
<file path=[Content_Types].xml><?xml version="1.0" encoding="utf-8"?>
<Types xmlns="http://schemas.openxmlformats.org/package/2006/content-types">
  <Default Extension="jpeg" ContentType="image/jpeg"/>
  <Default Extension="JPG" ContentType="image/.jpg"/>
  <Default Extension="png" ContentType="image/png"/>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0" r:id="rId3"/>
  </p:sldMasterIdLst>
  <p:notesMasterIdLst>
    <p:notesMasterId r:id="rId5"/>
  </p:notesMasterIdLst>
  <p:handoutMasterIdLst>
    <p:handoutMasterId r:id="rId43"/>
  </p:handoutMasterIdLst>
  <p:sldIdLst>
    <p:sldId id="2893" r:id="rId4"/>
    <p:sldId id="3015" r:id="rId6"/>
    <p:sldId id="2896" r:id="rId7"/>
    <p:sldId id="3014" r:id="rId8"/>
    <p:sldId id="2897" r:id="rId9"/>
    <p:sldId id="938" r:id="rId10"/>
    <p:sldId id="2900" r:id="rId11"/>
    <p:sldId id="2901" r:id="rId12"/>
    <p:sldId id="2902" r:id="rId13"/>
    <p:sldId id="2894" r:id="rId14"/>
    <p:sldId id="599" r:id="rId15"/>
    <p:sldId id="1006" r:id="rId16"/>
    <p:sldId id="1007" r:id="rId17"/>
    <p:sldId id="1008" r:id="rId18"/>
    <p:sldId id="3024" r:id="rId19"/>
    <p:sldId id="3017" r:id="rId20"/>
    <p:sldId id="3016" r:id="rId21"/>
    <p:sldId id="2913" r:id="rId22"/>
    <p:sldId id="2909" r:id="rId23"/>
    <p:sldId id="2910" r:id="rId24"/>
    <p:sldId id="2915" r:id="rId25"/>
    <p:sldId id="3065" r:id="rId26"/>
    <p:sldId id="3064" r:id="rId27"/>
    <p:sldId id="3021" r:id="rId28"/>
    <p:sldId id="2916" r:id="rId29"/>
    <p:sldId id="3063" r:id="rId30"/>
    <p:sldId id="693" r:id="rId31"/>
    <p:sldId id="744" r:id="rId32"/>
    <p:sldId id="745" r:id="rId33"/>
    <p:sldId id="746" r:id="rId34"/>
    <p:sldId id="3019" r:id="rId35"/>
    <p:sldId id="3020" r:id="rId36"/>
    <p:sldId id="3022" r:id="rId37"/>
    <p:sldId id="3023" r:id="rId38"/>
    <p:sldId id="2923" r:id="rId39"/>
    <p:sldId id="2924" r:id="rId40"/>
    <p:sldId id="2925" r:id="rId41"/>
    <p:sldId id="2926" r:id="rId42"/>
  </p:sldIdLst>
  <p:sldSz cx="12192000" cy="6858000"/>
  <p:notesSz cx="6858000" cy="9144000"/>
  <p:custDataLst>
    <p:tags r:id="rId4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CF4E4AE9-58EA-4246-A7C5-E43D320740D0}">
          <p14:sldIdLst>
            <p14:sldId id="2893"/>
            <p14:sldId id="3015"/>
            <p14:sldId id="2896"/>
            <p14:sldId id="3014"/>
            <p14:sldId id="2897"/>
            <p14:sldId id="938"/>
            <p14:sldId id="2900"/>
            <p14:sldId id="2901"/>
            <p14:sldId id="2902"/>
            <p14:sldId id="2894"/>
            <p14:sldId id="599"/>
            <p14:sldId id="1006"/>
            <p14:sldId id="1007"/>
            <p14:sldId id="1008"/>
            <p14:sldId id="3024"/>
            <p14:sldId id="3017"/>
            <p14:sldId id="3016"/>
            <p14:sldId id="2913"/>
            <p14:sldId id="2909"/>
            <p14:sldId id="2910"/>
            <p14:sldId id="2915"/>
            <p14:sldId id="3065"/>
            <p14:sldId id="3064"/>
            <p14:sldId id="3021"/>
            <p14:sldId id="2916"/>
            <p14:sldId id="3063"/>
            <p14:sldId id="693"/>
            <p14:sldId id="744"/>
            <p14:sldId id="745"/>
            <p14:sldId id="746"/>
            <p14:sldId id="3019"/>
            <p14:sldId id="3020"/>
            <p14:sldId id="3022"/>
            <p14:sldId id="3023"/>
            <p14:sldId id="2923"/>
            <p14:sldId id="2924"/>
            <p14:sldId id="2925"/>
            <p14:sldId id="2926"/>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ҧǿ" initials="Y" lastIdx="0" clrIdx="0"/>
  <p:cmAuthor id="1" name="陈 羽芃" initials="陈" lastIdx="0" clrIdx="0"/>
  <p:cmAuthor id="2" name="郭小球~" initials="郭小球~" lastIdx="0" clrIdx="1"/>
  <p:cmAuthor id="3" name="dell" initials="d" lastIdx="0" clrIdx="2"/>
  <p:cmAuthor id="4" name="yaosh" initials="y" lastIdx="0" clrIdx="3"/>
  <p:cmAuthor id="5" name="Administrator" initials="A" lastIdx="0" clrIdx="3"/>
  <p:cmAuthor id="6" name="雨林木风" initials="" lastIdx="0" clrIdx="0"/>
  <p:cmAuthor id="7" name="Cai" initials="C" lastIdx="0" clrIdx="6"/>
  <p:cmAuthor id="8" name="姜伟光" initials="姜" lastIdx="0" clrIdx="0"/>
  <p:cmAuthor id="9" name="86158" initials="8" lastIdx="0" clrIdx="8"/>
  <p:cmAuthor id="10" name="yyyaogd@126.com" initials="y" lastIdx="0" clrIdx="0"/>
  <p:cmAuthor id="11" name="wucj" initials="w" lastIdx="0" clrIdx="0"/>
  <p:cmAuthor id="12" name="SkyUser" initials="S" lastIdx="0" clrIdx="0"/>
  <p:cmAuthor id="75" name="作者" initials="A" lastIdx="0" clrIdx="2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69" d="100"/>
          <a:sy n="69" d="100"/>
        </p:scale>
        <p:origin x="740" y="5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8" Type="http://schemas.openxmlformats.org/officeDocument/2006/relationships/tags" Target="tags/tag948.xml"/><Relationship Id="rId47" Type="http://schemas.openxmlformats.org/officeDocument/2006/relationships/commentAuthors" Target="commentAuthors.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handoutMaster" Target="handoutMasters/handoutMaster1.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5" Type="http://schemas.openxmlformats.org/officeDocument/2006/relationships/theme" Target="../theme/theme4.xml"/><Relationship Id="rId4" Type="http://schemas.openxmlformats.org/officeDocument/2006/relationships/tags" Target="../tags/tag947.xml"/><Relationship Id="rId3" Type="http://schemas.openxmlformats.org/officeDocument/2006/relationships/tags" Target="../tags/tag946.xml"/><Relationship Id="rId2" Type="http://schemas.openxmlformats.org/officeDocument/2006/relationships/tags" Target="../tags/tag945.xml"/><Relationship Id="rId1" Type="http://schemas.openxmlformats.org/officeDocument/2006/relationships/tags" Target="../tags/tag94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custDataLst>
              <p:tags r:id="rId3"/>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4"/>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7" Type="http://schemas.openxmlformats.org/officeDocument/2006/relationships/theme" Target="../theme/theme3.xml"/><Relationship Id="rId6" Type="http://schemas.openxmlformats.org/officeDocument/2006/relationships/tags" Target="../tags/tag943.xml"/><Relationship Id="rId5" Type="http://schemas.openxmlformats.org/officeDocument/2006/relationships/tags" Target="../tags/tag942.xml"/><Relationship Id="rId4" Type="http://schemas.openxmlformats.org/officeDocument/2006/relationships/tags" Target="../tags/tag941.xml"/><Relationship Id="rId3" Type="http://schemas.openxmlformats.org/officeDocument/2006/relationships/tags" Target="../tags/tag940.xml"/><Relationship Id="rId2" Type="http://schemas.openxmlformats.org/officeDocument/2006/relationships/tags" Target="../tags/tag939.xml"/><Relationship Id="rId1" Type="http://schemas.openxmlformats.org/officeDocument/2006/relationships/tags" Target="../tags/tag93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4" Type="http://schemas.openxmlformats.org/officeDocument/2006/relationships/tags" Target="../tags/tag586.xml"/><Relationship Id="rId3" Type="http://schemas.openxmlformats.org/officeDocument/2006/relationships/tags" Target="../tags/tag585.xml"/><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4" Type="http://schemas.openxmlformats.org/officeDocument/2006/relationships/tags" Target="../tags/tag596.xml"/><Relationship Id="rId3" Type="http://schemas.openxmlformats.org/officeDocument/2006/relationships/tags" Target="../tags/tag595.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4" Type="http://schemas.openxmlformats.org/officeDocument/2006/relationships/tags" Target="../tags/tag806.xml"/><Relationship Id="rId3" Type="http://schemas.openxmlformats.org/officeDocument/2006/relationships/tags" Target="../tags/tag805.xml"/><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4" Type="http://schemas.openxmlformats.org/officeDocument/2006/relationships/tags" Target="../tags/tag809.xml"/><Relationship Id="rId3" Type="http://schemas.openxmlformats.org/officeDocument/2006/relationships/tags" Target="../tags/tag808.xml"/><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5.xml.rels><?xml version="1.0" encoding="UTF-8" standalone="yes"?>
<Relationships xmlns="http://schemas.openxmlformats.org/package/2006/relationships"><Relationship Id="rId4" Type="http://schemas.openxmlformats.org/officeDocument/2006/relationships/tags" Target="../tags/tag839.xml"/><Relationship Id="rId3" Type="http://schemas.openxmlformats.org/officeDocument/2006/relationships/tags" Target="../tags/tag838.xml"/><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6.xml.rels><?xml version="1.0" encoding="UTF-8" standalone="yes"?>
<Relationships xmlns="http://schemas.openxmlformats.org/package/2006/relationships"><Relationship Id="rId4" Type="http://schemas.openxmlformats.org/officeDocument/2006/relationships/tags" Target="../tags/tag874.xml"/><Relationship Id="rId3" Type="http://schemas.openxmlformats.org/officeDocument/2006/relationships/tags" Target="../tags/tag873.xml"/><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7.xml.rels><?xml version="1.0" encoding="UTF-8" standalone="yes"?>
<Relationships xmlns="http://schemas.openxmlformats.org/package/2006/relationships"><Relationship Id="rId4" Type="http://schemas.openxmlformats.org/officeDocument/2006/relationships/tags" Target="../tags/tag906.xml"/><Relationship Id="rId3" Type="http://schemas.openxmlformats.org/officeDocument/2006/relationships/tags" Target="../tags/tag905.xml"/><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8.xml.rels><?xml version="1.0" encoding="UTF-8" standalone="yes"?>
<Relationships xmlns="http://schemas.openxmlformats.org/package/2006/relationships"><Relationship Id="rId4" Type="http://schemas.openxmlformats.org/officeDocument/2006/relationships/tags" Target="../tags/tag937.xml"/><Relationship Id="rId3" Type="http://schemas.openxmlformats.org/officeDocument/2006/relationships/tags" Target="../tags/tag936.xml"/><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pPr marL="0" lvl="0" indent="0" eaLnBrk="1" hangingPunct="1">
              <a:spcBef>
                <a:spcPct val="50000"/>
              </a:spcBef>
              <a:buClrTx/>
              <a:buFont typeface="Arial" panose="020B0604020202020204" pitchFamily="34" charset="0"/>
              <a:buNone/>
            </a:pPr>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custDataLst>
              <p:tags r:id="rId3"/>
            </p:custDataLst>
          </p:nvPr>
        </p:nvSpPr>
        <p:spPr/>
      </p:sp>
      <p:sp>
        <p:nvSpPr>
          <p:cNvPr id="3" name="文本占位符 2"/>
          <p:cNvSpPr txBox="1">
            <a:spLocks noGrp="1"/>
          </p:cNvSpPr>
          <p:nvPr>
            <p:ph type="body" idx="3"/>
            <p:custDataLst>
              <p:tags r:id="rId4"/>
            </p:custDataLst>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4.xml"/><Relationship Id="rId5" Type="http://schemas.openxmlformats.org/officeDocument/2006/relationships/tags" Target="../tags/tag53.xml"/><Relationship Id="rId4" Type="http://schemas.openxmlformats.org/officeDocument/2006/relationships/tags" Target="../tags/tag52.xml"/><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60.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4" Type="http://schemas.openxmlformats.org/officeDocument/2006/relationships/image" Target="../media/image1.png"/><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tags" Target="../tags/tag67.xml"/><Relationship Id="rId6" Type="http://schemas.openxmlformats.org/officeDocument/2006/relationships/tags" Target="../tags/tag66.xml"/><Relationship Id="rId5" Type="http://schemas.openxmlformats.org/officeDocument/2006/relationships/tags" Target="../tags/tag65.xml"/><Relationship Id="rId4" Type="http://schemas.openxmlformats.org/officeDocument/2006/relationships/image" Target="../media/image2.png"/><Relationship Id="rId3" Type="http://schemas.openxmlformats.org/officeDocument/2006/relationships/tags" Target="../tags/tag64.xml"/><Relationship Id="rId2" Type="http://schemas.openxmlformats.org/officeDocument/2006/relationships/tags" Target="../tags/tag63.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image" Target="../media/image4.png"/><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0" Type="http://schemas.openxmlformats.org/officeDocument/2006/relationships/tags" Target="../tags/tag85.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tags" Target="../tags/tag95.xml"/><Relationship Id="rId2" Type="http://schemas.openxmlformats.org/officeDocument/2006/relationships/tags" Target="../tags/tag94.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109.xml"/><Relationship Id="rId7" Type="http://schemas.openxmlformats.org/officeDocument/2006/relationships/tags" Target="../tags/tag108.xml"/><Relationship Id="rId6" Type="http://schemas.openxmlformats.org/officeDocument/2006/relationships/tags" Target="../tags/tag107.xml"/><Relationship Id="rId5" Type="http://schemas.openxmlformats.org/officeDocument/2006/relationships/tags" Target="../tags/tag106.xml"/><Relationship Id="rId4" Type="http://schemas.openxmlformats.org/officeDocument/2006/relationships/tags" Target="../tags/tag105.xml"/><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 Type="http://schemas.openxmlformats.org/officeDocument/2006/relationships/tags" Target="../tags/tag110.xml"/><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image" Target="../media/image7.png"/><Relationship Id="rId7" Type="http://schemas.openxmlformats.org/officeDocument/2006/relationships/tags" Target="../tags/tag117.xml"/><Relationship Id="rId6" Type="http://schemas.openxmlformats.org/officeDocument/2006/relationships/image" Target="../media/image6.png"/><Relationship Id="rId5" Type="http://schemas.openxmlformats.org/officeDocument/2006/relationships/tags" Target="../tags/tag116.xml"/><Relationship Id="rId4" Type="http://schemas.openxmlformats.org/officeDocument/2006/relationships/image" Target="../media/image5.png"/><Relationship Id="rId3" Type="http://schemas.openxmlformats.org/officeDocument/2006/relationships/tags" Target="../tags/tag115.xml"/><Relationship Id="rId2" Type="http://schemas.openxmlformats.org/officeDocument/2006/relationships/tags" Target="../tags/tag114.xml"/><Relationship Id="rId15" Type="http://schemas.openxmlformats.org/officeDocument/2006/relationships/tags" Target="../tags/tag123.xml"/><Relationship Id="rId14" Type="http://schemas.openxmlformats.org/officeDocument/2006/relationships/tags" Target="../tags/tag122.xml"/><Relationship Id="rId13" Type="http://schemas.openxmlformats.org/officeDocument/2006/relationships/tags" Target="../tags/tag121.xml"/><Relationship Id="rId12" Type="http://schemas.openxmlformats.org/officeDocument/2006/relationships/tags" Target="../tags/tag120.xml"/><Relationship Id="rId11" Type="http://schemas.openxmlformats.org/officeDocument/2006/relationships/tags" Target="../tags/tag119.xml"/><Relationship Id="rId10"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5" Type="http://schemas.openxmlformats.org/officeDocument/2006/relationships/tags" Target="../tags/tag127.xml"/><Relationship Id="rId4" Type="http://schemas.openxmlformats.org/officeDocument/2006/relationships/tags" Target="../tags/tag126.xml"/><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1.xml"/><Relationship Id="rId5" Type="http://schemas.openxmlformats.org/officeDocument/2006/relationships/tags" Target="../tags/tag10.xml"/><Relationship Id="rId4" Type="http://schemas.openxmlformats.org/officeDocument/2006/relationships/tags" Target="../tags/tag9.xml"/><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142.xml"/><Relationship Id="rId8" Type="http://schemas.openxmlformats.org/officeDocument/2006/relationships/tags" Target="../tags/tag141.xml"/><Relationship Id="rId7" Type="http://schemas.openxmlformats.org/officeDocument/2006/relationships/tags" Target="../tags/tag140.xml"/><Relationship Id="rId6" Type="http://schemas.openxmlformats.org/officeDocument/2006/relationships/tags" Target="../tags/tag139.xml"/><Relationship Id="rId5" Type="http://schemas.openxmlformats.org/officeDocument/2006/relationships/tags" Target="../tags/tag138.xml"/><Relationship Id="rId4" Type="http://schemas.openxmlformats.org/officeDocument/2006/relationships/tags" Target="../tags/tag137.xml"/><Relationship Id="rId31" Type="http://schemas.openxmlformats.org/officeDocument/2006/relationships/tags" Target="../tags/tag164.xml"/><Relationship Id="rId30" Type="http://schemas.openxmlformats.org/officeDocument/2006/relationships/tags" Target="../tags/tag163.xml"/><Relationship Id="rId3" Type="http://schemas.openxmlformats.org/officeDocument/2006/relationships/tags" Target="../tags/tag136.xml"/><Relationship Id="rId29" Type="http://schemas.openxmlformats.org/officeDocument/2006/relationships/tags" Target="../tags/tag162.xml"/><Relationship Id="rId28" Type="http://schemas.openxmlformats.org/officeDocument/2006/relationships/tags" Target="../tags/tag161.xml"/><Relationship Id="rId27" Type="http://schemas.openxmlformats.org/officeDocument/2006/relationships/tags" Target="../tags/tag160.xml"/><Relationship Id="rId26" Type="http://schemas.openxmlformats.org/officeDocument/2006/relationships/tags" Target="../tags/tag159.xml"/><Relationship Id="rId25" Type="http://schemas.openxmlformats.org/officeDocument/2006/relationships/tags" Target="../tags/tag158.xml"/><Relationship Id="rId24" Type="http://schemas.openxmlformats.org/officeDocument/2006/relationships/tags" Target="../tags/tag157.xml"/><Relationship Id="rId23" Type="http://schemas.openxmlformats.org/officeDocument/2006/relationships/tags" Target="../tags/tag156.xml"/><Relationship Id="rId22" Type="http://schemas.openxmlformats.org/officeDocument/2006/relationships/tags" Target="../tags/tag155.xml"/><Relationship Id="rId21" Type="http://schemas.openxmlformats.org/officeDocument/2006/relationships/tags" Target="../tags/tag154.xml"/><Relationship Id="rId20" Type="http://schemas.openxmlformats.org/officeDocument/2006/relationships/tags" Target="../tags/tag153.xml"/><Relationship Id="rId2" Type="http://schemas.openxmlformats.org/officeDocument/2006/relationships/tags" Target="../tags/tag135.xml"/><Relationship Id="rId19" Type="http://schemas.openxmlformats.org/officeDocument/2006/relationships/tags" Target="../tags/tag152.xml"/><Relationship Id="rId18" Type="http://schemas.openxmlformats.org/officeDocument/2006/relationships/tags" Target="../tags/tag151.xml"/><Relationship Id="rId17" Type="http://schemas.openxmlformats.org/officeDocument/2006/relationships/tags" Target="../tags/tag150.xml"/><Relationship Id="rId16" Type="http://schemas.openxmlformats.org/officeDocument/2006/relationships/tags" Target="../tags/tag149.xml"/><Relationship Id="rId15" Type="http://schemas.openxmlformats.org/officeDocument/2006/relationships/tags" Target="../tags/tag148.xml"/><Relationship Id="rId14" Type="http://schemas.openxmlformats.org/officeDocument/2006/relationships/tags" Target="../tags/tag147.xml"/><Relationship Id="rId13" Type="http://schemas.openxmlformats.org/officeDocument/2006/relationships/tags" Target="../tags/tag146.xml"/><Relationship Id="rId12" Type="http://schemas.openxmlformats.org/officeDocument/2006/relationships/tags" Target="../tags/tag145.xml"/><Relationship Id="rId11" Type="http://schemas.openxmlformats.org/officeDocument/2006/relationships/tags" Target="../tags/tag144.xml"/><Relationship Id="rId10" Type="http://schemas.openxmlformats.org/officeDocument/2006/relationships/tags" Target="../tags/tag143.xml"/><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172.xml"/><Relationship Id="rId8" Type="http://schemas.openxmlformats.org/officeDocument/2006/relationships/tags" Target="../tags/tag171.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1" Type="http://schemas.openxmlformats.org/officeDocument/2006/relationships/tags" Target="../tags/tag194.xml"/><Relationship Id="rId30" Type="http://schemas.openxmlformats.org/officeDocument/2006/relationships/tags" Target="../tags/tag193.xml"/><Relationship Id="rId3" Type="http://schemas.openxmlformats.org/officeDocument/2006/relationships/tags" Target="../tags/tag166.xml"/><Relationship Id="rId29" Type="http://schemas.openxmlformats.org/officeDocument/2006/relationships/tags" Target="../tags/tag192.xml"/><Relationship Id="rId28" Type="http://schemas.openxmlformats.org/officeDocument/2006/relationships/tags" Target="../tags/tag191.xml"/><Relationship Id="rId27" Type="http://schemas.openxmlformats.org/officeDocument/2006/relationships/tags" Target="../tags/tag190.xml"/><Relationship Id="rId26" Type="http://schemas.openxmlformats.org/officeDocument/2006/relationships/tags" Target="../tags/tag189.xml"/><Relationship Id="rId25" Type="http://schemas.openxmlformats.org/officeDocument/2006/relationships/tags" Target="../tags/tag188.xml"/><Relationship Id="rId24" Type="http://schemas.openxmlformats.org/officeDocument/2006/relationships/tags" Target="../tags/tag187.xml"/><Relationship Id="rId23" Type="http://schemas.openxmlformats.org/officeDocument/2006/relationships/tags" Target="../tags/tag186.xml"/><Relationship Id="rId22" Type="http://schemas.openxmlformats.org/officeDocument/2006/relationships/tags" Target="../tags/tag185.xml"/><Relationship Id="rId21" Type="http://schemas.openxmlformats.org/officeDocument/2006/relationships/tags" Target="../tags/tag184.xml"/><Relationship Id="rId20" Type="http://schemas.openxmlformats.org/officeDocument/2006/relationships/tags" Target="../tags/tag183.xml"/><Relationship Id="rId2" Type="http://schemas.openxmlformats.org/officeDocument/2006/relationships/tags" Target="../tags/tag165.xml"/><Relationship Id="rId19" Type="http://schemas.openxmlformats.org/officeDocument/2006/relationships/tags" Target="../tags/tag182.xml"/><Relationship Id="rId18" Type="http://schemas.openxmlformats.org/officeDocument/2006/relationships/tags" Target="../tags/tag181.xml"/><Relationship Id="rId17" Type="http://schemas.openxmlformats.org/officeDocument/2006/relationships/tags" Target="../tags/tag180.xml"/><Relationship Id="rId16" Type="http://schemas.openxmlformats.org/officeDocument/2006/relationships/tags" Target="../tags/tag179.xml"/><Relationship Id="rId15" Type="http://schemas.openxmlformats.org/officeDocument/2006/relationships/tags" Target="../tags/tag178.xml"/><Relationship Id="rId14" Type="http://schemas.openxmlformats.org/officeDocument/2006/relationships/tags" Target="../tags/tag177.xml"/><Relationship Id="rId13" Type="http://schemas.openxmlformats.org/officeDocument/2006/relationships/tags" Target="../tags/tag176.xml"/><Relationship Id="rId12" Type="http://schemas.openxmlformats.org/officeDocument/2006/relationships/tags" Target="../tags/tag175.xml"/><Relationship Id="rId11" Type="http://schemas.openxmlformats.org/officeDocument/2006/relationships/tags" Target="../tags/tag174.xml"/><Relationship Id="rId10" Type="http://schemas.openxmlformats.org/officeDocument/2006/relationships/tags" Target="../tags/tag173.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02.xml"/><Relationship Id="rId8" Type="http://schemas.openxmlformats.org/officeDocument/2006/relationships/tags" Target="../tags/tag201.xml"/><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1" Type="http://schemas.openxmlformats.org/officeDocument/2006/relationships/tags" Target="../tags/tag224.xml"/><Relationship Id="rId30" Type="http://schemas.openxmlformats.org/officeDocument/2006/relationships/tags" Target="../tags/tag223.xml"/><Relationship Id="rId3" Type="http://schemas.openxmlformats.org/officeDocument/2006/relationships/tags" Target="../tags/tag196.xml"/><Relationship Id="rId29" Type="http://schemas.openxmlformats.org/officeDocument/2006/relationships/tags" Target="../tags/tag222.xml"/><Relationship Id="rId28" Type="http://schemas.openxmlformats.org/officeDocument/2006/relationships/tags" Target="../tags/tag221.xml"/><Relationship Id="rId27" Type="http://schemas.openxmlformats.org/officeDocument/2006/relationships/tags" Target="../tags/tag220.xml"/><Relationship Id="rId26" Type="http://schemas.openxmlformats.org/officeDocument/2006/relationships/tags" Target="../tags/tag219.xml"/><Relationship Id="rId25" Type="http://schemas.openxmlformats.org/officeDocument/2006/relationships/tags" Target="../tags/tag218.xml"/><Relationship Id="rId24" Type="http://schemas.openxmlformats.org/officeDocument/2006/relationships/tags" Target="../tags/tag217.xml"/><Relationship Id="rId23" Type="http://schemas.openxmlformats.org/officeDocument/2006/relationships/tags" Target="../tags/tag216.xml"/><Relationship Id="rId22" Type="http://schemas.openxmlformats.org/officeDocument/2006/relationships/tags" Target="../tags/tag215.xml"/><Relationship Id="rId21" Type="http://schemas.openxmlformats.org/officeDocument/2006/relationships/tags" Target="../tags/tag214.xml"/><Relationship Id="rId20" Type="http://schemas.openxmlformats.org/officeDocument/2006/relationships/tags" Target="../tags/tag213.xml"/><Relationship Id="rId2" Type="http://schemas.openxmlformats.org/officeDocument/2006/relationships/tags" Target="../tags/tag195.xml"/><Relationship Id="rId19" Type="http://schemas.openxmlformats.org/officeDocument/2006/relationships/tags" Target="../tags/tag212.xml"/><Relationship Id="rId18" Type="http://schemas.openxmlformats.org/officeDocument/2006/relationships/tags" Target="../tags/tag211.xml"/><Relationship Id="rId17" Type="http://schemas.openxmlformats.org/officeDocument/2006/relationships/tags" Target="../tags/tag210.xml"/><Relationship Id="rId16" Type="http://schemas.openxmlformats.org/officeDocument/2006/relationships/tags" Target="../tags/tag209.xml"/><Relationship Id="rId15" Type="http://schemas.openxmlformats.org/officeDocument/2006/relationships/tags" Target="../tags/tag208.xml"/><Relationship Id="rId14" Type="http://schemas.openxmlformats.org/officeDocument/2006/relationships/tags" Target="../tags/tag207.xml"/><Relationship Id="rId13" Type="http://schemas.openxmlformats.org/officeDocument/2006/relationships/tags" Target="../tags/tag206.xml"/><Relationship Id="rId12" Type="http://schemas.openxmlformats.org/officeDocument/2006/relationships/tags" Target="../tags/tag205.xml"/><Relationship Id="rId11" Type="http://schemas.openxmlformats.org/officeDocument/2006/relationships/tags" Target="../tags/tag204.xml"/><Relationship Id="rId10" Type="http://schemas.openxmlformats.org/officeDocument/2006/relationships/tags" Target="../tags/tag203.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232.xml"/><Relationship Id="rId8" Type="http://schemas.openxmlformats.org/officeDocument/2006/relationships/tags" Target="../tags/tag231.xml"/><Relationship Id="rId7" Type="http://schemas.openxmlformats.org/officeDocument/2006/relationships/tags" Target="../tags/tag230.xml"/><Relationship Id="rId6" Type="http://schemas.openxmlformats.org/officeDocument/2006/relationships/tags" Target="../tags/tag229.xml"/><Relationship Id="rId5" Type="http://schemas.openxmlformats.org/officeDocument/2006/relationships/tags" Target="../tags/tag228.xml"/><Relationship Id="rId4" Type="http://schemas.openxmlformats.org/officeDocument/2006/relationships/tags" Target="../tags/tag227.xml"/><Relationship Id="rId31" Type="http://schemas.openxmlformats.org/officeDocument/2006/relationships/tags" Target="../tags/tag254.xml"/><Relationship Id="rId30" Type="http://schemas.openxmlformats.org/officeDocument/2006/relationships/tags" Target="../tags/tag253.xml"/><Relationship Id="rId3" Type="http://schemas.openxmlformats.org/officeDocument/2006/relationships/tags" Target="../tags/tag226.xml"/><Relationship Id="rId29" Type="http://schemas.openxmlformats.org/officeDocument/2006/relationships/tags" Target="../tags/tag252.xml"/><Relationship Id="rId28" Type="http://schemas.openxmlformats.org/officeDocument/2006/relationships/tags" Target="../tags/tag251.xml"/><Relationship Id="rId27" Type="http://schemas.openxmlformats.org/officeDocument/2006/relationships/tags" Target="../tags/tag250.xml"/><Relationship Id="rId26" Type="http://schemas.openxmlformats.org/officeDocument/2006/relationships/tags" Target="../tags/tag249.xml"/><Relationship Id="rId25" Type="http://schemas.openxmlformats.org/officeDocument/2006/relationships/tags" Target="../tags/tag248.xml"/><Relationship Id="rId24" Type="http://schemas.openxmlformats.org/officeDocument/2006/relationships/tags" Target="../tags/tag247.xml"/><Relationship Id="rId23" Type="http://schemas.openxmlformats.org/officeDocument/2006/relationships/tags" Target="../tags/tag246.xml"/><Relationship Id="rId22" Type="http://schemas.openxmlformats.org/officeDocument/2006/relationships/tags" Target="../tags/tag245.xml"/><Relationship Id="rId21" Type="http://schemas.openxmlformats.org/officeDocument/2006/relationships/tags" Target="../tags/tag244.xml"/><Relationship Id="rId20" Type="http://schemas.openxmlformats.org/officeDocument/2006/relationships/tags" Target="../tags/tag243.xml"/><Relationship Id="rId2" Type="http://schemas.openxmlformats.org/officeDocument/2006/relationships/tags" Target="../tags/tag225.xml"/><Relationship Id="rId19" Type="http://schemas.openxmlformats.org/officeDocument/2006/relationships/tags" Target="../tags/tag242.xml"/><Relationship Id="rId18" Type="http://schemas.openxmlformats.org/officeDocument/2006/relationships/tags" Target="../tags/tag241.xml"/><Relationship Id="rId17" Type="http://schemas.openxmlformats.org/officeDocument/2006/relationships/tags" Target="../tags/tag240.xml"/><Relationship Id="rId16" Type="http://schemas.openxmlformats.org/officeDocument/2006/relationships/tags" Target="../tags/tag239.xml"/><Relationship Id="rId15" Type="http://schemas.openxmlformats.org/officeDocument/2006/relationships/tags" Target="../tags/tag238.xml"/><Relationship Id="rId14" Type="http://schemas.openxmlformats.org/officeDocument/2006/relationships/tags" Target="../tags/tag237.xml"/><Relationship Id="rId13" Type="http://schemas.openxmlformats.org/officeDocument/2006/relationships/tags" Target="../tags/tag236.xml"/><Relationship Id="rId12" Type="http://schemas.openxmlformats.org/officeDocument/2006/relationships/tags" Target="../tags/tag235.xml"/><Relationship Id="rId11" Type="http://schemas.openxmlformats.org/officeDocument/2006/relationships/tags" Target="../tags/tag234.xml"/><Relationship Id="rId10" Type="http://schemas.openxmlformats.org/officeDocument/2006/relationships/tags" Target="../tags/tag233.xm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7" Type="http://schemas.openxmlformats.org/officeDocument/2006/relationships/tags" Target="../tags/tag260.xml"/><Relationship Id="rId6" Type="http://schemas.openxmlformats.org/officeDocument/2006/relationships/tags" Target="../tags/tag259.xml"/><Relationship Id="rId5" Type="http://schemas.openxmlformats.org/officeDocument/2006/relationships/tags" Target="../tags/tag258.xml"/><Relationship Id="rId4" Type="http://schemas.openxmlformats.org/officeDocument/2006/relationships/tags" Target="../tags/tag257.xml"/><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9" Type="http://schemas.openxmlformats.org/officeDocument/2006/relationships/tags" Target="../tags/tag268.xml"/><Relationship Id="rId8" Type="http://schemas.openxmlformats.org/officeDocument/2006/relationships/tags" Target="../tags/tag267.xml"/><Relationship Id="rId7" Type="http://schemas.openxmlformats.org/officeDocument/2006/relationships/tags" Target="../tags/tag266.xml"/><Relationship Id="rId6" Type="http://schemas.openxmlformats.org/officeDocument/2006/relationships/tags" Target="../tags/tag265.xml"/><Relationship Id="rId5" Type="http://schemas.openxmlformats.org/officeDocument/2006/relationships/tags" Target="../tags/tag264.xml"/><Relationship Id="rId4" Type="http://schemas.openxmlformats.org/officeDocument/2006/relationships/tags" Target="../tags/tag263.xml"/><Relationship Id="rId36" Type="http://schemas.openxmlformats.org/officeDocument/2006/relationships/tags" Target="../tags/tag295.xml"/><Relationship Id="rId35" Type="http://schemas.openxmlformats.org/officeDocument/2006/relationships/tags" Target="../tags/tag294.xml"/><Relationship Id="rId34" Type="http://schemas.openxmlformats.org/officeDocument/2006/relationships/tags" Target="../tags/tag293.xml"/><Relationship Id="rId33" Type="http://schemas.openxmlformats.org/officeDocument/2006/relationships/tags" Target="../tags/tag292.xml"/><Relationship Id="rId32" Type="http://schemas.openxmlformats.org/officeDocument/2006/relationships/tags" Target="../tags/tag291.xml"/><Relationship Id="rId31" Type="http://schemas.openxmlformats.org/officeDocument/2006/relationships/tags" Target="../tags/tag290.xml"/><Relationship Id="rId30" Type="http://schemas.openxmlformats.org/officeDocument/2006/relationships/tags" Target="../tags/tag289.xml"/><Relationship Id="rId3" Type="http://schemas.openxmlformats.org/officeDocument/2006/relationships/tags" Target="../tags/tag262.xml"/><Relationship Id="rId29" Type="http://schemas.openxmlformats.org/officeDocument/2006/relationships/tags" Target="../tags/tag288.xml"/><Relationship Id="rId28" Type="http://schemas.openxmlformats.org/officeDocument/2006/relationships/tags" Target="../tags/tag287.xml"/><Relationship Id="rId27" Type="http://schemas.openxmlformats.org/officeDocument/2006/relationships/tags" Target="../tags/tag286.xml"/><Relationship Id="rId26" Type="http://schemas.openxmlformats.org/officeDocument/2006/relationships/tags" Target="../tags/tag285.xml"/><Relationship Id="rId25" Type="http://schemas.openxmlformats.org/officeDocument/2006/relationships/tags" Target="../tags/tag284.xml"/><Relationship Id="rId24" Type="http://schemas.openxmlformats.org/officeDocument/2006/relationships/tags" Target="../tags/tag283.xml"/><Relationship Id="rId23" Type="http://schemas.openxmlformats.org/officeDocument/2006/relationships/tags" Target="../tags/tag282.xml"/><Relationship Id="rId22" Type="http://schemas.openxmlformats.org/officeDocument/2006/relationships/tags" Target="../tags/tag281.xml"/><Relationship Id="rId21" Type="http://schemas.openxmlformats.org/officeDocument/2006/relationships/tags" Target="../tags/tag280.xml"/><Relationship Id="rId20" Type="http://schemas.openxmlformats.org/officeDocument/2006/relationships/tags" Target="../tags/tag279.xml"/><Relationship Id="rId2" Type="http://schemas.openxmlformats.org/officeDocument/2006/relationships/tags" Target="../tags/tag261.xml"/><Relationship Id="rId19" Type="http://schemas.openxmlformats.org/officeDocument/2006/relationships/tags" Target="../tags/tag278.xml"/><Relationship Id="rId18" Type="http://schemas.openxmlformats.org/officeDocument/2006/relationships/tags" Target="../tags/tag277.xml"/><Relationship Id="rId17" Type="http://schemas.openxmlformats.org/officeDocument/2006/relationships/tags" Target="../tags/tag276.xml"/><Relationship Id="rId16" Type="http://schemas.openxmlformats.org/officeDocument/2006/relationships/tags" Target="../tags/tag275.xml"/><Relationship Id="rId15" Type="http://schemas.openxmlformats.org/officeDocument/2006/relationships/tags" Target="../tags/tag274.xml"/><Relationship Id="rId14" Type="http://schemas.openxmlformats.org/officeDocument/2006/relationships/tags" Target="../tags/tag273.xml"/><Relationship Id="rId13" Type="http://schemas.openxmlformats.org/officeDocument/2006/relationships/tags" Target="../tags/tag272.xml"/><Relationship Id="rId12" Type="http://schemas.openxmlformats.org/officeDocument/2006/relationships/tags" Target="../tags/tag271.xml"/><Relationship Id="rId11" Type="http://schemas.openxmlformats.org/officeDocument/2006/relationships/tags" Target="../tags/tag270.xml"/><Relationship Id="rId10" Type="http://schemas.openxmlformats.org/officeDocument/2006/relationships/tags" Target="../tags/tag269.xml"/><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303.xml"/><Relationship Id="rId8" Type="http://schemas.openxmlformats.org/officeDocument/2006/relationships/tags" Target="../tags/tag302.xml"/><Relationship Id="rId7" Type="http://schemas.openxmlformats.org/officeDocument/2006/relationships/tags" Target="../tags/tag301.xml"/><Relationship Id="rId6" Type="http://schemas.openxmlformats.org/officeDocument/2006/relationships/tags" Target="../tags/tag300.xml"/><Relationship Id="rId5" Type="http://schemas.openxmlformats.org/officeDocument/2006/relationships/tags" Target="../tags/tag299.xml"/><Relationship Id="rId4" Type="http://schemas.openxmlformats.org/officeDocument/2006/relationships/tags" Target="../tags/tag298.xml"/><Relationship Id="rId33" Type="http://schemas.openxmlformats.org/officeDocument/2006/relationships/tags" Target="../tags/tag327.xml"/><Relationship Id="rId32" Type="http://schemas.openxmlformats.org/officeDocument/2006/relationships/tags" Target="../tags/tag326.xml"/><Relationship Id="rId31" Type="http://schemas.openxmlformats.org/officeDocument/2006/relationships/tags" Target="../tags/tag325.xml"/><Relationship Id="rId30" Type="http://schemas.openxmlformats.org/officeDocument/2006/relationships/tags" Target="../tags/tag324.xml"/><Relationship Id="rId3" Type="http://schemas.openxmlformats.org/officeDocument/2006/relationships/tags" Target="../tags/tag297.xml"/><Relationship Id="rId29" Type="http://schemas.openxmlformats.org/officeDocument/2006/relationships/tags" Target="../tags/tag323.xml"/><Relationship Id="rId28" Type="http://schemas.openxmlformats.org/officeDocument/2006/relationships/tags" Target="../tags/tag322.xml"/><Relationship Id="rId27" Type="http://schemas.openxmlformats.org/officeDocument/2006/relationships/tags" Target="../tags/tag321.xml"/><Relationship Id="rId26" Type="http://schemas.openxmlformats.org/officeDocument/2006/relationships/tags" Target="../tags/tag320.xml"/><Relationship Id="rId25" Type="http://schemas.openxmlformats.org/officeDocument/2006/relationships/tags" Target="../tags/tag319.xml"/><Relationship Id="rId24" Type="http://schemas.openxmlformats.org/officeDocument/2006/relationships/tags" Target="../tags/tag318.xml"/><Relationship Id="rId23" Type="http://schemas.openxmlformats.org/officeDocument/2006/relationships/tags" Target="../tags/tag317.xml"/><Relationship Id="rId22" Type="http://schemas.openxmlformats.org/officeDocument/2006/relationships/tags" Target="../tags/tag316.xml"/><Relationship Id="rId21" Type="http://schemas.openxmlformats.org/officeDocument/2006/relationships/tags" Target="../tags/tag315.xml"/><Relationship Id="rId20" Type="http://schemas.openxmlformats.org/officeDocument/2006/relationships/tags" Target="../tags/tag314.xml"/><Relationship Id="rId2" Type="http://schemas.openxmlformats.org/officeDocument/2006/relationships/tags" Target="../tags/tag296.xml"/><Relationship Id="rId19" Type="http://schemas.openxmlformats.org/officeDocument/2006/relationships/tags" Target="../tags/tag313.xml"/><Relationship Id="rId18" Type="http://schemas.openxmlformats.org/officeDocument/2006/relationships/tags" Target="../tags/tag312.xml"/><Relationship Id="rId17" Type="http://schemas.openxmlformats.org/officeDocument/2006/relationships/tags" Target="../tags/tag311.xml"/><Relationship Id="rId16" Type="http://schemas.openxmlformats.org/officeDocument/2006/relationships/tags" Target="../tags/tag310.xml"/><Relationship Id="rId15" Type="http://schemas.openxmlformats.org/officeDocument/2006/relationships/tags" Target="../tags/tag309.xml"/><Relationship Id="rId14" Type="http://schemas.openxmlformats.org/officeDocument/2006/relationships/tags" Target="../tags/tag308.xml"/><Relationship Id="rId13" Type="http://schemas.openxmlformats.org/officeDocument/2006/relationships/tags" Target="../tags/tag307.xml"/><Relationship Id="rId12" Type="http://schemas.openxmlformats.org/officeDocument/2006/relationships/tags" Target="../tags/tag306.xml"/><Relationship Id="rId11" Type="http://schemas.openxmlformats.org/officeDocument/2006/relationships/tags" Target="../tags/tag305.xml"/><Relationship Id="rId10" Type="http://schemas.openxmlformats.org/officeDocument/2006/relationships/tags" Target="../tags/tag304.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335.xml"/><Relationship Id="rId8" Type="http://schemas.openxmlformats.org/officeDocument/2006/relationships/tags" Target="../tags/tag334.xml"/><Relationship Id="rId7" Type="http://schemas.openxmlformats.org/officeDocument/2006/relationships/tags" Target="../tags/tag333.xml"/><Relationship Id="rId6" Type="http://schemas.openxmlformats.org/officeDocument/2006/relationships/tags" Target="../tags/tag332.xml"/><Relationship Id="rId5" Type="http://schemas.openxmlformats.org/officeDocument/2006/relationships/tags" Target="../tags/tag331.xml"/><Relationship Id="rId4" Type="http://schemas.openxmlformats.org/officeDocument/2006/relationships/tags" Target="../tags/tag330.xml"/><Relationship Id="rId3" Type="http://schemas.openxmlformats.org/officeDocument/2006/relationships/tags" Target="../tags/tag329.xml"/><Relationship Id="rId2" Type="http://schemas.openxmlformats.org/officeDocument/2006/relationships/tags" Target="../tags/tag328.xml"/><Relationship Id="rId19" Type="http://schemas.openxmlformats.org/officeDocument/2006/relationships/tags" Target="../tags/tag345.xml"/><Relationship Id="rId18" Type="http://schemas.openxmlformats.org/officeDocument/2006/relationships/tags" Target="../tags/tag344.xml"/><Relationship Id="rId17" Type="http://schemas.openxmlformats.org/officeDocument/2006/relationships/tags" Target="../tags/tag343.xml"/><Relationship Id="rId16" Type="http://schemas.openxmlformats.org/officeDocument/2006/relationships/tags" Target="../tags/tag342.xml"/><Relationship Id="rId15" Type="http://schemas.openxmlformats.org/officeDocument/2006/relationships/tags" Target="../tags/tag341.xml"/><Relationship Id="rId14" Type="http://schemas.openxmlformats.org/officeDocument/2006/relationships/tags" Target="../tags/tag340.xml"/><Relationship Id="rId13" Type="http://schemas.openxmlformats.org/officeDocument/2006/relationships/tags" Target="../tags/tag339.xml"/><Relationship Id="rId12" Type="http://schemas.openxmlformats.org/officeDocument/2006/relationships/tags" Target="../tags/tag338.xml"/><Relationship Id="rId11" Type="http://schemas.openxmlformats.org/officeDocument/2006/relationships/tags" Target="../tags/tag337.xml"/><Relationship Id="rId10" Type="http://schemas.openxmlformats.org/officeDocument/2006/relationships/tags" Target="../tags/tag336.xml"/><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353.xml"/><Relationship Id="rId8" Type="http://schemas.openxmlformats.org/officeDocument/2006/relationships/tags" Target="../tags/tag352.xml"/><Relationship Id="rId7" Type="http://schemas.openxmlformats.org/officeDocument/2006/relationships/tags" Target="../tags/tag351.xml"/><Relationship Id="rId6" Type="http://schemas.openxmlformats.org/officeDocument/2006/relationships/tags" Target="../tags/tag350.xml"/><Relationship Id="rId5" Type="http://schemas.openxmlformats.org/officeDocument/2006/relationships/tags" Target="../tags/tag349.xml"/><Relationship Id="rId4" Type="http://schemas.openxmlformats.org/officeDocument/2006/relationships/tags" Target="../tags/tag348.xml"/><Relationship Id="rId3" Type="http://schemas.openxmlformats.org/officeDocument/2006/relationships/tags" Target="../tags/tag347.xml"/><Relationship Id="rId2" Type="http://schemas.openxmlformats.org/officeDocument/2006/relationships/tags" Target="../tags/tag346.xml"/><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361.xml"/><Relationship Id="rId8" Type="http://schemas.openxmlformats.org/officeDocument/2006/relationships/tags" Target="../tags/tag360.xml"/><Relationship Id="rId7" Type="http://schemas.openxmlformats.org/officeDocument/2006/relationships/tags" Target="../tags/tag359.xml"/><Relationship Id="rId6" Type="http://schemas.openxmlformats.org/officeDocument/2006/relationships/tags" Target="../tags/tag358.xml"/><Relationship Id="rId5" Type="http://schemas.openxmlformats.org/officeDocument/2006/relationships/tags" Target="../tags/tag357.xml"/><Relationship Id="rId4" Type="http://schemas.openxmlformats.org/officeDocument/2006/relationships/tags" Target="../tags/tag356.xml"/><Relationship Id="rId3" Type="http://schemas.openxmlformats.org/officeDocument/2006/relationships/tags" Target="../tags/tag355.xml"/><Relationship Id="rId2" Type="http://schemas.openxmlformats.org/officeDocument/2006/relationships/tags" Target="../tags/tag354.xml"/><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369.xml"/><Relationship Id="rId8" Type="http://schemas.openxmlformats.org/officeDocument/2006/relationships/tags" Target="../tags/tag368.xml"/><Relationship Id="rId7" Type="http://schemas.openxmlformats.org/officeDocument/2006/relationships/tags" Target="../tags/tag367.xml"/><Relationship Id="rId6" Type="http://schemas.openxmlformats.org/officeDocument/2006/relationships/tags" Target="../tags/tag366.xml"/><Relationship Id="rId5" Type="http://schemas.openxmlformats.org/officeDocument/2006/relationships/tags" Target="../tags/tag365.xml"/><Relationship Id="rId4" Type="http://schemas.openxmlformats.org/officeDocument/2006/relationships/tags" Target="../tags/tag364.xml"/><Relationship Id="rId3" Type="http://schemas.openxmlformats.org/officeDocument/2006/relationships/tags" Target="../tags/tag363.xml"/><Relationship Id="rId2" Type="http://schemas.openxmlformats.org/officeDocument/2006/relationships/tags" Target="../tags/tag362.xml"/><Relationship Id="rId13" Type="http://schemas.openxmlformats.org/officeDocument/2006/relationships/tags" Target="../tags/tag373.xml"/><Relationship Id="rId12" Type="http://schemas.openxmlformats.org/officeDocument/2006/relationships/tags" Target="../tags/tag372.xml"/><Relationship Id="rId11" Type="http://schemas.openxmlformats.org/officeDocument/2006/relationships/tags" Target="../tags/tag371.xml"/><Relationship Id="rId10" Type="http://schemas.openxmlformats.org/officeDocument/2006/relationships/tags" Target="../tags/tag370.xml"/><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381.xml"/><Relationship Id="rId8" Type="http://schemas.openxmlformats.org/officeDocument/2006/relationships/tags" Target="../tags/tag380.xml"/><Relationship Id="rId7" Type="http://schemas.openxmlformats.org/officeDocument/2006/relationships/tags" Target="../tags/tag379.xml"/><Relationship Id="rId6" Type="http://schemas.openxmlformats.org/officeDocument/2006/relationships/tags" Target="../tags/tag378.xml"/><Relationship Id="rId5" Type="http://schemas.openxmlformats.org/officeDocument/2006/relationships/tags" Target="../tags/tag377.xml"/><Relationship Id="rId4" Type="http://schemas.openxmlformats.org/officeDocument/2006/relationships/tags" Target="../tags/tag376.xml"/><Relationship Id="rId3" Type="http://schemas.openxmlformats.org/officeDocument/2006/relationships/tags" Target="../tags/tag375.xml"/><Relationship Id="rId2" Type="http://schemas.openxmlformats.org/officeDocument/2006/relationships/tags" Target="../tags/tag374.xml"/><Relationship Id="rId13" Type="http://schemas.openxmlformats.org/officeDocument/2006/relationships/tags" Target="../tags/tag385.xml"/><Relationship Id="rId12" Type="http://schemas.openxmlformats.org/officeDocument/2006/relationships/tags" Target="../tags/tag384.xml"/><Relationship Id="rId11" Type="http://schemas.openxmlformats.org/officeDocument/2006/relationships/tags" Target="../tags/tag383.xml"/><Relationship Id="rId10" Type="http://schemas.openxmlformats.org/officeDocument/2006/relationships/tags" Target="../tags/tag382.xml"/><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393.xml"/><Relationship Id="rId8" Type="http://schemas.openxmlformats.org/officeDocument/2006/relationships/tags" Target="../tags/tag392.xml"/><Relationship Id="rId7" Type="http://schemas.openxmlformats.org/officeDocument/2006/relationships/tags" Target="../tags/tag391.xml"/><Relationship Id="rId6" Type="http://schemas.openxmlformats.org/officeDocument/2006/relationships/tags" Target="../tags/tag390.xml"/><Relationship Id="rId5" Type="http://schemas.openxmlformats.org/officeDocument/2006/relationships/tags" Target="../tags/tag389.xml"/><Relationship Id="rId4" Type="http://schemas.openxmlformats.org/officeDocument/2006/relationships/tags" Target="../tags/tag388.xml"/><Relationship Id="rId3" Type="http://schemas.openxmlformats.org/officeDocument/2006/relationships/tags" Target="../tags/tag387.xml"/><Relationship Id="rId2" Type="http://schemas.openxmlformats.org/officeDocument/2006/relationships/tags" Target="../tags/tag386.xml"/><Relationship Id="rId13" Type="http://schemas.openxmlformats.org/officeDocument/2006/relationships/tags" Target="../tags/tag397.xml"/><Relationship Id="rId12" Type="http://schemas.openxmlformats.org/officeDocument/2006/relationships/tags" Target="../tags/tag396.xml"/><Relationship Id="rId11" Type="http://schemas.openxmlformats.org/officeDocument/2006/relationships/tags" Target="../tags/tag395.xml"/><Relationship Id="rId10" Type="http://schemas.openxmlformats.org/officeDocument/2006/relationships/tags" Target="../tags/tag394.xml"/><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405.xml"/><Relationship Id="rId8" Type="http://schemas.openxmlformats.org/officeDocument/2006/relationships/tags" Target="../tags/tag404.xml"/><Relationship Id="rId7" Type="http://schemas.openxmlformats.org/officeDocument/2006/relationships/tags" Target="../tags/tag403.xml"/><Relationship Id="rId6" Type="http://schemas.openxmlformats.org/officeDocument/2006/relationships/tags" Target="../tags/tag402.xml"/><Relationship Id="rId5" Type="http://schemas.openxmlformats.org/officeDocument/2006/relationships/tags" Target="../tags/tag401.xml"/><Relationship Id="rId4" Type="http://schemas.openxmlformats.org/officeDocument/2006/relationships/tags" Target="../tags/tag400.xml"/><Relationship Id="rId32" Type="http://schemas.openxmlformats.org/officeDocument/2006/relationships/tags" Target="../tags/tag428.xml"/><Relationship Id="rId31" Type="http://schemas.openxmlformats.org/officeDocument/2006/relationships/tags" Target="../tags/tag427.xml"/><Relationship Id="rId30" Type="http://schemas.openxmlformats.org/officeDocument/2006/relationships/tags" Target="../tags/tag426.xml"/><Relationship Id="rId3" Type="http://schemas.openxmlformats.org/officeDocument/2006/relationships/tags" Target="../tags/tag399.xml"/><Relationship Id="rId29" Type="http://schemas.openxmlformats.org/officeDocument/2006/relationships/tags" Target="../tags/tag425.xml"/><Relationship Id="rId28" Type="http://schemas.openxmlformats.org/officeDocument/2006/relationships/tags" Target="../tags/tag424.xml"/><Relationship Id="rId27" Type="http://schemas.openxmlformats.org/officeDocument/2006/relationships/tags" Target="../tags/tag423.xml"/><Relationship Id="rId26" Type="http://schemas.openxmlformats.org/officeDocument/2006/relationships/tags" Target="../tags/tag422.xml"/><Relationship Id="rId25" Type="http://schemas.openxmlformats.org/officeDocument/2006/relationships/tags" Target="../tags/tag421.xml"/><Relationship Id="rId24" Type="http://schemas.openxmlformats.org/officeDocument/2006/relationships/tags" Target="../tags/tag420.xml"/><Relationship Id="rId23" Type="http://schemas.openxmlformats.org/officeDocument/2006/relationships/tags" Target="../tags/tag419.xml"/><Relationship Id="rId22" Type="http://schemas.openxmlformats.org/officeDocument/2006/relationships/tags" Target="../tags/tag418.xml"/><Relationship Id="rId21" Type="http://schemas.openxmlformats.org/officeDocument/2006/relationships/tags" Target="../tags/tag417.xml"/><Relationship Id="rId20" Type="http://schemas.openxmlformats.org/officeDocument/2006/relationships/tags" Target="../tags/tag416.xml"/><Relationship Id="rId2" Type="http://schemas.openxmlformats.org/officeDocument/2006/relationships/tags" Target="../tags/tag398.xml"/><Relationship Id="rId19" Type="http://schemas.openxmlformats.org/officeDocument/2006/relationships/tags" Target="../tags/tag415.xml"/><Relationship Id="rId18" Type="http://schemas.openxmlformats.org/officeDocument/2006/relationships/tags" Target="../tags/tag414.xml"/><Relationship Id="rId17" Type="http://schemas.openxmlformats.org/officeDocument/2006/relationships/tags" Target="../tags/tag413.xml"/><Relationship Id="rId16" Type="http://schemas.openxmlformats.org/officeDocument/2006/relationships/tags" Target="../tags/tag412.xml"/><Relationship Id="rId15" Type="http://schemas.openxmlformats.org/officeDocument/2006/relationships/tags" Target="../tags/tag411.xml"/><Relationship Id="rId14" Type="http://schemas.openxmlformats.org/officeDocument/2006/relationships/tags" Target="../tags/tag410.xml"/><Relationship Id="rId13" Type="http://schemas.openxmlformats.org/officeDocument/2006/relationships/tags" Target="../tags/tag409.xml"/><Relationship Id="rId12" Type="http://schemas.openxmlformats.org/officeDocument/2006/relationships/tags" Target="../tags/tag408.xml"/><Relationship Id="rId11" Type="http://schemas.openxmlformats.org/officeDocument/2006/relationships/tags" Target="../tags/tag407.xml"/><Relationship Id="rId10" Type="http://schemas.openxmlformats.org/officeDocument/2006/relationships/tags" Target="../tags/tag406.xml"/><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436.xml"/><Relationship Id="rId8" Type="http://schemas.openxmlformats.org/officeDocument/2006/relationships/tags" Target="../tags/tag435.xml"/><Relationship Id="rId7" Type="http://schemas.openxmlformats.org/officeDocument/2006/relationships/tags" Target="../tags/tag434.xml"/><Relationship Id="rId6" Type="http://schemas.openxmlformats.org/officeDocument/2006/relationships/tags" Target="../tags/tag433.xml"/><Relationship Id="rId5" Type="http://schemas.openxmlformats.org/officeDocument/2006/relationships/tags" Target="../tags/tag432.xml"/><Relationship Id="rId4" Type="http://schemas.openxmlformats.org/officeDocument/2006/relationships/tags" Target="../tags/tag431.xml"/><Relationship Id="rId3" Type="http://schemas.openxmlformats.org/officeDocument/2006/relationships/tags" Target="../tags/tag430.xml"/><Relationship Id="rId2" Type="http://schemas.openxmlformats.org/officeDocument/2006/relationships/tags" Target="../tags/tag429.xml"/><Relationship Id="rId13" Type="http://schemas.openxmlformats.org/officeDocument/2006/relationships/tags" Target="../tags/tag440.xml"/><Relationship Id="rId12" Type="http://schemas.openxmlformats.org/officeDocument/2006/relationships/tags" Target="../tags/tag439.xml"/><Relationship Id="rId11" Type="http://schemas.openxmlformats.org/officeDocument/2006/relationships/tags" Target="../tags/tag438.xml"/><Relationship Id="rId10" Type="http://schemas.openxmlformats.org/officeDocument/2006/relationships/tags" Target="../tags/tag437.xml"/><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9" Type="http://schemas.openxmlformats.org/officeDocument/2006/relationships/tags" Target="../tags/tag448.xml"/><Relationship Id="rId8" Type="http://schemas.openxmlformats.org/officeDocument/2006/relationships/tags" Target="../tags/tag447.xml"/><Relationship Id="rId7" Type="http://schemas.openxmlformats.org/officeDocument/2006/relationships/tags" Target="../tags/tag446.xml"/><Relationship Id="rId6" Type="http://schemas.openxmlformats.org/officeDocument/2006/relationships/tags" Target="../tags/tag445.xml"/><Relationship Id="rId5" Type="http://schemas.openxmlformats.org/officeDocument/2006/relationships/tags" Target="../tags/tag444.xml"/><Relationship Id="rId4" Type="http://schemas.openxmlformats.org/officeDocument/2006/relationships/tags" Target="../tags/tag443.xml"/><Relationship Id="rId3" Type="http://schemas.openxmlformats.org/officeDocument/2006/relationships/tags" Target="../tags/tag442.xml"/><Relationship Id="rId2" Type="http://schemas.openxmlformats.org/officeDocument/2006/relationships/tags" Target="../tags/tag441.xml"/><Relationship Id="rId15" Type="http://schemas.openxmlformats.org/officeDocument/2006/relationships/tags" Target="../tags/tag454.xml"/><Relationship Id="rId14" Type="http://schemas.openxmlformats.org/officeDocument/2006/relationships/tags" Target="../tags/tag453.xml"/><Relationship Id="rId13" Type="http://schemas.openxmlformats.org/officeDocument/2006/relationships/tags" Target="../tags/tag452.xml"/><Relationship Id="rId12" Type="http://schemas.openxmlformats.org/officeDocument/2006/relationships/tags" Target="../tags/tag451.xml"/><Relationship Id="rId11" Type="http://schemas.openxmlformats.org/officeDocument/2006/relationships/tags" Target="../tags/tag450.xml"/><Relationship Id="rId10" Type="http://schemas.openxmlformats.org/officeDocument/2006/relationships/tags" Target="../tags/tag449.xml"/><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9" Type="http://schemas.openxmlformats.org/officeDocument/2006/relationships/tags" Target="../tags/tag462.xml"/><Relationship Id="rId8" Type="http://schemas.openxmlformats.org/officeDocument/2006/relationships/tags" Target="../tags/tag461.xml"/><Relationship Id="rId7" Type="http://schemas.openxmlformats.org/officeDocument/2006/relationships/tags" Target="../tags/tag460.xml"/><Relationship Id="rId6" Type="http://schemas.openxmlformats.org/officeDocument/2006/relationships/tags" Target="../tags/tag459.xml"/><Relationship Id="rId5" Type="http://schemas.openxmlformats.org/officeDocument/2006/relationships/tags" Target="../tags/tag458.xml"/><Relationship Id="rId4" Type="http://schemas.openxmlformats.org/officeDocument/2006/relationships/tags" Target="../tags/tag457.xml"/><Relationship Id="rId3" Type="http://schemas.openxmlformats.org/officeDocument/2006/relationships/tags" Target="../tags/tag456.xml"/><Relationship Id="rId21" Type="http://schemas.openxmlformats.org/officeDocument/2006/relationships/tags" Target="../tags/tag474.xml"/><Relationship Id="rId20" Type="http://schemas.openxmlformats.org/officeDocument/2006/relationships/tags" Target="../tags/tag473.xml"/><Relationship Id="rId2" Type="http://schemas.openxmlformats.org/officeDocument/2006/relationships/tags" Target="../tags/tag455.xml"/><Relationship Id="rId19" Type="http://schemas.openxmlformats.org/officeDocument/2006/relationships/tags" Target="../tags/tag472.xml"/><Relationship Id="rId18" Type="http://schemas.openxmlformats.org/officeDocument/2006/relationships/tags" Target="../tags/tag471.xml"/><Relationship Id="rId17" Type="http://schemas.openxmlformats.org/officeDocument/2006/relationships/tags" Target="../tags/tag470.xml"/><Relationship Id="rId16" Type="http://schemas.openxmlformats.org/officeDocument/2006/relationships/tags" Target="../tags/tag469.xml"/><Relationship Id="rId15" Type="http://schemas.openxmlformats.org/officeDocument/2006/relationships/tags" Target="../tags/tag468.xml"/><Relationship Id="rId14" Type="http://schemas.openxmlformats.org/officeDocument/2006/relationships/tags" Target="../tags/tag467.xml"/><Relationship Id="rId13" Type="http://schemas.openxmlformats.org/officeDocument/2006/relationships/tags" Target="../tags/tag466.xml"/><Relationship Id="rId12" Type="http://schemas.openxmlformats.org/officeDocument/2006/relationships/tags" Target="../tags/tag465.xml"/><Relationship Id="rId11" Type="http://schemas.openxmlformats.org/officeDocument/2006/relationships/tags" Target="../tags/tag464.xml"/><Relationship Id="rId10" Type="http://schemas.openxmlformats.org/officeDocument/2006/relationships/tags" Target="../tags/tag463.xml"/><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tags" Target="../tags/tag21.xml"/><Relationship Id="rId4" Type="http://schemas.openxmlformats.org/officeDocument/2006/relationships/tags" Target="../tags/tag20.xml"/><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9" Type="http://schemas.openxmlformats.org/officeDocument/2006/relationships/tags" Target="../tags/tag482.xml"/><Relationship Id="rId8" Type="http://schemas.openxmlformats.org/officeDocument/2006/relationships/tags" Target="../tags/tag481.xml"/><Relationship Id="rId7" Type="http://schemas.openxmlformats.org/officeDocument/2006/relationships/tags" Target="../tags/tag480.xml"/><Relationship Id="rId6" Type="http://schemas.openxmlformats.org/officeDocument/2006/relationships/tags" Target="../tags/tag479.xml"/><Relationship Id="rId5" Type="http://schemas.openxmlformats.org/officeDocument/2006/relationships/tags" Target="../tags/tag478.xml"/><Relationship Id="rId4" Type="http://schemas.openxmlformats.org/officeDocument/2006/relationships/tags" Target="../tags/tag477.xml"/><Relationship Id="rId3" Type="http://schemas.openxmlformats.org/officeDocument/2006/relationships/tags" Target="../tags/tag476.xml"/><Relationship Id="rId2" Type="http://schemas.openxmlformats.org/officeDocument/2006/relationships/tags" Target="../tags/tag475.xml"/><Relationship Id="rId11" Type="http://schemas.openxmlformats.org/officeDocument/2006/relationships/tags" Target="../tags/tag484.xml"/><Relationship Id="rId10" Type="http://schemas.openxmlformats.org/officeDocument/2006/relationships/tags" Target="../tags/tag483.xml"/><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9" Type="http://schemas.openxmlformats.org/officeDocument/2006/relationships/tags" Target="../tags/tag492.xml"/><Relationship Id="rId8" Type="http://schemas.openxmlformats.org/officeDocument/2006/relationships/tags" Target="../tags/tag491.xml"/><Relationship Id="rId7" Type="http://schemas.openxmlformats.org/officeDocument/2006/relationships/tags" Target="../tags/tag490.xml"/><Relationship Id="rId6" Type="http://schemas.openxmlformats.org/officeDocument/2006/relationships/tags" Target="../tags/tag489.xml"/><Relationship Id="rId5" Type="http://schemas.openxmlformats.org/officeDocument/2006/relationships/tags" Target="../tags/tag488.xml"/><Relationship Id="rId4" Type="http://schemas.openxmlformats.org/officeDocument/2006/relationships/tags" Target="../tags/tag487.xml"/><Relationship Id="rId3" Type="http://schemas.openxmlformats.org/officeDocument/2006/relationships/tags" Target="../tags/tag486.xml"/><Relationship Id="rId2" Type="http://schemas.openxmlformats.org/officeDocument/2006/relationships/tags" Target="../tags/tag485.xml"/><Relationship Id="rId10" Type="http://schemas.openxmlformats.org/officeDocument/2006/relationships/tags" Target="../tags/tag493.xml"/><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7" Type="http://schemas.openxmlformats.org/officeDocument/2006/relationships/tags" Target="../tags/tag499.xml"/><Relationship Id="rId6" Type="http://schemas.openxmlformats.org/officeDocument/2006/relationships/tags" Target="../tags/tag498.xml"/><Relationship Id="rId5" Type="http://schemas.openxmlformats.org/officeDocument/2006/relationships/tags" Target="../tags/tag497.xml"/><Relationship Id="rId4" Type="http://schemas.openxmlformats.org/officeDocument/2006/relationships/tags" Target="../tags/tag496.xml"/><Relationship Id="rId3" Type="http://schemas.openxmlformats.org/officeDocument/2006/relationships/tags" Target="../tags/tag495.xml"/><Relationship Id="rId2" Type="http://schemas.openxmlformats.org/officeDocument/2006/relationships/tags" Target="../tags/tag494.xml"/><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7" Type="http://schemas.openxmlformats.org/officeDocument/2006/relationships/tags" Target="../tags/tag505.xml"/><Relationship Id="rId6" Type="http://schemas.openxmlformats.org/officeDocument/2006/relationships/tags" Target="../tags/tag504.xml"/><Relationship Id="rId5" Type="http://schemas.openxmlformats.org/officeDocument/2006/relationships/tags" Target="../tags/tag503.xml"/><Relationship Id="rId4" Type="http://schemas.openxmlformats.org/officeDocument/2006/relationships/tags" Target="../tags/tag502.xml"/><Relationship Id="rId3" Type="http://schemas.openxmlformats.org/officeDocument/2006/relationships/tags" Target="../tags/tag501.xml"/><Relationship Id="rId2" Type="http://schemas.openxmlformats.org/officeDocument/2006/relationships/tags" Target="../tags/tag500.xml"/><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6" Type="http://schemas.openxmlformats.org/officeDocument/2006/relationships/tags" Target="../tags/tag510.xml"/><Relationship Id="rId5" Type="http://schemas.openxmlformats.org/officeDocument/2006/relationships/tags" Target="../tags/tag509.xml"/><Relationship Id="rId4" Type="http://schemas.openxmlformats.org/officeDocument/2006/relationships/tags" Target="../tags/tag508.xml"/><Relationship Id="rId3" Type="http://schemas.openxmlformats.org/officeDocument/2006/relationships/tags" Target="../tags/tag507.xml"/><Relationship Id="rId2" Type="http://schemas.openxmlformats.org/officeDocument/2006/relationships/tags" Target="../tags/tag506.xml"/><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6" Type="http://schemas.openxmlformats.org/officeDocument/2006/relationships/tags" Target="../tags/tag515.xml"/><Relationship Id="rId5" Type="http://schemas.openxmlformats.org/officeDocument/2006/relationships/tags" Target="../tags/tag514.xml"/><Relationship Id="rId4" Type="http://schemas.openxmlformats.org/officeDocument/2006/relationships/tags" Target="../tags/tag513.xml"/><Relationship Id="rId3" Type="http://schemas.openxmlformats.org/officeDocument/2006/relationships/tags" Target="../tags/tag512.xml"/><Relationship Id="rId2" Type="http://schemas.openxmlformats.org/officeDocument/2006/relationships/tags" Target="../tags/tag511.xml"/><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4" Type="http://schemas.openxmlformats.org/officeDocument/2006/relationships/tags" Target="../tags/tag518.xml"/><Relationship Id="rId3" Type="http://schemas.openxmlformats.org/officeDocument/2006/relationships/tags" Target="../tags/tag517.xml"/><Relationship Id="rId2" Type="http://schemas.openxmlformats.org/officeDocument/2006/relationships/tags" Target="../tags/tag516.xml"/><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5" Type="http://schemas.openxmlformats.org/officeDocument/2006/relationships/tags" Target="../tags/tag522.xml"/><Relationship Id="rId4" Type="http://schemas.openxmlformats.org/officeDocument/2006/relationships/tags" Target="../tags/tag521.xml"/><Relationship Id="rId3" Type="http://schemas.openxmlformats.org/officeDocument/2006/relationships/tags" Target="../tags/tag520.xml"/><Relationship Id="rId2" Type="http://schemas.openxmlformats.org/officeDocument/2006/relationships/tags" Target="../tags/tag519.xml"/><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9.xml"/><Relationship Id="rId4" Type="http://schemas.openxmlformats.org/officeDocument/2006/relationships/tags" Target="../tags/tag28.xml"/><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6" Type="http://schemas.openxmlformats.org/officeDocument/2006/relationships/tags" Target="../tags/tag527.xml"/><Relationship Id="rId5" Type="http://schemas.openxmlformats.org/officeDocument/2006/relationships/tags" Target="../tags/tag526.xml"/><Relationship Id="rId4" Type="http://schemas.openxmlformats.org/officeDocument/2006/relationships/tags" Target="../tags/tag525.xml"/><Relationship Id="rId3" Type="http://schemas.openxmlformats.org/officeDocument/2006/relationships/tags" Target="../tags/tag524.xml"/><Relationship Id="rId2" Type="http://schemas.openxmlformats.org/officeDocument/2006/relationships/tags" Target="../tags/tag523.xml"/><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9" Type="http://schemas.openxmlformats.org/officeDocument/2006/relationships/tags" Target="../tags/tag533.xml"/><Relationship Id="rId8" Type="http://schemas.openxmlformats.org/officeDocument/2006/relationships/tags" Target="../tags/tag532.xml"/><Relationship Id="rId7" Type="http://schemas.openxmlformats.org/officeDocument/2006/relationships/tags" Target="../tags/tag531.xml"/><Relationship Id="rId6" Type="http://schemas.openxmlformats.org/officeDocument/2006/relationships/tags" Target="../tags/tag530.xml"/><Relationship Id="rId5" Type="http://schemas.openxmlformats.org/officeDocument/2006/relationships/image" Target="../media/image13.png"/><Relationship Id="rId4" Type="http://schemas.openxmlformats.org/officeDocument/2006/relationships/tags" Target="../tags/tag529.xml"/><Relationship Id="rId3" Type="http://schemas.openxmlformats.org/officeDocument/2006/relationships/image" Target="../media/image12.png"/><Relationship Id="rId2" Type="http://schemas.openxmlformats.org/officeDocument/2006/relationships/tags" Target="../tags/tag528.xml"/><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tags" Target="../tags/tag534.xml"/><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9" Type="http://schemas.openxmlformats.org/officeDocument/2006/relationships/tags" Target="../tags/tag541.xml"/><Relationship Id="rId8" Type="http://schemas.openxmlformats.org/officeDocument/2006/relationships/tags" Target="../tags/tag540.xml"/><Relationship Id="rId7" Type="http://schemas.openxmlformats.org/officeDocument/2006/relationships/image" Target="../media/image14.png"/><Relationship Id="rId6" Type="http://schemas.openxmlformats.org/officeDocument/2006/relationships/tags" Target="../tags/tag539.xml"/><Relationship Id="rId5" Type="http://schemas.openxmlformats.org/officeDocument/2006/relationships/tags" Target="../tags/tag538.xml"/><Relationship Id="rId4" Type="http://schemas.openxmlformats.org/officeDocument/2006/relationships/tags" Target="../tags/tag537.xml"/><Relationship Id="rId3" Type="http://schemas.openxmlformats.org/officeDocument/2006/relationships/tags" Target="../tags/tag536.xml"/><Relationship Id="rId2" Type="http://schemas.openxmlformats.org/officeDocument/2006/relationships/tags" Target="../tags/tag535.xml"/><Relationship Id="rId15" Type="http://schemas.openxmlformats.org/officeDocument/2006/relationships/tags" Target="../tags/tag546.xml"/><Relationship Id="rId14" Type="http://schemas.openxmlformats.org/officeDocument/2006/relationships/tags" Target="../tags/tag545.xml"/><Relationship Id="rId13" Type="http://schemas.openxmlformats.org/officeDocument/2006/relationships/tags" Target="../tags/tag544.xml"/><Relationship Id="rId12" Type="http://schemas.openxmlformats.org/officeDocument/2006/relationships/tags" Target="../tags/tag543.xml"/><Relationship Id="rId11" Type="http://schemas.openxmlformats.org/officeDocument/2006/relationships/image" Target="../media/image15.jpeg"/><Relationship Id="rId10" Type="http://schemas.openxmlformats.org/officeDocument/2006/relationships/tags" Target="../tags/tag542.xml"/><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9" Type="http://schemas.openxmlformats.org/officeDocument/2006/relationships/tags" Target="../tags/tag554.xml"/><Relationship Id="rId8" Type="http://schemas.openxmlformats.org/officeDocument/2006/relationships/tags" Target="../tags/tag553.xml"/><Relationship Id="rId7" Type="http://schemas.openxmlformats.org/officeDocument/2006/relationships/tags" Target="../tags/tag552.xml"/><Relationship Id="rId6" Type="http://schemas.openxmlformats.org/officeDocument/2006/relationships/tags" Target="../tags/tag551.xml"/><Relationship Id="rId5" Type="http://schemas.openxmlformats.org/officeDocument/2006/relationships/tags" Target="../tags/tag550.xml"/><Relationship Id="rId4" Type="http://schemas.openxmlformats.org/officeDocument/2006/relationships/tags" Target="../tags/tag549.xml"/><Relationship Id="rId3" Type="http://schemas.openxmlformats.org/officeDocument/2006/relationships/tags" Target="../tags/tag548.xml"/><Relationship Id="rId2" Type="http://schemas.openxmlformats.org/officeDocument/2006/relationships/tags" Target="../tags/tag547.xml"/><Relationship Id="rId17" Type="http://schemas.openxmlformats.org/officeDocument/2006/relationships/image" Target="../media/image15.jpeg"/><Relationship Id="rId16" Type="http://schemas.openxmlformats.org/officeDocument/2006/relationships/tags" Target="../tags/tag560.xml"/><Relationship Id="rId15" Type="http://schemas.openxmlformats.org/officeDocument/2006/relationships/tags" Target="../tags/tag559.xml"/><Relationship Id="rId14" Type="http://schemas.openxmlformats.org/officeDocument/2006/relationships/tags" Target="../tags/tag558.xml"/><Relationship Id="rId13" Type="http://schemas.openxmlformats.org/officeDocument/2006/relationships/tags" Target="../tags/tag557.xml"/><Relationship Id="rId12" Type="http://schemas.openxmlformats.org/officeDocument/2006/relationships/tags" Target="../tags/tag556.xml"/><Relationship Id="rId11" Type="http://schemas.openxmlformats.org/officeDocument/2006/relationships/tags" Target="../tags/tag555.xml"/><Relationship Id="rId10" Type="http://schemas.openxmlformats.org/officeDocument/2006/relationships/image" Target="../media/image14.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7" Type="http://schemas.openxmlformats.org/officeDocument/2006/relationships/tags" Target="../tags/tag566.xml"/><Relationship Id="rId6" Type="http://schemas.openxmlformats.org/officeDocument/2006/relationships/tags" Target="../tags/tag565.xml"/><Relationship Id="rId5" Type="http://schemas.openxmlformats.org/officeDocument/2006/relationships/tags" Target="../tags/tag564.xml"/><Relationship Id="rId4" Type="http://schemas.openxmlformats.org/officeDocument/2006/relationships/tags" Target="../tags/tag563.xml"/><Relationship Id="rId3" Type="http://schemas.openxmlformats.org/officeDocument/2006/relationships/tags" Target="../tags/tag562.xml"/><Relationship Id="rId2" Type="http://schemas.openxmlformats.org/officeDocument/2006/relationships/tags" Target="../tags/tag561.xml"/><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showMasterSp="0">
  <p:cSld name="标题和内容">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635" y="0"/>
            <a:ext cx="12192635" cy="5816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6">
                  <a:lumMod val="75000"/>
                </a:schemeClr>
              </a:solidFill>
            </a:endParaRP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 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功能学习">
    <p:spTree>
      <p:nvGrpSpPr>
        <p:cNvPr id="1" name=""/>
        <p:cNvGrpSpPr/>
        <p:nvPr/>
      </p:nvGrpSpPr>
      <p:grpSpPr>
        <a:xfrm>
          <a:off x="0" y="0"/>
          <a:ext cx="0" cy="0"/>
          <a:chOff x="0" y="0"/>
          <a:chExt cx="0" cy="0"/>
        </a:xfrm>
      </p:grpSpPr>
      <p:grpSp>
        <p:nvGrpSpPr>
          <p:cNvPr id="2" name="组合 41"/>
          <p:cNvGrpSpPr/>
          <p:nvPr userDrawn="1">
            <p:custDataLst>
              <p:tags r:id="rId2"/>
            </p:custDataLst>
          </p:nvPr>
        </p:nvGrpSpPr>
        <p:grpSpPr>
          <a:xfrm>
            <a:off x="4419648" y="-355199"/>
            <a:ext cx="1742672" cy="1397180"/>
            <a:chOff x="3314736" y="-715238"/>
            <a:chExt cx="1307004" cy="1397180"/>
          </a:xfrm>
        </p:grpSpPr>
        <p:grpSp>
          <p:nvGrpSpPr>
            <p:cNvPr id="3" name="组合 42"/>
            <p:cNvGrpSpPr/>
            <p:nvPr userDrawn="1">
              <p:custDataLst>
                <p:tags r:id="rId3"/>
              </p:custDataLst>
            </p:nvPr>
          </p:nvGrpSpPr>
          <p:grpSpPr>
            <a:xfrm>
              <a:off x="3314736" y="-715238"/>
              <a:ext cx="1307004" cy="1397180"/>
              <a:chOff x="4227737" y="323875"/>
              <a:chExt cx="920327" cy="4473277"/>
            </a:xfrm>
          </p:grpSpPr>
          <p:sp>
            <p:nvSpPr>
              <p:cNvPr id="46" name="圆角矩形 45"/>
              <p:cNvSpPr/>
              <p:nvPr>
                <p:custDataLst>
                  <p:tags r:id="rId4"/>
                </p:custDataLst>
              </p:nvPr>
            </p:nvSpPr>
            <p:spPr>
              <a:xfrm>
                <a:off x="4283968" y="429075"/>
                <a:ext cx="864096" cy="4368077"/>
              </a:xfrm>
              <a:prstGeom prst="roundRect">
                <a:avLst/>
              </a:prstGeom>
              <a:solidFill>
                <a:srgbClr val="BCBC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7" name="圆角矩形 46"/>
              <p:cNvSpPr/>
              <p:nvPr>
                <p:custDataLst>
                  <p:tags r:id="rId5"/>
                </p:custDataLst>
              </p:nvPr>
            </p:nvSpPr>
            <p:spPr>
              <a:xfrm>
                <a:off x="4227737" y="323875"/>
                <a:ext cx="879048" cy="4323744"/>
              </a:xfrm>
              <a:prstGeom prst="roundRect">
                <a:avLst/>
              </a:prstGeom>
              <a:solidFill>
                <a:srgbClr val="4352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44" name="TextBox 43"/>
            <p:cNvSpPr txBox="1"/>
            <p:nvPr userDrawn="1">
              <p:custDataLst>
                <p:tags r:id="rId6"/>
              </p:custDataLst>
            </p:nvPr>
          </p:nvSpPr>
          <p:spPr>
            <a:xfrm>
              <a:off x="3372889" y="-231406"/>
              <a:ext cx="533716" cy="460375"/>
            </a:xfrm>
            <a:prstGeom prst="rect">
              <a:avLst/>
            </a:prstGeom>
            <a:noFill/>
          </p:spPr>
          <p:txBody>
            <a:bodyPr wrap="square" rtlCol="0">
              <a:spAutoFit/>
            </a:bodyPr>
            <a:lstStyle/>
            <a:p>
              <a:r>
                <a:rPr lang="en-US" altLang="zh-CN" sz="2400" b="1">
                  <a:solidFill>
                    <a:schemeClr val="bg1"/>
                  </a:solidFill>
                  <a:latin typeface="Gill Sans MT Condensed" panose="020B0506020104020203" pitchFamily="34" charset="0"/>
                  <a:ea typeface="Arial Unicode MS" panose="020B0604020202020204" pitchFamily="34" charset="-122"/>
                  <a:cs typeface="Arial Unicode MS" panose="020B0604020202020204" pitchFamily="34" charset="-122"/>
                </a:rPr>
                <a:t>01</a:t>
              </a:r>
              <a:endParaRPr lang="zh-CN" altLang="en-US" sz="2400" b="1">
                <a:solidFill>
                  <a:schemeClr val="bg1"/>
                </a:solidFill>
                <a:latin typeface="Gill Sans MT Condensed" panose="020B0506020104020203" pitchFamily="34" charset="0"/>
                <a:ea typeface="Arial Unicode MS" panose="020B0604020202020204" pitchFamily="34" charset="-122"/>
                <a:cs typeface="Arial Unicode MS" panose="020B0604020202020204" pitchFamily="34" charset="-122"/>
              </a:endParaRPr>
            </a:p>
          </p:txBody>
        </p:sp>
        <p:sp>
          <p:nvSpPr>
            <p:cNvPr id="45" name="TextBox 44"/>
            <p:cNvSpPr txBox="1"/>
            <p:nvPr userDrawn="1">
              <p:custDataLst>
                <p:tags r:id="rId7"/>
              </p:custDataLst>
            </p:nvPr>
          </p:nvSpPr>
          <p:spPr>
            <a:xfrm>
              <a:off x="3372889" y="128634"/>
              <a:ext cx="1147290" cy="460375"/>
            </a:xfrm>
            <a:prstGeom prst="rect">
              <a:avLst/>
            </a:prstGeom>
            <a:noFill/>
          </p:spPr>
          <p:txBody>
            <a:bodyPr wrap="square" rtlCol="0">
              <a:spAutoFit/>
            </a:bodyPr>
            <a:lstStyle/>
            <a:p>
              <a:r>
                <a:rPr lang="zh-CN" altLang="en-US" sz="2400" b="1">
                  <a:solidFill>
                    <a:schemeClr val="bg1"/>
                  </a:solidFill>
                  <a:latin typeface="微软雅黑" panose="020B0503020204020204" charset="-122"/>
                  <a:ea typeface="微软雅黑" panose="020B0503020204020204" charset="-122"/>
                  <a:cs typeface="Arial Unicode MS" panose="020B0604020202020204" pitchFamily="34" charset="-122"/>
                </a:rPr>
                <a:t>功能学习</a:t>
              </a:r>
              <a:endParaRPr lang="zh-CN" altLang="en-US" sz="2400" b="1">
                <a:solidFill>
                  <a:schemeClr val="bg1"/>
                </a:solidFill>
                <a:latin typeface="微软雅黑" panose="020B0503020204020204" charset="-122"/>
                <a:ea typeface="微软雅黑" panose="020B0503020204020204" charset="-122"/>
                <a:cs typeface="Arial Unicode MS" panose="020B0604020202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5_标题和内容">
    <p:spTree>
      <p:nvGrpSpPr>
        <p:cNvPr id="1" name=""/>
        <p:cNvGrpSpPr/>
        <p:nvPr/>
      </p:nvGrpSpPr>
      <p:grpSpPr>
        <a:xfrm>
          <a:off x="0" y="0"/>
          <a:ext cx="0" cy="0"/>
          <a:chOff x="0" y="0"/>
          <a:chExt cx="0" cy="0"/>
        </a:xfrm>
      </p:grpSpPr>
      <p:sp>
        <p:nvSpPr>
          <p:cNvPr id="11" name="矩形: 圆角 10"/>
          <p:cNvSpPr/>
          <p:nvPr userDrawn="1">
            <p:custDataLst>
              <p:tags r:id="rId2"/>
            </p:custDataLst>
          </p:nvPr>
        </p:nvSpPr>
        <p:spPr>
          <a:xfrm>
            <a:off x="503853" y="522514"/>
            <a:ext cx="11178073" cy="6083560"/>
          </a:xfrm>
          <a:prstGeom prst="roundRect">
            <a:avLst>
              <a:gd name="adj" fmla="val 1089"/>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875522" y="251926"/>
            <a:ext cx="1822862" cy="646232"/>
          </a:xfrm>
          <a:prstGeom prst="rect">
            <a:avLst/>
          </a:prstGeom>
        </p:spPr>
      </p:pic>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6_内容页-背景2-图书馆">
    <p:spTree>
      <p:nvGrpSpPr>
        <p:cNvPr id="1" name=""/>
        <p:cNvGrpSpPr/>
        <p:nvPr/>
      </p:nvGrpSpPr>
      <p:grpSpPr>
        <a:xfrm>
          <a:off x="0" y="0"/>
          <a:ext cx="0" cy="0"/>
          <a:chOff x="0" y="0"/>
          <a:chExt cx="0" cy="0"/>
        </a:xfrm>
      </p:grpSpPr>
      <p:grpSp>
        <p:nvGrpSpPr>
          <p:cNvPr id="54" name="组合 53"/>
          <p:cNvGrpSpPr/>
          <p:nvPr userDrawn="1">
            <p:custDataLst>
              <p:tags r:id="rId2"/>
            </p:custDataLst>
          </p:nvPr>
        </p:nvGrpSpPr>
        <p:grpSpPr>
          <a:xfrm>
            <a:off x="0" y="122428"/>
            <a:ext cx="340853" cy="699305"/>
            <a:chOff x="0" y="118204"/>
            <a:chExt cx="340853" cy="699305"/>
          </a:xfrm>
        </p:grpSpPr>
        <p:pic>
          <p:nvPicPr>
            <p:cNvPr id="55" name="图片 54"/>
            <p:cNvPicPr>
              <a:picLocks noChangeAspect="1"/>
            </p:cNvPicPr>
            <p:nvPr userDrawn="1">
              <p:custDataLst>
                <p:tags r:id="rId3"/>
              </p:custDataLst>
            </p:nvPr>
          </p:nvPicPr>
          <p:blipFill>
            <a:blip r:embed="rId4">
              <a:duotone>
                <a:prstClr val="black"/>
                <a:schemeClr val="accent1">
                  <a:tint val="45000"/>
                  <a:satMod val="400000"/>
                </a:schemeClr>
              </a:duotone>
            </a:blip>
            <a:srcRect t="5542" r="81695" b="72735"/>
            <a:stretch>
              <a:fillRect/>
            </a:stretch>
          </p:blipFill>
          <p:spPr>
            <a:xfrm>
              <a:off x="0" y="118206"/>
              <a:ext cx="340853" cy="699303"/>
            </a:xfrm>
            <a:custGeom>
              <a:avLst/>
              <a:gdLst>
                <a:gd name="connsiteX0" fmla="*/ 0 w 340853"/>
                <a:gd name="connsiteY0" fmla="*/ 0 h 699303"/>
                <a:gd name="connsiteX1" fmla="*/ 340853 w 340853"/>
                <a:gd name="connsiteY1" fmla="*/ 0 h 699303"/>
                <a:gd name="connsiteX2" fmla="*/ 195974 w 340853"/>
                <a:gd name="connsiteY2" fmla="*/ 699303 h 699303"/>
                <a:gd name="connsiteX3" fmla="*/ 0 w 340853"/>
                <a:gd name="connsiteY3" fmla="*/ 699303 h 699303"/>
              </a:gdLst>
              <a:ahLst/>
              <a:cxnLst>
                <a:cxn ang="0">
                  <a:pos x="connsiteX0" y="connsiteY0"/>
                </a:cxn>
                <a:cxn ang="0">
                  <a:pos x="connsiteX1" y="connsiteY1"/>
                </a:cxn>
                <a:cxn ang="0">
                  <a:pos x="connsiteX2" y="connsiteY2"/>
                </a:cxn>
                <a:cxn ang="0">
                  <a:pos x="connsiteX3" y="connsiteY3"/>
                </a:cxn>
              </a:cxnLst>
              <a:rect l="l" t="t" r="r" b="b"/>
              <a:pathLst>
                <a:path w="340853" h="699303">
                  <a:moveTo>
                    <a:pt x="0" y="0"/>
                  </a:moveTo>
                  <a:lnTo>
                    <a:pt x="340853" y="0"/>
                  </a:lnTo>
                  <a:lnTo>
                    <a:pt x="195974" y="699303"/>
                  </a:lnTo>
                  <a:lnTo>
                    <a:pt x="0" y="699303"/>
                  </a:lnTo>
                  <a:close/>
                </a:path>
              </a:pathLst>
            </a:custGeom>
          </p:spPr>
        </p:pic>
        <p:sp>
          <p:nvSpPr>
            <p:cNvPr id="56" name="任意多边形: 形状 55"/>
            <p:cNvSpPr/>
            <p:nvPr userDrawn="1">
              <p:custDataLst>
                <p:tags r:id="rId5"/>
              </p:custDataLst>
            </p:nvPr>
          </p:nvSpPr>
          <p:spPr>
            <a:xfrm>
              <a:off x="0" y="118205"/>
              <a:ext cx="340853" cy="699303"/>
            </a:xfrm>
            <a:custGeom>
              <a:avLst/>
              <a:gdLst>
                <a:gd name="connsiteX0" fmla="*/ 0 w 436410"/>
                <a:gd name="connsiteY0" fmla="*/ 0 h 895350"/>
                <a:gd name="connsiteX1" fmla="*/ 436410 w 436410"/>
                <a:gd name="connsiteY1" fmla="*/ 0 h 895350"/>
                <a:gd name="connsiteX2" fmla="*/ 250915 w 436410"/>
                <a:gd name="connsiteY2" fmla="*/ 895350 h 895350"/>
                <a:gd name="connsiteX3" fmla="*/ 0 w 436410"/>
                <a:gd name="connsiteY3" fmla="*/ 895350 h 895350"/>
              </a:gdLst>
              <a:ahLst/>
              <a:cxnLst>
                <a:cxn ang="0">
                  <a:pos x="connsiteX0" y="connsiteY0"/>
                </a:cxn>
                <a:cxn ang="0">
                  <a:pos x="connsiteX1" y="connsiteY1"/>
                </a:cxn>
                <a:cxn ang="0">
                  <a:pos x="connsiteX2" y="connsiteY2"/>
                </a:cxn>
                <a:cxn ang="0">
                  <a:pos x="connsiteX3" y="connsiteY3"/>
                </a:cxn>
              </a:cxnLst>
              <a:rect l="l" t="t" r="r" b="b"/>
              <a:pathLst>
                <a:path w="436409" h="895350">
                  <a:moveTo>
                    <a:pt x="0" y="0"/>
                  </a:moveTo>
                  <a:lnTo>
                    <a:pt x="436410" y="0"/>
                  </a:lnTo>
                  <a:lnTo>
                    <a:pt x="250915" y="895350"/>
                  </a:lnTo>
                  <a:lnTo>
                    <a:pt x="0" y="895350"/>
                  </a:lnTo>
                  <a:close/>
                </a:path>
              </a:pathLst>
            </a:custGeom>
            <a:gradFill flip="none" rotWithShape="1">
              <a:gsLst>
                <a:gs pos="0">
                  <a:schemeClr val="accent1"/>
                </a:gs>
                <a:gs pos="100000">
                  <a:schemeClr val="accent1">
                    <a:alpha val="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7" name="任意多边形: 形状 56"/>
            <p:cNvSpPr/>
            <p:nvPr userDrawn="1">
              <p:custDataLst>
                <p:tags r:id="rId6"/>
              </p:custDataLst>
            </p:nvPr>
          </p:nvSpPr>
          <p:spPr>
            <a:xfrm>
              <a:off x="0" y="118204"/>
              <a:ext cx="340853" cy="699303"/>
            </a:xfrm>
            <a:custGeom>
              <a:avLst/>
              <a:gdLst>
                <a:gd name="connsiteX0" fmla="*/ 0 w 436410"/>
                <a:gd name="connsiteY0" fmla="*/ 0 h 895350"/>
                <a:gd name="connsiteX1" fmla="*/ 436410 w 436410"/>
                <a:gd name="connsiteY1" fmla="*/ 0 h 895350"/>
                <a:gd name="connsiteX2" fmla="*/ 250915 w 436410"/>
                <a:gd name="connsiteY2" fmla="*/ 895350 h 895350"/>
                <a:gd name="connsiteX3" fmla="*/ 0 w 436410"/>
                <a:gd name="connsiteY3" fmla="*/ 895350 h 895350"/>
              </a:gdLst>
              <a:ahLst/>
              <a:cxnLst>
                <a:cxn ang="0">
                  <a:pos x="connsiteX0" y="connsiteY0"/>
                </a:cxn>
                <a:cxn ang="0">
                  <a:pos x="connsiteX1" y="connsiteY1"/>
                </a:cxn>
                <a:cxn ang="0">
                  <a:pos x="connsiteX2" y="connsiteY2"/>
                </a:cxn>
                <a:cxn ang="0">
                  <a:pos x="connsiteX3" y="connsiteY3"/>
                </a:cxn>
              </a:cxnLst>
              <a:rect l="l" t="t" r="r" b="b"/>
              <a:pathLst>
                <a:path w="436409" h="895350">
                  <a:moveTo>
                    <a:pt x="0" y="0"/>
                  </a:moveTo>
                  <a:lnTo>
                    <a:pt x="436410" y="0"/>
                  </a:lnTo>
                  <a:lnTo>
                    <a:pt x="250915" y="895350"/>
                  </a:lnTo>
                  <a:lnTo>
                    <a:pt x="0" y="895350"/>
                  </a:lnTo>
                  <a:close/>
                </a:path>
              </a:pathLst>
            </a:custGeom>
            <a:solidFill>
              <a:schemeClr val="accent1">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8" name="任意多边形: 形状 57"/>
            <p:cNvSpPr/>
            <p:nvPr userDrawn="1">
              <p:custDataLst>
                <p:tags r:id="rId7"/>
              </p:custDataLst>
            </p:nvPr>
          </p:nvSpPr>
          <p:spPr>
            <a:xfrm>
              <a:off x="238840" y="356903"/>
              <a:ext cx="58818" cy="221903"/>
            </a:xfrm>
            <a:custGeom>
              <a:avLst/>
              <a:gdLst>
                <a:gd name="connsiteX0" fmla="*/ 144879 w 185359"/>
                <a:gd name="connsiteY0" fmla="*/ 0 h 699303"/>
                <a:gd name="connsiteX1" fmla="*/ 185359 w 185359"/>
                <a:gd name="connsiteY1" fmla="*/ 0 h 699303"/>
                <a:gd name="connsiteX2" fmla="*/ 40480 w 185359"/>
                <a:gd name="connsiteY2" fmla="*/ 699303 h 699303"/>
                <a:gd name="connsiteX3" fmla="*/ 0 w 185359"/>
                <a:gd name="connsiteY3" fmla="*/ 699303 h 699303"/>
              </a:gdLst>
              <a:ahLst/>
              <a:cxnLst>
                <a:cxn ang="0">
                  <a:pos x="connsiteX0" y="connsiteY0"/>
                </a:cxn>
                <a:cxn ang="0">
                  <a:pos x="connsiteX1" y="connsiteY1"/>
                </a:cxn>
                <a:cxn ang="0">
                  <a:pos x="connsiteX2" y="connsiteY2"/>
                </a:cxn>
                <a:cxn ang="0">
                  <a:pos x="connsiteX3" y="connsiteY3"/>
                </a:cxn>
              </a:cxnLst>
              <a:rect l="l" t="t" r="r" b="b"/>
              <a:pathLst>
                <a:path w="185359" h="699303">
                  <a:moveTo>
                    <a:pt x="144879" y="0"/>
                  </a:moveTo>
                  <a:lnTo>
                    <a:pt x="185359" y="0"/>
                  </a:lnTo>
                  <a:lnTo>
                    <a:pt x="40480" y="699303"/>
                  </a:lnTo>
                  <a:lnTo>
                    <a:pt x="0" y="699303"/>
                  </a:lnTo>
                  <a:close/>
                </a:path>
              </a:pathLst>
            </a:cu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cxnSp>
        <p:nvCxnSpPr>
          <p:cNvPr id="86" name="直接连接符 85"/>
          <p:cNvCxnSpPr/>
          <p:nvPr userDrawn="1">
            <p:custDataLst>
              <p:tags r:id="rId8"/>
            </p:custDataLst>
          </p:nvPr>
        </p:nvCxnSpPr>
        <p:spPr>
          <a:xfrm>
            <a:off x="442913" y="821731"/>
            <a:ext cx="11306175" cy="0"/>
          </a:xfrm>
          <a:prstGeom prst="line">
            <a:avLst/>
          </a:prstGeom>
        </p:spPr>
        <p:style>
          <a:lnRef idx="1">
            <a:schemeClr val="accent3"/>
          </a:lnRef>
          <a:fillRef idx="0">
            <a:schemeClr val="accent3"/>
          </a:fillRef>
          <a:effectRef idx="0">
            <a:schemeClr val="accent3"/>
          </a:effectRef>
          <a:fontRef idx="minor">
            <a:schemeClr val="tx1"/>
          </a:fontRef>
        </p:style>
      </p:cxnSp>
      <p:sp>
        <p:nvSpPr>
          <p:cNvPr id="2" name="矩形 1"/>
          <p:cNvSpPr/>
          <p:nvPr userDrawn="1">
            <p:custDataLst>
              <p:tags r:id="rId9"/>
            </p:custDataLst>
          </p:nvPr>
        </p:nvSpPr>
        <p:spPr>
          <a:xfrm>
            <a:off x="12146281" y="336478"/>
            <a:ext cx="45719" cy="26597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cxnSp>
        <p:nvCxnSpPr>
          <p:cNvPr id="85" name="直接连接符 84"/>
          <p:cNvCxnSpPr/>
          <p:nvPr userDrawn="1">
            <p:custDataLst>
              <p:tags r:id="rId10"/>
            </p:custDataLst>
          </p:nvPr>
        </p:nvCxnSpPr>
        <p:spPr>
          <a:xfrm>
            <a:off x="442913" y="6416675"/>
            <a:ext cx="11306175" cy="0"/>
          </a:xfrm>
          <a:prstGeom prst="line">
            <a:avLst/>
          </a:prstGeom>
        </p:spPr>
        <p:style>
          <a:lnRef idx="1">
            <a:schemeClr val="accent3"/>
          </a:lnRef>
          <a:fillRef idx="0">
            <a:schemeClr val="accent3"/>
          </a:fillRef>
          <a:effectRef idx="0">
            <a:schemeClr val="accent3"/>
          </a:effectRef>
          <a:fontRef idx="minor">
            <a:schemeClr val="tx1"/>
          </a:fontRef>
        </p:style>
      </p:cxnSp>
      <p:sp>
        <p:nvSpPr>
          <p:cNvPr id="3" name="标题 2"/>
          <p:cNvSpPr>
            <a:spLocks noGrp="1"/>
          </p:cNvSpPr>
          <p:nvPr>
            <p:ph type="title"/>
            <p:custDataLst>
              <p:tags r:id="rId11"/>
            </p:custDataLst>
          </p:nvPr>
        </p:nvSpPr>
        <p:spPr>
          <a:xfrm>
            <a:off x="533400" y="165735"/>
            <a:ext cx="10515600" cy="612775"/>
          </a:xfrm>
        </p:spPr>
        <p:txBody>
          <a:bodyPr/>
          <a:lstStyle>
            <a:lvl1pPr>
              <a:defRPr sz="3200" b="1">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3_标题和内容">
    <p:spTree>
      <p:nvGrpSpPr>
        <p:cNvPr id="1" name=""/>
        <p:cNvGrpSpPr/>
        <p:nvPr/>
      </p:nvGrpSpPr>
      <p:grpSpPr>
        <a:xfrm>
          <a:off x="0" y="0"/>
          <a:ext cx="0" cy="0"/>
          <a:chOff x="0" y="0"/>
          <a:chExt cx="0" cy="0"/>
        </a:xfrm>
      </p:grpSpPr>
      <p:sp>
        <p:nvSpPr>
          <p:cNvPr id="11" name="矩形: 圆角 10"/>
          <p:cNvSpPr/>
          <p:nvPr userDrawn="1">
            <p:custDataLst>
              <p:tags r:id="rId2"/>
            </p:custDataLst>
          </p:nvPr>
        </p:nvSpPr>
        <p:spPr>
          <a:xfrm>
            <a:off x="503853" y="522514"/>
            <a:ext cx="11178073" cy="6083560"/>
          </a:xfrm>
          <a:prstGeom prst="roundRect">
            <a:avLst>
              <a:gd name="adj" fmla="val 1089"/>
            </a:avLst>
          </a:prstGeom>
          <a:solidFill>
            <a:schemeClr val="bg1"/>
          </a:solid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userDrawn="1">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871332" y="251926"/>
            <a:ext cx="1883827" cy="646232"/>
          </a:xfrm>
          <a:prstGeom prst="rect">
            <a:avLst/>
          </a:prstGeom>
        </p:spPr>
      </p:pic>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showMasterSp="0">
  <p:cSld name="内容">
    <p:spTree>
      <p:nvGrpSpPr>
        <p:cNvPr id="1" name=""/>
        <p:cNvGrpSpPr/>
        <p:nvPr/>
      </p:nvGrpSpPr>
      <p:grpSpPr>
        <a:xfrm>
          <a:off x="0" y="0"/>
          <a:ext cx="0" cy="0"/>
          <a:chOff x="0" y="0"/>
          <a:chExt cx="0" cy="0"/>
        </a:xfrm>
      </p:grpSpPr>
      <p:sp>
        <p:nvSpPr>
          <p:cNvPr id="2" name="内容占位符 1"/>
          <p:cNvSpPr>
            <a:spLocks noGrp="1"/>
          </p:cNvSpPr>
          <p:nvPr>
            <p:ph/>
            <p:custDataLst>
              <p:tags r:id="rId2"/>
            </p:custDataLst>
          </p:nvPr>
        </p:nvSpPr>
        <p:spPr>
          <a:xfrm>
            <a:off x="590552" y="103189"/>
            <a:ext cx="10991849" cy="5953125"/>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3" name="Rectangle 2"/>
          <p:cNvSpPr>
            <a:spLocks noGrp="1" noChangeArrowheads="1"/>
          </p:cNvSpPr>
          <p:nvPr>
            <p:ph type="ftr" sz="quarter" idx="10"/>
            <p:custDataLst>
              <p:tags r:id="rId3"/>
            </p:custDataLst>
          </p:nvPr>
        </p:nvSpPr>
        <p:spPr>
          <a:xfrm>
            <a:off x="4165600" y="6248400"/>
            <a:ext cx="3860800" cy="457200"/>
          </a:xfrm>
          <a:prstGeom prst="rect">
            <a:avLst/>
          </a:prstGeom>
        </p:spPr>
        <p:txBody>
          <a:bodyPr/>
          <a:lstStyle>
            <a:lvl1pPr>
              <a:defRPr/>
            </a:lvl1pPr>
          </a:lstStyle>
          <a:p>
            <a:pPr>
              <a:defRPr/>
            </a:pPr>
            <a:endParaRPr lang="en-US" altLang="zh-CN"/>
          </a:p>
        </p:txBody>
      </p:sp>
      <p:sp>
        <p:nvSpPr>
          <p:cNvPr id="4" name="Rectangle 3"/>
          <p:cNvSpPr>
            <a:spLocks noGrp="1" noChangeArrowheads="1"/>
          </p:cNvSpPr>
          <p:nvPr>
            <p:ph type="sldNum" sz="quarter" idx="11"/>
            <p:custDataLst>
              <p:tags r:id="rId4"/>
            </p:custDataLst>
          </p:nvPr>
        </p:nvSpPr>
        <p:spPr>
          <a:xfrm>
            <a:off x="8737600" y="6248400"/>
            <a:ext cx="2844800" cy="457200"/>
          </a:xfrm>
          <a:prstGeom prst="rect">
            <a:avLst/>
          </a:prstGeom>
        </p:spPr>
        <p:txBody>
          <a:bodyPr/>
          <a:lstStyle>
            <a:lvl1pPr>
              <a:defRPr/>
            </a:lvl1pPr>
          </a:lstStyle>
          <a:p>
            <a:fld id="{9B45F9EA-23C6-4232-95FD-4750097B497E}" type="slidenum">
              <a:rPr lang="en-US" altLang="zh-CN"/>
            </a:fld>
            <a:endParaRPr lang="en-US" altLang="zh-CN"/>
          </a:p>
        </p:txBody>
      </p:sp>
      <p:sp>
        <p:nvSpPr>
          <p:cNvPr id="5" name="Rectangle 16"/>
          <p:cNvSpPr>
            <a:spLocks noGrp="1" noChangeArrowheads="1"/>
          </p:cNvSpPr>
          <p:nvPr>
            <p:ph type="dt" sz="half" idx="12"/>
            <p:custDataLst>
              <p:tags r:id="rId5"/>
            </p:custDataLst>
          </p:nvPr>
        </p:nvSpPr>
        <p:spPr>
          <a:xfrm>
            <a:off x="609600" y="6245225"/>
            <a:ext cx="2844800" cy="476250"/>
          </a:xfrm>
          <a:prstGeom prst="rect">
            <a:avLst/>
          </a:prstGeom>
        </p:spPr>
        <p:txBody>
          <a:bodyPr/>
          <a:lstStyle>
            <a:lvl1pPr>
              <a:defRPr/>
            </a:lvl1pPr>
          </a:lstStyle>
          <a:p>
            <a:pPr>
              <a:defRPr/>
            </a:pPr>
            <a:endParaRPr lang="en-US" altLang="zh-CN"/>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Title Slide">
    <p:spTree>
      <p:nvGrpSpPr>
        <p:cNvPr id="1" name=""/>
        <p:cNvGrpSpPr/>
        <p:nvPr/>
      </p:nvGrpSpPr>
      <p:grpSpPr>
        <a:xfrm>
          <a:off x="0" y="0"/>
          <a:ext cx="0" cy="0"/>
          <a:chOff x="0" y="0"/>
          <a:chExt cx="0" cy="0"/>
        </a:xfrm>
      </p:grpSpPr>
      <p:grpSp>
        <p:nvGrpSpPr>
          <p:cNvPr id="2" name="组合 12"/>
          <p:cNvGrpSpPr/>
          <p:nvPr userDrawn="1">
            <p:custDataLst>
              <p:tags r:id="rId2"/>
            </p:custDataLst>
          </p:nvPr>
        </p:nvGrpSpPr>
        <p:grpSpPr>
          <a:xfrm>
            <a:off x="-10633" y="1"/>
            <a:ext cx="12202633" cy="6898943"/>
            <a:chOff x="-10633" y="1"/>
            <a:chExt cx="12202633" cy="6898943"/>
          </a:xfrm>
        </p:grpSpPr>
        <p:grpSp>
          <p:nvGrpSpPr>
            <p:cNvPr id="3" name="组合 24"/>
            <p:cNvGrpSpPr/>
            <p:nvPr>
              <p:custDataLst>
                <p:tags r:id="rId3"/>
              </p:custDataLst>
            </p:nvPr>
          </p:nvGrpSpPr>
          <p:grpSpPr>
            <a:xfrm rot="10800000">
              <a:off x="1176445" y="204715"/>
              <a:ext cx="6411706" cy="194713"/>
              <a:chOff x="10189" y="10291"/>
              <a:chExt cx="8760" cy="295"/>
            </a:xfrm>
          </p:grpSpPr>
          <p:cxnSp>
            <p:nvCxnSpPr>
              <p:cNvPr id="26" name="直接连接符 25"/>
              <p:cNvCxnSpPr/>
              <p:nvPr>
                <p:custDataLst>
                  <p:tags r:id="rId4"/>
                </p:custDataLst>
              </p:nvPr>
            </p:nvCxnSpPr>
            <p:spPr>
              <a:xfrm>
                <a:off x="10189" y="10586"/>
                <a:ext cx="8761" cy="0"/>
              </a:xfrm>
              <a:prstGeom prst="line">
                <a:avLst/>
              </a:prstGeom>
              <a:ln w="63500">
                <a:solidFill>
                  <a:srgbClr val="00B050"/>
                </a:solidFill>
              </a:ln>
            </p:spPr>
            <p:style>
              <a:lnRef idx="3">
                <a:schemeClr val="accent2"/>
              </a:lnRef>
              <a:fillRef idx="0">
                <a:schemeClr val="accent2"/>
              </a:fillRef>
              <a:effectRef idx="2">
                <a:schemeClr val="accent2"/>
              </a:effectRef>
              <a:fontRef idx="minor">
                <a:schemeClr val="tx1"/>
              </a:fontRef>
            </p:style>
          </p:cxnSp>
          <p:cxnSp>
            <p:nvCxnSpPr>
              <p:cNvPr id="27" name="直接连接符 26"/>
              <p:cNvCxnSpPr/>
              <p:nvPr>
                <p:custDataLst>
                  <p:tags r:id="rId5"/>
                </p:custDataLst>
              </p:nvPr>
            </p:nvCxnSpPr>
            <p:spPr>
              <a:xfrm>
                <a:off x="12389" y="10291"/>
                <a:ext cx="6561" cy="0"/>
              </a:xfrm>
              <a:prstGeom prst="line">
                <a:avLst/>
              </a:prstGeom>
              <a:ln w="63500">
                <a:solidFill>
                  <a:srgbClr val="00B050"/>
                </a:solidFill>
              </a:ln>
            </p:spPr>
            <p:style>
              <a:lnRef idx="3">
                <a:schemeClr val="accent2"/>
              </a:lnRef>
              <a:fillRef idx="0">
                <a:schemeClr val="accent2"/>
              </a:fillRef>
              <a:effectRef idx="2">
                <a:schemeClr val="accent2"/>
              </a:effectRef>
              <a:fontRef idx="minor">
                <a:schemeClr val="tx1"/>
              </a:fontRef>
            </p:style>
          </p:cxnSp>
        </p:grpSp>
        <p:sp>
          <p:nvSpPr>
            <p:cNvPr id="28" name="椭圆 27"/>
            <p:cNvSpPr/>
            <p:nvPr>
              <p:custDataLst>
                <p:tags r:id="rId6"/>
              </p:custDataLst>
            </p:nvPr>
          </p:nvSpPr>
          <p:spPr>
            <a:xfrm>
              <a:off x="-10633" y="1"/>
              <a:ext cx="1443648" cy="139207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1" name="图片 20" descr="biao.png"/>
            <p:cNvPicPr>
              <a:picLocks noChangeAspect="1"/>
            </p:cNvPicPr>
            <p:nvPr>
              <p:custDataLst>
                <p:tags r:id="rId7"/>
              </p:custDataLst>
            </p:nvPr>
          </p:nvPicPr>
          <p:blipFill>
            <a:blip r:embed="rId8"/>
            <a:stretch>
              <a:fillRect/>
            </a:stretch>
          </p:blipFill>
          <p:spPr>
            <a:xfrm>
              <a:off x="40944" y="54592"/>
              <a:ext cx="1330555" cy="1265280"/>
            </a:xfrm>
            <a:prstGeom prst="rect">
              <a:avLst/>
            </a:prstGeom>
          </p:spPr>
        </p:pic>
        <p:sp>
          <p:nvSpPr>
            <p:cNvPr id="33" name="圆角矩形 32"/>
            <p:cNvSpPr/>
            <p:nvPr>
              <p:custDataLst>
                <p:tags r:id="rId9"/>
              </p:custDataLst>
            </p:nvPr>
          </p:nvSpPr>
          <p:spPr>
            <a:xfrm>
              <a:off x="8338783" y="6509983"/>
              <a:ext cx="3853217" cy="38896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TextBox 34"/>
            <p:cNvSpPr txBox="1"/>
            <p:nvPr>
              <p:custDataLst>
                <p:tags r:id="rId10"/>
              </p:custDataLst>
            </p:nvPr>
          </p:nvSpPr>
          <p:spPr>
            <a:xfrm>
              <a:off x="8639037" y="6509981"/>
              <a:ext cx="3534810" cy="369332"/>
            </a:xfrm>
            <a:prstGeom prst="rect">
              <a:avLst/>
            </a:prstGeom>
            <a:noFill/>
          </p:spPr>
          <p:txBody>
            <a:bodyPr wrap="square" rtlCol="0">
              <a:spAutoFit/>
            </a:bodyPr>
            <a:lstStyle/>
            <a:p>
              <a:r>
                <a:rPr lang="zh-CN" altLang="en-US" b="1">
                  <a:solidFill>
                    <a:srgbClr val="FFFFFF"/>
                  </a:solidFill>
                </a:rPr>
                <a:t>红山教育   高中生物名师工作室</a:t>
              </a:r>
              <a:endParaRPr lang="zh-CN" altLang="en-US" b="1">
                <a:solidFill>
                  <a:srgbClr val="FFFFFF"/>
                </a:solidFill>
              </a:endParaRPr>
            </a:p>
          </p:txBody>
        </p:sp>
      </p:gr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bl" showMasterSp="0">
  <p:cSld name="标题和表格">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p:spPr>
        <p:txBody>
          <a:bodyPr/>
          <a:lstStyle/>
          <a:p>
            <a:pPr fontAlgn="base"/>
            <a:r>
              <a:rPr lang="zh-CN" altLang="en-US" strike="noStrike" noProof="1"/>
              <a:t>单击此处编辑母版标题样式</a:t>
            </a:r>
            <a:endParaRPr lang="zh-CN" altLang="en-US" strike="noStrike" noProof="1"/>
          </a:p>
        </p:txBody>
      </p:sp>
      <p:sp>
        <p:nvSpPr>
          <p:cNvPr id="3" name="表格占位符 2"/>
          <p:cNvSpPr>
            <a:spLocks noGrp="1"/>
          </p:cNvSpPr>
          <p:nvPr>
            <p:ph type="tbl" idx="1"/>
            <p:custDataLst>
              <p:tags r:id="rId3"/>
            </p:custDataLst>
          </p:nvPr>
        </p:nvSpPr>
        <p:spPr>
          <a:xfrm>
            <a:off x="609600" y="1600200"/>
            <a:ext cx="10972800" cy="4525963"/>
          </a:xfrm>
        </p:spPr>
        <p:txBody>
          <a:bodyPr vert="horz" wrap="square" lIns="91440" tIns="45720" rIns="91440" bIns="45720" numCol="1" anchor="t" anchorCtr="0" compatLnSpc="1"/>
          <a:lstStyle/>
          <a:p>
            <a:pPr marL="342900" marR="0" lvl="0" indent="-342900" algn="l" defTabSz="914400" rtl="0" eaLnBrk="0" fontAlgn="base" latinLnBrk="0" hangingPunct="0">
              <a:lnSpc>
                <a:spcPct val="100000"/>
              </a:lnSpc>
              <a:spcBef>
                <a:spcPct val="20000"/>
              </a:spcBef>
              <a:spcAft>
                <a:spcPct val="0"/>
              </a:spcAft>
              <a:buClrTx/>
              <a:buSzTx/>
              <a:buFontTx/>
              <a:buChar char="•"/>
              <a:defRPr/>
            </a:pPr>
            <a:endParaRPr kumimoji="0" lang="zh-CN" altLang="en-US" sz="3200" b="0" i="0" u="none" strike="noStrike" kern="0" cap="none" spc="0" normalizeH="0" baseline="0" noProof="0">
              <a:ln>
                <a:noFill/>
              </a:ln>
              <a:solidFill>
                <a:schemeClr val="tx1"/>
              </a:solidFill>
              <a:effectLst/>
              <a:uLnTx/>
              <a:uFillTx/>
              <a:latin typeface="+mn-lt"/>
              <a:ea typeface="+mn-ea"/>
              <a:cs typeface="+mn-cs"/>
            </a:endParaRPr>
          </a:p>
        </p:txBody>
      </p:sp>
      <p:sp>
        <p:nvSpPr>
          <p:cNvPr id="7" name="Rectangle 4"/>
          <p:cNvSpPr>
            <a:spLocks noGrp="1" noChangeArrowheads="1"/>
          </p:cNvSpPr>
          <p:nvPr>
            <p:ph type="dt" sz="half" idx="2"/>
            <p:custDataLst>
              <p:tags r:id="rId4"/>
            </p:custDataLst>
          </p:nvPr>
        </p:nvSpPr>
        <p:spPr bwMode="auto">
          <a:xfrm>
            <a:off x="609600" y="6245226"/>
            <a:ext cx="2844800" cy="476251"/>
          </a:xfrm>
          <a:prstGeom prst="rect">
            <a:avLst/>
          </a:prstGeom>
          <a:noFill/>
          <a:ln w="9525">
            <a:noFill/>
            <a:miter lim="800000"/>
          </a:ln>
          <a:effectLst/>
        </p:spPr>
        <p:txBody>
          <a:bodyPr vert="horz" wrap="square" lIns="91440" tIns="45720" rIns="91440" bIns="45720" numCol="1" anchor="t" anchorCtr="0" compatLnSpc="1"/>
          <a:lstStyle>
            <a:lvl1pPr>
              <a:buFont typeface="Arial" panose="020B0604020202020204" pitchFamily="34" charset="0"/>
              <a:buNone/>
              <a:defRPr>
                <a:ea typeface="Gulim" panose="020B0600000101010101" pitchFamily="34" charset="-127"/>
              </a:defRPr>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fld id="{BA8D47BB-2D08-4409-96EE-57EA1D74E377}" type="datetime1">
              <a:rPr kumimoji="0" lang="zh-CN" altLang="en-US" sz="1400" b="0" i="0" u="none" strike="noStrike" kern="1200" cap="none" spc="0" normalizeH="0" baseline="0" noProof="0">
                <a:ln>
                  <a:noFill/>
                </a:ln>
                <a:solidFill>
                  <a:srgbClr val="000000"/>
                </a:solidFill>
                <a:effectLst/>
                <a:uLnTx/>
                <a:uFillTx/>
                <a:latin typeface="Arial" panose="020B0604020202020204" pitchFamily="34" charset="0"/>
                <a:ea typeface="Gulim" panose="020B0600000101010101" pitchFamily="34" charset="-127"/>
                <a:cs typeface="+mn-cs"/>
              </a:rPr>
            </a:fld>
            <a:endParaRPr kumimoji="0" lang="zh-CN" altLang="zh-CN" sz="1400" b="0" i="0" u="none" strike="noStrike" kern="1200" cap="none" spc="0" normalizeH="0" baseline="0" noProof="0">
              <a:ln>
                <a:noFill/>
              </a:ln>
              <a:solidFill>
                <a:srgbClr val="000000"/>
              </a:solidFill>
              <a:effectLst/>
              <a:uLnTx/>
              <a:uFillTx/>
              <a:latin typeface="Arial" panose="020B0604020202020204" pitchFamily="34" charset="0"/>
              <a:ea typeface="Gulim" panose="020B0600000101010101" pitchFamily="34" charset="-127"/>
              <a:cs typeface="+mn-cs"/>
            </a:endParaRPr>
          </a:p>
        </p:txBody>
      </p:sp>
      <p:sp>
        <p:nvSpPr>
          <p:cNvPr id="8" name="Rectangle 5"/>
          <p:cNvSpPr>
            <a:spLocks noGrp="1" noChangeArrowheads="1"/>
          </p:cNvSpPr>
          <p:nvPr>
            <p:ph type="ftr" sz="quarter" idx="3"/>
            <p:custDataLst>
              <p:tags r:id="rId5"/>
            </p:custDataLst>
          </p:nvPr>
        </p:nvSpPr>
        <p:spPr bwMode="auto">
          <a:xfrm>
            <a:off x="4165600" y="6245226"/>
            <a:ext cx="3860800" cy="476251"/>
          </a:xfrm>
          <a:prstGeom prst="rect">
            <a:avLst/>
          </a:prstGeom>
          <a:noFill/>
          <a:ln w="9525">
            <a:noFill/>
            <a:miter lim="800000"/>
          </a:ln>
          <a:effectLst/>
        </p:spPr>
        <p:txBody>
          <a:bodyPr vert="horz" wrap="square" lIns="91440" tIns="45720" rIns="91440" bIns="45720" numCol="1" anchor="t" anchorCtr="0" compatLnSpc="1"/>
          <a:lstStyle>
            <a:lvl1pPr>
              <a:buFont typeface="Arial" panose="020B0604020202020204" pitchFamily="34" charset="0"/>
              <a:buNone/>
              <a:defRPr>
                <a:ea typeface="Gulim" panose="020B0600000101010101" pitchFamily="34" charset="-127"/>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zh-CN" sz="1400" b="0" i="0" u="none" strike="noStrike" kern="1200" cap="none" spc="0" normalizeH="0" baseline="0" noProof="0">
              <a:ln>
                <a:noFill/>
              </a:ln>
              <a:solidFill>
                <a:srgbClr val="000000"/>
              </a:solidFill>
              <a:effectLst/>
              <a:uLnTx/>
              <a:uFillTx/>
              <a:latin typeface="Arial" panose="020B0604020202020204" pitchFamily="34" charset="0"/>
              <a:ea typeface="Gulim" panose="020B0600000101010101" pitchFamily="34" charset="-127"/>
              <a:cs typeface="+mn-cs"/>
            </a:endParaRPr>
          </a:p>
        </p:txBody>
      </p:sp>
      <p:sp>
        <p:nvSpPr>
          <p:cNvPr id="9" name="Rectangle 6"/>
          <p:cNvSpPr>
            <a:spLocks noGrp="1" noChangeArrowheads="1"/>
          </p:cNvSpPr>
          <p:nvPr>
            <p:ph type="sldNum" sz="quarter" idx="4"/>
            <p:custDataLst>
              <p:tags r:id="rId6"/>
            </p:custDataLst>
          </p:nvPr>
        </p:nvSpPr>
        <p:spPr bwMode="auto">
          <a:xfrm>
            <a:off x="8737600" y="6245226"/>
            <a:ext cx="2844800" cy="476251"/>
          </a:xfrm>
          <a:prstGeom prst="rect">
            <a:avLst/>
          </a:prstGeom>
          <a:noFill/>
          <a:ln w="9525">
            <a:noFill/>
            <a:miter lim="800000"/>
          </a:ln>
          <a:effectLst/>
        </p:spPr>
        <p:txBody>
          <a:bodyPr vert="horz" wrap="square" lIns="91440" tIns="45720" rIns="91440" bIns="45720" numCol="1" anchor="t" anchorCtr="0" compatLnSpc="1"/>
          <a:lstStyle/>
          <a:p>
            <a:pPr algn="r" fontAlgn="base"/>
            <a:fld id="{9A0DB2DC-4C9A-4742-B13C-FB6460FD3503}" type="slidenum">
              <a:rPr lang="zh-CN" altLang="zh-CN" strike="noStrike" noProof="1">
                <a:latin typeface="Arial" panose="020B0604020202020204" pitchFamily="34" charset="0"/>
                <a:ea typeface="宋体" panose="02010600030101010101" pitchFamily="2" charset="-122"/>
                <a:cs typeface="+mn-cs"/>
              </a:rPr>
            </a:fld>
            <a:endParaRPr lang="zh-CN" altLang="zh-CN" strike="noStrike" noProof="1">
              <a:latin typeface="Arial" panose="020B0604020202020204" pitchFamily="34" charset="0"/>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标题和内容">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09600" y="6356351"/>
            <a:ext cx="2844800" cy="365125"/>
          </a:xfrm>
          <a:prstGeom prst="rect">
            <a:avLst/>
          </a:prstGeom>
        </p:spPr>
        <p:txBody>
          <a:bodyPr/>
          <a:lstStyle/>
          <a:p>
            <a:pPr defTabSz="685800">
              <a:defRPr/>
            </a:pPr>
            <a:endParaRPr lang="zh-CN" altLang="en-US"/>
          </a:p>
        </p:txBody>
      </p:sp>
      <p:sp>
        <p:nvSpPr>
          <p:cNvPr id="3" name="页脚占位符 2"/>
          <p:cNvSpPr>
            <a:spLocks noGrp="1"/>
          </p:cNvSpPr>
          <p:nvPr>
            <p:ph type="ftr" sz="quarter" idx="11"/>
            <p:custDataLst>
              <p:tags r:id="rId3"/>
            </p:custDataLst>
          </p:nvPr>
        </p:nvSpPr>
        <p:spPr>
          <a:xfrm>
            <a:off x="4165600" y="6356351"/>
            <a:ext cx="3860800" cy="365125"/>
          </a:xfrm>
          <a:prstGeom prst="rect">
            <a:avLst/>
          </a:prstGeom>
        </p:spPr>
        <p:txBody>
          <a:bodyPr/>
          <a:lstStyle/>
          <a:p>
            <a:pPr defTabSz="685800">
              <a:defRPr/>
            </a:pPr>
            <a:endParaRPr lang="zh-CN" altLang="en-US"/>
          </a:p>
        </p:txBody>
      </p:sp>
      <p:sp>
        <p:nvSpPr>
          <p:cNvPr id="4" name="灯片编号占位符 3"/>
          <p:cNvSpPr>
            <a:spLocks noGrp="1"/>
          </p:cNvSpPr>
          <p:nvPr>
            <p:ph type="sldNum" sz="quarter" idx="12"/>
            <p:custDataLst>
              <p:tags r:id="rId4"/>
            </p:custDataLst>
          </p:nvPr>
        </p:nvSpPr>
        <p:spPr>
          <a:xfrm>
            <a:off x="8737600" y="6356351"/>
            <a:ext cx="2844800" cy="365125"/>
          </a:xfrm>
          <a:prstGeom prst="rect">
            <a:avLst/>
          </a:prstGeom>
        </p:spPr>
        <p:txBody>
          <a:bodyPr/>
          <a:lstStyle/>
          <a:p>
            <a:pPr defTabSz="685800">
              <a:defRPr/>
            </a:pPr>
            <a:fld id="{9D16FA71-E5A1-4B22-877B-790B2D8CCF13}" type="slidenum">
              <a:rPr lang="en-US" altLang="zh-CN" smtClean="0"/>
            </a:fld>
            <a:endParaRPr lang="zh-CN" alt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showMasterSp="0" userDrawn="1">
  <p:cSld name="1_标题幻灯片">
    <p:spTree>
      <p:nvGrpSpPr>
        <p:cNvPr id="1" name=""/>
        <p:cNvGrpSpPr/>
        <p:nvPr/>
      </p:nvGrpSpPr>
      <p:grpSpPr>
        <a:xfrm>
          <a:off x="0" y="0"/>
          <a:ext cx="0" cy="0"/>
          <a:chOff x="0" y="0"/>
          <a:chExt cx="0" cy="0"/>
        </a:xfrm>
      </p:grpSpPr>
      <p:grpSp>
        <p:nvGrpSpPr>
          <p:cNvPr id="10" name="组合 9"/>
          <p:cNvGrpSpPr/>
          <p:nvPr userDrawn="1">
            <p:custDataLst>
              <p:tags r:id="rId2"/>
            </p:custDataLst>
          </p:nvPr>
        </p:nvGrpSpPr>
        <p:grpSpPr>
          <a:xfrm>
            <a:off x="-23659" y="262715"/>
            <a:ext cx="2730320" cy="571721"/>
            <a:chOff x="-24953" y="277067"/>
            <a:chExt cx="1873739" cy="392334"/>
          </a:xfrm>
        </p:grpSpPr>
        <p:sp>
          <p:nvSpPr>
            <p:cNvPr id="2" name="圆角矩形 1"/>
            <p:cNvSpPr/>
            <p:nvPr userDrawn="1">
              <p:custDataLst>
                <p:tags r:id="rId3"/>
              </p:custDataLst>
            </p:nvPr>
          </p:nvSpPr>
          <p:spPr>
            <a:xfrm>
              <a:off x="119166" y="277067"/>
              <a:ext cx="1729620" cy="392334"/>
            </a:xfrm>
            <a:prstGeom prst="roundRect">
              <a:avLst>
                <a:gd name="adj" fmla="val 9976"/>
              </a:avLst>
            </a:prstGeom>
            <a:solidFill>
              <a:srgbClr val="00206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
                <a:cs typeface="+mn-ea"/>
                <a:sym typeface="+mn-lt"/>
              </a:endParaRPr>
            </a:p>
          </p:txBody>
        </p:sp>
        <p:grpSp>
          <p:nvGrpSpPr>
            <p:cNvPr id="3" name="组合 2"/>
            <p:cNvGrpSpPr/>
            <p:nvPr userDrawn="1">
              <p:custDataLst>
                <p:tags r:id="rId4"/>
              </p:custDataLst>
            </p:nvPr>
          </p:nvGrpSpPr>
          <p:grpSpPr>
            <a:xfrm>
              <a:off x="207995" y="413979"/>
              <a:ext cx="118508" cy="118509"/>
              <a:chOff x="4486616" y="3001075"/>
              <a:chExt cx="274695" cy="274699"/>
            </a:xfrm>
          </p:grpSpPr>
          <p:sp>
            <p:nvSpPr>
              <p:cNvPr id="4" name="椭圆 3"/>
              <p:cNvSpPr/>
              <p:nvPr>
                <p:custDataLst>
                  <p:tags r:id="rId5"/>
                </p:custDataLst>
              </p:nvPr>
            </p:nvSpPr>
            <p:spPr>
              <a:xfrm rot="16200000">
                <a:off x="4486614" y="3001077"/>
                <a:ext cx="274699" cy="274695"/>
              </a:xfrm>
              <a:prstGeom prst="ellipse">
                <a:avLst/>
              </a:prstGeom>
              <a:gradFill>
                <a:gsLst>
                  <a:gs pos="75000">
                    <a:schemeClr val="bg1">
                      <a:lumMod val="95000"/>
                    </a:schemeClr>
                  </a:gs>
                  <a:gs pos="55000">
                    <a:schemeClr val="bg1">
                      <a:lumMod val="65000"/>
                    </a:schemeClr>
                  </a:gs>
                  <a:gs pos="35000">
                    <a:schemeClr val="bg1">
                      <a:lumMod val="95000"/>
                    </a:schemeClr>
                  </a:gs>
                  <a:gs pos="17000">
                    <a:schemeClr val="bg1">
                      <a:lumMod val="65000"/>
                    </a:schemeClr>
                  </a:gs>
                  <a:gs pos="0">
                    <a:schemeClr val="bg1"/>
                  </a:gs>
                  <a:gs pos="100000">
                    <a:schemeClr val="bg1">
                      <a:lumMod val="65000"/>
                    </a:schemeClr>
                  </a:gs>
                </a:gsLst>
                <a:lin ang="2700000" scaled="1"/>
              </a:gradFill>
              <a:ln>
                <a:noFill/>
              </a:ln>
              <a:effectLst>
                <a:outerShdw blurRad="12700" dist="127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
                  <a:solidFill>
                    <a:prstClr val="white"/>
                  </a:solidFill>
                  <a:cs typeface="+mn-ea"/>
                  <a:sym typeface="+mn-lt"/>
                </a:endParaRPr>
              </a:p>
            </p:txBody>
          </p:sp>
          <p:sp>
            <p:nvSpPr>
              <p:cNvPr id="5" name="椭圆 4"/>
              <p:cNvSpPr/>
              <p:nvPr>
                <p:custDataLst>
                  <p:tags r:id="rId6"/>
                </p:custDataLst>
              </p:nvPr>
            </p:nvSpPr>
            <p:spPr>
              <a:xfrm rot="16200000">
                <a:off x="4511585" y="3026055"/>
                <a:ext cx="224753" cy="22475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
                  <a:solidFill>
                    <a:prstClr val="white"/>
                  </a:solidFill>
                  <a:cs typeface="+mn-ea"/>
                  <a:sym typeface="+mn-lt"/>
                </a:endParaRPr>
              </a:p>
            </p:txBody>
          </p:sp>
        </p:grpSp>
        <p:grpSp>
          <p:nvGrpSpPr>
            <p:cNvPr id="6" name="组合 5"/>
            <p:cNvGrpSpPr/>
            <p:nvPr userDrawn="1">
              <p:custDataLst>
                <p:tags r:id="rId7"/>
              </p:custDataLst>
            </p:nvPr>
          </p:nvGrpSpPr>
          <p:grpSpPr>
            <a:xfrm>
              <a:off x="-24953" y="447641"/>
              <a:ext cx="288238" cy="46073"/>
              <a:chOff x="4318304" y="3089060"/>
              <a:chExt cx="384317" cy="61430"/>
            </a:xfrm>
          </p:grpSpPr>
          <p:sp>
            <p:nvSpPr>
              <p:cNvPr id="7" name="圆角矩形 6"/>
              <p:cNvSpPr/>
              <p:nvPr>
                <p:custDataLst>
                  <p:tags r:id="rId8"/>
                </p:custDataLst>
              </p:nvPr>
            </p:nvSpPr>
            <p:spPr>
              <a:xfrm rot="16200000">
                <a:off x="4499257" y="2947128"/>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
                  <a:solidFill>
                    <a:prstClr val="white"/>
                  </a:solidFill>
                  <a:cs typeface="+mn-ea"/>
                  <a:sym typeface="+mn-lt"/>
                </a:endParaRPr>
              </a:p>
            </p:txBody>
          </p:sp>
          <p:sp>
            <p:nvSpPr>
              <p:cNvPr id="8" name="圆角矩形 7"/>
              <p:cNvSpPr/>
              <p:nvPr>
                <p:custDataLst>
                  <p:tags r:id="rId9"/>
                </p:custDataLst>
              </p:nvPr>
            </p:nvSpPr>
            <p:spPr>
              <a:xfrm rot="16200000">
                <a:off x="4499258" y="2908107"/>
                <a:ext cx="22409" cy="384316"/>
              </a:xfrm>
              <a:prstGeom prst="roundRect">
                <a:avLst>
                  <a:gd name="adj" fmla="val 50000"/>
                </a:avLst>
              </a:prstGeom>
              <a:gradFill>
                <a:gsLst>
                  <a:gs pos="74000">
                    <a:schemeClr val="bg1"/>
                  </a:gs>
                  <a:gs pos="52000">
                    <a:schemeClr val="bg1">
                      <a:lumMod val="85000"/>
                    </a:schemeClr>
                  </a:gs>
                  <a:gs pos="23000">
                    <a:schemeClr val="bg1">
                      <a:lumMod val="65000"/>
                    </a:schemeClr>
                  </a:gs>
                  <a:gs pos="0">
                    <a:schemeClr val="bg1">
                      <a:lumMod val="50000"/>
                    </a:schemeClr>
                  </a:gs>
                  <a:gs pos="100000">
                    <a:schemeClr val="bg1">
                      <a:lumMod val="65000"/>
                    </a:schemeClr>
                  </a:gs>
                </a:gsLst>
                <a:lin ang="5400000" scaled="1"/>
              </a:gradFill>
              <a:ln w="9525">
                <a:gradFill flip="none" rotWithShape="1">
                  <a:gsLst>
                    <a:gs pos="0">
                      <a:schemeClr val="bg1">
                        <a:lumMod val="65000"/>
                      </a:schemeClr>
                    </a:gs>
                    <a:gs pos="44000">
                      <a:schemeClr val="bg1">
                        <a:lumMod val="75000"/>
                      </a:schemeClr>
                    </a:gs>
                    <a:gs pos="78000">
                      <a:schemeClr val="bg1"/>
                    </a:gs>
                    <a:gs pos="61000">
                      <a:schemeClr val="bg1">
                        <a:lumMod val="100000"/>
                      </a:schemeClr>
                    </a:gs>
                    <a:gs pos="100000">
                      <a:schemeClr val="bg1">
                        <a:lumMod val="65000"/>
                      </a:schemeClr>
                    </a:gs>
                  </a:gsLst>
                  <a:lin ang="5400000" scaled="0"/>
                </a:gradFill>
              </a:ln>
              <a:effectLst>
                <a:outerShdw blurRad="254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60">
                  <a:solidFill>
                    <a:prstClr val="white"/>
                  </a:solidFill>
                  <a:cs typeface="+mn-ea"/>
                  <a:sym typeface="+mn-lt"/>
                </a:endParaRPr>
              </a:p>
            </p:txBody>
          </p:sp>
        </p:grpSp>
      </p:grpSp>
      <p:sp>
        <p:nvSpPr>
          <p:cNvPr id="12" name="文本占位符 11"/>
          <p:cNvSpPr>
            <a:spLocks noGrp="1"/>
          </p:cNvSpPr>
          <p:nvPr>
            <p:ph type="body" sz="quarter" idx="10" hasCustomPrompt="1"/>
            <p:custDataLst>
              <p:tags r:id="rId10"/>
            </p:custDataLst>
          </p:nvPr>
        </p:nvSpPr>
        <p:spPr>
          <a:xfrm>
            <a:off x="525782" y="262715"/>
            <a:ext cx="2180878" cy="571721"/>
          </a:xfrm>
        </p:spPr>
        <p:txBody>
          <a:bodyPr anchor="ctr">
            <a:normAutofit/>
          </a:bodyPr>
          <a:lstStyle>
            <a:lvl1pPr marL="0" indent="0" algn="l">
              <a:buNone/>
              <a:defRPr sz="1895">
                <a:solidFill>
                  <a:schemeClr val="bg1"/>
                </a:solidFill>
              </a:defRPr>
            </a:lvl1pPr>
          </a:lstStyle>
          <a:p>
            <a:pPr lvl="0"/>
            <a:r>
              <a:rPr lang="zh-CN" altLang="en-US"/>
              <a:t>单击输入标题内容</a:t>
            </a:r>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showMasterSp="0" userDrawn="1">
  <p:cSld name="1_标题和内容">
    <p:spTree>
      <p:nvGrpSpPr>
        <p:cNvPr id="1" name=""/>
        <p:cNvGrpSpPr/>
        <p:nvPr/>
      </p:nvGrpSpPr>
      <p:grpSpPr>
        <a:xfrm>
          <a:off x="0" y="0"/>
          <a:ext cx="0" cy="0"/>
          <a:chOff x="0" y="0"/>
          <a:chExt cx="0" cy="0"/>
        </a:xfrm>
      </p:grpSpPr>
    </p:spTree>
  </p:cSld>
  <p:clrMapOvr>
    <a:masterClrMapping/>
  </p:clrMapOvr>
  <p:transition spd="slow">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showMasterSp="0" userDrawn="1">
  <p:cSld name="3_标题幻灯片">
    <p:spTree>
      <p:nvGrpSpPr>
        <p:cNvPr id="1" name=""/>
        <p:cNvGrpSpPr/>
        <p:nvPr/>
      </p:nvGrpSpPr>
      <p:grpSpPr>
        <a:xfrm>
          <a:off x="0" y="0"/>
          <a:ext cx="0" cy="0"/>
          <a:chOff x="0" y="0"/>
          <a:chExt cx="0" cy="0"/>
        </a:xfrm>
      </p:grpSpPr>
      <p:sp>
        <p:nvSpPr>
          <p:cNvPr id="48" name="文本占位符 47"/>
          <p:cNvSpPr>
            <a:spLocks noGrp="1"/>
          </p:cNvSpPr>
          <p:nvPr>
            <p:ph type="body" sz="quarter" idx="10" hasCustomPrompt="1"/>
            <p:custDataLst>
              <p:tags r:id="rId2"/>
            </p:custDataLst>
          </p:nvPr>
        </p:nvSpPr>
        <p:spPr>
          <a:xfrm>
            <a:off x="1174241" y="230505"/>
            <a:ext cx="6678793" cy="914400"/>
          </a:xfrm>
          <a:prstGeom prst="rect">
            <a:avLst/>
          </a:prstGeom>
        </p:spPr>
        <p:txBody>
          <a:bodyPr/>
          <a:lstStyle>
            <a:lvl1pPr marL="0" indent="0">
              <a:lnSpc>
                <a:spcPct val="100000"/>
              </a:lnSpc>
              <a:buNone/>
              <a:defRPr sz="2800" spc="300">
                <a:solidFill>
                  <a:schemeClr val="tx1">
                    <a:lumMod val="75000"/>
                    <a:lumOff val="25000"/>
                  </a:schemeClr>
                </a:solidFill>
              </a:defRPr>
            </a:lvl1pPr>
          </a:lstStyle>
          <a:p>
            <a:pPr lvl="0"/>
            <a:r>
              <a:rPr lang="zh-CN" altLang="en-US"/>
              <a:t>输入你的标题</a:t>
            </a:r>
            <a:endParaRPr lang="zh-CN" altLang="en-US"/>
          </a:p>
        </p:txBody>
      </p:sp>
      <p:sp>
        <p:nvSpPr>
          <p:cNvPr id="6" name="图片占位符 5"/>
          <p:cNvSpPr>
            <a:spLocks noGrp="1"/>
          </p:cNvSpPr>
          <p:nvPr>
            <p:ph type="pic" sz="quarter" idx="11"/>
            <p:custDataLst>
              <p:tags r:id="rId3"/>
            </p:custDataLst>
          </p:nvPr>
        </p:nvSpPr>
        <p:spPr>
          <a:xfrm>
            <a:off x="1723391" y="1819275"/>
            <a:ext cx="3840163" cy="1157288"/>
          </a:xfrm>
          <a:prstGeom prst="rect">
            <a:avLst/>
          </a:prstGeom>
        </p:spPr>
        <p:txBody>
          <a:bodyPr/>
          <a:lstStyle/>
          <a:p>
            <a:r>
              <a:rPr lang="zh-CN" altLang="en-US"/>
              <a:t>单击图标添加图片</a:t>
            </a:r>
            <a:endParaRPr lang="zh-CN" altLang="en-US"/>
          </a:p>
        </p:txBody>
      </p:sp>
      <p:sp>
        <p:nvSpPr>
          <p:cNvPr id="84" name="图片占位符 5"/>
          <p:cNvSpPr>
            <a:spLocks noGrp="1"/>
          </p:cNvSpPr>
          <p:nvPr>
            <p:ph type="pic" sz="quarter" idx="12"/>
            <p:custDataLst>
              <p:tags r:id="rId4"/>
            </p:custDataLst>
          </p:nvPr>
        </p:nvSpPr>
        <p:spPr>
          <a:xfrm>
            <a:off x="7151768" y="1819275"/>
            <a:ext cx="3840163" cy="1157288"/>
          </a:xfrm>
          <a:prstGeom prst="rect">
            <a:avLst/>
          </a:prstGeom>
        </p:spPr>
        <p:txBody>
          <a:bodyPr/>
          <a:lstStyle/>
          <a:p>
            <a:r>
              <a:rPr lang="zh-CN" altLang="en-US"/>
              <a:t>单击图标添加图片</a:t>
            </a:r>
            <a:endParaRPr lang="zh-CN" altLang="en-US"/>
          </a:p>
        </p:txBody>
      </p:sp>
      <p:sp>
        <p:nvSpPr>
          <p:cNvPr id="127" name="矩形: 圆顶角 126"/>
          <p:cNvSpPr/>
          <p:nvPr userDrawn="1">
            <p:custDataLst>
              <p:tags r:id="rId5"/>
            </p:custDataLst>
          </p:nvPr>
        </p:nvSpPr>
        <p:spPr>
          <a:xfrm>
            <a:off x="695325" y="251120"/>
            <a:ext cx="468049" cy="473348"/>
          </a:xfrm>
          <a:prstGeom prst="round2SameRect">
            <a:avLst>
              <a:gd name="adj1" fmla="val 13004"/>
              <a:gd name="adj2" fmla="val 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35"/>
          </a:p>
        </p:txBody>
      </p:sp>
      <p:sp>
        <p:nvSpPr>
          <p:cNvPr id="162" name="矩形 161"/>
          <p:cNvSpPr/>
          <p:nvPr userDrawn="1">
            <p:custDataLst>
              <p:tags r:id="rId6"/>
            </p:custDataLst>
          </p:nvPr>
        </p:nvSpPr>
        <p:spPr>
          <a:xfrm>
            <a:off x="0" y="6519108"/>
            <a:ext cx="12192000" cy="338891"/>
          </a:xfrm>
          <a:prstGeom prst="rect">
            <a:avLst/>
          </a:prstGeom>
          <a:gradFill flip="none" rotWithShape="1">
            <a:gsLst>
              <a:gs pos="0">
                <a:schemeClr val="accent1"/>
              </a:gs>
              <a:gs pos="100000">
                <a:schemeClr val="accent1">
                  <a:lumMod val="76000"/>
                  <a:lumOff val="24000"/>
                </a:schemeClr>
              </a:gs>
            </a:gsLst>
            <a:lin ang="162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35"/>
          </a:p>
        </p:txBody>
      </p:sp>
      <p:sp>
        <p:nvSpPr>
          <p:cNvPr id="166" name="graduation-cap_8161"/>
          <p:cNvSpPr>
            <a:spLocks noChangeAspect="1"/>
          </p:cNvSpPr>
          <p:nvPr userDrawn="1">
            <p:custDataLst>
              <p:tags r:id="rId7"/>
            </p:custDataLst>
          </p:nvPr>
        </p:nvSpPr>
        <p:spPr bwMode="auto">
          <a:xfrm>
            <a:off x="724045" y="368648"/>
            <a:ext cx="410608" cy="252549"/>
          </a:xfrm>
          <a:custGeom>
            <a:avLst/>
            <a:gdLst>
              <a:gd name="T0" fmla="*/ 2978 w 3278"/>
              <a:gd name="T1" fmla="*/ 1349 h 2019"/>
              <a:gd name="T2" fmla="*/ 2976 w 3278"/>
              <a:gd name="T3" fmla="*/ 1036 h 2019"/>
              <a:gd name="T4" fmla="*/ 3278 w 3278"/>
              <a:gd name="T5" fmla="*/ 867 h 2019"/>
              <a:gd name="T6" fmla="*/ 1634 w 3278"/>
              <a:gd name="T7" fmla="*/ 0 h 2019"/>
              <a:gd name="T8" fmla="*/ 0 w 3278"/>
              <a:gd name="T9" fmla="*/ 884 h 2019"/>
              <a:gd name="T10" fmla="*/ 655 w 3278"/>
              <a:gd name="T11" fmla="*/ 1260 h 2019"/>
              <a:gd name="T12" fmla="*/ 657 w 3278"/>
              <a:gd name="T13" fmla="*/ 1484 h 2019"/>
              <a:gd name="T14" fmla="*/ 657 w 3278"/>
              <a:gd name="T15" fmla="*/ 1502 h 2019"/>
              <a:gd name="T16" fmla="*/ 663 w 3278"/>
              <a:gd name="T17" fmla="*/ 1499 h 2019"/>
              <a:gd name="T18" fmla="*/ 651 w 3278"/>
              <a:gd name="T19" fmla="*/ 1528 h 2019"/>
              <a:gd name="T20" fmla="*/ 1644 w 3278"/>
              <a:gd name="T21" fmla="*/ 1722 h 2019"/>
              <a:gd name="T22" fmla="*/ 2634 w 3278"/>
              <a:gd name="T23" fmla="*/ 1517 h 2019"/>
              <a:gd name="T24" fmla="*/ 2622 w 3278"/>
              <a:gd name="T25" fmla="*/ 1488 h 2019"/>
              <a:gd name="T26" fmla="*/ 2628 w 3278"/>
              <a:gd name="T27" fmla="*/ 1491 h 2019"/>
              <a:gd name="T28" fmla="*/ 2628 w 3278"/>
              <a:gd name="T29" fmla="*/ 1473 h 2019"/>
              <a:gd name="T30" fmla="*/ 2627 w 3278"/>
              <a:gd name="T31" fmla="*/ 1249 h 2019"/>
              <a:gd name="T32" fmla="*/ 2911 w 3278"/>
              <a:gd name="T33" fmla="*/ 1072 h 2019"/>
              <a:gd name="T34" fmla="*/ 2913 w 3278"/>
              <a:gd name="T35" fmla="*/ 1350 h 2019"/>
              <a:gd name="T36" fmla="*/ 2860 w 3278"/>
              <a:gd name="T37" fmla="*/ 1430 h 2019"/>
              <a:gd name="T38" fmla="*/ 2946 w 3278"/>
              <a:gd name="T39" fmla="*/ 1515 h 2019"/>
              <a:gd name="T40" fmla="*/ 3031 w 3278"/>
              <a:gd name="T41" fmla="*/ 1429 h 2019"/>
              <a:gd name="T42" fmla="*/ 2978 w 3278"/>
              <a:gd name="T43" fmla="*/ 1349 h 2019"/>
              <a:gd name="T44" fmla="*/ 1643 w 3278"/>
              <a:gd name="T45" fmla="*/ 1646 h 2019"/>
              <a:gd name="T46" fmla="*/ 763 w 3278"/>
              <a:gd name="T47" fmla="*/ 1527 h 2019"/>
              <a:gd name="T48" fmla="*/ 1642 w 3278"/>
              <a:gd name="T49" fmla="*/ 1399 h 2019"/>
              <a:gd name="T50" fmla="*/ 2522 w 3278"/>
              <a:gd name="T51" fmla="*/ 1518 h 2019"/>
              <a:gd name="T52" fmla="*/ 1643 w 3278"/>
              <a:gd name="T53" fmla="*/ 1646 h 2019"/>
              <a:gd name="T54" fmla="*/ 2604 w 3278"/>
              <a:gd name="T55" fmla="*/ 1067 h 2019"/>
              <a:gd name="T56" fmla="*/ 1639 w 3278"/>
              <a:gd name="T57" fmla="*/ 819 h 2019"/>
              <a:gd name="T58" fmla="*/ 676 w 3278"/>
              <a:gd name="T59" fmla="*/ 1077 h 2019"/>
              <a:gd name="T60" fmla="*/ 676 w 3278"/>
              <a:gd name="T61" fmla="*/ 1011 h 2019"/>
              <a:gd name="T62" fmla="*/ 1638 w 3278"/>
              <a:gd name="T63" fmla="*/ 720 h 2019"/>
              <a:gd name="T64" fmla="*/ 2604 w 3278"/>
              <a:gd name="T65" fmla="*/ 1001 h 2019"/>
              <a:gd name="T66" fmla="*/ 2604 w 3278"/>
              <a:gd name="T67" fmla="*/ 1067 h 2019"/>
              <a:gd name="T68" fmla="*/ 2877 w 3278"/>
              <a:gd name="T69" fmla="*/ 1534 h 2019"/>
              <a:gd name="T70" fmla="*/ 2843 w 3278"/>
              <a:gd name="T71" fmla="*/ 2019 h 2019"/>
              <a:gd name="T72" fmla="*/ 3033 w 3278"/>
              <a:gd name="T73" fmla="*/ 1917 h 2019"/>
              <a:gd name="T74" fmla="*/ 3031 w 3278"/>
              <a:gd name="T75" fmla="*/ 1533 h 2019"/>
              <a:gd name="T76" fmla="*/ 2877 w 3278"/>
              <a:gd name="T77" fmla="*/ 1534 h 2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78" h="2019">
                <a:moveTo>
                  <a:pt x="2978" y="1349"/>
                </a:moveTo>
                <a:lnTo>
                  <a:pt x="2976" y="1036"/>
                </a:lnTo>
                <a:lnTo>
                  <a:pt x="3278" y="867"/>
                </a:lnTo>
                <a:lnTo>
                  <a:pt x="1634" y="0"/>
                </a:lnTo>
                <a:lnTo>
                  <a:pt x="0" y="884"/>
                </a:lnTo>
                <a:lnTo>
                  <a:pt x="655" y="1260"/>
                </a:lnTo>
                <a:lnTo>
                  <a:pt x="657" y="1484"/>
                </a:lnTo>
                <a:lnTo>
                  <a:pt x="657" y="1502"/>
                </a:lnTo>
                <a:lnTo>
                  <a:pt x="663" y="1499"/>
                </a:lnTo>
                <a:cubicBezTo>
                  <a:pt x="656" y="1508"/>
                  <a:pt x="651" y="1518"/>
                  <a:pt x="651" y="1528"/>
                </a:cubicBezTo>
                <a:cubicBezTo>
                  <a:pt x="652" y="1638"/>
                  <a:pt x="1096" y="1725"/>
                  <a:pt x="1644" y="1722"/>
                </a:cubicBezTo>
                <a:cubicBezTo>
                  <a:pt x="2191" y="1719"/>
                  <a:pt x="2634" y="1627"/>
                  <a:pt x="2634" y="1517"/>
                </a:cubicBezTo>
                <a:cubicBezTo>
                  <a:pt x="2634" y="1507"/>
                  <a:pt x="2629" y="1498"/>
                  <a:pt x="2622" y="1488"/>
                </a:cubicBezTo>
                <a:lnTo>
                  <a:pt x="2628" y="1491"/>
                </a:lnTo>
                <a:lnTo>
                  <a:pt x="2628" y="1473"/>
                </a:lnTo>
                <a:lnTo>
                  <a:pt x="2627" y="1249"/>
                </a:lnTo>
                <a:lnTo>
                  <a:pt x="2911" y="1072"/>
                </a:lnTo>
                <a:lnTo>
                  <a:pt x="2913" y="1350"/>
                </a:lnTo>
                <a:cubicBezTo>
                  <a:pt x="2881" y="1363"/>
                  <a:pt x="2860" y="1394"/>
                  <a:pt x="2860" y="1430"/>
                </a:cubicBezTo>
                <a:cubicBezTo>
                  <a:pt x="2860" y="1477"/>
                  <a:pt x="2898" y="1515"/>
                  <a:pt x="2946" y="1515"/>
                </a:cubicBezTo>
                <a:cubicBezTo>
                  <a:pt x="2994" y="1515"/>
                  <a:pt x="3032" y="1476"/>
                  <a:pt x="3031" y="1429"/>
                </a:cubicBezTo>
                <a:cubicBezTo>
                  <a:pt x="3031" y="1393"/>
                  <a:pt x="3009" y="1363"/>
                  <a:pt x="2978" y="1349"/>
                </a:cubicBezTo>
                <a:close/>
                <a:moveTo>
                  <a:pt x="1643" y="1646"/>
                </a:moveTo>
                <a:cubicBezTo>
                  <a:pt x="1157" y="1649"/>
                  <a:pt x="763" y="1595"/>
                  <a:pt x="763" y="1527"/>
                </a:cubicBezTo>
                <a:cubicBezTo>
                  <a:pt x="762" y="1459"/>
                  <a:pt x="1156" y="1402"/>
                  <a:pt x="1642" y="1399"/>
                </a:cubicBezTo>
                <a:cubicBezTo>
                  <a:pt x="2128" y="1397"/>
                  <a:pt x="2522" y="1450"/>
                  <a:pt x="2522" y="1518"/>
                </a:cubicBezTo>
                <a:cubicBezTo>
                  <a:pt x="2523" y="1586"/>
                  <a:pt x="2129" y="1643"/>
                  <a:pt x="1643" y="1646"/>
                </a:cubicBezTo>
                <a:close/>
                <a:moveTo>
                  <a:pt x="2604" y="1067"/>
                </a:moveTo>
                <a:cubicBezTo>
                  <a:pt x="2539" y="998"/>
                  <a:pt x="2303" y="815"/>
                  <a:pt x="1639" y="819"/>
                </a:cubicBezTo>
                <a:cubicBezTo>
                  <a:pt x="974" y="822"/>
                  <a:pt x="741" y="1007"/>
                  <a:pt x="676" y="1077"/>
                </a:cubicBezTo>
                <a:lnTo>
                  <a:pt x="676" y="1011"/>
                </a:lnTo>
                <a:cubicBezTo>
                  <a:pt x="676" y="1011"/>
                  <a:pt x="864" y="724"/>
                  <a:pt x="1638" y="720"/>
                </a:cubicBezTo>
                <a:cubicBezTo>
                  <a:pt x="2412" y="716"/>
                  <a:pt x="2604" y="1001"/>
                  <a:pt x="2604" y="1001"/>
                </a:cubicBezTo>
                <a:lnTo>
                  <a:pt x="2604" y="1067"/>
                </a:lnTo>
                <a:close/>
                <a:moveTo>
                  <a:pt x="2877" y="1534"/>
                </a:moveTo>
                <a:lnTo>
                  <a:pt x="2843" y="2019"/>
                </a:lnTo>
                <a:cubicBezTo>
                  <a:pt x="2947" y="1857"/>
                  <a:pt x="3033" y="1917"/>
                  <a:pt x="3033" y="1917"/>
                </a:cubicBezTo>
                <a:lnTo>
                  <a:pt x="3031" y="1533"/>
                </a:lnTo>
                <a:cubicBezTo>
                  <a:pt x="2920" y="1577"/>
                  <a:pt x="2877" y="1534"/>
                  <a:pt x="2877" y="1534"/>
                </a:cubicBezTo>
                <a:close/>
              </a:path>
            </a:pathLst>
          </a:custGeom>
          <a:solidFill>
            <a:schemeClr val="bg1"/>
          </a:solidFill>
          <a:ln>
            <a:solidFill>
              <a:schemeClr val="bg1"/>
            </a:solidFill>
          </a:ln>
        </p:spPr>
        <p:txBody>
          <a:bodyPr/>
          <a:lstStyle/>
          <a:p>
            <a:endParaRPr sz="135"/>
          </a:p>
        </p:txBody>
      </p:sp>
      <p:cxnSp>
        <p:nvCxnSpPr>
          <p:cNvPr id="167" name="直接连接符 166"/>
          <p:cNvCxnSpPr/>
          <p:nvPr userDrawn="1">
            <p:custDataLst>
              <p:tags r:id="rId8"/>
            </p:custDataLst>
          </p:nvPr>
        </p:nvCxnSpPr>
        <p:spPr>
          <a:xfrm>
            <a:off x="695325" y="725228"/>
            <a:ext cx="10801351" cy="5927"/>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showMasterSp="0" userDrawn="1">
  <p:cSld name="自定义版式">
    <p:spTree>
      <p:nvGrpSpPr>
        <p:cNvPr id="1" name=""/>
        <p:cNvGrpSpPr/>
        <p:nvPr/>
      </p:nvGrpSpPr>
      <p:grpSpPr>
        <a:xfrm>
          <a:off x="0" y="0"/>
          <a:ext cx="0" cy="0"/>
          <a:chOff x="0" y="0"/>
          <a:chExt cx="0" cy="0"/>
        </a:xfrm>
      </p:grpSpPr>
      <p:sp>
        <p:nvSpPr>
          <p:cNvPr id="1048911"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1048912"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1048913" name="页脚占位符 3"/>
          <p:cNvSpPr>
            <a:spLocks noGrp="1"/>
          </p:cNvSpPr>
          <p:nvPr>
            <p:ph type="ftr" sz="quarter" idx="11"/>
            <p:custDataLst>
              <p:tags r:id="rId4"/>
            </p:custDataLst>
          </p:nvPr>
        </p:nvSpPr>
        <p:spPr/>
        <p:txBody>
          <a:bodyPr/>
          <a:lstStyle/>
          <a:p>
            <a:endParaRPr lang="zh-CN" altLang="en-US"/>
          </a:p>
        </p:txBody>
      </p:sp>
      <p:sp>
        <p:nvSpPr>
          <p:cNvPr id="1048914"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showMasterSp="0" userDrawn="1">
  <p:cSld name="腰带">
    <p:spTree>
      <p:nvGrpSpPr>
        <p:cNvPr id="1" name=""/>
        <p:cNvGrpSpPr/>
        <p:nvPr/>
      </p:nvGrpSpPr>
      <p:grpSpPr>
        <a:xfrm>
          <a:off x="0" y="0"/>
          <a:ext cx="0" cy="0"/>
          <a:chOff x="0" y="0"/>
          <a:chExt cx="0" cy="0"/>
        </a:xfrm>
      </p:grpSpPr>
      <p:sp>
        <p:nvSpPr>
          <p:cNvPr id="1048582" name="矩形 9"/>
          <p:cNvSpPr/>
          <p:nvPr>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2097152" name="图片 7"/>
          <p:cNvPicPr>
            <a:picLocks noChangeAspect="1"/>
          </p:cNvPicPr>
          <p:nvPr>
            <p:custDataLst>
              <p:tags r:id="rId3"/>
            </p:custDataLst>
          </p:nvPr>
        </p:nvPicPr>
        <p:blipFill>
          <a:blip r:embed="rId4"/>
          <a:stretch>
            <a:fillRect/>
          </a:stretch>
        </p:blipFill>
        <p:spPr>
          <a:xfrm>
            <a:off x="8915400" y="3938270"/>
            <a:ext cx="3276600" cy="2919730"/>
          </a:xfrm>
          <a:prstGeom prst="rect">
            <a:avLst/>
          </a:prstGeom>
        </p:spPr>
      </p:pic>
      <p:pic>
        <p:nvPicPr>
          <p:cNvPr id="2097153" name="图片 8"/>
          <p:cNvPicPr>
            <a:picLocks noChangeAspect="1"/>
          </p:cNvPicPr>
          <p:nvPr>
            <p:custDataLst>
              <p:tags r:id="rId5"/>
            </p:custDataLst>
          </p:nvPr>
        </p:nvPicPr>
        <p:blipFill>
          <a:blip r:embed="rId6"/>
          <a:stretch>
            <a:fillRect/>
          </a:stretch>
        </p:blipFill>
        <p:spPr>
          <a:xfrm flipH="1" flipV="1">
            <a:off x="0" y="0"/>
            <a:ext cx="3322320" cy="2960370"/>
          </a:xfrm>
          <a:prstGeom prst="rect">
            <a:avLst/>
          </a:prstGeom>
        </p:spPr>
      </p:pic>
      <p:pic>
        <p:nvPicPr>
          <p:cNvPr id="2097154" name="图片 10"/>
          <p:cNvPicPr>
            <a:picLocks noChangeAspect="1"/>
          </p:cNvPicPr>
          <p:nvPr>
            <p:custDataLst>
              <p:tags r:id="rId7"/>
            </p:custDataLst>
          </p:nvPr>
        </p:nvPicPr>
        <p:blipFill>
          <a:blip r:embed="rId8"/>
          <a:stretch>
            <a:fillRect/>
          </a:stretch>
        </p:blipFill>
        <p:spPr>
          <a:xfrm>
            <a:off x="580390" y="5055870"/>
            <a:ext cx="946150" cy="1228725"/>
          </a:xfrm>
          <a:prstGeom prst="rect">
            <a:avLst/>
          </a:prstGeom>
        </p:spPr>
      </p:pic>
      <p:pic>
        <p:nvPicPr>
          <p:cNvPr id="2097155" name="图片 11"/>
          <p:cNvPicPr>
            <a:picLocks noChangeAspect="1"/>
          </p:cNvPicPr>
          <p:nvPr>
            <p:custDataLst>
              <p:tags r:id="rId9"/>
            </p:custDataLst>
          </p:nvPr>
        </p:nvPicPr>
        <p:blipFill>
          <a:blip r:embed="rId10"/>
          <a:stretch>
            <a:fillRect/>
          </a:stretch>
        </p:blipFill>
        <p:spPr>
          <a:xfrm rot="19454260" flipV="1">
            <a:off x="10632440" y="803275"/>
            <a:ext cx="976630" cy="583565"/>
          </a:xfrm>
          <a:custGeom>
            <a:avLst/>
            <a:gdLst>
              <a:gd name="connsiteX0" fmla="*/ 823407 w 1046039"/>
              <a:gd name="connsiteY0" fmla="*/ 625033 h 625033"/>
              <a:gd name="connsiteX1" fmla="*/ 939154 w 1046039"/>
              <a:gd name="connsiteY1" fmla="*/ 613458 h 625033"/>
              <a:gd name="connsiteX2" fmla="*/ 973878 w 1046039"/>
              <a:gd name="connsiteY2" fmla="*/ 590309 h 625033"/>
              <a:gd name="connsiteX3" fmla="*/ 1008602 w 1046039"/>
              <a:gd name="connsiteY3" fmla="*/ 578734 h 625033"/>
              <a:gd name="connsiteX4" fmla="*/ 1043326 w 1046039"/>
              <a:gd name="connsiteY4" fmla="*/ 544010 h 625033"/>
              <a:gd name="connsiteX5" fmla="*/ 997027 w 1046039"/>
              <a:gd name="connsiteY5" fmla="*/ 324091 h 625033"/>
              <a:gd name="connsiteX6" fmla="*/ 985452 w 1046039"/>
              <a:gd name="connsiteY6" fmla="*/ 277792 h 625033"/>
              <a:gd name="connsiteX7" fmla="*/ 950728 w 1046039"/>
              <a:gd name="connsiteY7" fmla="*/ 254643 h 625033"/>
              <a:gd name="connsiteX8" fmla="*/ 904429 w 1046039"/>
              <a:gd name="connsiteY8" fmla="*/ 185195 h 625033"/>
              <a:gd name="connsiteX9" fmla="*/ 846556 w 1046039"/>
              <a:gd name="connsiteY9" fmla="*/ 115747 h 625033"/>
              <a:gd name="connsiteX10" fmla="*/ 811832 w 1046039"/>
              <a:gd name="connsiteY10" fmla="*/ 104172 h 625033"/>
              <a:gd name="connsiteX11" fmla="*/ 719235 w 1046039"/>
              <a:gd name="connsiteY11" fmla="*/ 81023 h 625033"/>
              <a:gd name="connsiteX12" fmla="*/ 638212 w 1046039"/>
              <a:gd name="connsiteY12" fmla="*/ 57873 h 625033"/>
              <a:gd name="connsiteX13" fmla="*/ 464591 w 1046039"/>
              <a:gd name="connsiteY13" fmla="*/ 34724 h 625033"/>
              <a:gd name="connsiteX14" fmla="*/ 418293 w 1046039"/>
              <a:gd name="connsiteY14" fmla="*/ 23149 h 625033"/>
              <a:gd name="connsiteX15" fmla="*/ 302546 w 1046039"/>
              <a:gd name="connsiteY15" fmla="*/ 0 h 625033"/>
              <a:gd name="connsiteX16" fmla="*/ 71052 w 1046039"/>
              <a:gd name="connsiteY16" fmla="*/ 11575 h 625033"/>
              <a:gd name="connsiteX17" fmla="*/ 36328 w 1046039"/>
              <a:gd name="connsiteY17" fmla="*/ 23149 h 625033"/>
              <a:gd name="connsiteX18" fmla="*/ 1604 w 1046039"/>
              <a:gd name="connsiteY18" fmla="*/ 46299 h 625033"/>
              <a:gd name="connsiteX19" fmla="*/ 36328 w 1046039"/>
              <a:gd name="connsiteY19" fmla="*/ 243068 h 625033"/>
              <a:gd name="connsiteX20" fmla="*/ 71052 w 1046039"/>
              <a:gd name="connsiteY20" fmla="*/ 219919 h 625033"/>
              <a:gd name="connsiteX21" fmla="*/ 244673 w 1046039"/>
              <a:gd name="connsiteY21" fmla="*/ 381965 h 625033"/>
              <a:gd name="connsiteX22" fmla="*/ 279397 w 1046039"/>
              <a:gd name="connsiteY22" fmla="*/ 416689 h 625033"/>
              <a:gd name="connsiteX23" fmla="*/ 314121 w 1046039"/>
              <a:gd name="connsiteY23" fmla="*/ 451413 h 625033"/>
              <a:gd name="connsiteX24" fmla="*/ 348845 w 1046039"/>
              <a:gd name="connsiteY24" fmla="*/ 509286 h 625033"/>
              <a:gd name="connsiteX25" fmla="*/ 371994 w 1046039"/>
              <a:gd name="connsiteY25" fmla="*/ 555585 h 625033"/>
              <a:gd name="connsiteX26" fmla="*/ 638212 w 1046039"/>
              <a:gd name="connsiteY26" fmla="*/ 590309 h 625033"/>
              <a:gd name="connsiteX27" fmla="*/ 742384 w 1046039"/>
              <a:gd name="connsiteY27" fmla="*/ 613458 h 625033"/>
              <a:gd name="connsiteX28" fmla="*/ 823407 w 1046039"/>
              <a:gd name="connsiteY28" fmla="*/ 625033 h 625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046039" h="625033">
                <a:moveTo>
                  <a:pt x="823407" y="625033"/>
                </a:moveTo>
                <a:cubicBezTo>
                  <a:pt x="861989" y="621175"/>
                  <a:pt x="901372" y="622177"/>
                  <a:pt x="939154" y="613458"/>
                </a:cubicBezTo>
                <a:cubicBezTo>
                  <a:pt x="952709" y="610330"/>
                  <a:pt x="961436" y="596530"/>
                  <a:pt x="973878" y="590309"/>
                </a:cubicBezTo>
                <a:cubicBezTo>
                  <a:pt x="984791" y="584853"/>
                  <a:pt x="997027" y="582592"/>
                  <a:pt x="1008602" y="578734"/>
                </a:cubicBezTo>
                <a:cubicBezTo>
                  <a:pt x="1020177" y="567159"/>
                  <a:pt x="1040837" y="560189"/>
                  <a:pt x="1043326" y="544010"/>
                </a:cubicBezTo>
                <a:cubicBezTo>
                  <a:pt x="1056761" y="456679"/>
                  <a:pt x="1016966" y="403844"/>
                  <a:pt x="997027" y="324091"/>
                </a:cubicBezTo>
                <a:cubicBezTo>
                  <a:pt x="993169" y="308658"/>
                  <a:pt x="994276" y="291028"/>
                  <a:pt x="985452" y="277792"/>
                </a:cubicBezTo>
                <a:cubicBezTo>
                  <a:pt x="977736" y="266217"/>
                  <a:pt x="962303" y="262359"/>
                  <a:pt x="950728" y="254643"/>
                </a:cubicBezTo>
                <a:lnTo>
                  <a:pt x="904429" y="185195"/>
                </a:lnTo>
                <a:cubicBezTo>
                  <a:pt x="887347" y="159572"/>
                  <a:pt x="873293" y="133572"/>
                  <a:pt x="846556" y="115747"/>
                </a:cubicBezTo>
                <a:cubicBezTo>
                  <a:pt x="836404" y="108979"/>
                  <a:pt x="823603" y="107382"/>
                  <a:pt x="811832" y="104172"/>
                </a:cubicBezTo>
                <a:cubicBezTo>
                  <a:pt x="781137" y="95801"/>
                  <a:pt x="749418" y="91084"/>
                  <a:pt x="719235" y="81023"/>
                </a:cubicBezTo>
                <a:cubicBezTo>
                  <a:pt x="686144" y="69993"/>
                  <a:pt x="674541" y="65139"/>
                  <a:pt x="638212" y="57873"/>
                </a:cubicBezTo>
                <a:cubicBezTo>
                  <a:pt x="573279" y="44886"/>
                  <a:pt x="534063" y="42443"/>
                  <a:pt x="464591" y="34724"/>
                </a:cubicBezTo>
                <a:cubicBezTo>
                  <a:pt x="449158" y="30866"/>
                  <a:pt x="433848" y="26482"/>
                  <a:pt x="418293" y="23149"/>
                </a:cubicBezTo>
                <a:cubicBezTo>
                  <a:pt x="379820" y="14905"/>
                  <a:pt x="302546" y="0"/>
                  <a:pt x="302546" y="0"/>
                </a:cubicBezTo>
                <a:cubicBezTo>
                  <a:pt x="225381" y="3858"/>
                  <a:pt x="148023" y="4882"/>
                  <a:pt x="71052" y="11575"/>
                </a:cubicBezTo>
                <a:cubicBezTo>
                  <a:pt x="58897" y="12632"/>
                  <a:pt x="47241" y="17693"/>
                  <a:pt x="36328" y="23149"/>
                </a:cubicBezTo>
                <a:cubicBezTo>
                  <a:pt x="23885" y="29370"/>
                  <a:pt x="13179" y="38582"/>
                  <a:pt x="1604" y="46299"/>
                </a:cubicBezTo>
                <a:cubicBezTo>
                  <a:pt x="3190" y="68500"/>
                  <a:pt x="-14039" y="202774"/>
                  <a:pt x="36328" y="243068"/>
                </a:cubicBezTo>
                <a:cubicBezTo>
                  <a:pt x="52322" y="255863"/>
                  <a:pt x="36328" y="196770"/>
                  <a:pt x="71052" y="219919"/>
                </a:cubicBezTo>
                <a:cubicBezTo>
                  <a:pt x="105776" y="243068"/>
                  <a:pt x="187119" y="327609"/>
                  <a:pt x="244673" y="381965"/>
                </a:cubicBezTo>
                <a:cubicBezTo>
                  <a:pt x="256574" y="393204"/>
                  <a:pt x="267822" y="405114"/>
                  <a:pt x="279397" y="416689"/>
                </a:cubicBezTo>
                <a:lnTo>
                  <a:pt x="314121" y="451413"/>
                </a:lnTo>
                <a:cubicBezTo>
                  <a:pt x="340988" y="532018"/>
                  <a:pt x="306476" y="445733"/>
                  <a:pt x="348845" y="509286"/>
                </a:cubicBezTo>
                <a:cubicBezTo>
                  <a:pt x="358416" y="523643"/>
                  <a:pt x="358190" y="545232"/>
                  <a:pt x="371994" y="555585"/>
                </a:cubicBezTo>
                <a:cubicBezTo>
                  <a:pt x="424331" y="594838"/>
                  <a:pt x="630991" y="589884"/>
                  <a:pt x="638212" y="590309"/>
                </a:cubicBezTo>
                <a:cubicBezTo>
                  <a:pt x="679844" y="600717"/>
                  <a:pt x="698286" y="606109"/>
                  <a:pt x="742384" y="613458"/>
                </a:cubicBezTo>
                <a:cubicBezTo>
                  <a:pt x="769295" y="617943"/>
                  <a:pt x="796399" y="621175"/>
                  <a:pt x="823407" y="625033"/>
                </a:cubicBezTo>
                <a:close/>
              </a:path>
            </a:pathLst>
          </a:custGeom>
        </p:spPr>
      </p:pic>
      <p:sp>
        <p:nvSpPr>
          <p:cNvPr id="1048583" name="标题 1"/>
          <p:cNvSpPr>
            <a:spLocks noGrp="1"/>
          </p:cNvSpPr>
          <p:nvPr>
            <p:ph type="title" hasCustomPrompt="1"/>
            <p:custDataLst>
              <p:tags r:id="rId11"/>
            </p:custDataLst>
          </p:nvPr>
        </p:nvSpPr>
        <p:spPr>
          <a:xfrm>
            <a:off x="1522800" y="1339200"/>
            <a:ext cx="9144000" cy="2386800"/>
          </a:xfrm>
        </p:spPr>
        <p:txBody>
          <a:bodyPr anchor="b"/>
          <a:lstStyle>
            <a:lvl1pPr algn="ctr">
              <a:defRPr sz="6000" baseline="0">
                <a:solidFill>
                  <a:schemeClr val="tx1"/>
                </a:solidFill>
                <a:latin typeface="微软雅黑" panose="020B0503020204020204" charset="-122"/>
                <a:ea typeface="微软雅黑" panose="020B0503020204020204" charset="-122"/>
              </a:defRPr>
            </a:lvl1pPr>
          </a:lstStyle>
          <a:p>
            <a:r>
              <a:rPr lang="zh-CN" altLang="en-US"/>
              <a:t>单击此处编辑标题</a:t>
            </a:r>
            <a:endParaRPr lang="zh-CN" altLang="en-US"/>
          </a:p>
        </p:txBody>
      </p:sp>
      <p:sp>
        <p:nvSpPr>
          <p:cNvPr id="1048584" name="日期占位符 2"/>
          <p:cNvSpPr>
            <a:spLocks noGrp="1"/>
          </p:cNvSpPr>
          <p:nvPr>
            <p:ph type="dt" sz="half" idx="10"/>
            <p:custDataLst>
              <p:tags r:id="rId12"/>
            </p:custDataLst>
          </p:nvPr>
        </p:nvSpPr>
        <p:spPr/>
        <p:txBody>
          <a:bodyPr/>
          <a:lstStyle/>
          <a:p>
            <a:fld id="{760FBDFE-C587-4B4C-A407-44438C67B59E}" type="datetimeFigureOut">
              <a:rPr lang="zh-CN" altLang="en-US" smtClean="0"/>
            </a:fld>
            <a:endParaRPr lang="zh-CN" altLang="en-US"/>
          </a:p>
        </p:txBody>
      </p:sp>
      <p:sp>
        <p:nvSpPr>
          <p:cNvPr id="1048585" name="页脚占位符 3"/>
          <p:cNvSpPr>
            <a:spLocks noGrp="1"/>
          </p:cNvSpPr>
          <p:nvPr>
            <p:ph type="ftr" sz="quarter" idx="11"/>
            <p:custDataLst>
              <p:tags r:id="rId13"/>
            </p:custDataLst>
          </p:nvPr>
        </p:nvSpPr>
        <p:spPr/>
        <p:txBody>
          <a:bodyPr/>
          <a:lstStyle/>
          <a:p>
            <a:endParaRPr lang="zh-CN" altLang="en-US"/>
          </a:p>
        </p:txBody>
      </p:sp>
      <p:sp>
        <p:nvSpPr>
          <p:cNvPr id="1048586" name="灯片编号占位符 4"/>
          <p:cNvSpPr>
            <a:spLocks noGrp="1"/>
          </p:cNvSpPr>
          <p:nvPr>
            <p:ph type="sldNum" sz="quarter" idx="12"/>
            <p:custDataLst>
              <p:tags r:id="rId14"/>
            </p:custDataLst>
          </p:nvPr>
        </p:nvSpPr>
        <p:spPr/>
        <p:txBody>
          <a:bodyPr/>
          <a:lstStyle/>
          <a:p>
            <a:fld id="{49AE70B2-8BF9-45C0-BB95-33D1B9D3A854}" type="slidenum">
              <a:rPr lang="zh-CN" altLang="en-US" smtClean="0"/>
            </a:fld>
            <a:endParaRPr lang="zh-CN" altLang="en-US"/>
          </a:p>
        </p:txBody>
      </p:sp>
      <p:sp>
        <p:nvSpPr>
          <p:cNvPr id="1048587" name="文本占位符 6"/>
          <p:cNvSpPr>
            <a:spLocks noGrp="1"/>
          </p:cNvSpPr>
          <p:nvPr>
            <p:ph type="body" sz="quarter" idx="13"/>
            <p:custDataLst>
              <p:tags r:id="rId15"/>
            </p:custDataLst>
          </p:nvPr>
        </p:nvSpPr>
        <p:spPr>
          <a:xfrm>
            <a:off x="1522413" y="3862800"/>
            <a:ext cx="9144000" cy="1656000"/>
          </a:xfrm>
        </p:spPr>
        <p:txBody>
          <a:bodyPr/>
          <a:lstStyle>
            <a:lvl1pPr algn="ctr">
              <a:defRPr baseline="0">
                <a:solidFill>
                  <a:schemeClr val="tx1"/>
                </a:solidFill>
                <a:latin typeface="微软雅黑" panose="020B0503020204020204" charset="-122"/>
                <a:ea typeface="微软雅黑" panose="020B0503020204020204" charset="-122"/>
              </a:defRPr>
            </a:lvl1pPr>
          </a:lstStyle>
          <a:p>
            <a:pPr lvl="0"/>
            <a:r>
              <a:rPr lang="zh-CN" altLang="en-US"/>
              <a:t>单击此处编辑母版文本样式</a:t>
            </a:r>
            <a:endParaRPr lang="zh-CN" alt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_两栏内容">
    <p:spTree>
      <p:nvGrpSpPr>
        <p:cNvPr id="1" name=""/>
        <p:cNvGrpSpPr/>
        <p:nvPr/>
      </p:nvGrpSpPr>
      <p:grpSpPr>
        <a:xfrm>
          <a:off x="0" y="0"/>
          <a:ext cx="0" cy="0"/>
          <a:chOff x="0" y="0"/>
          <a:chExt cx="0" cy="0"/>
        </a:xfrm>
      </p:grpSpPr>
    </p:spTree>
  </p:cSld>
  <p:clrMapOvr>
    <a:masterClrMapping/>
  </p:clrMapOvr>
  <p:transition spd="slow"/>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showMasterSp="0" userDrawn="1">
  <p:cSld name="19_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108" y="607900"/>
            <a:ext cx="10969751" cy="706306"/>
          </a:xfrm>
        </p:spPr>
        <p:txBody>
          <a:bodyPr/>
          <a:lstStyle/>
          <a:p>
            <a:pPr fontAlgn="auto"/>
            <a:r>
              <a:rPr lang="zh-CN" altLang="en-US" strike="noStrike" noProof="1"/>
              <a:t>单击此处编辑母版标题样式</a:t>
            </a:r>
            <a:endParaRPr lang="zh-CN" altLang="en-US" strike="noStrike" noProof="1"/>
          </a:p>
        </p:txBody>
      </p:sp>
      <p:sp>
        <p:nvSpPr>
          <p:cNvPr id="3" name="日期占位符 3"/>
          <p:cNvSpPr>
            <a:spLocks noGrp="1"/>
          </p:cNvSpPr>
          <p:nvPr>
            <p:ph type="dt" sz="half" idx="10"/>
            <p:custDataLst>
              <p:tags r:id="rId3"/>
            </p:custDataLst>
          </p:nvPr>
        </p:nvSpPr>
        <p:spPr>
          <a:xfrm>
            <a:off x="611284" y="6315493"/>
            <a:ext cx="2700760" cy="315855"/>
          </a:xfrm>
          <a:prstGeom prst="rect">
            <a:avLst/>
          </a:prstGeom>
        </p:spPr>
        <p:txBody>
          <a:bodyPr vert="horz" lIns="91440" tIns="45720" rIns="91440" bIns="45720" rtlCol="0"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000" b="1" i="0" u="none" baseline="0">
                <a:solidFill>
                  <a:schemeClr val="tx1">
                    <a:tint val="75000"/>
                  </a:schemeClr>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165"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fld id="{C0EE9806-BF4C-40E6-B88A-5E25F73ABA4D}" type="datetime1">
              <a:rPr lang="zh-CN" altLang="en-US" sz="1000">
                <a:solidFill>
                  <a:srgbClr val="898989"/>
                </a:solidFill>
                <a:latin typeface="Arial" panose="020B0604020202020204" pitchFamily="34" charset="0"/>
                <a:ea typeface="微软雅黑" panose="020B0503020204020204" charset="-122"/>
              </a:rPr>
            </a:fld>
            <a:endParaRPr lang="zh-CN" altLang="en-US" sz="1000">
              <a:solidFill>
                <a:srgbClr val="898989"/>
              </a:solidFill>
              <a:latin typeface="Arial" panose="020B0604020202020204" pitchFamily="34" charset="0"/>
              <a:ea typeface="微软雅黑" panose="020B0503020204020204" charset="-122"/>
            </a:endParaRPr>
          </a:p>
        </p:txBody>
      </p:sp>
      <p:sp>
        <p:nvSpPr>
          <p:cNvPr id="4" name="页脚占位符 4"/>
          <p:cNvSpPr>
            <a:spLocks noGrp="1"/>
          </p:cNvSpPr>
          <p:nvPr>
            <p:ph type="ftr" sz="quarter" idx="11"/>
            <p:custDataLst>
              <p:tags r:id="rId4"/>
            </p:custDataLst>
          </p:nvPr>
        </p:nvSpPr>
        <p:spPr>
          <a:xfrm>
            <a:off x="4115443" y="6315493"/>
            <a:ext cx="3961432" cy="315855"/>
          </a:xfrm>
          <a:prstGeom prst="rect">
            <a:avLst/>
          </a:prstGeom>
        </p:spPr>
        <p:txBody>
          <a:bodyPr vert="horz" lIns="91440" tIns="45720" rIns="91440" bIns="45720" rtlCol="0" anchor="ctr" anchorCtr="0"/>
          <a:lstStyle>
            <a:defPPr>
              <a:defRPr lang="zh-CN"/>
            </a:defPPr>
            <a:lvl1pPr marL="0" indent="0" algn="ctr" defTabSz="914400" rtl="0" eaLnBrk="1" fontAlgn="base" hangingPunct="1">
              <a:lnSpc>
                <a:spcPct val="100000"/>
              </a:lnSpc>
              <a:spcBef>
                <a:spcPct val="0"/>
              </a:spcBef>
              <a:spcAft>
                <a:spcPct val="0"/>
              </a:spcAft>
              <a:buClrTx/>
              <a:buSzTx/>
              <a:buFontTx/>
              <a:buNone/>
              <a:defRPr lang="zh-CN" altLang="en-US" sz="1000" b="1" i="0" u="none" baseline="0">
                <a:solidFill>
                  <a:schemeClr val="tx1">
                    <a:tint val="75000"/>
                  </a:schemeClr>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165"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ctr"/>
            <a:endParaRPr lang="zh-CN" altLang="en-US" sz="1000">
              <a:solidFill>
                <a:srgbClr val="898989"/>
              </a:solidFill>
              <a:latin typeface="Arial" panose="020B0604020202020204" pitchFamily="34" charset="0"/>
              <a:ea typeface="微软雅黑" panose="020B0503020204020204" charset="-122"/>
            </a:endParaRPr>
          </a:p>
        </p:txBody>
      </p:sp>
      <p:sp>
        <p:nvSpPr>
          <p:cNvPr id="5" name="灯片编号占位符 5"/>
          <p:cNvSpPr>
            <a:spLocks noGrp="1"/>
          </p:cNvSpPr>
          <p:nvPr>
            <p:ph type="sldNum" sz="quarter" idx="12"/>
            <p:custDataLst>
              <p:tags r:id="rId5"/>
            </p:custDataLst>
          </p:nvPr>
        </p:nvSpPr>
        <p:spPr>
          <a:xfrm>
            <a:off x="8878687" y="6315493"/>
            <a:ext cx="2699172" cy="315855"/>
          </a:xfrm>
          <a:prstGeom prst="rect">
            <a:avLst/>
          </a:prstGeom>
        </p:spPr>
        <p:txBody>
          <a:bodyPr vert="horz" lIns="91440" tIns="45720" rIns="91440" bIns="45720" rtlCol="0" anchor="ctr" anchorCtr="0"/>
          <a:lstStyle>
            <a:defPPr>
              <a:defRPr lang="zh-CN"/>
            </a:defPPr>
            <a:lvl1pPr marL="0" indent="0" algn="r" defTabSz="914400" rtl="0" eaLnBrk="1" fontAlgn="base" hangingPunct="1">
              <a:lnSpc>
                <a:spcPct val="100000"/>
              </a:lnSpc>
              <a:spcBef>
                <a:spcPct val="0"/>
              </a:spcBef>
              <a:spcAft>
                <a:spcPct val="0"/>
              </a:spcAft>
              <a:buClrTx/>
              <a:buSzTx/>
              <a:buFontTx/>
              <a:buNone/>
              <a:defRPr lang="zh-CN" altLang="en-US" sz="1000" b="1" i="0" u="none" baseline="0">
                <a:solidFill>
                  <a:schemeClr val="tx1">
                    <a:tint val="75000"/>
                  </a:schemeClr>
                </a:solidFill>
                <a:latin typeface="Arial" panose="020B0604020202020204" pitchFamily="34" charset="0"/>
                <a:ea typeface="微软雅黑" panose="020B0503020204020204" charset="-122"/>
              </a:defRPr>
            </a:lvl1pPr>
            <a:lvl2pPr marL="4572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4pPr>
            <a:lvl5pPr marL="1828165" indent="0" algn="l" defTabSz="914400" rtl="0" eaLnBrk="1" fontAlgn="base" hangingPunct="1">
              <a:lnSpc>
                <a:spcPct val="100000"/>
              </a:lnSpc>
              <a:spcBef>
                <a:spcPct val="0"/>
              </a:spcBef>
              <a:spcAft>
                <a:spcPct val="0"/>
              </a:spcAft>
              <a:buClrTx/>
              <a:buSzTx/>
              <a:buFontTx/>
              <a:buNone/>
              <a:defRPr lang="zh-CN" altLang="en-US" sz="2600" b="1" i="0" u="none" baseline="0">
                <a:solidFill>
                  <a:schemeClr val="tx1"/>
                </a:solidFill>
                <a:latin typeface="宋体" panose="02010600030101010101" pitchFamily="2" charset="-122"/>
                <a:ea typeface="宋体" panose="02010600030101010101" pitchFamily="2" charset="-122"/>
              </a:defRPr>
            </a:lvl5pPr>
          </a:lstStyle>
          <a:p>
            <a:pPr lvl="0" algn="r"/>
            <a:fld id="{3B3AF93F-2A5D-440E-8D2F-7BA6D84F55DF}" type="slidenum">
              <a:rPr lang="zh-CN" altLang="en-US" sz="1000">
                <a:solidFill>
                  <a:srgbClr val="898989"/>
                </a:solidFill>
                <a:latin typeface="Arial" panose="020B0604020202020204" pitchFamily="34" charset="0"/>
                <a:ea typeface="微软雅黑" panose="020B0503020204020204" charset="-122"/>
              </a:rPr>
            </a:fld>
            <a:endParaRPr lang="zh-CN" altLang="en-US" sz="1000">
              <a:solidFill>
                <a:srgbClr val="898989"/>
              </a:solidFill>
              <a:latin typeface="Arial" panose="020B0604020202020204" pitchFamily="34" charset="0"/>
              <a:ea typeface="微软雅黑" panose="020B0503020204020204" charset="-122"/>
            </a:endParaRPr>
          </a:p>
        </p:txBody>
      </p:sp>
    </p:spTree>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课时精练">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custDataLst>
              <p:tags r:id="rId4"/>
            </p:custDataLst>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提升关键能力">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stretch>
            <a:fillRect/>
          </a:stretch>
        </p:blipFill>
        <p:spPr>
          <a:xfrm>
            <a:off x="0" y="0"/>
            <a:ext cx="12189600" cy="2902949"/>
          </a:xfrm>
          <a:prstGeom prst="rect">
            <a:avLst/>
          </a:prstGeom>
        </p:spPr>
      </p:pic>
      <p:sp>
        <p:nvSpPr>
          <p:cNvPr id="14" name="矩形 13"/>
          <p:cNvSpPr/>
          <p:nvPr userDrawn="1"/>
        </p:nvSpPr>
        <p:spPr>
          <a:xfrm>
            <a:off x="0" y="0"/>
            <a:ext cx="12189600" cy="2902949"/>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TextBox 51"/>
          <p:cNvSpPr txBox="1"/>
          <p:nvPr userDrawn="1"/>
        </p:nvSpPr>
        <p:spPr>
          <a:xfrm>
            <a:off x="1991544" y="505247"/>
            <a:ext cx="1551520" cy="461665"/>
          </a:xfrm>
          <a:prstGeom prst="rect">
            <a:avLst/>
          </a:prstGeom>
          <a:noFill/>
        </p:spPr>
        <p:txBody>
          <a:bodyPr wrap="square" rtlCol="0">
            <a:spAutoFit/>
          </a:bodyPr>
          <a:lstStyle/>
          <a:p>
            <a:pPr marL="0" algn="l" defTabSz="914400" rtl="0" eaLnBrk="1" latinLnBrk="0" hangingPunct="1"/>
            <a:r>
              <a:rPr lang="zh-CN" altLang="en-US" sz="2400" kern="1200" noProof="0" dirty="0">
                <a:solidFill>
                  <a:schemeClr val="bg1"/>
                </a:solidFill>
                <a:latin typeface="微软雅黑" panose="020B0503020204020204" charset="-122"/>
                <a:ea typeface="微软雅黑" panose="020B0503020204020204" charset="-122"/>
                <a:cs typeface="+mn-cs"/>
              </a:rPr>
              <a:t>关键能力</a:t>
            </a:r>
            <a:endParaRPr lang="zh-CN" altLang="zh-CN" sz="2400" kern="1200" dirty="0">
              <a:solidFill>
                <a:schemeClr val="bg1"/>
              </a:solidFill>
              <a:latin typeface="微软雅黑" panose="020B0503020204020204" charset="-122"/>
              <a:ea typeface="微软雅黑" panose="020B0503020204020204" charset="-122"/>
              <a:cs typeface="+mn-cs"/>
            </a:endParaRPr>
          </a:p>
        </p:txBody>
      </p:sp>
      <p:sp>
        <p:nvSpPr>
          <p:cNvPr id="9" name="矩形 8"/>
          <p:cNvSpPr/>
          <p:nvPr userDrawn="1"/>
        </p:nvSpPr>
        <p:spPr>
          <a:xfrm>
            <a:off x="0" y="1484783"/>
            <a:ext cx="12189600" cy="53732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userDrawn="1"/>
        </p:nvSpPr>
        <p:spPr>
          <a:xfrm>
            <a:off x="1814872" y="505247"/>
            <a:ext cx="1728192" cy="460244"/>
          </a:xfrm>
          <a:prstGeom prst="rect">
            <a:avLst/>
          </a:prstGeom>
          <a:noFill/>
          <a:ln w="6350" cap="flat" cmpd="sng" algn="ctr">
            <a:solidFill>
              <a:schemeClr val="bg1">
                <a:lumMod val="9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endParaRPr>
          </a:p>
        </p:txBody>
      </p:sp>
      <p:sp>
        <p:nvSpPr>
          <p:cNvPr id="11" name="矩形 10"/>
          <p:cNvSpPr/>
          <p:nvPr userDrawn="1"/>
        </p:nvSpPr>
        <p:spPr>
          <a:xfrm>
            <a:off x="0" y="505247"/>
            <a:ext cx="1815509" cy="460244"/>
          </a:xfrm>
          <a:prstGeom prst="rect">
            <a:avLst/>
          </a:prstGeom>
          <a:solidFill>
            <a:srgbClr val="A2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1"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endParaRPr>
          </a:p>
        </p:txBody>
      </p:sp>
      <p:sp>
        <p:nvSpPr>
          <p:cNvPr id="12" name="文本框 32"/>
          <p:cNvSpPr txBox="1"/>
          <p:nvPr userDrawn="1"/>
        </p:nvSpPr>
        <p:spPr>
          <a:xfrm>
            <a:off x="407368" y="385614"/>
            <a:ext cx="1231469" cy="707886"/>
          </a:xfrm>
          <a:prstGeom prst="rect">
            <a:avLst/>
          </a:prstGeom>
          <a:noFill/>
        </p:spPr>
        <p:txBody>
          <a:bodyPr wrap="square" rtlCol="0">
            <a:spAutoFit/>
          </a:bodyPr>
          <a:lstStyle>
            <a:defPPr>
              <a:defRPr lang="zh-CN"/>
            </a:defPPr>
            <a:lvl1pPr>
              <a:defRPr sz="2800">
                <a:solidFill>
                  <a:schemeClr val="bg1"/>
                </a:solidFill>
                <a:latin typeface="时尚中黑简体" panose="01010104010101010101" pitchFamily="2" charset="-122"/>
                <a:ea typeface="时尚中黑简体" panose="01010104010101010101" pitchFamily="2" charset="-122"/>
              </a:defRPr>
            </a:lvl1pPr>
          </a:lstStyle>
          <a:p>
            <a:pPr algn="just"/>
            <a:r>
              <a:rPr lang="zh-CN" altLang="en-US" sz="4000" b="1" dirty="0">
                <a:solidFill>
                  <a:prstClr val="white"/>
                </a:solidFill>
                <a:latin typeface="微软雅黑" panose="020B0503020204020204" charset="-122"/>
                <a:ea typeface="微软雅黑" panose="020B0503020204020204" charset="-122"/>
              </a:rPr>
              <a:t>提升</a:t>
            </a:r>
            <a:endParaRPr lang="en-US" altLang="zh-CN" sz="4000" b="1" dirty="0">
              <a:solidFill>
                <a:prstClr val="white"/>
              </a:solidFill>
              <a:latin typeface="微软雅黑" panose="020B0503020204020204" charset="-122"/>
              <a:ea typeface="微软雅黑" panose="020B0503020204020204" charset="-122"/>
            </a:endParaRPr>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2_归纳总结">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a:duotone>
              <a:schemeClr val="accent6">
                <a:shade val="45000"/>
                <a:satMod val="135000"/>
              </a:schemeClr>
              <a:prstClr val="white"/>
            </a:duotone>
          </a:blip>
          <a:stretch>
            <a:fillRect/>
          </a:stretch>
        </p:blipFill>
        <p:spPr>
          <a:xfrm>
            <a:off x="0" y="1"/>
            <a:ext cx="12188013" cy="2908806"/>
          </a:xfrm>
          <a:prstGeom prst="rect">
            <a:avLst/>
          </a:prstGeom>
        </p:spPr>
      </p:pic>
      <p:sp>
        <p:nvSpPr>
          <p:cNvPr id="13" name="矩形 12"/>
          <p:cNvSpPr/>
          <p:nvPr userDrawn="1"/>
        </p:nvSpPr>
        <p:spPr>
          <a:xfrm>
            <a:off x="0" y="1484188"/>
            <a:ext cx="12188013" cy="5374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kumimoji="1" lang="zh-CN" altLang="en-US" sz="1800">
              <a:solidFill>
                <a:prstClr val="white"/>
              </a:solidFill>
            </a:endParaRPr>
          </a:p>
        </p:txBody>
      </p:sp>
      <p:sp>
        <p:nvSpPr>
          <p:cNvPr id="14" name="矩形 13"/>
          <p:cNvSpPr/>
          <p:nvPr userDrawn="1"/>
        </p:nvSpPr>
        <p:spPr>
          <a:xfrm>
            <a:off x="0" y="0"/>
            <a:ext cx="12188013" cy="2908806"/>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kumimoji="1" lang="zh-CN" altLang="en-US" sz="1800">
              <a:solidFill>
                <a:prstClr val="white"/>
              </a:solidFill>
            </a:endParaRPr>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showMasterSp="0">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32ECB4F7-CDA6-4D6A-8231-574AF9D11862}"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a:xfrm>
            <a:off x="11446163" y="6607869"/>
            <a:ext cx="799596" cy="365027"/>
          </a:xfrm>
          <a:effectLst>
            <a:softEdge rad="635000"/>
          </a:effectLst>
        </p:spPr>
        <p:txBody>
          <a:bodyPr>
            <a:scene3d>
              <a:camera prst="orthographicFront"/>
              <a:lightRig rig="threePt" dir="t"/>
            </a:scene3d>
          </a:bodyPr>
          <a:lstStyle>
            <a:lvl1pPr>
              <a:defRPr sz="78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zh-CN" altLang="en-US"/>
              <a:t>多多＆米粒</a:t>
            </a:r>
            <a:endParaRPr lang="zh-CN" altLang="en-US"/>
          </a:p>
        </p:txBody>
      </p:sp>
      <p:grpSp>
        <p:nvGrpSpPr>
          <p:cNvPr id="88" name="组合 87"/>
          <p:cNvGrpSpPr/>
          <p:nvPr userDrawn="1">
            <p:custDataLst>
              <p:tags r:id="rId5"/>
            </p:custDataLst>
          </p:nvPr>
        </p:nvGrpSpPr>
        <p:grpSpPr>
          <a:xfrm>
            <a:off x="10074571" y="1178517"/>
            <a:ext cx="391324" cy="380295"/>
            <a:chOff x="1463339" y="1072758"/>
            <a:chExt cx="1546058" cy="1546058"/>
          </a:xfrm>
          <a:effectLst>
            <a:outerShdw blurRad="330200" dist="215900" dir="6900000" sx="71000" sy="71000" algn="t" rotWithShape="0">
              <a:prstClr val="black">
                <a:alpha val="54000"/>
              </a:prstClr>
            </a:outerShdw>
          </a:effectLst>
        </p:grpSpPr>
        <p:sp>
          <p:nvSpPr>
            <p:cNvPr id="89" name="同心圆 88"/>
            <p:cNvSpPr/>
            <p:nvPr>
              <p:custDataLst>
                <p:tags r:id="rId6"/>
              </p:custDataLst>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sp>
          <p:nvSpPr>
            <p:cNvPr id="90" name="椭圆 89"/>
            <p:cNvSpPr/>
            <p:nvPr>
              <p:custDataLst>
                <p:tags r:id="rId7"/>
              </p:custDataLst>
            </p:nvPr>
          </p:nvSpPr>
          <p:spPr>
            <a:xfrm>
              <a:off x="1484232" y="1093651"/>
              <a:ext cx="1504274" cy="1504273"/>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grpSp>
        <p:nvGrpSpPr>
          <p:cNvPr id="73" name="组合 72"/>
          <p:cNvGrpSpPr/>
          <p:nvPr userDrawn="1">
            <p:custDataLst>
              <p:tags r:id="rId8"/>
            </p:custDataLst>
          </p:nvPr>
        </p:nvGrpSpPr>
        <p:grpSpPr>
          <a:xfrm>
            <a:off x="1191717" y="5165690"/>
            <a:ext cx="463561" cy="450334"/>
            <a:chOff x="1517331" y="1125257"/>
            <a:chExt cx="2204282" cy="2204282"/>
          </a:xfrm>
        </p:grpSpPr>
        <p:sp>
          <p:nvSpPr>
            <p:cNvPr id="74" name="椭圆 73"/>
            <p:cNvSpPr/>
            <p:nvPr>
              <p:custDataLst>
                <p:tags r:id="rId9"/>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5" name="椭圆 74"/>
            <p:cNvSpPr/>
            <p:nvPr>
              <p:custDataLst>
                <p:tags r:id="rId10"/>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70" name="组合 69"/>
          <p:cNvGrpSpPr/>
          <p:nvPr userDrawn="1">
            <p:custDataLst>
              <p:tags r:id="rId11"/>
            </p:custDataLst>
          </p:nvPr>
        </p:nvGrpSpPr>
        <p:grpSpPr>
          <a:xfrm>
            <a:off x="273178" y="5525324"/>
            <a:ext cx="567612" cy="551417"/>
            <a:chOff x="1517331" y="1125257"/>
            <a:chExt cx="2204282" cy="2204282"/>
          </a:xfrm>
        </p:grpSpPr>
        <p:sp>
          <p:nvSpPr>
            <p:cNvPr id="71" name="椭圆 70"/>
            <p:cNvSpPr/>
            <p:nvPr>
              <p:custDataLst>
                <p:tags r:id="rId12"/>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13"/>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67" name="组合 66"/>
          <p:cNvGrpSpPr/>
          <p:nvPr userDrawn="1">
            <p:custDataLst>
              <p:tags r:id="rId14"/>
            </p:custDataLst>
          </p:nvPr>
        </p:nvGrpSpPr>
        <p:grpSpPr>
          <a:xfrm>
            <a:off x="556984" y="4614273"/>
            <a:ext cx="567612" cy="551417"/>
            <a:chOff x="1517331" y="1125257"/>
            <a:chExt cx="2204282" cy="2204282"/>
          </a:xfrm>
        </p:grpSpPr>
        <p:sp>
          <p:nvSpPr>
            <p:cNvPr id="68" name="椭圆 67"/>
            <p:cNvSpPr/>
            <p:nvPr>
              <p:custDataLst>
                <p:tags r:id="rId15"/>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9" name="椭圆 68"/>
            <p:cNvSpPr/>
            <p:nvPr>
              <p:custDataLst>
                <p:tags r:id="rId16"/>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34" name="矩形 33"/>
          <p:cNvSpPr/>
          <p:nvPr userDrawn="1">
            <p:custDataLst>
              <p:tags r:id="rId17"/>
            </p:custDataLst>
          </p:nvPr>
        </p:nvSpPr>
        <p:spPr>
          <a:xfrm>
            <a:off x="0" y="2149618"/>
            <a:ext cx="12192000" cy="1255146"/>
          </a:xfrm>
          <a:prstGeom prst="rect">
            <a:avLst/>
          </a:prstGeom>
          <a:solidFill>
            <a:schemeClr val="bg1">
              <a:alpha val="84000"/>
            </a:schemeClr>
          </a:solidFill>
          <a:ln>
            <a:noFill/>
          </a:ln>
          <a:effectLst>
            <a:outerShdw blurRad="1397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nvGrpSpPr>
          <p:cNvPr id="50" name="组合 49"/>
          <p:cNvGrpSpPr/>
          <p:nvPr userDrawn="1">
            <p:custDataLst>
              <p:tags r:id="rId18"/>
            </p:custDataLst>
          </p:nvPr>
        </p:nvGrpSpPr>
        <p:grpSpPr>
          <a:xfrm>
            <a:off x="2374096" y="1823166"/>
            <a:ext cx="1964364" cy="1908316"/>
            <a:chOff x="4508674" y="2118116"/>
            <a:chExt cx="2204282" cy="2204282"/>
          </a:xfrm>
        </p:grpSpPr>
        <p:grpSp>
          <p:nvGrpSpPr>
            <p:cNvPr id="63" name="组合 62"/>
            <p:cNvGrpSpPr/>
            <p:nvPr>
              <p:custDataLst>
                <p:tags r:id="rId19"/>
              </p:custDataLst>
            </p:nvPr>
          </p:nvGrpSpPr>
          <p:grpSpPr>
            <a:xfrm>
              <a:off x="4508674" y="2118116"/>
              <a:ext cx="2204282" cy="2204282"/>
              <a:chOff x="1517331" y="1125257"/>
              <a:chExt cx="2204282" cy="2204282"/>
            </a:xfrm>
          </p:grpSpPr>
          <p:sp>
            <p:nvSpPr>
              <p:cNvPr id="65" name="椭圆 64"/>
              <p:cNvSpPr/>
              <p:nvPr>
                <p:custDataLst>
                  <p:tags r:id="rId2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6" name="椭圆 65"/>
              <p:cNvSpPr/>
              <p:nvPr>
                <p:custDataLst>
                  <p:tags r:id="rId21"/>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64" name="TextBox 63"/>
            <p:cNvSpPr txBox="1"/>
            <p:nvPr>
              <p:custDataLst>
                <p:tags r:id="rId22"/>
              </p:custDataLst>
            </p:nvPr>
          </p:nvSpPr>
          <p:spPr>
            <a:xfrm>
              <a:off x="5044082" y="2653915"/>
              <a:ext cx="1133465" cy="1121497"/>
            </a:xfrm>
            <a:prstGeom prst="rect">
              <a:avLst/>
            </a:prstGeom>
            <a:noFill/>
          </p:spPr>
          <p:txBody>
            <a:bodyPr wrap="square" rtlCol="0">
              <a:spAutoFit/>
            </a:bodyPr>
            <a:lstStyle/>
            <a:p>
              <a:r>
                <a:rPr lang="en-US" altLang="zh-CN" sz="5715">
                  <a:solidFill>
                    <a:schemeClr val="bg1"/>
                  </a:solidFill>
                  <a:latin typeface="DFGothic-EB" panose="02010609010101010101" pitchFamily="1" charset="-128"/>
                  <a:ea typeface="DFGothic-EB" panose="02010609010101010101" pitchFamily="1" charset="-128"/>
                </a:rPr>
                <a:t>01</a:t>
              </a:r>
              <a:endParaRPr lang="en-US" sz="5715">
                <a:solidFill>
                  <a:schemeClr val="bg1"/>
                </a:solidFill>
                <a:latin typeface="DFGothic-EB" panose="02010609010101010101" pitchFamily="1" charset="-128"/>
                <a:ea typeface="DFGothic-EB" panose="02010609010101010101" pitchFamily="1" charset="-128"/>
              </a:endParaRPr>
            </a:p>
          </p:txBody>
        </p:sp>
      </p:grpSp>
      <p:grpSp>
        <p:nvGrpSpPr>
          <p:cNvPr id="77" name="组合 76"/>
          <p:cNvGrpSpPr/>
          <p:nvPr userDrawn="1">
            <p:custDataLst>
              <p:tags r:id="rId23"/>
            </p:custDataLst>
          </p:nvPr>
        </p:nvGrpSpPr>
        <p:grpSpPr>
          <a:xfrm>
            <a:off x="10413868" y="199070"/>
            <a:ext cx="567612" cy="551417"/>
            <a:chOff x="1517331" y="1125257"/>
            <a:chExt cx="2204282" cy="2204282"/>
          </a:xfrm>
        </p:grpSpPr>
        <p:sp>
          <p:nvSpPr>
            <p:cNvPr id="78" name="椭圆 77"/>
            <p:cNvSpPr/>
            <p:nvPr>
              <p:custDataLst>
                <p:tags r:id="rId2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9" name="椭圆 78"/>
            <p:cNvSpPr/>
            <p:nvPr>
              <p:custDataLst>
                <p:tags r:id="rId25"/>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85" name="组合 84"/>
          <p:cNvGrpSpPr/>
          <p:nvPr userDrawn="1">
            <p:custDataLst>
              <p:tags r:id="rId26"/>
            </p:custDataLst>
          </p:nvPr>
        </p:nvGrpSpPr>
        <p:grpSpPr>
          <a:xfrm>
            <a:off x="10710153" y="745007"/>
            <a:ext cx="809808" cy="786702"/>
            <a:chOff x="1517331" y="1125257"/>
            <a:chExt cx="2204282" cy="2204282"/>
          </a:xfrm>
        </p:grpSpPr>
        <p:sp>
          <p:nvSpPr>
            <p:cNvPr id="86" name="椭圆 85"/>
            <p:cNvSpPr/>
            <p:nvPr>
              <p:custDataLst>
                <p:tags r:id="rId27"/>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87" name="椭圆 86"/>
            <p:cNvSpPr/>
            <p:nvPr>
              <p:custDataLst>
                <p:tags r:id="rId28"/>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80" name="组合 79"/>
          <p:cNvGrpSpPr/>
          <p:nvPr userDrawn="1">
            <p:custDataLst>
              <p:tags r:id="rId29"/>
            </p:custDataLst>
          </p:nvPr>
        </p:nvGrpSpPr>
        <p:grpSpPr>
          <a:xfrm>
            <a:off x="11417011" y="269982"/>
            <a:ext cx="567612" cy="551417"/>
            <a:chOff x="1517331" y="1125257"/>
            <a:chExt cx="2204282" cy="2204282"/>
          </a:xfrm>
        </p:grpSpPr>
        <p:sp>
          <p:nvSpPr>
            <p:cNvPr id="83" name="椭圆 82"/>
            <p:cNvSpPr/>
            <p:nvPr>
              <p:custDataLst>
                <p:tags r:id="rId3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84" name="椭圆 83"/>
            <p:cNvSpPr/>
            <p:nvPr>
              <p:custDataLst>
                <p:tags r:id="rId31"/>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showMasterSp="0">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32ECB4F7-CDA6-4D6A-8231-574AF9D11862}"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a:xfrm>
            <a:off x="9432507" y="6608681"/>
            <a:ext cx="2844800" cy="365125"/>
          </a:xfrm>
        </p:spPr>
        <p:txBody>
          <a:bodyPr>
            <a:scene3d>
              <a:camera prst="orthographicFront"/>
              <a:lightRig rig="threePt" dir="t"/>
            </a:scene3d>
          </a:bodyPr>
          <a:lstStyle>
            <a:lvl1pPr>
              <a:defRPr sz="78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zh-CN" altLang="en-US"/>
              <a:t>多多＆米粒</a:t>
            </a:r>
            <a:endParaRPr lang="zh-CN" altLang="en-US"/>
          </a:p>
        </p:txBody>
      </p:sp>
      <p:grpSp>
        <p:nvGrpSpPr>
          <p:cNvPr id="88" name="组合 87"/>
          <p:cNvGrpSpPr/>
          <p:nvPr userDrawn="1">
            <p:custDataLst>
              <p:tags r:id="rId5"/>
            </p:custDataLst>
          </p:nvPr>
        </p:nvGrpSpPr>
        <p:grpSpPr>
          <a:xfrm>
            <a:off x="10074571" y="1178517"/>
            <a:ext cx="391324" cy="380295"/>
            <a:chOff x="1463339" y="1072758"/>
            <a:chExt cx="1546058" cy="1546058"/>
          </a:xfrm>
          <a:effectLst>
            <a:outerShdw blurRad="330200" dist="215900" dir="6900000" sx="71000" sy="71000" algn="t" rotWithShape="0">
              <a:prstClr val="black">
                <a:alpha val="54000"/>
              </a:prstClr>
            </a:outerShdw>
          </a:effectLst>
        </p:grpSpPr>
        <p:sp>
          <p:nvSpPr>
            <p:cNvPr id="89" name="同心圆 88"/>
            <p:cNvSpPr/>
            <p:nvPr>
              <p:custDataLst>
                <p:tags r:id="rId6"/>
              </p:custDataLst>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sp>
          <p:nvSpPr>
            <p:cNvPr id="90" name="椭圆 89"/>
            <p:cNvSpPr/>
            <p:nvPr>
              <p:custDataLst>
                <p:tags r:id="rId7"/>
              </p:custDataLst>
            </p:nvPr>
          </p:nvSpPr>
          <p:spPr>
            <a:xfrm>
              <a:off x="1484232" y="1093651"/>
              <a:ext cx="1504274" cy="1504273"/>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grpSp>
        <p:nvGrpSpPr>
          <p:cNvPr id="73" name="组合 72"/>
          <p:cNvGrpSpPr/>
          <p:nvPr userDrawn="1">
            <p:custDataLst>
              <p:tags r:id="rId8"/>
            </p:custDataLst>
          </p:nvPr>
        </p:nvGrpSpPr>
        <p:grpSpPr>
          <a:xfrm>
            <a:off x="1191717" y="5165690"/>
            <a:ext cx="463561" cy="450334"/>
            <a:chOff x="1517331" y="1125257"/>
            <a:chExt cx="2204282" cy="2204282"/>
          </a:xfrm>
        </p:grpSpPr>
        <p:sp>
          <p:nvSpPr>
            <p:cNvPr id="74" name="椭圆 73"/>
            <p:cNvSpPr/>
            <p:nvPr>
              <p:custDataLst>
                <p:tags r:id="rId9"/>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5" name="椭圆 74"/>
            <p:cNvSpPr/>
            <p:nvPr>
              <p:custDataLst>
                <p:tags r:id="rId10"/>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70" name="组合 69"/>
          <p:cNvGrpSpPr/>
          <p:nvPr userDrawn="1">
            <p:custDataLst>
              <p:tags r:id="rId11"/>
            </p:custDataLst>
          </p:nvPr>
        </p:nvGrpSpPr>
        <p:grpSpPr>
          <a:xfrm>
            <a:off x="273178" y="5525324"/>
            <a:ext cx="567612" cy="551417"/>
            <a:chOff x="1517331" y="1125257"/>
            <a:chExt cx="2204282" cy="2204282"/>
          </a:xfrm>
        </p:grpSpPr>
        <p:sp>
          <p:nvSpPr>
            <p:cNvPr id="71" name="椭圆 70"/>
            <p:cNvSpPr/>
            <p:nvPr>
              <p:custDataLst>
                <p:tags r:id="rId12"/>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13"/>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67" name="组合 66"/>
          <p:cNvGrpSpPr/>
          <p:nvPr userDrawn="1">
            <p:custDataLst>
              <p:tags r:id="rId14"/>
            </p:custDataLst>
          </p:nvPr>
        </p:nvGrpSpPr>
        <p:grpSpPr>
          <a:xfrm>
            <a:off x="556984" y="4614273"/>
            <a:ext cx="567612" cy="551417"/>
            <a:chOff x="1517331" y="1125257"/>
            <a:chExt cx="2204282" cy="2204282"/>
          </a:xfrm>
        </p:grpSpPr>
        <p:sp>
          <p:nvSpPr>
            <p:cNvPr id="68" name="椭圆 67"/>
            <p:cNvSpPr/>
            <p:nvPr>
              <p:custDataLst>
                <p:tags r:id="rId15"/>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9" name="椭圆 68"/>
            <p:cNvSpPr/>
            <p:nvPr>
              <p:custDataLst>
                <p:tags r:id="rId16"/>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34" name="矩形 33"/>
          <p:cNvSpPr/>
          <p:nvPr userDrawn="1">
            <p:custDataLst>
              <p:tags r:id="rId17"/>
            </p:custDataLst>
          </p:nvPr>
        </p:nvSpPr>
        <p:spPr>
          <a:xfrm>
            <a:off x="0" y="2149618"/>
            <a:ext cx="12192000" cy="1255146"/>
          </a:xfrm>
          <a:prstGeom prst="rect">
            <a:avLst/>
          </a:prstGeom>
          <a:solidFill>
            <a:schemeClr val="bg1">
              <a:alpha val="84000"/>
            </a:schemeClr>
          </a:solidFill>
          <a:ln>
            <a:noFill/>
          </a:ln>
          <a:effectLst>
            <a:outerShdw blurRad="1397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nvGrpSpPr>
          <p:cNvPr id="50" name="组合 49"/>
          <p:cNvGrpSpPr/>
          <p:nvPr userDrawn="1">
            <p:custDataLst>
              <p:tags r:id="rId18"/>
            </p:custDataLst>
          </p:nvPr>
        </p:nvGrpSpPr>
        <p:grpSpPr>
          <a:xfrm>
            <a:off x="1704088" y="1780836"/>
            <a:ext cx="1964364" cy="1908316"/>
            <a:chOff x="4508674" y="2118116"/>
            <a:chExt cx="2204282" cy="2204282"/>
          </a:xfrm>
        </p:grpSpPr>
        <p:grpSp>
          <p:nvGrpSpPr>
            <p:cNvPr id="63" name="组合 62"/>
            <p:cNvGrpSpPr/>
            <p:nvPr>
              <p:custDataLst>
                <p:tags r:id="rId19"/>
              </p:custDataLst>
            </p:nvPr>
          </p:nvGrpSpPr>
          <p:grpSpPr>
            <a:xfrm>
              <a:off x="4508674" y="2118116"/>
              <a:ext cx="2204282" cy="2204282"/>
              <a:chOff x="1517331" y="1125257"/>
              <a:chExt cx="2204282" cy="2204282"/>
            </a:xfrm>
          </p:grpSpPr>
          <p:sp>
            <p:nvSpPr>
              <p:cNvPr id="65" name="椭圆 64"/>
              <p:cNvSpPr/>
              <p:nvPr>
                <p:custDataLst>
                  <p:tags r:id="rId2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6" name="椭圆 65"/>
              <p:cNvSpPr/>
              <p:nvPr>
                <p:custDataLst>
                  <p:tags r:id="rId21"/>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64" name="TextBox 63"/>
            <p:cNvSpPr txBox="1"/>
            <p:nvPr>
              <p:custDataLst>
                <p:tags r:id="rId22"/>
              </p:custDataLst>
            </p:nvPr>
          </p:nvSpPr>
          <p:spPr>
            <a:xfrm>
              <a:off x="5044082" y="2653915"/>
              <a:ext cx="1133465" cy="1121497"/>
            </a:xfrm>
            <a:prstGeom prst="rect">
              <a:avLst/>
            </a:prstGeom>
            <a:noFill/>
          </p:spPr>
          <p:txBody>
            <a:bodyPr wrap="square" rtlCol="0">
              <a:spAutoFit/>
            </a:bodyPr>
            <a:lstStyle/>
            <a:p>
              <a:r>
                <a:rPr lang="en-US" altLang="zh-CN" sz="5715">
                  <a:solidFill>
                    <a:schemeClr val="bg1"/>
                  </a:solidFill>
                  <a:latin typeface="DFGothic-EB" panose="02010609010101010101" pitchFamily="1" charset="-128"/>
                  <a:ea typeface="DFGothic-EB" panose="02010609010101010101" pitchFamily="1" charset="-128"/>
                </a:rPr>
                <a:t>0</a:t>
              </a:r>
              <a:r>
                <a:rPr lang="en-US" sz="5715">
                  <a:solidFill>
                    <a:schemeClr val="bg1"/>
                  </a:solidFill>
                  <a:latin typeface="DFGothic-EB" panose="02010609010101010101" pitchFamily="1" charset="-128"/>
                  <a:ea typeface="DFGothic-EB" panose="02010609010101010101" pitchFamily="1" charset="-128"/>
                </a:rPr>
                <a:t>2</a:t>
              </a:r>
              <a:endParaRPr lang="en-US" sz="5715">
                <a:solidFill>
                  <a:schemeClr val="bg1"/>
                </a:solidFill>
                <a:latin typeface="DFGothic-EB" panose="02010609010101010101" pitchFamily="1" charset="-128"/>
                <a:ea typeface="DFGothic-EB" panose="02010609010101010101" pitchFamily="1" charset="-128"/>
              </a:endParaRPr>
            </a:p>
          </p:txBody>
        </p:sp>
      </p:grpSp>
      <p:grpSp>
        <p:nvGrpSpPr>
          <p:cNvPr id="77" name="组合 76"/>
          <p:cNvGrpSpPr/>
          <p:nvPr userDrawn="1">
            <p:custDataLst>
              <p:tags r:id="rId23"/>
            </p:custDataLst>
          </p:nvPr>
        </p:nvGrpSpPr>
        <p:grpSpPr>
          <a:xfrm>
            <a:off x="10413868" y="199070"/>
            <a:ext cx="567612" cy="551417"/>
            <a:chOff x="1517331" y="1125257"/>
            <a:chExt cx="2204282" cy="2204282"/>
          </a:xfrm>
        </p:grpSpPr>
        <p:sp>
          <p:nvSpPr>
            <p:cNvPr id="78" name="椭圆 77"/>
            <p:cNvSpPr/>
            <p:nvPr>
              <p:custDataLst>
                <p:tags r:id="rId2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9" name="椭圆 78"/>
            <p:cNvSpPr/>
            <p:nvPr>
              <p:custDataLst>
                <p:tags r:id="rId25"/>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85" name="组合 84"/>
          <p:cNvGrpSpPr/>
          <p:nvPr userDrawn="1">
            <p:custDataLst>
              <p:tags r:id="rId26"/>
            </p:custDataLst>
          </p:nvPr>
        </p:nvGrpSpPr>
        <p:grpSpPr>
          <a:xfrm>
            <a:off x="10710153" y="745007"/>
            <a:ext cx="809808" cy="786702"/>
            <a:chOff x="1517331" y="1125257"/>
            <a:chExt cx="2204282" cy="2204282"/>
          </a:xfrm>
        </p:grpSpPr>
        <p:sp>
          <p:nvSpPr>
            <p:cNvPr id="86" name="椭圆 85"/>
            <p:cNvSpPr/>
            <p:nvPr>
              <p:custDataLst>
                <p:tags r:id="rId27"/>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87" name="椭圆 86"/>
            <p:cNvSpPr/>
            <p:nvPr>
              <p:custDataLst>
                <p:tags r:id="rId28"/>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80" name="组合 79"/>
          <p:cNvGrpSpPr/>
          <p:nvPr userDrawn="1">
            <p:custDataLst>
              <p:tags r:id="rId29"/>
            </p:custDataLst>
          </p:nvPr>
        </p:nvGrpSpPr>
        <p:grpSpPr>
          <a:xfrm>
            <a:off x="11417011" y="269982"/>
            <a:ext cx="567612" cy="551417"/>
            <a:chOff x="1517331" y="1125257"/>
            <a:chExt cx="2204282" cy="2204282"/>
          </a:xfrm>
        </p:grpSpPr>
        <p:sp>
          <p:nvSpPr>
            <p:cNvPr id="83" name="椭圆 82"/>
            <p:cNvSpPr/>
            <p:nvPr>
              <p:custDataLst>
                <p:tags r:id="rId3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84" name="椭圆 83"/>
            <p:cNvSpPr/>
            <p:nvPr>
              <p:custDataLst>
                <p:tags r:id="rId31"/>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showMasterSp="0">
  <p:cSld name="3_标题和内容">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32ECB4F7-CDA6-4D6A-8231-574AF9D11862}"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a:xfrm>
            <a:off x="9432507" y="6608131"/>
            <a:ext cx="2844800" cy="365125"/>
          </a:xfrm>
        </p:spPr>
        <p:txBody>
          <a:bodyPr>
            <a:scene3d>
              <a:camera prst="orthographicFront"/>
              <a:lightRig rig="threePt" dir="t"/>
            </a:scene3d>
          </a:bodyPr>
          <a:lstStyle>
            <a:lvl1pPr>
              <a:defRPr sz="78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zh-CN" altLang="en-US"/>
              <a:t>多多＆米粒</a:t>
            </a:r>
            <a:endParaRPr lang="zh-CN" altLang="en-US"/>
          </a:p>
        </p:txBody>
      </p:sp>
      <p:grpSp>
        <p:nvGrpSpPr>
          <p:cNvPr id="88" name="组合 87"/>
          <p:cNvGrpSpPr/>
          <p:nvPr userDrawn="1">
            <p:custDataLst>
              <p:tags r:id="rId5"/>
            </p:custDataLst>
          </p:nvPr>
        </p:nvGrpSpPr>
        <p:grpSpPr>
          <a:xfrm>
            <a:off x="10074571" y="1178517"/>
            <a:ext cx="391324" cy="380295"/>
            <a:chOff x="1463339" y="1072758"/>
            <a:chExt cx="1546058" cy="1546058"/>
          </a:xfrm>
          <a:effectLst>
            <a:outerShdw blurRad="330200" dist="215900" dir="6900000" sx="71000" sy="71000" algn="t" rotWithShape="0">
              <a:prstClr val="black">
                <a:alpha val="54000"/>
              </a:prstClr>
            </a:outerShdw>
          </a:effectLst>
        </p:grpSpPr>
        <p:sp>
          <p:nvSpPr>
            <p:cNvPr id="89" name="同心圆 88"/>
            <p:cNvSpPr/>
            <p:nvPr>
              <p:custDataLst>
                <p:tags r:id="rId6"/>
              </p:custDataLst>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sp>
          <p:nvSpPr>
            <p:cNvPr id="90" name="椭圆 89"/>
            <p:cNvSpPr/>
            <p:nvPr>
              <p:custDataLst>
                <p:tags r:id="rId7"/>
              </p:custDataLst>
            </p:nvPr>
          </p:nvSpPr>
          <p:spPr>
            <a:xfrm>
              <a:off x="1484232" y="1093651"/>
              <a:ext cx="1504274" cy="1504273"/>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grpSp>
        <p:nvGrpSpPr>
          <p:cNvPr id="73" name="组合 72"/>
          <p:cNvGrpSpPr/>
          <p:nvPr userDrawn="1">
            <p:custDataLst>
              <p:tags r:id="rId8"/>
            </p:custDataLst>
          </p:nvPr>
        </p:nvGrpSpPr>
        <p:grpSpPr>
          <a:xfrm>
            <a:off x="1191717" y="5165690"/>
            <a:ext cx="463561" cy="450334"/>
            <a:chOff x="1517331" y="1125257"/>
            <a:chExt cx="2204282" cy="2204282"/>
          </a:xfrm>
        </p:grpSpPr>
        <p:sp>
          <p:nvSpPr>
            <p:cNvPr id="74" name="椭圆 73"/>
            <p:cNvSpPr/>
            <p:nvPr>
              <p:custDataLst>
                <p:tags r:id="rId9"/>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5" name="椭圆 74"/>
            <p:cNvSpPr/>
            <p:nvPr>
              <p:custDataLst>
                <p:tags r:id="rId10"/>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70" name="组合 69"/>
          <p:cNvGrpSpPr/>
          <p:nvPr userDrawn="1">
            <p:custDataLst>
              <p:tags r:id="rId11"/>
            </p:custDataLst>
          </p:nvPr>
        </p:nvGrpSpPr>
        <p:grpSpPr>
          <a:xfrm>
            <a:off x="273178" y="5525324"/>
            <a:ext cx="567612" cy="551417"/>
            <a:chOff x="1517331" y="1125257"/>
            <a:chExt cx="2204282" cy="2204282"/>
          </a:xfrm>
        </p:grpSpPr>
        <p:sp>
          <p:nvSpPr>
            <p:cNvPr id="71" name="椭圆 70"/>
            <p:cNvSpPr/>
            <p:nvPr>
              <p:custDataLst>
                <p:tags r:id="rId12"/>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13"/>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67" name="组合 66"/>
          <p:cNvGrpSpPr/>
          <p:nvPr userDrawn="1">
            <p:custDataLst>
              <p:tags r:id="rId14"/>
            </p:custDataLst>
          </p:nvPr>
        </p:nvGrpSpPr>
        <p:grpSpPr>
          <a:xfrm>
            <a:off x="556984" y="4614273"/>
            <a:ext cx="567612" cy="551417"/>
            <a:chOff x="1517331" y="1125257"/>
            <a:chExt cx="2204282" cy="2204282"/>
          </a:xfrm>
        </p:grpSpPr>
        <p:sp>
          <p:nvSpPr>
            <p:cNvPr id="68" name="椭圆 67"/>
            <p:cNvSpPr/>
            <p:nvPr>
              <p:custDataLst>
                <p:tags r:id="rId15"/>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9" name="椭圆 68"/>
            <p:cNvSpPr/>
            <p:nvPr>
              <p:custDataLst>
                <p:tags r:id="rId16"/>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34" name="矩形 33"/>
          <p:cNvSpPr/>
          <p:nvPr userDrawn="1">
            <p:custDataLst>
              <p:tags r:id="rId17"/>
            </p:custDataLst>
          </p:nvPr>
        </p:nvSpPr>
        <p:spPr>
          <a:xfrm>
            <a:off x="0" y="2149618"/>
            <a:ext cx="12192000" cy="1255146"/>
          </a:xfrm>
          <a:prstGeom prst="rect">
            <a:avLst/>
          </a:prstGeom>
          <a:solidFill>
            <a:schemeClr val="bg1">
              <a:alpha val="84000"/>
            </a:schemeClr>
          </a:solidFill>
          <a:ln>
            <a:noFill/>
          </a:ln>
          <a:effectLst>
            <a:outerShdw blurRad="1397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nvGrpSpPr>
          <p:cNvPr id="50" name="组合 49"/>
          <p:cNvGrpSpPr/>
          <p:nvPr userDrawn="1">
            <p:custDataLst>
              <p:tags r:id="rId18"/>
            </p:custDataLst>
          </p:nvPr>
        </p:nvGrpSpPr>
        <p:grpSpPr>
          <a:xfrm>
            <a:off x="2310151" y="1745653"/>
            <a:ext cx="1964364" cy="1908316"/>
            <a:chOff x="4508674" y="2118116"/>
            <a:chExt cx="2204282" cy="2204282"/>
          </a:xfrm>
        </p:grpSpPr>
        <p:grpSp>
          <p:nvGrpSpPr>
            <p:cNvPr id="63" name="组合 62"/>
            <p:cNvGrpSpPr/>
            <p:nvPr>
              <p:custDataLst>
                <p:tags r:id="rId19"/>
              </p:custDataLst>
            </p:nvPr>
          </p:nvGrpSpPr>
          <p:grpSpPr>
            <a:xfrm>
              <a:off x="4508674" y="2118116"/>
              <a:ext cx="2204282" cy="2204282"/>
              <a:chOff x="1517331" y="1125257"/>
              <a:chExt cx="2204282" cy="2204282"/>
            </a:xfrm>
          </p:grpSpPr>
          <p:sp>
            <p:nvSpPr>
              <p:cNvPr id="65" name="椭圆 64"/>
              <p:cNvSpPr/>
              <p:nvPr>
                <p:custDataLst>
                  <p:tags r:id="rId2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6" name="椭圆 65"/>
              <p:cNvSpPr/>
              <p:nvPr>
                <p:custDataLst>
                  <p:tags r:id="rId21"/>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64" name="TextBox 63"/>
            <p:cNvSpPr txBox="1"/>
            <p:nvPr>
              <p:custDataLst>
                <p:tags r:id="rId22"/>
              </p:custDataLst>
            </p:nvPr>
          </p:nvSpPr>
          <p:spPr>
            <a:xfrm>
              <a:off x="5044082" y="2653915"/>
              <a:ext cx="1133465" cy="1121497"/>
            </a:xfrm>
            <a:prstGeom prst="rect">
              <a:avLst/>
            </a:prstGeom>
            <a:noFill/>
          </p:spPr>
          <p:txBody>
            <a:bodyPr wrap="square" rtlCol="0">
              <a:spAutoFit/>
            </a:bodyPr>
            <a:lstStyle/>
            <a:p>
              <a:r>
                <a:rPr lang="en-US" altLang="zh-CN" sz="5715">
                  <a:solidFill>
                    <a:schemeClr val="bg1"/>
                  </a:solidFill>
                  <a:latin typeface="DFGothic-EB" panose="02010609010101010101" pitchFamily="1" charset="-128"/>
                  <a:ea typeface="DFGothic-EB" panose="02010609010101010101" pitchFamily="1" charset="-128"/>
                </a:rPr>
                <a:t>0</a:t>
              </a:r>
              <a:r>
                <a:rPr lang="en-US" sz="5715">
                  <a:solidFill>
                    <a:schemeClr val="bg1"/>
                  </a:solidFill>
                  <a:latin typeface="DFGothic-EB" panose="02010609010101010101" pitchFamily="1" charset="-128"/>
                  <a:ea typeface="DFGothic-EB" panose="02010609010101010101" pitchFamily="1" charset="-128"/>
                </a:rPr>
                <a:t>3</a:t>
              </a:r>
              <a:endParaRPr lang="en-US" sz="5715">
                <a:solidFill>
                  <a:schemeClr val="bg1"/>
                </a:solidFill>
                <a:latin typeface="DFGothic-EB" panose="02010609010101010101" pitchFamily="1" charset="-128"/>
                <a:ea typeface="DFGothic-EB" panose="02010609010101010101" pitchFamily="1" charset="-128"/>
              </a:endParaRPr>
            </a:p>
          </p:txBody>
        </p:sp>
      </p:grpSp>
      <p:grpSp>
        <p:nvGrpSpPr>
          <p:cNvPr id="77" name="组合 76"/>
          <p:cNvGrpSpPr/>
          <p:nvPr userDrawn="1">
            <p:custDataLst>
              <p:tags r:id="rId23"/>
            </p:custDataLst>
          </p:nvPr>
        </p:nvGrpSpPr>
        <p:grpSpPr>
          <a:xfrm>
            <a:off x="10413868" y="199070"/>
            <a:ext cx="567612" cy="551417"/>
            <a:chOff x="1517331" y="1125257"/>
            <a:chExt cx="2204282" cy="2204282"/>
          </a:xfrm>
        </p:grpSpPr>
        <p:sp>
          <p:nvSpPr>
            <p:cNvPr id="78" name="椭圆 77"/>
            <p:cNvSpPr/>
            <p:nvPr>
              <p:custDataLst>
                <p:tags r:id="rId2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9" name="椭圆 78"/>
            <p:cNvSpPr/>
            <p:nvPr>
              <p:custDataLst>
                <p:tags r:id="rId25"/>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85" name="组合 84"/>
          <p:cNvGrpSpPr/>
          <p:nvPr userDrawn="1">
            <p:custDataLst>
              <p:tags r:id="rId26"/>
            </p:custDataLst>
          </p:nvPr>
        </p:nvGrpSpPr>
        <p:grpSpPr>
          <a:xfrm>
            <a:off x="10710153" y="745007"/>
            <a:ext cx="809808" cy="786702"/>
            <a:chOff x="1517331" y="1125257"/>
            <a:chExt cx="2204282" cy="2204282"/>
          </a:xfrm>
        </p:grpSpPr>
        <p:sp>
          <p:nvSpPr>
            <p:cNvPr id="86" name="椭圆 85"/>
            <p:cNvSpPr/>
            <p:nvPr>
              <p:custDataLst>
                <p:tags r:id="rId27"/>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87" name="椭圆 86"/>
            <p:cNvSpPr/>
            <p:nvPr>
              <p:custDataLst>
                <p:tags r:id="rId28"/>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80" name="组合 79"/>
          <p:cNvGrpSpPr/>
          <p:nvPr userDrawn="1">
            <p:custDataLst>
              <p:tags r:id="rId29"/>
            </p:custDataLst>
          </p:nvPr>
        </p:nvGrpSpPr>
        <p:grpSpPr>
          <a:xfrm>
            <a:off x="11417011" y="269982"/>
            <a:ext cx="567612" cy="551417"/>
            <a:chOff x="1517331" y="1125257"/>
            <a:chExt cx="2204282" cy="2204282"/>
          </a:xfrm>
        </p:grpSpPr>
        <p:sp>
          <p:nvSpPr>
            <p:cNvPr id="83" name="椭圆 82"/>
            <p:cNvSpPr/>
            <p:nvPr>
              <p:custDataLst>
                <p:tags r:id="rId3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84" name="椭圆 83"/>
            <p:cNvSpPr/>
            <p:nvPr>
              <p:custDataLst>
                <p:tags r:id="rId31"/>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showMasterSp="0">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32ECB4F7-CDA6-4D6A-8231-574AF9D11862}"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a:xfrm>
            <a:off x="9432507" y="6608681"/>
            <a:ext cx="2844800" cy="365125"/>
          </a:xfrm>
        </p:spPr>
        <p:txBody>
          <a:bodyPr>
            <a:scene3d>
              <a:camera prst="orthographicFront"/>
              <a:lightRig rig="threePt" dir="t"/>
            </a:scene3d>
          </a:bodyPr>
          <a:lstStyle>
            <a:lvl1pPr>
              <a:defRPr sz="78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zh-CN" altLang="en-US"/>
              <a:t>多多＆米粒</a:t>
            </a:r>
            <a:endParaRPr lang="zh-CN" altLang="en-US"/>
          </a:p>
        </p:txBody>
      </p:sp>
      <p:grpSp>
        <p:nvGrpSpPr>
          <p:cNvPr id="88" name="组合 87"/>
          <p:cNvGrpSpPr/>
          <p:nvPr userDrawn="1">
            <p:custDataLst>
              <p:tags r:id="rId5"/>
            </p:custDataLst>
          </p:nvPr>
        </p:nvGrpSpPr>
        <p:grpSpPr>
          <a:xfrm>
            <a:off x="10074571" y="1178517"/>
            <a:ext cx="391324" cy="380295"/>
            <a:chOff x="1463339" y="1072758"/>
            <a:chExt cx="1546058" cy="1546058"/>
          </a:xfrm>
          <a:effectLst>
            <a:outerShdw blurRad="330200" dist="215900" dir="6900000" sx="71000" sy="71000" algn="t" rotWithShape="0">
              <a:prstClr val="black">
                <a:alpha val="54000"/>
              </a:prstClr>
            </a:outerShdw>
          </a:effectLst>
        </p:grpSpPr>
        <p:sp>
          <p:nvSpPr>
            <p:cNvPr id="89" name="同心圆 88"/>
            <p:cNvSpPr/>
            <p:nvPr>
              <p:custDataLst>
                <p:tags r:id="rId6"/>
              </p:custDataLst>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sp>
          <p:nvSpPr>
            <p:cNvPr id="90" name="椭圆 89"/>
            <p:cNvSpPr/>
            <p:nvPr>
              <p:custDataLst>
                <p:tags r:id="rId7"/>
              </p:custDataLst>
            </p:nvPr>
          </p:nvSpPr>
          <p:spPr>
            <a:xfrm>
              <a:off x="1484232" y="1093651"/>
              <a:ext cx="1504274" cy="1504273"/>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grpSp>
        <p:nvGrpSpPr>
          <p:cNvPr id="73" name="组合 72"/>
          <p:cNvGrpSpPr/>
          <p:nvPr userDrawn="1">
            <p:custDataLst>
              <p:tags r:id="rId8"/>
            </p:custDataLst>
          </p:nvPr>
        </p:nvGrpSpPr>
        <p:grpSpPr>
          <a:xfrm>
            <a:off x="1191717" y="5165690"/>
            <a:ext cx="463561" cy="450334"/>
            <a:chOff x="1517331" y="1125257"/>
            <a:chExt cx="2204282" cy="2204282"/>
          </a:xfrm>
        </p:grpSpPr>
        <p:sp>
          <p:nvSpPr>
            <p:cNvPr id="74" name="椭圆 73"/>
            <p:cNvSpPr/>
            <p:nvPr>
              <p:custDataLst>
                <p:tags r:id="rId9"/>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5" name="椭圆 74"/>
            <p:cNvSpPr/>
            <p:nvPr>
              <p:custDataLst>
                <p:tags r:id="rId10"/>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70" name="组合 69"/>
          <p:cNvGrpSpPr/>
          <p:nvPr userDrawn="1">
            <p:custDataLst>
              <p:tags r:id="rId11"/>
            </p:custDataLst>
          </p:nvPr>
        </p:nvGrpSpPr>
        <p:grpSpPr>
          <a:xfrm>
            <a:off x="273178" y="5525324"/>
            <a:ext cx="567612" cy="551417"/>
            <a:chOff x="1517331" y="1125257"/>
            <a:chExt cx="2204282" cy="2204282"/>
          </a:xfrm>
        </p:grpSpPr>
        <p:sp>
          <p:nvSpPr>
            <p:cNvPr id="71" name="椭圆 70"/>
            <p:cNvSpPr/>
            <p:nvPr>
              <p:custDataLst>
                <p:tags r:id="rId12"/>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13"/>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67" name="组合 66"/>
          <p:cNvGrpSpPr/>
          <p:nvPr userDrawn="1">
            <p:custDataLst>
              <p:tags r:id="rId14"/>
            </p:custDataLst>
          </p:nvPr>
        </p:nvGrpSpPr>
        <p:grpSpPr>
          <a:xfrm>
            <a:off x="556984" y="4614273"/>
            <a:ext cx="567612" cy="551417"/>
            <a:chOff x="1517331" y="1125257"/>
            <a:chExt cx="2204282" cy="2204282"/>
          </a:xfrm>
        </p:grpSpPr>
        <p:sp>
          <p:nvSpPr>
            <p:cNvPr id="68" name="椭圆 67"/>
            <p:cNvSpPr/>
            <p:nvPr>
              <p:custDataLst>
                <p:tags r:id="rId15"/>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9" name="椭圆 68"/>
            <p:cNvSpPr/>
            <p:nvPr>
              <p:custDataLst>
                <p:tags r:id="rId16"/>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34" name="矩形 33"/>
          <p:cNvSpPr/>
          <p:nvPr userDrawn="1">
            <p:custDataLst>
              <p:tags r:id="rId17"/>
            </p:custDataLst>
          </p:nvPr>
        </p:nvSpPr>
        <p:spPr>
          <a:xfrm>
            <a:off x="0" y="2149618"/>
            <a:ext cx="12192000" cy="1255146"/>
          </a:xfrm>
          <a:prstGeom prst="rect">
            <a:avLst/>
          </a:prstGeom>
          <a:solidFill>
            <a:schemeClr val="bg1">
              <a:alpha val="84000"/>
            </a:schemeClr>
          </a:solidFill>
          <a:ln>
            <a:noFill/>
          </a:ln>
          <a:effectLst>
            <a:outerShdw blurRad="139700" dist="38100" dir="5400000" algn="t"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nvGrpSpPr>
          <p:cNvPr id="50" name="组合 49"/>
          <p:cNvGrpSpPr/>
          <p:nvPr userDrawn="1">
            <p:custDataLst>
              <p:tags r:id="rId18"/>
            </p:custDataLst>
          </p:nvPr>
        </p:nvGrpSpPr>
        <p:grpSpPr>
          <a:xfrm>
            <a:off x="2117750" y="1746203"/>
            <a:ext cx="1964364" cy="1908316"/>
            <a:chOff x="4508674" y="2118116"/>
            <a:chExt cx="2204282" cy="2204282"/>
          </a:xfrm>
        </p:grpSpPr>
        <p:grpSp>
          <p:nvGrpSpPr>
            <p:cNvPr id="63" name="组合 62"/>
            <p:cNvGrpSpPr/>
            <p:nvPr>
              <p:custDataLst>
                <p:tags r:id="rId19"/>
              </p:custDataLst>
            </p:nvPr>
          </p:nvGrpSpPr>
          <p:grpSpPr>
            <a:xfrm>
              <a:off x="4508674" y="2118116"/>
              <a:ext cx="2204282" cy="2204282"/>
              <a:chOff x="1517331" y="1125257"/>
              <a:chExt cx="2204282" cy="2204282"/>
            </a:xfrm>
          </p:grpSpPr>
          <p:sp>
            <p:nvSpPr>
              <p:cNvPr id="65" name="椭圆 64"/>
              <p:cNvSpPr/>
              <p:nvPr>
                <p:custDataLst>
                  <p:tags r:id="rId2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6" name="椭圆 65"/>
              <p:cNvSpPr/>
              <p:nvPr>
                <p:custDataLst>
                  <p:tags r:id="rId21"/>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64" name="TextBox 63"/>
            <p:cNvSpPr txBox="1"/>
            <p:nvPr>
              <p:custDataLst>
                <p:tags r:id="rId22"/>
              </p:custDataLst>
            </p:nvPr>
          </p:nvSpPr>
          <p:spPr>
            <a:xfrm>
              <a:off x="5044082" y="2653915"/>
              <a:ext cx="1133465" cy="1121497"/>
            </a:xfrm>
            <a:prstGeom prst="rect">
              <a:avLst/>
            </a:prstGeom>
            <a:noFill/>
          </p:spPr>
          <p:txBody>
            <a:bodyPr wrap="square" rtlCol="0">
              <a:spAutoFit/>
            </a:bodyPr>
            <a:lstStyle/>
            <a:p>
              <a:r>
                <a:rPr lang="en-US" altLang="zh-CN" sz="5715">
                  <a:solidFill>
                    <a:schemeClr val="bg1"/>
                  </a:solidFill>
                  <a:latin typeface="DFGothic-EB" panose="02010609010101010101" pitchFamily="1" charset="-128"/>
                  <a:ea typeface="DFGothic-EB" panose="02010609010101010101" pitchFamily="1" charset="-128"/>
                </a:rPr>
                <a:t>0</a:t>
              </a:r>
              <a:r>
                <a:rPr lang="en-US" sz="5715">
                  <a:solidFill>
                    <a:schemeClr val="bg1"/>
                  </a:solidFill>
                  <a:latin typeface="DFGothic-EB" panose="02010609010101010101" pitchFamily="1" charset="-128"/>
                  <a:ea typeface="DFGothic-EB" panose="02010609010101010101" pitchFamily="1" charset="-128"/>
                </a:rPr>
                <a:t>4</a:t>
              </a:r>
              <a:endParaRPr lang="en-US" sz="5715">
                <a:solidFill>
                  <a:schemeClr val="bg1"/>
                </a:solidFill>
                <a:latin typeface="DFGothic-EB" panose="02010609010101010101" pitchFamily="1" charset="-128"/>
                <a:ea typeface="DFGothic-EB" panose="02010609010101010101" pitchFamily="1" charset="-128"/>
              </a:endParaRPr>
            </a:p>
          </p:txBody>
        </p:sp>
      </p:grpSp>
      <p:grpSp>
        <p:nvGrpSpPr>
          <p:cNvPr id="77" name="组合 76"/>
          <p:cNvGrpSpPr/>
          <p:nvPr userDrawn="1">
            <p:custDataLst>
              <p:tags r:id="rId23"/>
            </p:custDataLst>
          </p:nvPr>
        </p:nvGrpSpPr>
        <p:grpSpPr>
          <a:xfrm>
            <a:off x="10413868" y="199070"/>
            <a:ext cx="567612" cy="551417"/>
            <a:chOff x="1517331" y="1125257"/>
            <a:chExt cx="2204282" cy="2204282"/>
          </a:xfrm>
        </p:grpSpPr>
        <p:sp>
          <p:nvSpPr>
            <p:cNvPr id="78" name="椭圆 77"/>
            <p:cNvSpPr/>
            <p:nvPr>
              <p:custDataLst>
                <p:tags r:id="rId2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9" name="椭圆 78"/>
            <p:cNvSpPr/>
            <p:nvPr>
              <p:custDataLst>
                <p:tags r:id="rId25"/>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85" name="组合 84"/>
          <p:cNvGrpSpPr/>
          <p:nvPr userDrawn="1">
            <p:custDataLst>
              <p:tags r:id="rId26"/>
            </p:custDataLst>
          </p:nvPr>
        </p:nvGrpSpPr>
        <p:grpSpPr>
          <a:xfrm>
            <a:off x="10710153" y="745007"/>
            <a:ext cx="809808" cy="786702"/>
            <a:chOff x="1517331" y="1125257"/>
            <a:chExt cx="2204282" cy="2204282"/>
          </a:xfrm>
        </p:grpSpPr>
        <p:sp>
          <p:nvSpPr>
            <p:cNvPr id="86" name="椭圆 85"/>
            <p:cNvSpPr/>
            <p:nvPr>
              <p:custDataLst>
                <p:tags r:id="rId27"/>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87" name="椭圆 86"/>
            <p:cNvSpPr/>
            <p:nvPr>
              <p:custDataLst>
                <p:tags r:id="rId28"/>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80" name="组合 79"/>
          <p:cNvGrpSpPr/>
          <p:nvPr userDrawn="1">
            <p:custDataLst>
              <p:tags r:id="rId29"/>
            </p:custDataLst>
          </p:nvPr>
        </p:nvGrpSpPr>
        <p:grpSpPr>
          <a:xfrm>
            <a:off x="11417011" y="269982"/>
            <a:ext cx="567612" cy="551417"/>
            <a:chOff x="1517331" y="1125257"/>
            <a:chExt cx="2204282" cy="2204282"/>
          </a:xfrm>
        </p:grpSpPr>
        <p:sp>
          <p:nvSpPr>
            <p:cNvPr id="83" name="椭圆 82"/>
            <p:cNvSpPr/>
            <p:nvPr>
              <p:custDataLst>
                <p:tags r:id="rId3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84" name="椭圆 83"/>
            <p:cNvSpPr/>
            <p:nvPr>
              <p:custDataLst>
                <p:tags r:id="rId31"/>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showMasterSp="0">
  <p:cSld name="5_标题和内容">
    <p:spTree>
      <p:nvGrpSpPr>
        <p:cNvPr id="1" name=""/>
        <p:cNvGrpSpPr/>
        <p:nvPr/>
      </p:nvGrpSpPr>
      <p:grpSpPr>
        <a:xfrm>
          <a:off x="0" y="0"/>
          <a:ext cx="0" cy="0"/>
          <a:chOff x="0" y="0"/>
          <a:chExt cx="0" cy="0"/>
        </a:xfrm>
      </p:grpSpPr>
      <p:grpSp>
        <p:nvGrpSpPr>
          <p:cNvPr id="70" name="组合 69"/>
          <p:cNvGrpSpPr/>
          <p:nvPr userDrawn="1">
            <p:custDataLst>
              <p:tags r:id="rId2"/>
            </p:custDataLst>
          </p:nvPr>
        </p:nvGrpSpPr>
        <p:grpSpPr>
          <a:xfrm>
            <a:off x="132843" y="6152069"/>
            <a:ext cx="567612" cy="551417"/>
            <a:chOff x="1517331" y="1125257"/>
            <a:chExt cx="2204282" cy="2204282"/>
          </a:xfrm>
        </p:grpSpPr>
        <p:sp>
          <p:nvSpPr>
            <p:cNvPr id="71" name="椭圆 70"/>
            <p:cNvSpPr/>
            <p:nvPr>
              <p:custDataLst>
                <p:tags r:id="rId3"/>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4"/>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80" name="组合 79"/>
          <p:cNvGrpSpPr/>
          <p:nvPr userDrawn="1">
            <p:custDataLst>
              <p:tags r:id="rId5"/>
            </p:custDataLst>
          </p:nvPr>
        </p:nvGrpSpPr>
        <p:grpSpPr>
          <a:xfrm>
            <a:off x="11303346" y="64877"/>
            <a:ext cx="567612" cy="551417"/>
            <a:chOff x="1517331" y="1125257"/>
            <a:chExt cx="2204282" cy="2204282"/>
          </a:xfrm>
        </p:grpSpPr>
        <p:sp>
          <p:nvSpPr>
            <p:cNvPr id="83" name="椭圆 82"/>
            <p:cNvSpPr/>
            <p:nvPr>
              <p:custDataLst>
                <p:tags r:id="rId6"/>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84" name="椭圆 83"/>
            <p:cNvSpPr/>
            <p:nvPr>
              <p:custDataLst>
                <p:tags r:id="rId7"/>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2"/>
            </p:custDataLst>
          </p:nvPr>
        </p:nvSpPr>
        <p:spPr/>
        <p:txBody>
          <a:bodyPr/>
          <a:lstStyle/>
          <a:p>
            <a:fld id="{32ECB4F7-CDA6-4D6A-8231-574AF9D11862}" type="datetimeFigureOut">
              <a:rPr lang="zh-CN" altLang="en-US" smtClean="0"/>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cxnSp>
        <p:nvCxnSpPr>
          <p:cNvPr id="64" name="直接连接符 63"/>
          <p:cNvCxnSpPr/>
          <p:nvPr userDrawn="1">
            <p:custDataLst>
              <p:tags r:id="rId4"/>
            </p:custDataLst>
          </p:nvPr>
        </p:nvCxnSpPr>
        <p:spPr>
          <a:xfrm flipH="1" flipV="1">
            <a:off x="2407907" y="0"/>
            <a:ext cx="0" cy="685800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61" name="组合 60"/>
          <p:cNvGrpSpPr/>
          <p:nvPr userDrawn="1">
            <p:custDataLst>
              <p:tags r:id="rId5"/>
            </p:custDataLst>
          </p:nvPr>
        </p:nvGrpSpPr>
        <p:grpSpPr>
          <a:xfrm>
            <a:off x="2212027" y="845716"/>
            <a:ext cx="391760" cy="380582"/>
            <a:chOff x="10515120" y="1090158"/>
            <a:chExt cx="1680496" cy="1680496"/>
          </a:xfrm>
        </p:grpSpPr>
        <p:sp>
          <p:nvSpPr>
            <p:cNvPr id="62" name="椭圆 61"/>
            <p:cNvSpPr/>
            <p:nvPr>
              <p:custDataLst>
                <p:tags r:id="rId6"/>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63" name="椭圆 62"/>
            <p:cNvSpPr/>
            <p:nvPr>
              <p:custDataLst>
                <p:tags r:id="rId7"/>
              </p:custDataLst>
            </p:nvPr>
          </p:nvSpPr>
          <p:spPr>
            <a:xfrm>
              <a:off x="10650383" y="1225421"/>
              <a:ext cx="1409970" cy="1409970"/>
            </a:xfrm>
            <a:prstGeom prst="ellipse">
              <a:avLst/>
            </a:prstGeom>
            <a:solidFill>
              <a:schemeClr val="accent2"/>
            </a:soli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grpSp>
        <p:nvGrpSpPr>
          <p:cNvPr id="48" name="组合 47"/>
          <p:cNvGrpSpPr/>
          <p:nvPr userDrawn="1">
            <p:custDataLst>
              <p:tags r:id="rId8"/>
            </p:custDataLst>
          </p:nvPr>
        </p:nvGrpSpPr>
        <p:grpSpPr>
          <a:xfrm>
            <a:off x="1167209" y="2013042"/>
            <a:ext cx="2481397" cy="2410598"/>
            <a:chOff x="12529169" y="3967390"/>
            <a:chExt cx="1680496" cy="1680496"/>
          </a:xfrm>
        </p:grpSpPr>
        <p:grpSp>
          <p:nvGrpSpPr>
            <p:cNvPr id="49" name="组合 48"/>
            <p:cNvGrpSpPr/>
            <p:nvPr>
              <p:custDataLst>
                <p:tags r:id="rId9"/>
              </p:custDataLst>
            </p:nvPr>
          </p:nvGrpSpPr>
          <p:grpSpPr>
            <a:xfrm>
              <a:off x="12529169" y="3967390"/>
              <a:ext cx="1680496" cy="1680496"/>
              <a:chOff x="10515120" y="1090158"/>
              <a:chExt cx="1680496" cy="1680496"/>
            </a:xfrm>
          </p:grpSpPr>
          <p:sp>
            <p:nvSpPr>
              <p:cNvPr id="51" name="椭圆 50"/>
              <p:cNvSpPr/>
              <p:nvPr>
                <p:custDataLst>
                  <p:tags r:id="rId10"/>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52" name="椭圆 51"/>
              <p:cNvSpPr/>
              <p:nvPr>
                <p:custDataLst>
                  <p:tags r:id="rId11"/>
                </p:custDataLst>
              </p:nvPr>
            </p:nvSpPr>
            <p:spPr>
              <a:xfrm>
                <a:off x="10672509" y="1247547"/>
                <a:ext cx="1365718" cy="1365718"/>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50" name="TextBox 49"/>
            <p:cNvSpPr txBox="1"/>
            <p:nvPr>
              <p:custDataLst>
                <p:tags r:id="rId12"/>
              </p:custDataLst>
            </p:nvPr>
          </p:nvSpPr>
          <p:spPr>
            <a:xfrm>
              <a:off x="12884843" y="4542717"/>
              <a:ext cx="1010287" cy="565740"/>
            </a:xfrm>
            <a:prstGeom prst="rect">
              <a:avLst/>
            </a:prstGeom>
            <a:noFill/>
          </p:spPr>
          <p:txBody>
            <a:bodyPr wrap="square" rtlCol="0">
              <a:spAutoFit/>
            </a:bodyPr>
            <a:lstStyle/>
            <a:p>
              <a:r>
                <a:rPr lang="zh-CN" altLang="en-US" sz="4675">
                  <a:solidFill>
                    <a:schemeClr val="bg1"/>
                  </a:solidFill>
                  <a:latin typeface="+mj-ea"/>
                </a:rPr>
                <a:t>目录</a:t>
              </a:r>
              <a:endParaRPr lang="zh-CN" altLang="en-US" sz="4675">
                <a:solidFill>
                  <a:schemeClr val="bg1"/>
                </a:solidFill>
                <a:latin typeface="+mj-ea"/>
              </a:endParaRPr>
            </a:p>
          </p:txBody>
        </p:sp>
      </p:grpSp>
      <p:grpSp>
        <p:nvGrpSpPr>
          <p:cNvPr id="57" name="组合 56"/>
          <p:cNvGrpSpPr/>
          <p:nvPr userDrawn="1">
            <p:custDataLst>
              <p:tags r:id="rId13"/>
            </p:custDataLst>
          </p:nvPr>
        </p:nvGrpSpPr>
        <p:grpSpPr>
          <a:xfrm>
            <a:off x="2212027" y="5625975"/>
            <a:ext cx="391760" cy="380582"/>
            <a:chOff x="10515120" y="1090158"/>
            <a:chExt cx="1680496" cy="1680496"/>
          </a:xfrm>
        </p:grpSpPr>
        <p:sp>
          <p:nvSpPr>
            <p:cNvPr id="59" name="椭圆 58"/>
            <p:cNvSpPr/>
            <p:nvPr>
              <p:custDataLst>
                <p:tags r:id="rId14"/>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60" name="椭圆 59"/>
            <p:cNvSpPr/>
            <p:nvPr>
              <p:custDataLst>
                <p:tags r:id="rId15"/>
              </p:custDataLst>
            </p:nvPr>
          </p:nvSpPr>
          <p:spPr>
            <a:xfrm>
              <a:off x="10650383" y="1225421"/>
              <a:ext cx="1409970" cy="1409970"/>
            </a:xfrm>
            <a:prstGeom prst="ellipse">
              <a:avLst/>
            </a:prstGeom>
            <a:solidFill>
              <a:schemeClr val="accent2"/>
            </a:soli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grpSp>
        <p:nvGrpSpPr>
          <p:cNvPr id="105" name="组合 104"/>
          <p:cNvGrpSpPr/>
          <p:nvPr userDrawn="1">
            <p:custDataLst>
              <p:tags r:id="rId16"/>
            </p:custDataLst>
          </p:nvPr>
        </p:nvGrpSpPr>
        <p:grpSpPr>
          <a:xfrm>
            <a:off x="4709281" y="361164"/>
            <a:ext cx="1560712" cy="1140709"/>
            <a:chOff x="12529169" y="3967390"/>
            <a:chExt cx="1890986" cy="1680496"/>
          </a:xfrm>
        </p:grpSpPr>
        <p:grpSp>
          <p:nvGrpSpPr>
            <p:cNvPr id="106" name="组合 105"/>
            <p:cNvGrpSpPr/>
            <p:nvPr>
              <p:custDataLst>
                <p:tags r:id="rId17"/>
              </p:custDataLst>
            </p:nvPr>
          </p:nvGrpSpPr>
          <p:grpSpPr>
            <a:xfrm>
              <a:off x="12529169" y="3967390"/>
              <a:ext cx="1680496" cy="1680496"/>
              <a:chOff x="10515120" y="1090158"/>
              <a:chExt cx="1680496" cy="1680496"/>
            </a:xfrm>
          </p:grpSpPr>
          <p:sp>
            <p:nvSpPr>
              <p:cNvPr id="114" name="椭圆 113"/>
              <p:cNvSpPr/>
              <p:nvPr>
                <p:custDataLst>
                  <p:tags r:id="rId18"/>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115" name="椭圆 114"/>
              <p:cNvSpPr/>
              <p:nvPr>
                <p:custDataLst>
                  <p:tags r:id="rId19"/>
                </p:custDataLst>
              </p:nvPr>
            </p:nvSpPr>
            <p:spPr>
              <a:xfrm>
                <a:off x="10672509" y="1247547"/>
                <a:ext cx="1365718" cy="1365718"/>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p>
            </p:txBody>
          </p:sp>
        </p:grpSp>
        <p:sp>
          <p:nvSpPr>
            <p:cNvPr id="113" name="TextBox 112"/>
            <p:cNvSpPr txBox="1"/>
            <p:nvPr>
              <p:custDataLst>
                <p:tags r:id="rId20"/>
              </p:custDataLst>
            </p:nvPr>
          </p:nvSpPr>
          <p:spPr>
            <a:xfrm>
              <a:off x="13095505" y="4435499"/>
              <a:ext cx="1324650" cy="761484"/>
            </a:xfrm>
            <a:prstGeom prst="rect">
              <a:avLst/>
            </a:prstGeom>
            <a:noFill/>
          </p:spPr>
          <p:txBody>
            <a:bodyPr wrap="square" rtlCol="0">
              <a:spAutoFit/>
            </a:bodyPr>
            <a:lstStyle/>
            <a:p>
              <a:r>
                <a:rPr lang="en-US" altLang="zh-CN" sz="2770">
                  <a:solidFill>
                    <a:schemeClr val="bg1"/>
                  </a:solidFill>
                  <a:latin typeface="DFGothic-EB" panose="02010609010101010101" pitchFamily="1" charset="-128"/>
                  <a:ea typeface="DFGothic-EB" panose="02010609010101010101" pitchFamily="1" charset="-128"/>
                </a:rPr>
                <a:t>01</a:t>
              </a:r>
              <a:endParaRPr lang="zh-CN" altLang="en-US" sz="2770">
                <a:solidFill>
                  <a:schemeClr val="bg1"/>
                </a:solidFill>
                <a:latin typeface="DFGothic-EB" panose="02010609010101010101" pitchFamily="1" charset="-128"/>
                <a:ea typeface="DFGothic-EB" panose="02010609010101010101" pitchFamily="1" charset="-128"/>
              </a:endParaRPr>
            </a:p>
          </p:txBody>
        </p:sp>
      </p:grpSp>
      <p:grpSp>
        <p:nvGrpSpPr>
          <p:cNvPr id="98" name="组合 97"/>
          <p:cNvGrpSpPr/>
          <p:nvPr userDrawn="1">
            <p:custDataLst>
              <p:tags r:id="rId21"/>
            </p:custDataLst>
          </p:nvPr>
        </p:nvGrpSpPr>
        <p:grpSpPr>
          <a:xfrm>
            <a:off x="4739329" y="1790159"/>
            <a:ext cx="1518836" cy="1139610"/>
            <a:chOff x="12529169" y="3967390"/>
            <a:chExt cx="1680496" cy="1680496"/>
          </a:xfrm>
        </p:grpSpPr>
        <p:grpSp>
          <p:nvGrpSpPr>
            <p:cNvPr id="99" name="组合 98"/>
            <p:cNvGrpSpPr/>
            <p:nvPr>
              <p:custDataLst>
                <p:tags r:id="rId22"/>
              </p:custDataLst>
            </p:nvPr>
          </p:nvGrpSpPr>
          <p:grpSpPr>
            <a:xfrm>
              <a:off x="12529169" y="3967390"/>
              <a:ext cx="1680496" cy="1680496"/>
              <a:chOff x="10515120" y="1090158"/>
              <a:chExt cx="1680496" cy="1680496"/>
            </a:xfrm>
          </p:grpSpPr>
          <p:sp>
            <p:nvSpPr>
              <p:cNvPr id="103" name="椭圆 102"/>
              <p:cNvSpPr/>
              <p:nvPr>
                <p:custDataLst>
                  <p:tags r:id="rId23"/>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104" name="椭圆 103"/>
              <p:cNvSpPr/>
              <p:nvPr>
                <p:custDataLst>
                  <p:tags r:id="rId24"/>
                </p:custDataLst>
              </p:nvPr>
            </p:nvSpPr>
            <p:spPr>
              <a:xfrm>
                <a:off x="10650383" y="1225421"/>
                <a:ext cx="1409970" cy="1409970"/>
              </a:xfrm>
              <a:prstGeom prst="ellipse">
                <a:avLst/>
              </a:prstGeom>
              <a:solidFill>
                <a:schemeClr val="tx2"/>
              </a:soli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100" name="TextBox 99"/>
            <p:cNvSpPr txBox="1"/>
            <p:nvPr>
              <p:custDataLst>
                <p:tags r:id="rId25"/>
              </p:custDataLst>
            </p:nvPr>
          </p:nvSpPr>
          <p:spPr>
            <a:xfrm>
              <a:off x="12954692" y="4434986"/>
              <a:ext cx="1010287" cy="762218"/>
            </a:xfrm>
            <a:prstGeom prst="rect">
              <a:avLst/>
            </a:prstGeom>
            <a:noFill/>
          </p:spPr>
          <p:txBody>
            <a:bodyPr wrap="square" rtlCol="0">
              <a:spAutoFit/>
            </a:bodyPr>
            <a:lstStyle/>
            <a:p>
              <a:r>
                <a:rPr lang="en-US" altLang="zh-CN" sz="2770">
                  <a:solidFill>
                    <a:schemeClr val="bg1"/>
                  </a:solidFill>
                  <a:latin typeface="DFGothic-EB" panose="02010609010101010101" pitchFamily="1" charset="-128"/>
                  <a:ea typeface="DFGothic-EB" panose="02010609010101010101" pitchFamily="1" charset="-128"/>
                </a:rPr>
                <a:t>02</a:t>
              </a:r>
              <a:endParaRPr lang="zh-CN" altLang="en-US" sz="2770">
                <a:solidFill>
                  <a:schemeClr val="bg1"/>
                </a:solidFill>
                <a:latin typeface="DFGothic-EB" panose="02010609010101010101" pitchFamily="1" charset="-128"/>
                <a:ea typeface="DFGothic-EB" panose="02010609010101010101" pitchFamily="1" charset="-128"/>
              </a:endParaRPr>
            </a:p>
          </p:txBody>
        </p:sp>
      </p:grpSp>
      <p:sp>
        <p:nvSpPr>
          <p:cNvPr id="2" name="灯片编号占位符 5"/>
          <p:cNvSpPr>
            <a:spLocks noGrp="1"/>
          </p:cNvSpPr>
          <p:nvPr userDrawn="1">
            <p:custDataLst>
              <p:tags r:id="rId26"/>
            </p:custDataLst>
          </p:nvPr>
        </p:nvSpPr>
        <p:spPr>
          <a:xfrm>
            <a:off x="9497018" y="6608681"/>
            <a:ext cx="2844800" cy="365125"/>
          </a:xfrm>
          <a:prstGeom prst="rect">
            <a:avLst/>
          </a:prstGeom>
        </p:spPr>
        <p:txBody>
          <a:bodyPr vert="horz" lIns="106869" tIns="53434" rIns="106869" bIns="53434" rtlCol="0" anchor="ctr">
            <a:scene3d>
              <a:camera prst="orthographicFront"/>
              <a:lightRig rig="threePt" dir="t"/>
            </a:scene3d>
          </a:bodyPr>
          <a:lstStyle>
            <a:lvl1pPr>
              <a:defRPr sz="9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en-US" altLang="zh-CN" sz="780"/>
              <a:t>                                                                                    </a:t>
            </a:r>
            <a:r>
              <a:rPr lang="zh-CN" altLang="en-US" sz="780"/>
              <a:t>多多＆米粒</a:t>
            </a:r>
            <a:endParaRPr lang="zh-CN" altLang="en-US" sz="780"/>
          </a:p>
        </p:txBody>
      </p:sp>
      <p:grpSp>
        <p:nvGrpSpPr>
          <p:cNvPr id="3" name="组合 2"/>
          <p:cNvGrpSpPr/>
          <p:nvPr userDrawn="1">
            <p:custDataLst>
              <p:tags r:id="rId27"/>
            </p:custDataLst>
          </p:nvPr>
        </p:nvGrpSpPr>
        <p:grpSpPr>
          <a:xfrm>
            <a:off x="4796911" y="3164054"/>
            <a:ext cx="1560712" cy="1140709"/>
            <a:chOff x="12529169" y="3967390"/>
            <a:chExt cx="1890986" cy="1680496"/>
          </a:xfrm>
        </p:grpSpPr>
        <p:grpSp>
          <p:nvGrpSpPr>
            <p:cNvPr id="6" name="组合 5"/>
            <p:cNvGrpSpPr/>
            <p:nvPr>
              <p:custDataLst>
                <p:tags r:id="rId28"/>
              </p:custDataLst>
            </p:nvPr>
          </p:nvGrpSpPr>
          <p:grpSpPr>
            <a:xfrm>
              <a:off x="12529169" y="3967390"/>
              <a:ext cx="1680496" cy="1680496"/>
              <a:chOff x="10515120" y="1090158"/>
              <a:chExt cx="1680496" cy="1680496"/>
            </a:xfrm>
          </p:grpSpPr>
          <p:sp>
            <p:nvSpPr>
              <p:cNvPr id="7" name="椭圆 6"/>
              <p:cNvSpPr/>
              <p:nvPr>
                <p:custDataLst>
                  <p:tags r:id="rId29"/>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8" name="椭圆 7"/>
              <p:cNvSpPr/>
              <p:nvPr>
                <p:custDataLst>
                  <p:tags r:id="rId30"/>
                </p:custDataLst>
              </p:nvPr>
            </p:nvSpPr>
            <p:spPr>
              <a:xfrm>
                <a:off x="10672509" y="1247547"/>
                <a:ext cx="1365718" cy="1365718"/>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p>
            </p:txBody>
          </p:sp>
        </p:grpSp>
        <p:sp>
          <p:nvSpPr>
            <p:cNvPr id="9" name="TextBox 112"/>
            <p:cNvSpPr txBox="1"/>
            <p:nvPr>
              <p:custDataLst>
                <p:tags r:id="rId31"/>
              </p:custDataLst>
            </p:nvPr>
          </p:nvSpPr>
          <p:spPr>
            <a:xfrm>
              <a:off x="13095505" y="4435499"/>
              <a:ext cx="1324650" cy="761484"/>
            </a:xfrm>
            <a:prstGeom prst="rect">
              <a:avLst/>
            </a:prstGeom>
            <a:noFill/>
          </p:spPr>
          <p:txBody>
            <a:bodyPr wrap="square" rtlCol="0">
              <a:spAutoFit/>
            </a:bodyPr>
            <a:lstStyle/>
            <a:p>
              <a:r>
                <a:rPr lang="en-US" altLang="zh-CN" sz="2770">
                  <a:solidFill>
                    <a:schemeClr val="bg1"/>
                  </a:solidFill>
                  <a:latin typeface="DFGothic-EB" panose="02010609010101010101" pitchFamily="1" charset="-128"/>
                  <a:ea typeface="DFGothic-EB" panose="02010609010101010101" pitchFamily="1" charset="-128"/>
                </a:rPr>
                <a:t>0</a:t>
              </a:r>
              <a:r>
                <a:rPr lang="en-US" sz="2770">
                  <a:solidFill>
                    <a:schemeClr val="bg1"/>
                  </a:solidFill>
                  <a:latin typeface="DFGothic-EB" panose="02010609010101010101" pitchFamily="1" charset="-128"/>
                  <a:ea typeface="DFGothic-EB" panose="02010609010101010101" pitchFamily="1" charset="-128"/>
                </a:rPr>
                <a:t>3</a:t>
              </a:r>
              <a:endParaRPr lang="en-US" sz="2770">
                <a:solidFill>
                  <a:schemeClr val="bg1"/>
                </a:solidFill>
                <a:latin typeface="DFGothic-EB" panose="02010609010101010101" pitchFamily="1" charset="-128"/>
                <a:ea typeface="DFGothic-EB" panose="02010609010101010101" pitchFamily="1" charset="-128"/>
              </a:endParaRPr>
            </a:p>
          </p:txBody>
        </p:sp>
      </p:grpSp>
      <p:grpSp>
        <p:nvGrpSpPr>
          <p:cNvPr id="10" name="组合 9"/>
          <p:cNvGrpSpPr/>
          <p:nvPr userDrawn="1">
            <p:custDataLst>
              <p:tags r:id="rId32"/>
            </p:custDataLst>
          </p:nvPr>
        </p:nvGrpSpPr>
        <p:grpSpPr>
          <a:xfrm>
            <a:off x="4786954" y="4608289"/>
            <a:ext cx="1518836" cy="1139610"/>
            <a:chOff x="12529169" y="3967390"/>
            <a:chExt cx="1680496" cy="1680496"/>
          </a:xfrm>
        </p:grpSpPr>
        <p:grpSp>
          <p:nvGrpSpPr>
            <p:cNvPr id="11" name="组合 10"/>
            <p:cNvGrpSpPr/>
            <p:nvPr>
              <p:custDataLst>
                <p:tags r:id="rId33"/>
              </p:custDataLst>
            </p:nvPr>
          </p:nvGrpSpPr>
          <p:grpSpPr>
            <a:xfrm>
              <a:off x="12529169" y="3967390"/>
              <a:ext cx="1680496" cy="1680496"/>
              <a:chOff x="10515120" y="1090158"/>
              <a:chExt cx="1680496" cy="1680496"/>
            </a:xfrm>
          </p:grpSpPr>
          <p:sp>
            <p:nvSpPr>
              <p:cNvPr id="12" name="椭圆 11"/>
              <p:cNvSpPr/>
              <p:nvPr>
                <p:custDataLst>
                  <p:tags r:id="rId34"/>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13" name="椭圆 12"/>
              <p:cNvSpPr/>
              <p:nvPr>
                <p:custDataLst>
                  <p:tags r:id="rId35"/>
                </p:custDataLst>
              </p:nvPr>
            </p:nvSpPr>
            <p:spPr>
              <a:xfrm>
                <a:off x="10650383" y="1225421"/>
                <a:ext cx="1409970" cy="1409970"/>
              </a:xfrm>
              <a:prstGeom prst="ellipse">
                <a:avLst/>
              </a:prstGeom>
              <a:solidFill>
                <a:schemeClr val="tx2"/>
              </a:soli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14" name="TextBox 99"/>
            <p:cNvSpPr txBox="1"/>
            <p:nvPr>
              <p:custDataLst>
                <p:tags r:id="rId36"/>
              </p:custDataLst>
            </p:nvPr>
          </p:nvSpPr>
          <p:spPr>
            <a:xfrm>
              <a:off x="12954692" y="4434986"/>
              <a:ext cx="1010287" cy="762218"/>
            </a:xfrm>
            <a:prstGeom prst="rect">
              <a:avLst/>
            </a:prstGeom>
            <a:noFill/>
          </p:spPr>
          <p:txBody>
            <a:bodyPr wrap="square" rtlCol="0">
              <a:spAutoFit/>
            </a:bodyPr>
            <a:lstStyle/>
            <a:p>
              <a:r>
                <a:rPr lang="en-US" altLang="zh-CN" sz="2770">
                  <a:solidFill>
                    <a:schemeClr val="bg1"/>
                  </a:solidFill>
                  <a:latin typeface="DFGothic-EB" panose="02010609010101010101" pitchFamily="1" charset="-128"/>
                  <a:ea typeface="DFGothic-EB" panose="02010609010101010101" pitchFamily="1" charset="-128"/>
                </a:rPr>
                <a:t>0</a:t>
              </a:r>
              <a:r>
                <a:rPr lang="en-US" sz="2770">
                  <a:solidFill>
                    <a:schemeClr val="bg1"/>
                  </a:solidFill>
                  <a:latin typeface="DFGothic-EB" panose="02010609010101010101" pitchFamily="1" charset="-128"/>
                  <a:ea typeface="DFGothic-EB" panose="02010609010101010101" pitchFamily="1" charset="-128"/>
                </a:rPr>
                <a:t>4</a:t>
              </a:r>
              <a:endParaRPr lang="en-US" sz="2770">
                <a:solidFill>
                  <a:schemeClr val="bg1"/>
                </a:solidFill>
                <a:latin typeface="DFGothic-EB" panose="02010609010101010101" pitchFamily="1" charset="-128"/>
                <a:ea typeface="DFGothic-EB" panose="02010609010101010101" pitchFamily="1" charset="-128"/>
              </a:endParaRPr>
            </a:p>
          </p:txBody>
        </p:sp>
      </p:gr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showMasterSp="0">
  <p:cSld name="1_节标题">
    <p:spTree>
      <p:nvGrpSpPr>
        <p:cNvPr id="1" name=""/>
        <p:cNvGrpSpPr/>
        <p:nvPr/>
      </p:nvGrpSpPr>
      <p:grpSpPr>
        <a:xfrm>
          <a:off x="0" y="0"/>
          <a:ext cx="0" cy="0"/>
          <a:chOff x="0" y="0"/>
          <a:chExt cx="0" cy="0"/>
        </a:xfrm>
      </p:grpSpPr>
      <p:cxnSp>
        <p:nvCxnSpPr>
          <p:cNvPr id="64" name="直接连接符 63"/>
          <p:cNvCxnSpPr/>
          <p:nvPr userDrawn="1">
            <p:custDataLst>
              <p:tags r:id="rId2"/>
            </p:custDataLst>
          </p:nvPr>
        </p:nvCxnSpPr>
        <p:spPr>
          <a:xfrm flipH="1" flipV="1">
            <a:off x="2407907" y="0"/>
            <a:ext cx="0" cy="6858000"/>
          </a:xfrm>
          <a:prstGeom prst="line">
            <a:avLst/>
          </a:prstGeom>
          <a:ln>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61" name="组合 60"/>
          <p:cNvGrpSpPr/>
          <p:nvPr userDrawn="1">
            <p:custDataLst>
              <p:tags r:id="rId3"/>
            </p:custDataLst>
          </p:nvPr>
        </p:nvGrpSpPr>
        <p:grpSpPr>
          <a:xfrm>
            <a:off x="2212027" y="845716"/>
            <a:ext cx="391760" cy="380582"/>
            <a:chOff x="10515120" y="1090158"/>
            <a:chExt cx="1680496" cy="1680496"/>
          </a:xfrm>
        </p:grpSpPr>
        <p:sp>
          <p:nvSpPr>
            <p:cNvPr id="62" name="椭圆 61"/>
            <p:cNvSpPr/>
            <p:nvPr>
              <p:custDataLst>
                <p:tags r:id="rId4"/>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63" name="椭圆 62"/>
            <p:cNvSpPr/>
            <p:nvPr>
              <p:custDataLst>
                <p:tags r:id="rId5"/>
              </p:custDataLst>
            </p:nvPr>
          </p:nvSpPr>
          <p:spPr>
            <a:xfrm>
              <a:off x="10650383" y="1225421"/>
              <a:ext cx="1409970" cy="1409970"/>
            </a:xfrm>
            <a:prstGeom prst="ellipse">
              <a:avLst/>
            </a:prstGeom>
            <a:solidFill>
              <a:schemeClr val="accent2"/>
            </a:soli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grpSp>
        <p:nvGrpSpPr>
          <p:cNvPr id="48" name="组合 47"/>
          <p:cNvGrpSpPr/>
          <p:nvPr userDrawn="1">
            <p:custDataLst>
              <p:tags r:id="rId6"/>
            </p:custDataLst>
          </p:nvPr>
        </p:nvGrpSpPr>
        <p:grpSpPr>
          <a:xfrm>
            <a:off x="1167209" y="2013042"/>
            <a:ext cx="2481397" cy="2410598"/>
            <a:chOff x="12529169" y="3967390"/>
            <a:chExt cx="1680496" cy="1680496"/>
          </a:xfrm>
        </p:grpSpPr>
        <p:grpSp>
          <p:nvGrpSpPr>
            <p:cNvPr id="49" name="组合 48"/>
            <p:cNvGrpSpPr/>
            <p:nvPr>
              <p:custDataLst>
                <p:tags r:id="rId7"/>
              </p:custDataLst>
            </p:nvPr>
          </p:nvGrpSpPr>
          <p:grpSpPr>
            <a:xfrm>
              <a:off x="12529169" y="3967390"/>
              <a:ext cx="1680496" cy="1680496"/>
              <a:chOff x="10515120" y="1090158"/>
              <a:chExt cx="1680496" cy="1680496"/>
            </a:xfrm>
          </p:grpSpPr>
          <p:sp>
            <p:nvSpPr>
              <p:cNvPr id="51" name="椭圆 50"/>
              <p:cNvSpPr/>
              <p:nvPr>
                <p:custDataLst>
                  <p:tags r:id="rId8"/>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52" name="椭圆 51"/>
              <p:cNvSpPr/>
              <p:nvPr>
                <p:custDataLst>
                  <p:tags r:id="rId9"/>
                </p:custDataLst>
              </p:nvPr>
            </p:nvSpPr>
            <p:spPr>
              <a:xfrm>
                <a:off x="10672509" y="1247547"/>
                <a:ext cx="1365718" cy="1365718"/>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50" name="TextBox 49"/>
            <p:cNvSpPr txBox="1"/>
            <p:nvPr>
              <p:custDataLst>
                <p:tags r:id="rId10"/>
              </p:custDataLst>
            </p:nvPr>
          </p:nvSpPr>
          <p:spPr>
            <a:xfrm>
              <a:off x="12884843" y="4542717"/>
              <a:ext cx="1010287" cy="565740"/>
            </a:xfrm>
            <a:prstGeom prst="rect">
              <a:avLst/>
            </a:prstGeom>
            <a:noFill/>
          </p:spPr>
          <p:txBody>
            <a:bodyPr wrap="square" rtlCol="0">
              <a:spAutoFit/>
            </a:bodyPr>
            <a:lstStyle/>
            <a:p>
              <a:r>
                <a:rPr lang="zh-CN" altLang="en-US" sz="4675">
                  <a:solidFill>
                    <a:schemeClr val="bg1"/>
                  </a:solidFill>
                  <a:latin typeface="+mj-ea"/>
                </a:rPr>
                <a:t>目录</a:t>
              </a:r>
              <a:endParaRPr lang="zh-CN" altLang="en-US" sz="4675">
                <a:solidFill>
                  <a:schemeClr val="bg1"/>
                </a:solidFill>
                <a:latin typeface="+mj-ea"/>
              </a:endParaRPr>
            </a:p>
          </p:txBody>
        </p:sp>
      </p:grpSp>
      <p:grpSp>
        <p:nvGrpSpPr>
          <p:cNvPr id="57" name="组合 56"/>
          <p:cNvGrpSpPr/>
          <p:nvPr userDrawn="1">
            <p:custDataLst>
              <p:tags r:id="rId11"/>
            </p:custDataLst>
          </p:nvPr>
        </p:nvGrpSpPr>
        <p:grpSpPr>
          <a:xfrm>
            <a:off x="2212027" y="5625975"/>
            <a:ext cx="391760" cy="380582"/>
            <a:chOff x="10515120" y="1090158"/>
            <a:chExt cx="1680496" cy="1680496"/>
          </a:xfrm>
        </p:grpSpPr>
        <p:sp>
          <p:nvSpPr>
            <p:cNvPr id="59" name="椭圆 58"/>
            <p:cNvSpPr/>
            <p:nvPr>
              <p:custDataLst>
                <p:tags r:id="rId12"/>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60" name="椭圆 59"/>
            <p:cNvSpPr/>
            <p:nvPr>
              <p:custDataLst>
                <p:tags r:id="rId13"/>
              </p:custDataLst>
            </p:nvPr>
          </p:nvSpPr>
          <p:spPr>
            <a:xfrm>
              <a:off x="10650383" y="1225421"/>
              <a:ext cx="1409970" cy="1409970"/>
            </a:xfrm>
            <a:prstGeom prst="ellipse">
              <a:avLst/>
            </a:prstGeom>
            <a:solidFill>
              <a:schemeClr val="accent2"/>
            </a:soli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grpSp>
        <p:nvGrpSpPr>
          <p:cNvPr id="105" name="组合 104"/>
          <p:cNvGrpSpPr/>
          <p:nvPr userDrawn="1">
            <p:custDataLst>
              <p:tags r:id="rId14"/>
            </p:custDataLst>
          </p:nvPr>
        </p:nvGrpSpPr>
        <p:grpSpPr>
          <a:xfrm>
            <a:off x="4235450" y="651510"/>
            <a:ext cx="1179194" cy="1001395"/>
            <a:chOff x="12529169" y="3967390"/>
            <a:chExt cx="1774411" cy="1680496"/>
          </a:xfrm>
        </p:grpSpPr>
        <p:grpSp>
          <p:nvGrpSpPr>
            <p:cNvPr id="106" name="组合 105"/>
            <p:cNvGrpSpPr/>
            <p:nvPr>
              <p:custDataLst>
                <p:tags r:id="rId15"/>
              </p:custDataLst>
            </p:nvPr>
          </p:nvGrpSpPr>
          <p:grpSpPr>
            <a:xfrm>
              <a:off x="12529169" y="3967390"/>
              <a:ext cx="1680496" cy="1680496"/>
              <a:chOff x="10515120" y="1090158"/>
              <a:chExt cx="1680496" cy="1680496"/>
            </a:xfrm>
          </p:grpSpPr>
          <p:sp>
            <p:nvSpPr>
              <p:cNvPr id="114" name="椭圆 113"/>
              <p:cNvSpPr/>
              <p:nvPr>
                <p:custDataLst>
                  <p:tags r:id="rId16"/>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115" name="椭圆 114"/>
              <p:cNvSpPr/>
              <p:nvPr>
                <p:custDataLst>
                  <p:tags r:id="rId17"/>
                </p:custDataLst>
              </p:nvPr>
            </p:nvSpPr>
            <p:spPr>
              <a:xfrm>
                <a:off x="10672509" y="1247547"/>
                <a:ext cx="1365718" cy="1365718"/>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p>
            </p:txBody>
          </p:sp>
        </p:grpSp>
        <p:sp>
          <p:nvSpPr>
            <p:cNvPr id="113" name="TextBox 112"/>
            <p:cNvSpPr txBox="1"/>
            <p:nvPr>
              <p:custDataLst>
                <p:tags r:id="rId18"/>
              </p:custDataLst>
            </p:nvPr>
          </p:nvSpPr>
          <p:spPr>
            <a:xfrm>
              <a:off x="12978930" y="4373692"/>
              <a:ext cx="1324650" cy="867422"/>
            </a:xfrm>
            <a:prstGeom prst="rect">
              <a:avLst/>
            </a:prstGeom>
            <a:noFill/>
          </p:spPr>
          <p:txBody>
            <a:bodyPr wrap="square" rtlCol="0">
              <a:spAutoFit/>
            </a:bodyPr>
            <a:lstStyle/>
            <a:p>
              <a:r>
                <a:rPr lang="en-US" altLang="zh-CN" sz="2770">
                  <a:solidFill>
                    <a:schemeClr val="bg1"/>
                  </a:solidFill>
                  <a:latin typeface="DFGothic-EB" panose="02010609010101010101" pitchFamily="1" charset="-128"/>
                  <a:ea typeface="DFGothic-EB" panose="02010609010101010101" pitchFamily="1" charset="-128"/>
                </a:rPr>
                <a:t>01</a:t>
              </a:r>
              <a:endParaRPr lang="zh-CN" altLang="en-US" sz="2770">
                <a:solidFill>
                  <a:schemeClr val="bg1"/>
                </a:solidFill>
                <a:latin typeface="DFGothic-EB" panose="02010609010101010101" pitchFamily="1" charset="-128"/>
                <a:ea typeface="DFGothic-EB" panose="02010609010101010101" pitchFamily="1" charset="-128"/>
              </a:endParaRPr>
            </a:p>
          </p:txBody>
        </p:sp>
      </p:grpSp>
      <p:grpSp>
        <p:nvGrpSpPr>
          <p:cNvPr id="98" name="组合 97"/>
          <p:cNvGrpSpPr/>
          <p:nvPr userDrawn="1">
            <p:custDataLst>
              <p:tags r:id="rId19"/>
            </p:custDataLst>
          </p:nvPr>
        </p:nvGrpSpPr>
        <p:grpSpPr>
          <a:xfrm>
            <a:off x="4234815" y="1933575"/>
            <a:ext cx="1117600" cy="924560"/>
            <a:chOff x="12529169" y="4216423"/>
            <a:chExt cx="1680496" cy="1680496"/>
          </a:xfrm>
        </p:grpSpPr>
        <p:grpSp>
          <p:nvGrpSpPr>
            <p:cNvPr id="99" name="组合 98"/>
            <p:cNvGrpSpPr/>
            <p:nvPr>
              <p:custDataLst>
                <p:tags r:id="rId20"/>
              </p:custDataLst>
            </p:nvPr>
          </p:nvGrpSpPr>
          <p:grpSpPr>
            <a:xfrm>
              <a:off x="12529169" y="4216423"/>
              <a:ext cx="1680496" cy="1680496"/>
              <a:chOff x="10515120" y="1339191"/>
              <a:chExt cx="1680496" cy="1680496"/>
            </a:xfrm>
          </p:grpSpPr>
          <p:sp>
            <p:nvSpPr>
              <p:cNvPr id="103" name="椭圆 102"/>
              <p:cNvSpPr/>
              <p:nvPr>
                <p:custDataLst>
                  <p:tags r:id="rId21"/>
                </p:custDataLst>
              </p:nvPr>
            </p:nvSpPr>
            <p:spPr>
              <a:xfrm>
                <a:off x="10515120" y="1339191"/>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104" name="椭圆 103"/>
              <p:cNvSpPr/>
              <p:nvPr>
                <p:custDataLst>
                  <p:tags r:id="rId22"/>
                </p:custDataLst>
              </p:nvPr>
            </p:nvSpPr>
            <p:spPr>
              <a:xfrm>
                <a:off x="10650383" y="1500668"/>
                <a:ext cx="1409970" cy="1409970"/>
              </a:xfrm>
              <a:prstGeom prst="ellipse">
                <a:avLst/>
              </a:prstGeom>
              <a:solidFill>
                <a:schemeClr val="tx2"/>
              </a:soli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100" name="TextBox 99"/>
            <p:cNvSpPr txBox="1"/>
            <p:nvPr>
              <p:custDataLst>
                <p:tags r:id="rId23"/>
              </p:custDataLst>
            </p:nvPr>
          </p:nvSpPr>
          <p:spPr>
            <a:xfrm>
              <a:off x="12925328" y="4586656"/>
              <a:ext cx="1010287" cy="939508"/>
            </a:xfrm>
            <a:prstGeom prst="rect">
              <a:avLst/>
            </a:prstGeom>
            <a:noFill/>
          </p:spPr>
          <p:txBody>
            <a:bodyPr wrap="square" rtlCol="0">
              <a:spAutoFit/>
            </a:bodyPr>
            <a:lstStyle/>
            <a:p>
              <a:r>
                <a:rPr lang="en-US" altLang="zh-CN" sz="2770">
                  <a:solidFill>
                    <a:schemeClr val="bg1"/>
                  </a:solidFill>
                  <a:latin typeface="DFGothic-EB" panose="02010609010101010101" pitchFamily="1" charset="-128"/>
                  <a:ea typeface="DFGothic-EB" panose="02010609010101010101" pitchFamily="1" charset="-128"/>
                </a:rPr>
                <a:t>02</a:t>
              </a:r>
              <a:endParaRPr lang="zh-CN" altLang="en-US" sz="2770">
                <a:solidFill>
                  <a:schemeClr val="bg1"/>
                </a:solidFill>
                <a:latin typeface="DFGothic-EB" panose="02010609010101010101" pitchFamily="1" charset="-128"/>
                <a:ea typeface="DFGothic-EB" panose="02010609010101010101" pitchFamily="1" charset="-128"/>
              </a:endParaRPr>
            </a:p>
          </p:txBody>
        </p:sp>
      </p:grpSp>
      <p:grpSp>
        <p:nvGrpSpPr>
          <p:cNvPr id="3" name="组合 2"/>
          <p:cNvGrpSpPr/>
          <p:nvPr userDrawn="1">
            <p:custDataLst>
              <p:tags r:id="rId24"/>
            </p:custDataLst>
          </p:nvPr>
        </p:nvGrpSpPr>
        <p:grpSpPr>
          <a:xfrm>
            <a:off x="4234815" y="3168015"/>
            <a:ext cx="1133712" cy="957580"/>
            <a:chOff x="12529169" y="3967390"/>
            <a:chExt cx="1680496" cy="1680496"/>
          </a:xfrm>
        </p:grpSpPr>
        <p:grpSp>
          <p:nvGrpSpPr>
            <p:cNvPr id="6" name="组合 5"/>
            <p:cNvGrpSpPr/>
            <p:nvPr>
              <p:custDataLst>
                <p:tags r:id="rId25"/>
              </p:custDataLst>
            </p:nvPr>
          </p:nvGrpSpPr>
          <p:grpSpPr>
            <a:xfrm>
              <a:off x="12529169" y="3967390"/>
              <a:ext cx="1680496" cy="1680496"/>
              <a:chOff x="10515120" y="1090158"/>
              <a:chExt cx="1680496" cy="1680496"/>
            </a:xfrm>
          </p:grpSpPr>
          <p:sp>
            <p:nvSpPr>
              <p:cNvPr id="7" name="椭圆 6"/>
              <p:cNvSpPr/>
              <p:nvPr>
                <p:custDataLst>
                  <p:tags r:id="rId26"/>
                </p:custDataLst>
              </p:nvPr>
            </p:nvSpPr>
            <p:spPr>
              <a:xfrm>
                <a:off x="10515120" y="1090158"/>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8" name="椭圆 7"/>
              <p:cNvSpPr/>
              <p:nvPr>
                <p:custDataLst>
                  <p:tags r:id="rId27"/>
                </p:custDataLst>
              </p:nvPr>
            </p:nvSpPr>
            <p:spPr>
              <a:xfrm>
                <a:off x="10672509" y="1247547"/>
                <a:ext cx="1365718" cy="1365718"/>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p>
            </p:txBody>
          </p:sp>
        </p:grpSp>
        <p:sp>
          <p:nvSpPr>
            <p:cNvPr id="9" name="TextBox 112"/>
            <p:cNvSpPr txBox="1"/>
            <p:nvPr>
              <p:custDataLst>
                <p:tags r:id="rId28"/>
              </p:custDataLst>
            </p:nvPr>
          </p:nvSpPr>
          <p:spPr>
            <a:xfrm>
              <a:off x="12884663" y="4293972"/>
              <a:ext cx="1324650" cy="907111"/>
            </a:xfrm>
            <a:prstGeom prst="rect">
              <a:avLst/>
            </a:prstGeom>
            <a:noFill/>
          </p:spPr>
          <p:txBody>
            <a:bodyPr wrap="square" rtlCol="0">
              <a:spAutoFit/>
            </a:bodyPr>
            <a:lstStyle/>
            <a:p>
              <a:r>
                <a:rPr lang="en-US" altLang="zh-CN" sz="2770">
                  <a:solidFill>
                    <a:schemeClr val="bg1"/>
                  </a:solidFill>
                  <a:latin typeface="DFGothic-EB" panose="02010609010101010101" pitchFamily="1" charset="-128"/>
                  <a:ea typeface="DFGothic-EB" panose="02010609010101010101" pitchFamily="1" charset="-128"/>
                </a:rPr>
                <a:t>0</a:t>
              </a:r>
              <a:r>
                <a:rPr lang="en-US" sz="2770">
                  <a:solidFill>
                    <a:schemeClr val="bg1"/>
                  </a:solidFill>
                  <a:latin typeface="DFGothic-EB" panose="02010609010101010101" pitchFamily="1" charset="-128"/>
                  <a:ea typeface="DFGothic-EB" panose="02010609010101010101" pitchFamily="1" charset="-128"/>
                </a:rPr>
                <a:t>3</a:t>
              </a:r>
              <a:endParaRPr lang="en-US" sz="2770">
                <a:solidFill>
                  <a:schemeClr val="bg1"/>
                </a:solidFill>
                <a:latin typeface="DFGothic-EB" panose="02010609010101010101" pitchFamily="1" charset="-128"/>
                <a:ea typeface="DFGothic-EB" panose="02010609010101010101" pitchFamily="1" charset="-128"/>
              </a:endParaRPr>
            </a:p>
          </p:txBody>
        </p:sp>
      </p:grpSp>
      <p:grpSp>
        <p:nvGrpSpPr>
          <p:cNvPr id="12" name="组合 11"/>
          <p:cNvGrpSpPr/>
          <p:nvPr userDrawn="1">
            <p:custDataLst>
              <p:tags r:id="rId29"/>
            </p:custDataLst>
          </p:nvPr>
        </p:nvGrpSpPr>
        <p:grpSpPr>
          <a:xfrm>
            <a:off x="4250690" y="4511040"/>
            <a:ext cx="1117600" cy="924560"/>
            <a:chOff x="12529169" y="4216423"/>
            <a:chExt cx="1680496" cy="1680496"/>
          </a:xfrm>
        </p:grpSpPr>
        <p:grpSp>
          <p:nvGrpSpPr>
            <p:cNvPr id="13" name="组合 12"/>
            <p:cNvGrpSpPr/>
            <p:nvPr>
              <p:custDataLst>
                <p:tags r:id="rId30"/>
              </p:custDataLst>
            </p:nvPr>
          </p:nvGrpSpPr>
          <p:grpSpPr>
            <a:xfrm>
              <a:off x="12529169" y="4216423"/>
              <a:ext cx="1680496" cy="1680496"/>
              <a:chOff x="10515120" y="1339191"/>
              <a:chExt cx="1680496" cy="1680496"/>
            </a:xfrm>
          </p:grpSpPr>
          <p:sp>
            <p:nvSpPr>
              <p:cNvPr id="14" name="椭圆 13"/>
              <p:cNvSpPr/>
              <p:nvPr>
                <p:custDataLst>
                  <p:tags r:id="rId31"/>
                </p:custDataLst>
              </p:nvPr>
            </p:nvSpPr>
            <p:spPr>
              <a:xfrm>
                <a:off x="10515120" y="1339191"/>
                <a:ext cx="1680496" cy="1680496"/>
              </a:xfrm>
              <a:prstGeom prst="ellipse">
                <a:avLst/>
              </a:prstGeom>
              <a:gradFill>
                <a:gsLst>
                  <a:gs pos="0">
                    <a:schemeClr val="bg1">
                      <a:lumMod val="82000"/>
                      <a:lumOff val="18000"/>
                    </a:schemeClr>
                  </a:gs>
                  <a:gs pos="47000">
                    <a:srgbClr val="F5F5F5"/>
                  </a:gs>
                  <a:gs pos="100000">
                    <a:schemeClr val="bg1">
                      <a:lumMod val="95000"/>
                      <a:lumOff val="5000"/>
                    </a:schemeClr>
                  </a:gs>
                </a:gsLst>
                <a:lin ang="18900000" scaled="0"/>
              </a:gradFill>
              <a:ln w="7938" cap="flat">
                <a:noFill/>
                <a:prstDash val="solid"/>
                <a:miter lim="800000"/>
              </a:ln>
              <a:effectLst>
                <a:outerShdw blurRad="228600" dist="114300" dir="2700000" algn="tl" rotWithShape="0">
                  <a:prstClr val="black">
                    <a:alpha val="25000"/>
                  </a:prstClr>
                </a:outerShdw>
              </a:effectLst>
            </p:spPr>
            <p:txBody>
              <a:bodyPr vert="horz" wrap="square" lIns="79162" tIns="39581" rIns="79162" bIns="39581" numCol="1" anchor="t" anchorCtr="0" compatLnSpc="1"/>
              <a:lstStyle/>
              <a:p>
                <a:endParaRPr lang="zh-CN" altLang="en-US" sz="2080"/>
              </a:p>
            </p:txBody>
          </p:sp>
          <p:sp>
            <p:nvSpPr>
              <p:cNvPr id="15" name="椭圆 14"/>
              <p:cNvSpPr/>
              <p:nvPr>
                <p:custDataLst>
                  <p:tags r:id="rId32"/>
                </p:custDataLst>
              </p:nvPr>
            </p:nvSpPr>
            <p:spPr>
              <a:xfrm>
                <a:off x="10650383" y="1500668"/>
                <a:ext cx="1409970" cy="1409970"/>
              </a:xfrm>
              <a:prstGeom prst="ellipse">
                <a:avLst/>
              </a:prstGeom>
              <a:solidFill>
                <a:schemeClr val="tx2"/>
              </a:soli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16" name="TextBox 99"/>
            <p:cNvSpPr txBox="1"/>
            <p:nvPr>
              <p:custDataLst>
                <p:tags r:id="rId33"/>
              </p:custDataLst>
            </p:nvPr>
          </p:nvSpPr>
          <p:spPr>
            <a:xfrm>
              <a:off x="12925328" y="4586656"/>
              <a:ext cx="1010287" cy="939508"/>
            </a:xfrm>
            <a:prstGeom prst="rect">
              <a:avLst/>
            </a:prstGeom>
            <a:noFill/>
          </p:spPr>
          <p:txBody>
            <a:bodyPr wrap="square" rtlCol="0">
              <a:spAutoFit/>
            </a:bodyPr>
            <a:lstStyle/>
            <a:p>
              <a:r>
                <a:rPr lang="en-US" altLang="zh-CN" sz="2770">
                  <a:solidFill>
                    <a:schemeClr val="bg1"/>
                  </a:solidFill>
                  <a:latin typeface="DFGothic-EB" panose="02010609010101010101" pitchFamily="1" charset="-128"/>
                  <a:ea typeface="DFGothic-EB" panose="02010609010101010101" pitchFamily="1" charset="-128"/>
                </a:rPr>
                <a:t>05</a:t>
              </a:r>
              <a:endParaRPr lang="zh-CN" altLang="en-US" sz="2770">
                <a:solidFill>
                  <a:schemeClr val="bg1"/>
                </a:solidFill>
                <a:latin typeface="DFGothic-EB" panose="02010609010101010101" pitchFamily="1" charset="-128"/>
                <a:ea typeface="DFGothic-EB" panose="02010609010101010101" pitchFamily="1" charset="-128"/>
              </a:endParaRPr>
            </a:p>
          </p:txBody>
        </p:sp>
      </p:gr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showMasterSp="0">
  <p:cSld name="两栏内容">
    <p:spTree>
      <p:nvGrpSpPr>
        <p:cNvPr id="1" name=""/>
        <p:cNvGrpSpPr/>
        <p:nvPr/>
      </p:nvGrpSpPr>
      <p:grpSpPr>
        <a:xfrm>
          <a:off x="0" y="0"/>
          <a:ext cx="0" cy="0"/>
          <a:chOff x="0" y="0"/>
          <a:chExt cx="0" cy="0"/>
        </a:xfrm>
      </p:grpSpPr>
      <p:grpSp>
        <p:nvGrpSpPr>
          <p:cNvPr id="22" name="组合 21"/>
          <p:cNvGrpSpPr/>
          <p:nvPr userDrawn="1">
            <p:custDataLst>
              <p:tags r:id="rId2"/>
            </p:custDataLst>
          </p:nvPr>
        </p:nvGrpSpPr>
        <p:grpSpPr>
          <a:xfrm>
            <a:off x="469647" y="323394"/>
            <a:ext cx="391447" cy="380279"/>
            <a:chOff x="1517331" y="1125257"/>
            <a:chExt cx="2204282" cy="2204282"/>
          </a:xfrm>
          <a:effectLst>
            <a:outerShdw blurRad="50800" dist="38100" dir="5400000" algn="t" rotWithShape="0">
              <a:prstClr val="black">
                <a:alpha val="40000"/>
              </a:prstClr>
            </a:outerShdw>
          </a:effectLst>
        </p:grpSpPr>
        <p:sp>
          <p:nvSpPr>
            <p:cNvPr id="23" name="椭圆 22"/>
            <p:cNvSpPr/>
            <p:nvPr>
              <p:custDataLst>
                <p:tags r:id="rId3"/>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59000" sy="5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24" name="椭圆 23"/>
            <p:cNvSpPr/>
            <p:nvPr>
              <p:custDataLst>
                <p:tags r:id="rId4"/>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28" name="组合 27"/>
          <p:cNvGrpSpPr/>
          <p:nvPr userDrawn="1">
            <p:custDataLst>
              <p:tags r:id="rId5"/>
            </p:custDataLst>
          </p:nvPr>
        </p:nvGrpSpPr>
        <p:grpSpPr>
          <a:xfrm>
            <a:off x="691467" y="427964"/>
            <a:ext cx="290723" cy="282428"/>
            <a:chOff x="1517331" y="1125257"/>
            <a:chExt cx="2204282" cy="2204282"/>
          </a:xfrm>
          <a:effectLst>
            <a:outerShdw blurRad="50800" dist="38100" dir="5400000" algn="t" rotWithShape="0">
              <a:prstClr val="black">
                <a:alpha val="40000"/>
              </a:prstClr>
            </a:outerShdw>
          </a:effectLst>
        </p:grpSpPr>
        <p:sp>
          <p:nvSpPr>
            <p:cNvPr id="29" name="椭圆 28"/>
            <p:cNvSpPr/>
            <p:nvPr>
              <p:custDataLst>
                <p:tags r:id="rId6"/>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29000" sy="2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30" name="椭圆 29"/>
            <p:cNvSpPr/>
            <p:nvPr>
              <p:custDataLst>
                <p:tags r:id="rId7"/>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cxnSp>
        <p:nvCxnSpPr>
          <p:cNvPr id="18" name="直接连接符 17"/>
          <p:cNvCxnSpPr/>
          <p:nvPr userDrawn="1">
            <p:custDataLst>
              <p:tags r:id="rId8"/>
            </p:custDataLst>
          </p:nvPr>
        </p:nvCxnSpPr>
        <p:spPr>
          <a:xfrm>
            <a:off x="641727" y="873036"/>
            <a:ext cx="1116547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70" name="组合 69"/>
          <p:cNvGrpSpPr/>
          <p:nvPr userDrawn="1">
            <p:custDataLst>
              <p:tags r:id="rId9"/>
            </p:custDataLst>
          </p:nvPr>
        </p:nvGrpSpPr>
        <p:grpSpPr>
          <a:xfrm>
            <a:off x="10792421" y="6183362"/>
            <a:ext cx="567612" cy="551417"/>
            <a:chOff x="1517331" y="1125257"/>
            <a:chExt cx="2204282" cy="2204282"/>
          </a:xfrm>
        </p:grpSpPr>
        <p:sp>
          <p:nvSpPr>
            <p:cNvPr id="71" name="椭圆 70"/>
            <p:cNvSpPr/>
            <p:nvPr>
              <p:custDataLst>
                <p:tags r:id="rId1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11"/>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73" name="组合 72"/>
          <p:cNvGrpSpPr/>
          <p:nvPr userDrawn="1">
            <p:custDataLst>
              <p:tags r:id="rId12"/>
            </p:custDataLst>
          </p:nvPr>
        </p:nvGrpSpPr>
        <p:grpSpPr>
          <a:xfrm>
            <a:off x="11636263" y="5195376"/>
            <a:ext cx="463561" cy="450334"/>
            <a:chOff x="1517331" y="1125257"/>
            <a:chExt cx="2204282" cy="2204282"/>
          </a:xfrm>
        </p:grpSpPr>
        <p:sp>
          <p:nvSpPr>
            <p:cNvPr id="74" name="椭圆 73"/>
            <p:cNvSpPr/>
            <p:nvPr>
              <p:custDataLst>
                <p:tags r:id="rId13"/>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5" name="椭圆 74"/>
            <p:cNvSpPr/>
            <p:nvPr>
              <p:custDataLst>
                <p:tags r:id="rId14"/>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9" name="组合 8"/>
          <p:cNvGrpSpPr/>
          <p:nvPr userDrawn="1">
            <p:custDataLst>
              <p:tags r:id="rId15"/>
            </p:custDataLst>
          </p:nvPr>
        </p:nvGrpSpPr>
        <p:grpSpPr>
          <a:xfrm>
            <a:off x="11369624" y="5809539"/>
            <a:ext cx="567612" cy="551417"/>
            <a:chOff x="1517331" y="1125257"/>
            <a:chExt cx="2204282" cy="2204282"/>
          </a:xfrm>
        </p:grpSpPr>
        <p:sp>
          <p:nvSpPr>
            <p:cNvPr id="10" name="椭圆 9"/>
            <p:cNvSpPr/>
            <p:nvPr>
              <p:custDataLst>
                <p:tags r:id="rId16"/>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11" name="椭圆 10"/>
            <p:cNvSpPr/>
            <p:nvPr>
              <p:custDataLst>
                <p:tags r:id="rId17"/>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2" name="文本框 1"/>
          <p:cNvSpPr txBox="1"/>
          <p:nvPr userDrawn="1">
            <p:custDataLst>
              <p:tags r:id="rId18"/>
            </p:custDataLst>
          </p:nvPr>
        </p:nvSpPr>
        <p:spPr>
          <a:xfrm>
            <a:off x="1395473" y="434294"/>
            <a:ext cx="2390300" cy="410845"/>
          </a:xfrm>
          <a:prstGeom prst="rect">
            <a:avLst/>
          </a:prstGeom>
          <a:noFill/>
        </p:spPr>
        <p:txBody>
          <a:bodyPr wrap="square" rtlCol="0">
            <a:spAutoFit/>
          </a:bodyPr>
          <a:lstStyle/>
          <a:p>
            <a:r>
              <a:rPr lang="zh-CN" altLang="en-US" sz="2080"/>
              <a:t>试一试</a:t>
            </a:r>
            <a:endParaRPr lang="zh-CN" altLang="en-US" sz="2080"/>
          </a:p>
        </p:txBody>
      </p:sp>
      <p:sp>
        <p:nvSpPr>
          <p:cNvPr id="3" name="灯片编号占位符 5"/>
          <p:cNvSpPr>
            <a:spLocks noGrp="1"/>
          </p:cNvSpPr>
          <p:nvPr userDrawn="1">
            <p:custDataLst>
              <p:tags r:id="rId19"/>
            </p:custDataLst>
          </p:nvPr>
        </p:nvSpPr>
        <p:spPr>
          <a:xfrm>
            <a:off x="9496452" y="6608681"/>
            <a:ext cx="2844800" cy="365125"/>
          </a:xfrm>
          <a:prstGeom prst="rect">
            <a:avLst/>
          </a:prstGeom>
        </p:spPr>
        <p:txBody>
          <a:bodyPr vert="horz" lIns="106869" tIns="53434" rIns="106869" bIns="53434" rtlCol="0" anchor="ctr">
            <a:scene3d>
              <a:camera prst="orthographicFront"/>
              <a:lightRig rig="threePt" dir="t"/>
            </a:scene3d>
          </a:bodyPr>
          <a:lstStyle>
            <a:lvl1pPr>
              <a:defRPr sz="9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en-US" altLang="zh-CN" sz="780"/>
              <a:t>                                                                                    </a:t>
            </a:r>
            <a:r>
              <a:rPr lang="zh-CN" altLang="en-US" sz="780"/>
              <a:t>多多＆米粒</a:t>
            </a:r>
            <a:endParaRPr lang="zh-CN" altLang="en-US" sz="780"/>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showMasterSp="0">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0" y="274638"/>
            <a:ext cx="10972800" cy="114300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609600" y="1535113"/>
            <a:ext cx="5386918" cy="639762"/>
          </a:xfrm>
        </p:spPr>
        <p:txBody>
          <a:bodyPr anchor="b"/>
          <a:lstStyle>
            <a:lvl1pPr marL="0" indent="0">
              <a:buNone/>
              <a:defRPr sz="2770" b="1"/>
            </a:lvl1pPr>
            <a:lvl2pPr marL="534035" indent="0">
              <a:buNone/>
              <a:defRPr sz="2335" b="1"/>
            </a:lvl2pPr>
            <a:lvl3pPr marL="1068705" indent="0">
              <a:buNone/>
              <a:defRPr sz="2080" b="1"/>
            </a:lvl3pPr>
            <a:lvl4pPr marL="1602740" indent="0">
              <a:buNone/>
              <a:defRPr sz="1905" b="1"/>
            </a:lvl4pPr>
            <a:lvl5pPr marL="2137410" indent="0">
              <a:buNone/>
              <a:defRPr sz="1905" b="1"/>
            </a:lvl5pPr>
            <a:lvl6pPr marL="2671445" indent="0">
              <a:buNone/>
              <a:defRPr sz="1905" b="1"/>
            </a:lvl6pPr>
            <a:lvl7pPr marL="3206115" indent="0">
              <a:buNone/>
              <a:defRPr sz="1905" b="1"/>
            </a:lvl7pPr>
            <a:lvl8pPr marL="3740150" indent="0">
              <a:buNone/>
              <a:defRPr sz="1905" b="1"/>
            </a:lvl8pPr>
            <a:lvl9pPr marL="4274820" indent="0">
              <a:buNone/>
              <a:defRPr sz="1905"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609600" y="2174875"/>
            <a:ext cx="5386918" cy="3951288"/>
          </a:xfrm>
        </p:spPr>
        <p:txBody>
          <a:bodyPr/>
          <a:lstStyle>
            <a:lvl1pPr>
              <a:defRPr sz="2770"/>
            </a:lvl1pPr>
            <a:lvl2pPr>
              <a:defRPr sz="2335"/>
            </a:lvl2pPr>
            <a:lvl3pPr>
              <a:defRPr sz="2080"/>
            </a:lvl3pPr>
            <a:lvl4pPr>
              <a:defRPr sz="1905"/>
            </a:lvl4pPr>
            <a:lvl5pPr>
              <a:defRPr sz="1905"/>
            </a:lvl5pPr>
            <a:lvl6pPr>
              <a:defRPr sz="1905"/>
            </a:lvl6pPr>
            <a:lvl7pPr>
              <a:defRPr sz="1905"/>
            </a:lvl7pPr>
            <a:lvl8pPr>
              <a:defRPr sz="1905"/>
            </a:lvl8pPr>
            <a:lvl9pPr>
              <a:defRPr sz="190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93367" y="1535113"/>
            <a:ext cx="5389033" cy="639762"/>
          </a:xfrm>
        </p:spPr>
        <p:txBody>
          <a:bodyPr anchor="b"/>
          <a:lstStyle>
            <a:lvl1pPr marL="0" indent="0">
              <a:buNone/>
              <a:defRPr sz="2770" b="1"/>
            </a:lvl1pPr>
            <a:lvl2pPr marL="534035" indent="0">
              <a:buNone/>
              <a:defRPr sz="2335" b="1"/>
            </a:lvl2pPr>
            <a:lvl3pPr marL="1068705" indent="0">
              <a:buNone/>
              <a:defRPr sz="2080" b="1"/>
            </a:lvl3pPr>
            <a:lvl4pPr marL="1602740" indent="0">
              <a:buNone/>
              <a:defRPr sz="1905" b="1"/>
            </a:lvl4pPr>
            <a:lvl5pPr marL="2137410" indent="0">
              <a:buNone/>
              <a:defRPr sz="1905" b="1"/>
            </a:lvl5pPr>
            <a:lvl6pPr marL="2671445" indent="0">
              <a:buNone/>
              <a:defRPr sz="1905" b="1"/>
            </a:lvl6pPr>
            <a:lvl7pPr marL="3206115" indent="0">
              <a:buNone/>
              <a:defRPr sz="1905" b="1"/>
            </a:lvl7pPr>
            <a:lvl8pPr marL="3740150" indent="0">
              <a:buNone/>
              <a:defRPr sz="1905" b="1"/>
            </a:lvl8pPr>
            <a:lvl9pPr marL="4274820" indent="0">
              <a:buNone/>
              <a:defRPr sz="1905"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93367" y="2174875"/>
            <a:ext cx="5389033" cy="3951288"/>
          </a:xfrm>
        </p:spPr>
        <p:txBody>
          <a:bodyPr/>
          <a:lstStyle>
            <a:lvl1pPr>
              <a:defRPr sz="2770"/>
            </a:lvl1pPr>
            <a:lvl2pPr>
              <a:defRPr sz="2335"/>
            </a:lvl2pPr>
            <a:lvl3pPr>
              <a:defRPr sz="2080"/>
            </a:lvl3pPr>
            <a:lvl4pPr>
              <a:defRPr sz="1905"/>
            </a:lvl4pPr>
            <a:lvl5pPr>
              <a:defRPr sz="1905"/>
            </a:lvl5pPr>
            <a:lvl6pPr>
              <a:defRPr sz="1905"/>
            </a:lvl6pPr>
            <a:lvl7pPr>
              <a:defRPr sz="1905"/>
            </a:lvl7pPr>
            <a:lvl8pPr>
              <a:defRPr sz="1905"/>
            </a:lvl8pPr>
            <a:lvl9pPr>
              <a:defRPr sz="190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32ECB4F7-CDA6-4D6A-8231-574AF9D11862}"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8460C981-4EE3-450C-BD26-AA72518E114D}" type="slidenum">
              <a:rPr lang="zh-CN" altLang="en-US" smtClean="0"/>
            </a:fld>
            <a:endParaRPr lang="zh-CN" altLang="en-US"/>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showMasterSp="0" userDrawn="1">
  <p:cSld name="仅标题">
    <p:spTree>
      <p:nvGrpSpPr>
        <p:cNvPr id="1" name=""/>
        <p:cNvGrpSpPr/>
        <p:nvPr/>
      </p:nvGrpSpPr>
      <p:grpSpPr>
        <a:xfrm>
          <a:off x="0" y="0"/>
          <a:ext cx="0" cy="0"/>
          <a:chOff x="0" y="0"/>
          <a:chExt cx="0" cy="0"/>
        </a:xfrm>
      </p:grpSpPr>
      <p:cxnSp>
        <p:nvCxnSpPr>
          <p:cNvPr id="18" name="直接连接符 17"/>
          <p:cNvCxnSpPr/>
          <p:nvPr userDrawn="1">
            <p:custDataLst>
              <p:tags r:id="rId2"/>
            </p:custDataLst>
          </p:nvPr>
        </p:nvCxnSpPr>
        <p:spPr>
          <a:xfrm>
            <a:off x="641727" y="873036"/>
            <a:ext cx="1116547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2" name="组合 21"/>
          <p:cNvGrpSpPr/>
          <p:nvPr userDrawn="1">
            <p:custDataLst>
              <p:tags r:id="rId3"/>
            </p:custDataLst>
          </p:nvPr>
        </p:nvGrpSpPr>
        <p:grpSpPr>
          <a:xfrm>
            <a:off x="469647" y="323394"/>
            <a:ext cx="391447" cy="380279"/>
            <a:chOff x="1517331" y="1125257"/>
            <a:chExt cx="2204282" cy="2204282"/>
          </a:xfrm>
          <a:effectLst>
            <a:outerShdw blurRad="50800" dist="38100" dir="5400000" algn="t" rotWithShape="0">
              <a:prstClr val="black">
                <a:alpha val="40000"/>
              </a:prstClr>
            </a:outerShdw>
          </a:effectLst>
        </p:grpSpPr>
        <p:sp>
          <p:nvSpPr>
            <p:cNvPr id="23" name="椭圆 22"/>
            <p:cNvSpPr/>
            <p:nvPr>
              <p:custDataLst>
                <p:tags r:id="rId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59000" sy="5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24" name="椭圆 23"/>
            <p:cNvSpPr/>
            <p:nvPr>
              <p:custDataLst>
                <p:tags r:id="rId5"/>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28" name="组合 27"/>
          <p:cNvGrpSpPr/>
          <p:nvPr userDrawn="1">
            <p:custDataLst>
              <p:tags r:id="rId6"/>
            </p:custDataLst>
          </p:nvPr>
        </p:nvGrpSpPr>
        <p:grpSpPr>
          <a:xfrm>
            <a:off x="691467" y="427964"/>
            <a:ext cx="290723" cy="282428"/>
            <a:chOff x="1517331" y="1125257"/>
            <a:chExt cx="2204282" cy="2204282"/>
          </a:xfrm>
          <a:effectLst>
            <a:outerShdw blurRad="50800" dist="38100" dir="5400000" algn="t" rotWithShape="0">
              <a:prstClr val="black">
                <a:alpha val="40000"/>
              </a:prstClr>
            </a:outerShdw>
          </a:effectLst>
        </p:grpSpPr>
        <p:sp>
          <p:nvSpPr>
            <p:cNvPr id="29" name="椭圆 28"/>
            <p:cNvSpPr/>
            <p:nvPr>
              <p:custDataLst>
                <p:tags r:id="rId7"/>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29000" sy="2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30" name="椭圆 29"/>
            <p:cNvSpPr/>
            <p:nvPr>
              <p:custDataLst>
                <p:tags r:id="rId8"/>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49" name="矩形 48"/>
          <p:cNvSpPr/>
          <p:nvPr userDrawn="1">
            <p:custDataLst>
              <p:tags r:id="rId9"/>
            </p:custDataLst>
          </p:nvPr>
        </p:nvSpPr>
        <p:spPr>
          <a:xfrm>
            <a:off x="-2164" y="6421299"/>
            <a:ext cx="12192000" cy="436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accent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showMasterSp="0" userDrawn="1">
  <p:cSld name="自定义版式">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635" y="73660"/>
            <a:ext cx="953135" cy="680173"/>
            <a:chOff x="4508674" y="2118116"/>
            <a:chExt cx="2204282" cy="2204282"/>
          </a:xfrm>
        </p:grpSpPr>
        <p:grpSp>
          <p:nvGrpSpPr>
            <p:cNvPr id="38" name="组合 37"/>
            <p:cNvGrpSpPr/>
            <p:nvPr>
              <p:custDataLst>
                <p:tags r:id="rId3"/>
              </p:custDataLst>
            </p:nvPr>
          </p:nvGrpSpPr>
          <p:grpSpPr>
            <a:xfrm>
              <a:off x="4508674" y="2118116"/>
              <a:ext cx="2204282" cy="2204282"/>
              <a:chOff x="1517331" y="1125257"/>
              <a:chExt cx="2204282" cy="2204282"/>
            </a:xfrm>
          </p:grpSpPr>
          <p:sp>
            <p:nvSpPr>
              <p:cNvPr id="39" name="椭圆 38"/>
              <p:cNvSpPr/>
              <p:nvPr>
                <p:custDataLst>
                  <p:tags r:id="rId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40" name="椭圆 39"/>
              <p:cNvSpPr/>
              <p:nvPr>
                <p:custDataLst>
                  <p:tags r:id="rId5"/>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81" name="TextBox 80"/>
            <p:cNvSpPr txBox="1"/>
            <p:nvPr>
              <p:custDataLst>
                <p:tags r:id="rId6"/>
              </p:custDataLst>
            </p:nvPr>
          </p:nvSpPr>
          <p:spPr>
            <a:xfrm>
              <a:off x="5072359" y="2603273"/>
              <a:ext cx="1133465" cy="1331454"/>
            </a:xfrm>
            <a:prstGeom prst="rect">
              <a:avLst/>
            </a:prstGeom>
            <a:noFill/>
          </p:spPr>
          <p:txBody>
            <a:bodyPr wrap="square" rtlCol="0">
              <a:spAutoFit/>
            </a:bodyPr>
            <a:lstStyle/>
            <a:p>
              <a:r>
                <a:rPr lang="en-US" altLang="zh-CN" sz="2080">
                  <a:solidFill>
                    <a:schemeClr val="bg1"/>
                  </a:solidFill>
                  <a:latin typeface="DFGothic-EB" panose="02010609010101010101" pitchFamily="1" charset="-128"/>
                  <a:ea typeface="DFGothic-EB" panose="02010609010101010101" pitchFamily="1" charset="-128"/>
                </a:rPr>
                <a:t>01</a:t>
              </a:r>
              <a:endParaRPr lang="en-US" altLang="zh-CN" sz="2080">
                <a:solidFill>
                  <a:schemeClr val="bg1"/>
                </a:solidFill>
                <a:latin typeface="DFGothic-EB" panose="02010609010101010101" pitchFamily="1" charset="-128"/>
                <a:ea typeface="DFGothic-EB" panose="02010609010101010101" pitchFamily="1" charset="-128"/>
              </a:endParaRPr>
            </a:p>
          </p:txBody>
        </p:sp>
      </p:grpSp>
      <p:cxnSp>
        <p:nvCxnSpPr>
          <p:cNvPr id="8" name="直接连接符 7"/>
          <p:cNvCxnSpPr/>
          <p:nvPr userDrawn="1">
            <p:custDataLst>
              <p:tags r:id="rId7"/>
            </p:custDataLst>
          </p:nvPr>
        </p:nvCxnSpPr>
        <p:spPr>
          <a:xfrm flipV="1">
            <a:off x="705659" y="658038"/>
            <a:ext cx="11316009" cy="329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7" name="组合 36"/>
          <p:cNvGrpSpPr/>
          <p:nvPr userDrawn="1">
            <p:custDataLst>
              <p:tags r:id="rId8"/>
            </p:custDataLst>
          </p:nvPr>
        </p:nvGrpSpPr>
        <p:grpSpPr>
          <a:xfrm>
            <a:off x="11562443" y="23392"/>
            <a:ext cx="567612" cy="551417"/>
            <a:chOff x="1517331" y="1125257"/>
            <a:chExt cx="2204282" cy="2204282"/>
          </a:xfrm>
        </p:grpSpPr>
        <p:sp>
          <p:nvSpPr>
            <p:cNvPr id="41" name="椭圆 40"/>
            <p:cNvSpPr/>
            <p:nvPr>
              <p:custDataLst>
                <p:tags r:id="rId9"/>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42" name="椭圆 41"/>
            <p:cNvSpPr/>
            <p:nvPr>
              <p:custDataLst>
                <p:tags r:id="rId10"/>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70" name="组合 69"/>
          <p:cNvGrpSpPr/>
          <p:nvPr userDrawn="1">
            <p:custDataLst>
              <p:tags r:id="rId11"/>
            </p:custDataLst>
          </p:nvPr>
        </p:nvGrpSpPr>
        <p:grpSpPr>
          <a:xfrm>
            <a:off x="190093" y="5989307"/>
            <a:ext cx="567612" cy="551417"/>
            <a:chOff x="1517331" y="1125257"/>
            <a:chExt cx="2204282" cy="2204282"/>
          </a:xfrm>
        </p:grpSpPr>
        <p:sp>
          <p:nvSpPr>
            <p:cNvPr id="71" name="椭圆 70"/>
            <p:cNvSpPr/>
            <p:nvPr>
              <p:custDataLst>
                <p:tags r:id="rId12"/>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13"/>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showMasterSp="0" userDrawn="1">
  <p:cSld name="4_自定义版式">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47625" y="20320"/>
            <a:ext cx="822325" cy="680085"/>
            <a:chOff x="4508674" y="2118116"/>
            <a:chExt cx="2313893" cy="2204282"/>
          </a:xfrm>
        </p:grpSpPr>
        <p:grpSp>
          <p:nvGrpSpPr>
            <p:cNvPr id="38" name="组合 37"/>
            <p:cNvGrpSpPr/>
            <p:nvPr>
              <p:custDataLst>
                <p:tags r:id="rId3"/>
              </p:custDataLst>
            </p:nvPr>
          </p:nvGrpSpPr>
          <p:grpSpPr>
            <a:xfrm>
              <a:off x="4508674" y="2118116"/>
              <a:ext cx="2204282" cy="2204282"/>
              <a:chOff x="1517331" y="1125257"/>
              <a:chExt cx="2204282" cy="2204282"/>
            </a:xfrm>
          </p:grpSpPr>
          <p:sp>
            <p:nvSpPr>
              <p:cNvPr id="39" name="椭圆 38"/>
              <p:cNvSpPr/>
              <p:nvPr>
                <p:custDataLst>
                  <p:tags r:id="rId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40" name="椭圆 39"/>
              <p:cNvSpPr/>
              <p:nvPr>
                <p:custDataLst>
                  <p:tags r:id="rId5"/>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81" name="TextBox 80"/>
            <p:cNvSpPr txBox="1"/>
            <p:nvPr>
              <p:custDataLst>
                <p:tags r:id="rId6"/>
              </p:custDataLst>
            </p:nvPr>
          </p:nvSpPr>
          <p:spPr>
            <a:xfrm>
              <a:off x="4997932" y="2546253"/>
              <a:ext cx="1824635" cy="1331625"/>
            </a:xfrm>
            <a:prstGeom prst="rect">
              <a:avLst/>
            </a:prstGeom>
            <a:noFill/>
          </p:spPr>
          <p:txBody>
            <a:bodyPr wrap="square" rtlCol="0">
              <a:spAutoFit/>
            </a:bodyPr>
            <a:lstStyle/>
            <a:p>
              <a:r>
                <a:rPr lang="en-US" altLang="zh-CN" sz="2080">
                  <a:solidFill>
                    <a:schemeClr val="bg1"/>
                  </a:solidFill>
                  <a:latin typeface="DFGothic-EB" panose="02010609010101010101" pitchFamily="1" charset="-128"/>
                  <a:ea typeface="DFGothic-EB" panose="02010609010101010101" pitchFamily="1" charset="-128"/>
                </a:rPr>
                <a:t>02</a:t>
              </a:r>
              <a:endParaRPr lang="en-US" altLang="zh-CN" sz="2080">
                <a:solidFill>
                  <a:schemeClr val="bg1"/>
                </a:solidFill>
                <a:latin typeface="DFGothic-EB" panose="02010609010101010101" pitchFamily="1" charset="-128"/>
                <a:ea typeface="DFGothic-EB" panose="02010609010101010101" pitchFamily="1" charset="-128"/>
              </a:endParaRPr>
            </a:p>
          </p:txBody>
        </p:sp>
      </p:grpSp>
      <p:cxnSp>
        <p:nvCxnSpPr>
          <p:cNvPr id="8" name="直接连接符 7"/>
          <p:cNvCxnSpPr/>
          <p:nvPr userDrawn="1">
            <p:custDataLst>
              <p:tags r:id="rId7"/>
            </p:custDataLst>
          </p:nvPr>
        </p:nvCxnSpPr>
        <p:spPr>
          <a:xfrm flipV="1">
            <a:off x="705659" y="658038"/>
            <a:ext cx="11316009" cy="329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4" name="组合 53"/>
          <p:cNvGrpSpPr/>
          <p:nvPr userDrawn="1">
            <p:custDataLst>
              <p:tags r:id="rId8"/>
            </p:custDataLst>
          </p:nvPr>
        </p:nvGrpSpPr>
        <p:grpSpPr>
          <a:xfrm>
            <a:off x="167640" y="6329680"/>
            <a:ext cx="361950" cy="392430"/>
            <a:chOff x="1517331" y="1125257"/>
            <a:chExt cx="2204282" cy="2204282"/>
          </a:xfrm>
        </p:grpSpPr>
        <p:sp>
          <p:nvSpPr>
            <p:cNvPr id="55" name="椭圆 54"/>
            <p:cNvSpPr/>
            <p:nvPr>
              <p:custDataLst>
                <p:tags r:id="rId9"/>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56" name="椭圆 55"/>
            <p:cNvSpPr/>
            <p:nvPr>
              <p:custDataLst>
                <p:tags r:id="rId10"/>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32" name="组合 31"/>
          <p:cNvGrpSpPr/>
          <p:nvPr userDrawn="1">
            <p:custDataLst>
              <p:tags r:id="rId11"/>
            </p:custDataLst>
          </p:nvPr>
        </p:nvGrpSpPr>
        <p:grpSpPr>
          <a:xfrm>
            <a:off x="11505999" y="85074"/>
            <a:ext cx="567612" cy="551417"/>
            <a:chOff x="1517331" y="1125257"/>
            <a:chExt cx="2204282" cy="2204282"/>
          </a:xfrm>
        </p:grpSpPr>
        <p:sp>
          <p:nvSpPr>
            <p:cNvPr id="34" name="椭圆 33"/>
            <p:cNvSpPr/>
            <p:nvPr>
              <p:custDataLst>
                <p:tags r:id="rId12"/>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36" name="椭圆 35"/>
            <p:cNvSpPr/>
            <p:nvPr>
              <p:custDataLst>
                <p:tags r:id="rId13"/>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showMasterSp="0" userDrawn="1">
  <p:cSld name="5_自定义版式">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194310" y="73660"/>
            <a:ext cx="730250" cy="680085"/>
            <a:chOff x="4508674" y="2118116"/>
            <a:chExt cx="2204282" cy="2204282"/>
          </a:xfrm>
        </p:grpSpPr>
        <p:grpSp>
          <p:nvGrpSpPr>
            <p:cNvPr id="38" name="组合 37"/>
            <p:cNvGrpSpPr/>
            <p:nvPr>
              <p:custDataLst>
                <p:tags r:id="rId3"/>
              </p:custDataLst>
            </p:nvPr>
          </p:nvGrpSpPr>
          <p:grpSpPr>
            <a:xfrm>
              <a:off x="4508674" y="2118116"/>
              <a:ext cx="2204282" cy="2204282"/>
              <a:chOff x="1517331" y="1125257"/>
              <a:chExt cx="2204282" cy="2204282"/>
            </a:xfrm>
          </p:grpSpPr>
          <p:sp>
            <p:nvSpPr>
              <p:cNvPr id="39" name="椭圆 38"/>
              <p:cNvSpPr/>
              <p:nvPr>
                <p:custDataLst>
                  <p:tags r:id="rId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40" name="椭圆 39"/>
              <p:cNvSpPr/>
              <p:nvPr>
                <p:custDataLst>
                  <p:tags r:id="rId5"/>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81" name="TextBox 80"/>
            <p:cNvSpPr txBox="1"/>
            <p:nvPr>
              <p:custDataLst>
                <p:tags r:id="rId6"/>
              </p:custDataLst>
            </p:nvPr>
          </p:nvSpPr>
          <p:spPr>
            <a:xfrm>
              <a:off x="4832611" y="2575026"/>
              <a:ext cx="1694422" cy="1331625"/>
            </a:xfrm>
            <a:prstGeom prst="rect">
              <a:avLst/>
            </a:prstGeom>
            <a:noFill/>
          </p:spPr>
          <p:txBody>
            <a:bodyPr wrap="square" rtlCol="0">
              <a:spAutoFit/>
            </a:bodyPr>
            <a:lstStyle/>
            <a:p>
              <a:r>
                <a:rPr lang="en-US" altLang="zh-CN" sz="2080">
                  <a:solidFill>
                    <a:schemeClr val="bg1"/>
                  </a:solidFill>
                  <a:latin typeface="DFGothic-EB" panose="02010609010101010101" pitchFamily="1" charset="-128"/>
                  <a:ea typeface="DFGothic-EB" panose="02010609010101010101" pitchFamily="1" charset="-128"/>
                </a:rPr>
                <a:t>03</a:t>
              </a:r>
              <a:endParaRPr lang="en-US" altLang="zh-CN" sz="2080">
                <a:solidFill>
                  <a:schemeClr val="bg1"/>
                </a:solidFill>
                <a:latin typeface="DFGothic-EB" panose="02010609010101010101" pitchFamily="1" charset="-128"/>
                <a:ea typeface="DFGothic-EB" panose="02010609010101010101" pitchFamily="1" charset="-128"/>
              </a:endParaRPr>
            </a:p>
          </p:txBody>
        </p:sp>
      </p:grpSp>
      <p:cxnSp>
        <p:nvCxnSpPr>
          <p:cNvPr id="8" name="直接连接符 7"/>
          <p:cNvCxnSpPr/>
          <p:nvPr userDrawn="1">
            <p:custDataLst>
              <p:tags r:id="rId7"/>
            </p:custDataLst>
          </p:nvPr>
        </p:nvCxnSpPr>
        <p:spPr>
          <a:xfrm flipV="1">
            <a:off x="696134" y="658038"/>
            <a:ext cx="11316009" cy="329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4" name="组合 53"/>
          <p:cNvGrpSpPr/>
          <p:nvPr userDrawn="1">
            <p:custDataLst>
              <p:tags r:id="rId8"/>
            </p:custDataLst>
          </p:nvPr>
        </p:nvGrpSpPr>
        <p:grpSpPr>
          <a:xfrm>
            <a:off x="85853" y="6161594"/>
            <a:ext cx="567612" cy="551417"/>
            <a:chOff x="1517331" y="1125257"/>
            <a:chExt cx="2204282" cy="2204282"/>
          </a:xfrm>
        </p:grpSpPr>
        <p:sp>
          <p:nvSpPr>
            <p:cNvPr id="55" name="椭圆 54"/>
            <p:cNvSpPr/>
            <p:nvPr>
              <p:custDataLst>
                <p:tags r:id="rId9"/>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56" name="椭圆 55"/>
            <p:cNvSpPr/>
            <p:nvPr>
              <p:custDataLst>
                <p:tags r:id="rId10"/>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32" name="组合 31"/>
          <p:cNvGrpSpPr/>
          <p:nvPr userDrawn="1">
            <p:custDataLst>
              <p:tags r:id="rId11"/>
            </p:custDataLst>
          </p:nvPr>
        </p:nvGrpSpPr>
        <p:grpSpPr>
          <a:xfrm>
            <a:off x="11496474" y="133334"/>
            <a:ext cx="567612" cy="551417"/>
            <a:chOff x="1517331" y="1125257"/>
            <a:chExt cx="2204282" cy="2204282"/>
          </a:xfrm>
        </p:grpSpPr>
        <p:sp>
          <p:nvSpPr>
            <p:cNvPr id="34" name="椭圆 33"/>
            <p:cNvSpPr/>
            <p:nvPr>
              <p:custDataLst>
                <p:tags r:id="rId12"/>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36" name="椭圆 35"/>
            <p:cNvSpPr/>
            <p:nvPr>
              <p:custDataLst>
                <p:tags r:id="rId13"/>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showMasterSp="0" userDrawn="1">
  <p:cSld name="6_自定义版式">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635" y="73660"/>
            <a:ext cx="1072515" cy="680173"/>
            <a:chOff x="4508674" y="2118116"/>
            <a:chExt cx="2204282" cy="2204282"/>
          </a:xfrm>
        </p:grpSpPr>
        <p:grpSp>
          <p:nvGrpSpPr>
            <p:cNvPr id="38" name="组合 37"/>
            <p:cNvGrpSpPr/>
            <p:nvPr>
              <p:custDataLst>
                <p:tags r:id="rId3"/>
              </p:custDataLst>
            </p:nvPr>
          </p:nvGrpSpPr>
          <p:grpSpPr>
            <a:xfrm>
              <a:off x="4508674" y="2118116"/>
              <a:ext cx="2204282" cy="2204282"/>
              <a:chOff x="1517331" y="1125257"/>
              <a:chExt cx="2204282" cy="2204282"/>
            </a:xfrm>
          </p:grpSpPr>
          <p:sp>
            <p:nvSpPr>
              <p:cNvPr id="39" name="椭圆 38"/>
              <p:cNvSpPr/>
              <p:nvPr>
                <p:custDataLst>
                  <p:tags r:id="rId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40" name="椭圆 39"/>
              <p:cNvSpPr/>
              <p:nvPr>
                <p:custDataLst>
                  <p:tags r:id="rId5"/>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81" name="TextBox 80"/>
            <p:cNvSpPr txBox="1"/>
            <p:nvPr>
              <p:custDataLst>
                <p:tags r:id="rId6"/>
              </p:custDataLst>
            </p:nvPr>
          </p:nvSpPr>
          <p:spPr>
            <a:xfrm>
              <a:off x="5072359" y="2603273"/>
              <a:ext cx="1133465" cy="1331454"/>
            </a:xfrm>
            <a:prstGeom prst="rect">
              <a:avLst/>
            </a:prstGeom>
            <a:noFill/>
          </p:spPr>
          <p:txBody>
            <a:bodyPr wrap="square" rtlCol="0">
              <a:spAutoFit/>
            </a:bodyPr>
            <a:lstStyle/>
            <a:p>
              <a:r>
                <a:rPr lang="en-US" altLang="zh-CN" sz="2080">
                  <a:solidFill>
                    <a:schemeClr val="bg1"/>
                  </a:solidFill>
                  <a:latin typeface="DFGothic-EB" panose="02010609010101010101" pitchFamily="1" charset="-128"/>
                  <a:ea typeface="DFGothic-EB" panose="02010609010101010101" pitchFamily="1" charset="-128"/>
                </a:rPr>
                <a:t>04</a:t>
              </a:r>
              <a:endParaRPr lang="en-US" altLang="zh-CN" sz="2080">
                <a:solidFill>
                  <a:schemeClr val="bg1"/>
                </a:solidFill>
                <a:latin typeface="DFGothic-EB" panose="02010609010101010101" pitchFamily="1" charset="-128"/>
                <a:ea typeface="DFGothic-EB" panose="02010609010101010101" pitchFamily="1" charset="-128"/>
              </a:endParaRPr>
            </a:p>
          </p:txBody>
        </p:sp>
      </p:grpSp>
      <p:cxnSp>
        <p:nvCxnSpPr>
          <p:cNvPr id="8" name="直接连接符 7"/>
          <p:cNvCxnSpPr/>
          <p:nvPr userDrawn="1">
            <p:custDataLst>
              <p:tags r:id="rId7"/>
            </p:custDataLst>
          </p:nvPr>
        </p:nvCxnSpPr>
        <p:spPr>
          <a:xfrm flipV="1">
            <a:off x="705659" y="658038"/>
            <a:ext cx="11316009" cy="329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1" name="组合 50"/>
          <p:cNvGrpSpPr/>
          <p:nvPr userDrawn="1">
            <p:custDataLst>
              <p:tags r:id="rId8"/>
            </p:custDataLst>
          </p:nvPr>
        </p:nvGrpSpPr>
        <p:grpSpPr>
          <a:xfrm>
            <a:off x="556984" y="4614273"/>
            <a:ext cx="567612" cy="551417"/>
            <a:chOff x="1517331" y="1125257"/>
            <a:chExt cx="2204282" cy="2204282"/>
          </a:xfrm>
        </p:grpSpPr>
        <p:sp>
          <p:nvSpPr>
            <p:cNvPr id="52" name="椭圆 51"/>
            <p:cNvSpPr/>
            <p:nvPr>
              <p:custDataLst>
                <p:tags r:id="rId9"/>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53" name="椭圆 52"/>
            <p:cNvSpPr/>
            <p:nvPr>
              <p:custDataLst>
                <p:tags r:id="rId10"/>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54" name="组合 53"/>
          <p:cNvGrpSpPr/>
          <p:nvPr userDrawn="1">
            <p:custDataLst>
              <p:tags r:id="rId11"/>
            </p:custDataLst>
          </p:nvPr>
        </p:nvGrpSpPr>
        <p:grpSpPr>
          <a:xfrm>
            <a:off x="273178" y="5525324"/>
            <a:ext cx="567612" cy="551417"/>
            <a:chOff x="1517331" y="1125257"/>
            <a:chExt cx="2204282" cy="2204282"/>
          </a:xfrm>
        </p:grpSpPr>
        <p:sp>
          <p:nvSpPr>
            <p:cNvPr id="55" name="椭圆 54"/>
            <p:cNvSpPr/>
            <p:nvPr>
              <p:custDataLst>
                <p:tags r:id="rId12"/>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56" name="椭圆 55"/>
            <p:cNvSpPr/>
            <p:nvPr>
              <p:custDataLst>
                <p:tags r:id="rId13"/>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57" name="组合 56"/>
          <p:cNvGrpSpPr/>
          <p:nvPr userDrawn="1">
            <p:custDataLst>
              <p:tags r:id="rId14"/>
            </p:custDataLst>
          </p:nvPr>
        </p:nvGrpSpPr>
        <p:grpSpPr>
          <a:xfrm>
            <a:off x="1191717" y="5165690"/>
            <a:ext cx="463561" cy="450334"/>
            <a:chOff x="1517331" y="1125257"/>
            <a:chExt cx="2204282" cy="2204282"/>
          </a:xfrm>
        </p:grpSpPr>
        <p:sp>
          <p:nvSpPr>
            <p:cNvPr id="58" name="椭圆 57"/>
            <p:cNvSpPr/>
            <p:nvPr>
              <p:custDataLst>
                <p:tags r:id="rId15"/>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0" name="椭圆 59"/>
            <p:cNvSpPr/>
            <p:nvPr>
              <p:custDataLst>
                <p:tags r:id="rId16"/>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59" name="组合 58"/>
          <p:cNvGrpSpPr/>
          <p:nvPr userDrawn="1">
            <p:custDataLst>
              <p:tags r:id="rId17"/>
            </p:custDataLst>
          </p:nvPr>
        </p:nvGrpSpPr>
        <p:grpSpPr>
          <a:xfrm>
            <a:off x="2334730" y="5335177"/>
            <a:ext cx="391324" cy="380295"/>
            <a:chOff x="1463339" y="1072758"/>
            <a:chExt cx="1546058" cy="1546058"/>
          </a:xfrm>
          <a:effectLst>
            <a:outerShdw blurRad="330200" dist="215900" dir="6900000" sx="71000" sy="71000" algn="t" rotWithShape="0">
              <a:prstClr val="black">
                <a:alpha val="54000"/>
              </a:prstClr>
            </a:outerShdw>
          </a:effectLst>
        </p:grpSpPr>
        <p:sp>
          <p:nvSpPr>
            <p:cNvPr id="61" name="同心圆 60"/>
            <p:cNvSpPr/>
            <p:nvPr>
              <p:custDataLst>
                <p:tags r:id="rId18"/>
              </p:custDataLst>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sp>
          <p:nvSpPr>
            <p:cNvPr id="62" name="椭圆 61"/>
            <p:cNvSpPr/>
            <p:nvPr>
              <p:custDataLst>
                <p:tags r:id="rId19"/>
              </p:custDataLst>
            </p:nvPr>
          </p:nvSpPr>
          <p:spPr>
            <a:xfrm>
              <a:off x="1484232" y="1093651"/>
              <a:ext cx="1504274" cy="1504273"/>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grpSp>
        <p:nvGrpSpPr>
          <p:cNvPr id="43" name="组合 42"/>
          <p:cNvGrpSpPr/>
          <p:nvPr userDrawn="1">
            <p:custDataLst>
              <p:tags r:id="rId20"/>
            </p:custDataLst>
          </p:nvPr>
        </p:nvGrpSpPr>
        <p:grpSpPr>
          <a:xfrm>
            <a:off x="10710153" y="745007"/>
            <a:ext cx="809808" cy="786702"/>
            <a:chOff x="1517331" y="1125257"/>
            <a:chExt cx="2204282" cy="2204282"/>
          </a:xfrm>
        </p:grpSpPr>
        <p:sp>
          <p:nvSpPr>
            <p:cNvPr id="44" name="椭圆 43"/>
            <p:cNvSpPr/>
            <p:nvPr>
              <p:custDataLst>
                <p:tags r:id="rId21"/>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45" name="椭圆 44"/>
            <p:cNvSpPr/>
            <p:nvPr>
              <p:custDataLst>
                <p:tags r:id="rId22"/>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32" name="组合 31"/>
          <p:cNvGrpSpPr/>
          <p:nvPr userDrawn="1">
            <p:custDataLst>
              <p:tags r:id="rId23"/>
            </p:custDataLst>
          </p:nvPr>
        </p:nvGrpSpPr>
        <p:grpSpPr>
          <a:xfrm>
            <a:off x="10663989" y="74279"/>
            <a:ext cx="567612" cy="551417"/>
            <a:chOff x="1517331" y="1125257"/>
            <a:chExt cx="2204282" cy="2204282"/>
          </a:xfrm>
        </p:grpSpPr>
        <p:sp>
          <p:nvSpPr>
            <p:cNvPr id="34" name="椭圆 33"/>
            <p:cNvSpPr/>
            <p:nvPr>
              <p:custDataLst>
                <p:tags r:id="rId2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36" name="椭圆 35"/>
            <p:cNvSpPr/>
            <p:nvPr>
              <p:custDataLst>
                <p:tags r:id="rId25"/>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37" name="组合 36"/>
          <p:cNvGrpSpPr/>
          <p:nvPr userDrawn="1">
            <p:custDataLst>
              <p:tags r:id="rId26"/>
            </p:custDataLst>
          </p:nvPr>
        </p:nvGrpSpPr>
        <p:grpSpPr>
          <a:xfrm>
            <a:off x="11562443" y="385977"/>
            <a:ext cx="567612" cy="551417"/>
            <a:chOff x="1517331" y="1125257"/>
            <a:chExt cx="2204282" cy="2204282"/>
          </a:xfrm>
        </p:grpSpPr>
        <p:sp>
          <p:nvSpPr>
            <p:cNvPr id="41" name="椭圆 40"/>
            <p:cNvSpPr/>
            <p:nvPr>
              <p:custDataLst>
                <p:tags r:id="rId27"/>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42" name="椭圆 41"/>
            <p:cNvSpPr/>
            <p:nvPr>
              <p:custDataLst>
                <p:tags r:id="rId28"/>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3" name="灯片编号占位符 5"/>
          <p:cNvSpPr>
            <a:spLocks noGrp="1"/>
          </p:cNvSpPr>
          <p:nvPr userDrawn="1">
            <p:custDataLst>
              <p:tags r:id="rId29"/>
            </p:custDataLst>
          </p:nvPr>
        </p:nvSpPr>
        <p:spPr>
          <a:xfrm>
            <a:off x="9496452" y="6608681"/>
            <a:ext cx="2844800" cy="365125"/>
          </a:xfrm>
          <a:prstGeom prst="rect">
            <a:avLst/>
          </a:prstGeom>
        </p:spPr>
        <p:txBody>
          <a:bodyPr vert="horz" lIns="106869" tIns="53434" rIns="106869" bIns="53434" rtlCol="0" anchor="ctr">
            <a:scene3d>
              <a:camera prst="orthographicFront"/>
              <a:lightRig rig="threePt" dir="t"/>
            </a:scene3d>
          </a:bodyPr>
          <a:lstStyle>
            <a:lvl1pPr>
              <a:defRPr sz="9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en-US" altLang="zh-CN" sz="780"/>
              <a:t>                                                                                    </a:t>
            </a:r>
            <a:r>
              <a:rPr lang="zh-CN" altLang="en-US" sz="780"/>
              <a:t>多多＆米粒</a:t>
            </a:r>
            <a:endParaRPr lang="zh-CN" altLang="en-US" sz="780"/>
          </a:p>
        </p:txBody>
      </p:sp>
      <p:grpSp>
        <p:nvGrpSpPr>
          <p:cNvPr id="70" name="组合 69"/>
          <p:cNvGrpSpPr/>
          <p:nvPr userDrawn="1">
            <p:custDataLst>
              <p:tags r:id="rId30"/>
            </p:custDataLst>
          </p:nvPr>
        </p:nvGrpSpPr>
        <p:grpSpPr>
          <a:xfrm>
            <a:off x="589508" y="6026137"/>
            <a:ext cx="567612" cy="551417"/>
            <a:chOff x="1517331" y="1125257"/>
            <a:chExt cx="2204282" cy="2204282"/>
          </a:xfrm>
        </p:grpSpPr>
        <p:sp>
          <p:nvSpPr>
            <p:cNvPr id="71" name="椭圆 70"/>
            <p:cNvSpPr/>
            <p:nvPr>
              <p:custDataLst>
                <p:tags r:id="rId31"/>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32"/>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showMasterSp="0" userDrawn="1">
  <p:cSld name="7_自定义版式">
    <p:spTree>
      <p:nvGrpSpPr>
        <p:cNvPr id="1" name=""/>
        <p:cNvGrpSpPr/>
        <p:nvPr/>
      </p:nvGrpSpPr>
      <p:grpSpPr>
        <a:xfrm>
          <a:off x="0" y="0"/>
          <a:ext cx="0" cy="0"/>
          <a:chOff x="0" y="0"/>
          <a:chExt cx="0" cy="0"/>
        </a:xfrm>
      </p:grpSpPr>
      <p:grpSp>
        <p:nvGrpSpPr>
          <p:cNvPr id="4" name="组合 3"/>
          <p:cNvGrpSpPr/>
          <p:nvPr userDrawn="1">
            <p:custDataLst>
              <p:tags r:id="rId2"/>
            </p:custDataLst>
          </p:nvPr>
        </p:nvGrpSpPr>
        <p:grpSpPr>
          <a:xfrm>
            <a:off x="186690" y="74295"/>
            <a:ext cx="654050" cy="616585"/>
            <a:chOff x="4508674" y="2118116"/>
            <a:chExt cx="2204282" cy="2204282"/>
          </a:xfrm>
        </p:grpSpPr>
        <p:grpSp>
          <p:nvGrpSpPr>
            <p:cNvPr id="38" name="组合 37"/>
            <p:cNvGrpSpPr/>
            <p:nvPr>
              <p:custDataLst>
                <p:tags r:id="rId3"/>
              </p:custDataLst>
            </p:nvPr>
          </p:nvGrpSpPr>
          <p:grpSpPr>
            <a:xfrm>
              <a:off x="4508674" y="2118116"/>
              <a:ext cx="2204282" cy="2204282"/>
              <a:chOff x="1517331" y="1125257"/>
              <a:chExt cx="2204282" cy="2204282"/>
            </a:xfrm>
          </p:grpSpPr>
          <p:sp>
            <p:nvSpPr>
              <p:cNvPr id="39" name="椭圆 38"/>
              <p:cNvSpPr/>
              <p:nvPr>
                <p:custDataLst>
                  <p:tags r:id="rId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40" name="椭圆 39"/>
              <p:cNvSpPr/>
              <p:nvPr>
                <p:custDataLst>
                  <p:tags r:id="rId5"/>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81" name="TextBox 80"/>
            <p:cNvSpPr txBox="1"/>
            <p:nvPr>
              <p:custDataLst>
                <p:tags r:id="rId6"/>
              </p:custDataLst>
            </p:nvPr>
          </p:nvSpPr>
          <p:spPr>
            <a:xfrm>
              <a:off x="4763344" y="2476794"/>
              <a:ext cx="1712064" cy="1468765"/>
            </a:xfrm>
            <a:prstGeom prst="rect">
              <a:avLst/>
            </a:prstGeom>
            <a:noFill/>
          </p:spPr>
          <p:txBody>
            <a:bodyPr wrap="square" rtlCol="0">
              <a:spAutoFit/>
            </a:bodyPr>
            <a:lstStyle/>
            <a:p>
              <a:r>
                <a:rPr lang="en-US" altLang="zh-CN" sz="2080">
                  <a:solidFill>
                    <a:schemeClr val="bg1"/>
                  </a:solidFill>
                  <a:latin typeface="DFGothic-EB" panose="02010609010101010101" pitchFamily="1" charset="-128"/>
                  <a:ea typeface="DFGothic-EB" panose="02010609010101010101" pitchFamily="1" charset="-128"/>
                </a:rPr>
                <a:t>04</a:t>
              </a:r>
              <a:endParaRPr lang="en-US" altLang="zh-CN" sz="2080">
                <a:solidFill>
                  <a:schemeClr val="bg1"/>
                </a:solidFill>
                <a:latin typeface="DFGothic-EB" panose="02010609010101010101" pitchFamily="1" charset="-128"/>
                <a:ea typeface="DFGothic-EB" panose="02010609010101010101" pitchFamily="1" charset="-128"/>
              </a:endParaRPr>
            </a:p>
          </p:txBody>
        </p:sp>
      </p:grpSp>
      <p:cxnSp>
        <p:nvCxnSpPr>
          <p:cNvPr id="8" name="直接连接符 7"/>
          <p:cNvCxnSpPr/>
          <p:nvPr userDrawn="1">
            <p:custDataLst>
              <p:tags r:id="rId7"/>
            </p:custDataLst>
          </p:nvPr>
        </p:nvCxnSpPr>
        <p:spPr>
          <a:xfrm flipV="1">
            <a:off x="705659" y="658038"/>
            <a:ext cx="11316009" cy="329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2" name="组合 31"/>
          <p:cNvGrpSpPr/>
          <p:nvPr userDrawn="1">
            <p:custDataLst>
              <p:tags r:id="rId8"/>
            </p:custDataLst>
          </p:nvPr>
        </p:nvGrpSpPr>
        <p:grpSpPr>
          <a:xfrm>
            <a:off x="11505999" y="104124"/>
            <a:ext cx="567612" cy="551417"/>
            <a:chOff x="1517331" y="1125257"/>
            <a:chExt cx="2204282" cy="2204282"/>
          </a:xfrm>
        </p:grpSpPr>
        <p:sp>
          <p:nvSpPr>
            <p:cNvPr id="34" name="椭圆 33"/>
            <p:cNvSpPr/>
            <p:nvPr>
              <p:custDataLst>
                <p:tags r:id="rId9"/>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36" name="椭圆 35"/>
            <p:cNvSpPr/>
            <p:nvPr>
              <p:custDataLst>
                <p:tags r:id="rId10"/>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70" name="组合 69"/>
          <p:cNvGrpSpPr/>
          <p:nvPr userDrawn="1">
            <p:custDataLst>
              <p:tags r:id="rId11"/>
            </p:custDataLst>
          </p:nvPr>
        </p:nvGrpSpPr>
        <p:grpSpPr>
          <a:xfrm>
            <a:off x="265658" y="6073127"/>
            <a:ext cx="567612" cy="551417"/>
            <a:chOff x="1517331" y="1125257"/>
            <a:chExt cx="2204282" cy="2204282"/>
          </a:xfrm>
        </p:grpSpPr>
        <p:sp>
          <p:nvSpPr>
            <p:cNvPr id="71" name="椭圆 70"/>
            <p:cNvSpPr/>
            <p:nvPr>
              <p:custDataLst>
                <p:tags r:id="rId12"/>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13"/>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showMasterSp="0" userDrawn="1">
  <p:cSld name="1_自定义版式">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32ECB4F7-CDA6-4D6A-8231-574AF9D11862}"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8460C981-4EE3-450C-BD26-AA72518E114D}" type="slidenum">
              <a:rPr lang="zh-CN" altLang="en-US" smtClean="0"/>
            </a:fld>
            <a:endParaRPr lang="zh-CN" altLang="en-US"/>
          </a:p>
        </p:txBody>
      </p:sp>
      <p:cxnSp>
        <p:nvCxnSpPr>
          <p:cNvPr id="7" name="直接连接符 6"/>
          <p:cNvCxnSpPr/>
          <p:nvPr userDrawn="1">
            <p:custDataLst>
              <p:tags r:id="rId5"/>
            </p:custDataLst>
          </p:nvPr>
        </p:nvCxnSpPr>
        <p:spPr>
          <a:xfrm flipH="1">
            <a:off x="11935654" y="186911"/>
            <a:ext cx="22635" cy="3848176"/>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userDrawn="1">
            <p:custDataLst>
              <p:tags r:id="rId6"/>
            </p:custDataLst>
          </p:nvPr>
        </p:nvCxnSpPr>
        <p:spPr>
          <a:xfrm>
            <a:off x="145998" y="6607869"/>
            <a:ext cx="3768231" cy="0"/>
          </a:xfrm>
          <a:prstGeom prst="line">
            <a:avLst/>
          </a:prstGeom>
          <a:ln w="412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userDrawn="1">
            <p:custDataLst>
              <p:tags r:id="rId7"/>
            </p:custDataLst>
          </p:nvPr>
        </p:nvCxnSpPr>
        <p:spPr>
          <a:xfrm flipH="1">
            <a:off x="449313" y="2992232"/>
            <a:ext cx="22635" cy="3848176"/>
          </a:xfrm>
          <a:prstGeom prst="line">
            <a:avLst/>
          </a:prstGeom>
          <a:ln w="3175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userDrawn="1">
            <p:custDataLst>
              <p:tags r:id="rId8"/>
            </p:custDataLst>
          </p:nvPr>
        </p:nvCxnSpPr>
        <p:spPr>
          <a:xfrm>
            <a:off x="8406227" y="311702"/>
            <a:ext cx="3772192" cy="32435"/>
          </a:xfrm>
          <a:prstGeom prst="line">
            <a:avLst/>
          </a:prstGeom>
          <a:ln w="41275" cmpd="sng">
            <a:solidFill>
              <a:schemeClr val="accent1">
                <a:shade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28" name="组合 27"/>
          <p:cNvGrpSpPr/>
          <p:nvPr userDrawn="1">
            <p:custDataLst>
              <p:tags r:id="rId9"/>
            </p:custDataLst>
          </p:nvPr>
        </p:nvGrpSpPr>
        <p:grpSpPr>
          <a:xfrm>
            <a:off x="691467" y="427964"/>
            <a:ext cx="290723" cy="282428"/>
            <a:chOff x="1517331" y="1125257"/>
            <a:chExt cx="2204282" cy="2204282"/>
          </a:xfrm>
          <a:effectLst>
            <a:outerShdw blurRad="50800" dist="38100" dir="5400000" algn="t" rotWithShape="0">
              <a:prstClr val="black">
                <a:alpha val="40000"/>
              </a:prstClr>
            </a:outerShdw>
          </a:effectLst>
        </p:grpSpPr>
        <p:sp>
          <p:nvSpPr>
            <p:cNvPr id="29" name="椭圆 28"/>
            <p:cNvSpPr/>
            <p:nvPr>
              <p:custDataLst>
                <p:tags r:id="rId10"/>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29000" sy="2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30" name="椭圆 29"/>
            <p:cNvSpPr/>
            <p:nvPr>
              <p:custDataLst>
                <p:tags r:id="rId11"/>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22" name="组合 21"/>
          <p:cNvGrpSpPr/>
          <p:nvPr userDrawn="1">
            <p:custDataLst>
              <p:tags r:id="rId12"/>
            </p:custDataLst>
          </p:nvPr>
        </p:nvGrpSpPr>
        <p:grpSpPr>
          <a:xfrm>
            <a:off x="349113" y="137582"/>
            <a:ext cx="391447" cy="380279"/>
            <a:chOff x="1517331" y="1125257"/>
            <a:chExt cx="2204282" cy="2204282"/>
          </a:xfrm>
          <a:effectLst>
            <a:outerShdw blurRad="50800" dist="38100" dir="5400000" algn="t" rotWithShape="0">
              <a:prstClr val="black">
                <a:alpha val="40000"/>
              </a:prstClr>
            </a:outerShdw>
          </a:effectLst>
        </p:grpSpPr>
        <p:sp>
          <p:nvSpPr>
            <p:cNvPr id="23" name="椭圆 22"/>
            <p:cNvSpPr/>
            <p:nvPr>
              <p:custDataLst>
                <p:tags r:id="rId13"/>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59000" sy="5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24" name="椭圆 23"/>
            <p:cNvSpPr/>
            <p:nvPr>
              <p:custDataLst>
                <p:tags r:id="rId14"/>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2" name="灯片编号占位符 5"/>
          <p:cNvSpPr>
            <a:spLocks noGrp="1"/>
          </p:cNvSpPr>
          <p:nvPr userDrawn="1">
            <p:custDataLst>
              <p:tags r:id="rId15"/>
            </p:custDataLst>
          </p:nvPr>
        </p:nvSpPr>
        <p:spPr>
          <a:xfrm>
            <a:off x="9496452" y="6608681"/>
            <a:ext cx="2844800" cy="365125"/>
          </a:xfrm>
          <a:prstGeom prst="rect">
            <a:avLst/>
          </a:prstGeom>
        </p:spPr>
        <p:txBody>
          <a:bodyPr vert="horz" lIns="106869" tIns="53434" rIns="106869" bIns="53434" rtlCol="0" anchor="ctr">
            <a:scene3d>
              <a:camera prst="orthographicFront"/>
              <a:lightRig rig="threePt" dir="t"/>
            </a:scene3d>
          </a:bodyPr>
          <a:lstStyle>
            <a:lvl1pPr>
              <a:defRPr sz="9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en-US" altLang="zh-CN" sz="780"/>
              <a:t>                                                                                    </a:t>
            </a:r>
            <a:r>
              <a:rPr lang="zh-CN" altLang="en-US" sz="780"/>
              <a:t>多多＆米粒</a:t>
            </a:r>
            <a:endParaRPr lang="zh-CN" altLang="en-US" sz="780"/>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showMasterSp="0" userDrawn="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32ECB4F7-CDA6-4D6A-8231-574AF9D11862}"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8460C981-4EE3-450C-BD26-AA72518E114D}" type="slidenum">
              <a:rPr lang="zh-CN" altLang="en-US" smtClean="0"/>
            </a:fld>
            <a:endParaRPr lang="zh-CN" altLang="en-US"/>
          </a:p>
        </p:txBody>
      </p:sp>
      <p:cxnSp>
        <p:nvCxnSpPr>
          <p:cNvPr id="6" name="直接连接符 5"/>
          <p:cNvCxnSpPr/>
          <p:nvPr userDrawn="1">
            <p:custDataLst>
              <p:tags r:id="rId5"/>
            </p:custDataLst>
          </p:nvPr>
        </p:nvCxnSpPr>
        <p:spPr>
          <a:xfrm>
            <a:off x="320857" y="187461"/>
            <a:ext cx="29426" cy="4114800"/>
          </a:xfrm>
          <a:prstGeom prst="line">
            <a:avLst/>
          </a:prstGeom>
          <a:ln w="508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userDrawn="1">
            <p:custDataLst>
              <p:tags r:id="rId6"/>
            </p:custDataLst>
          </p:nvPr>
        </p:nvCxnSpPr>
        <p:spPr>
          <a:xfrm>
            <a:off x="11935654" y="2556289"/>
            <a:ext cx="29426" cy="4114800"/>
          </a:xfrm>
          <a:prstGeom prst="line">
            <a:avLst/>
          </a:prstGeom>
          <a:ln w="508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userDrawn="1">
            <p:custDataLst>
              <p:tags r:id="rId7"/>
            </p:custDataLst>
          </p:nvPr>
        </p:nvCxnSpPr>
        <p:spPr>
          <a:xfrm flipH="1">
            <a:off x="0" y="312252"/>
            <a:ext cx="4427487" cy="0"/>
          </a:xfrm>
          <a:prstGeom prst="line">
            <a:avLst/>
          </a:prstGeom>
          <a:ln w="508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userDrawn="1">
            <p:custDataLst>
              <p:tags r:id="rId8"/>
            </p:custDataLst>
          </p:nvPr>
        </p:nvCxnSpPr>
        <p:spPr>
          <a:xfrm flipH="1">
            <a:off x="7700002" y="6483627"/>
            <a:ext cx="4427487" cy="0"/>
          </a:xfrm>
          <a:prstGeom prst="line">
            <a:avLst/>
          </a:prstGeom>
          <a:ln w="5080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0" name="灯片编号占位符 5"/>
          <p:cNvSpPr>
            <a:spLocks noGrp="1"/>
          </p:cNvSpPr>
          <p:nvPr userDrawn="1">
            <p:custDataLst>
              <p:tags r:id="rId9"/>
            </p:custDataLst>
          </p:nvPr>
        </p:nvSpPr>
        <p:spPr>
          <a:xfrm>
            <a:off x="9432507" y="6577895"/>
            <a:ext cx="2844800" cy="365125"/>
          </a:xfrm>
          <a:prstGeom prst="rect">
            <a:avLst/>
          </a:prstGeom>
        </p:spPr>
        <p:txBody>
          <a:bodyPr vert="horz" lIns="106869" tIns="53434" rIns="106869" bIns="53434" rtlCol="0" anchor="ctr">
            <a:scene3d>
              <a:camera prst="orthographicFront"/>
              <a:lightRig rig="threePt" dir="t"/>
            </a:scene3d>
          </a:bodyPr>
          <a:lstStyle>
            <a:lvl1pPr>
              <a:defRPr sz="9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en-US" altLang="zh-CN" sz="780"/>
              <a:t>                                                                                    </a:t>
            </a:r>
            <a:r>
              <a:rPr lang="zh-CN" altLang="en-US" sz="780"/>
              <a:t>多多＆米粒</a:t>
            </a:r>
            <a:endParaRPr lang="zh-CN" altLang="en-US" sz="780"/>
          </a:p>
        </p:txBody>
      </p:sp>
      <p:grpSp>
        <p:nvGrpSpPr>
          <p:cNvPr id="70" name="组合 69"/>
          <p:cNvGrpSpPr/>
          <p:nvPr userDrawn="1">
            <p:custDataLst>
              <p:tags r:id="rId10"/>
            </p:custDataLst>
          </p:nvPr>
        </p:nvGrpSpPr>
        <p:grpSpPr>
          <a:xfrm>
            <a:off x="589508" y="6026137"/>
            <a:ext cx="567612" cy="551417"/>
            <a:chOff x="1517331" y="1125257"/>
            <a:chExt cx="2204282" cy="2204282"/>
          </a:xfrm>
        </p:grpSpPr>
        <p:sp>
          <p:nvSpPr>
            <p:cNvPr id="71" name="椭圆 70"/>
            <p:cNvSpPr/>
            <p:nvPr>
              <p:custDataLst>
                <p:tags r:id="rId11"/>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72" name="椭圆 71"/>
            <p:cNvSpPr/>
            <p:nvPr>
              <p:custDataLst>
                <p:tags r:id="rId12"/>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54" name="组合 53"/>
          <p:cNvGrpSpPr/>
          <p:nvPr userDrawn="1">
            <p:custDataLst>
              <p:tags r:id="rId13"/>
            </p:custDataLst>
          </p:nvPr>
        </p:nvGrpSpPr>
        <p:grpSpPr>
          <a:xfrm>
            <a:off x="273178" y="5525324"/>
            <a:ext cx="567612" cy="551417"/>
            <a:chOff x="1517331" y="1125257"/>
            <a:chExt cx="2204282" cy="2204282"/>
          </a:xfrm>
        </p:grpSpPr>
        <p:sp>
          <p:nvSpPr>
            <p:cNvPr id="55" name="椭圆 54"/>
            <p:cNvSpPr/>
            <p:nvPr>
              <p:custDataLst>
                <p:tags r:id="rId1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56" name="椭圆 55"/>
            <p:cNvSpPr/>
            <p:nvPr>
              <p:custDataLst>
                <p:tags r:id="rId15"/>
              </p:custDataLst>
            </p:nvPr>
          </p:nvSpPr>
          <p:spPr>
            <a:xfrm>
              <a:off x="1719372" y="1327298"/>
              <a:ext cx="1800200" cy="18002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57" name="组合 56"/>
          <p:cNvGrpSpPr/>
          <p:nvPr userDrawn="1">
            <p:custDataLst>
              <p:tags r:id="rId16"/>
            </p:custDataLst>
          </p:nvPr>
        </p:nvGrpSpPr>
        <p:grpSpPr>
          <a:xfrm>
            <a:off x="919526" y="5534565"/>
            <a:ext cx="463561" cy="450334"/>
            <a:chOff x="1517331" y="1125257"/>
            <a:chExt cx="2204282" cy="2204282"/>
          </a:xfrm>
        </p:grpSpPr>
        <p:sp>
          <p:nvSpPr>
            <p:cNvPr id="58" name="椭圆 57"/>
            <p:cNvSpPr/>
            <p:nvPr>
              <p:custDataLst>
                <p:tags r:id="rId17"/>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0" name="椭圆 59"/>
            <p:cNvSpPr/>
            <p:nvPr>
              <p:custDataLst>
                <p:tags r:id="rId18"/>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59" name="组合 58"/>
          <p:cNvGrpSpPr/>
          <p:nvPr userDrawn="1">
            <p:custDataLst>
              <p:tags r:id="rId19"/>
            </p:custDataLst>
          </p:nvPr>
        </p:nvGrpSpPr>
        <p:grpSpPr>
          <a:xfrm>
            <a:off x="1855425" y="5917351"/>
            <a:ext cx="391324" cy="380295"/>
            <a:chOff x="1463339" y="1072758"/>
            <a:chExt cx="1546058" cy="1546058"/>
          </a:xfrm>
          <a:effectLst>
            <a:outerShdw blurRad="330200" dist="215900" dir="6900000" sx="71000" sy="71000" algn="t" rotWithShape="0">
              <a:prstClr val="black">
                <a:alpha val="54000"/>
              </a:prstClr>
            </a:outerShdw>
          </a:effectLst>
        </p:grpSpPr>
        <p:sp>
          <p:nvSpPr>
            <p:cNvPr id="61" name="同心圆 60"/>
            <p:cNvSpPr/>
            <p:nvPr>
              <p:custDataLst>
                <p:tags r:id="rId20"/>
              </p:custDataLst>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sp>
          <p:nvSpPr>
            <p:cNvPr id="62" name="椭圆 61"/>
            <p:cNvSpPr/>
            <p:nvPr>
              <p:custDataLst>
                <p:tags r:id="rId21"/>
              </p:custDataLst>
            </p:nvPr>
          </p:nvSpPr>
          <p:spPr>
            <a:xfrm>
              <a:off x="1484232" y="1093651"/>
              <a:ext cx="1504274" cy="1504273"/>
            </a:xfrm>
            <a:prstGeom prst="ellipse">
              <a:avLst/>
            </a:prstGeom>
            <a:gradFill>
              <a:gsLst>
                <a:gs pos="0">
                  <a:schemeClr val="bg1"/>
                </a:gs>
                <a:gs pos="51000">
                  <a:schemeClr val="bg1">
                    <a:lumMod val="95000"/>
                  </a:schemeClr>
                </a:gs>
                <a:gs pos="100000">
                  <a:srgbClr val="C5C5C5"/>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gr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custDataLst>
              <p:tags r:id="rId3"/>
            </p:custDataLst>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5"/>
            </p:custDataLst>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showMasterSp="0" userDrawn="1">
  <p:cSld name="1_仅标题">
    <p:spTree>
      <p:nvGrpSpPr>
        <p:cNvPr id="1" name=""/>
        <p:cNvGrpSpPr/>
        <p:nvPr/>
      </p:nvGrpSpPr>
      <p:grpSpPr>
        <a:xfrm>
          <a:off x="0" y="0"/>
          <a:ext cx="0" cy="0"/>
          <a:chOff x="0" y="0"/>
          <a:chExt cx="0" cy="0"/>
        </a:xfrm>
      </p:grpSpPr>
      <p:cxnSp>
        <p:nvCxnSpPr>
          <p:cNvPr id="18" name="直接连接符 17"/>
          <p:cNvCxnSpPr/>
          <p:nvPr userDrawn="1">
            <p:custDataLst>
              <p:tags r:id="rId2"/>
            </p:custDataLst>
          </p:nvPr>
        </p:nvCxnSpPr>
        <p:spPr>
          <a:xfrm>
            <a:off x="641727" y="873036"/>
            <a:ext cx="1116547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0" name="标题 1"/>
          <p:cNvSpPr>
            <a:spLocks noGrp="1"/>
          </p:cNvSpPr>
          <p:nvPr>
            <p:ph type="title" hasCustomPrompt="1"/>
            <p:custDataLst>
              <p:tags r:id="rId3"/>
            </p:custDataLst>
          </p:nvPr>
        </p:nvSpPr>
        <p:spPr>
          <a:xfrm>
            <a:off x="1122045" y="264160"/>
            <a:ext cx="2169795" cy="498475"/>
          </a:xfrm>
          <a:ln>
            <a:solidFill>
              <a:schemeClr val="bg1"/>
            </a:solidFill>
          </a:ln>
        </p:spPr>
        <p:txBody>
          <a:bodyPr vert="horz" lIns="123444" tIns="61722" rIns="123444" bIns="61722" rtlCol="0" anchor="ctr">
            <a:noAutofit/>
          </a:bodyPr>
          <a:lstStyle>
            <a:lvl1pPr>
              <a:defRPr lang="zh-CN" altLang="en-US" sz="3600">
                <a:solidFill>
                  <a:schemeClr val="tx1">
                    <a:lumMod val="65000"/>
                    <a:lumOff val="35000"/>
                  </a:schemeClr>
                </a:solidFill>
                <a:latin typeface="微软雅黑" panose="020B0503020204020204" charset="-122"/>
                <a:ea typeface="微软雅黑" panose="020B0503020204020204" charset="-122"/>
              </a:defRPr>
            </a:lvl1pPr>
          </a:lstStyle>
          <a:p>
            <a:pPr marL="0" lvl="0" algn="l"/>
            <a:r>
              <a:rPr lang="zh-CN" altLang="en-US"/>
              <a:t>深挖教材</a:t>
            </a:r>
            <a:endParaRPr lang="zh-CN" altLang="en-US"/>
          </a:p>
        </p:txBody>
      </p:sp>
      <p:grpSp>
        <p:nvGrpSpPr>
          <p:cNvPr id="22" name="组合 21"/>
          <p:cNvGrpSpPr/>
          <p:nvPr userDrawn="1">
            <p:custDataLst>
              <p:tags r:id="rId4"/>
            </p:custDataLst>
          </p:nvPr>
        </p:nvGrpSpPr>
        <p:grpSpPr>
          <a:xfrm>
            <a:off x="469647" y="323394"/>
            <a:ext cx="391447" cy="380279"/>
            <a:chOff x="1517331" y="1125257"/>
            <a:chExt cx="2204282" cy="2204282"/>
          </a:xfrm>
          <a:effectLst>
            <a:outerShdw blurRad="50800" dist="38100" dir="5400000" algn="t" rotWithShape="0">
              <a:prstClr val="black">
                <a:alpha val="40000"/>
              </a:prstClr>
            </a:outerShdw>
          </a:effectLst>
        </p:grpSpPr>
        <p:sp>
          <p:nvSpPr>
            <p:cNvPr id="23" name="椭圆 22"/>
            <p:cNvSpPr/>
            <p:nvPr>
              <p:custDataLst>
                <p:tags r:id="rId5"/>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59000" sy="5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24" name="椭圆 23"/>
            <p:cNvSpPr/>
            <p:nvPr>
              <p:custDataLst>
                <p:tags r:id="rId6"/>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28" name="组合 27"/>
          <p:cNvGrpSpPr/>
          <p:nvPr userDrawn="1">
            <p:custDataLst>
              <p:tags r:id="rId7"/>
            </p:custDataLst>
          </p:nvPr>
        </p:nvGrpSpPr>
        <p:grpSpPr>
          <a:xfrm>
            <a:off x="691467" y="427964"/>
            <a:ext cx="290723" cy="282428"/>
            <a:chOff x="1517331" y="1125257"/>
            <a:chExt cx="2204282" cy="2204282"/>
          </a:xfrm>
          <a:effectLst>
            <a:outerShdw blurRad="50800" dist="38100" dir="5400000" algn="t" rotWithShape="0">
              <a:prstClr val="black">
                <a:alpha val="40000"/>
              </a:prstClr>
            </a:outerShdw>
          </a:effectLst>
        </p:grpSpPr>
        <p:sp>
          <p:nvSpPr>
            <p:cNvPr id="29" name="椭圆 28"/>
            <p:cNvSpPr/>
            <p:nvPr>
              <p:custDataLst>
                <p:tags r:id="rId8"/>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29000" sy="2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30" name="椭圆 29"/>
            <p:cNvSpPr/>
            <p:nvPr>
              <p:custDataLst>
                <p:tags r:id="rId9"/>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49" name="矩形 48"/>
          <p:cNvSpPr/>
          <p:nvPr userDrawn="1">
            <p:custDataLst>
              <p:tags r:id="rId10"/>
            </p:custDataLst>
          </p:nvPr>
        </p:nvSpPr>
        <p:spPr>
          <a:xfrm>
            <a:off x="-2164" y="6421299"/>
            <a:ext cx="12192000" cy="436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accent1"/>
              </a:solidFill>
            </a:endParaRPr>
          </a:p>
        </p:txBody>
      </p:sp>
      <p:sp>
        <p:nvSpPr>
          <p:cNvPr id="2" name="灯片编号占位符 5"/>
          <p:cNvSpPr>
            <a:spLocks noGrp="1"/>
          </p:cNvSpPr>
          <p:nvPr userDrawn="1">
            <p:custDataLst>
              <p:tags r:id="rId11"/>
            </p:custDataLst>
          </p:nvPr>
        </p:nvSpPr>
        <p:spPr>
          <a:xfrm>
            <a:off x="9432507" y="6608131"/>
            <a:ext cx="2844800" cy="365125"/>
          </a:xfrm>
          <a:prstGeom prst="rect">
            <a:avLst/>
          </a:prstGeom>
        </p:spPr>
        <p:txBody>
          <a:bodyPr vert="horz" lIns="106869" tIns="53434" rIns="106869" bIns="53434" rtlCol="0" anchor="ctr">
            <a:scene3d>
              <a:camera prst="orthographicFront"/>
              <a:lightRig rig="threePt" dir="t"/>
            </a:scene3d>
          </a:bodyPr>
          <a:lstStyle>
            <a:lvl1pPr>
              <a:defRPr sz="9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en-US" altLang="zh-CN" sz="780"/>
              <a:t>                                                                                    </a:t>
            </a:r>
            <a:r>
              <a:rPr lang="zh-CN" altLang="en-US" sz="780"/>
              <a:t>多多＆米粒</a:t>
            </a:r>
            <a:endParaRPr lang="zh-CN" altLang="en-US" sz="780"/>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showMasterSp="0" userDrawn="1">
  <p:cSld name="2_仅标题">
    <p:spTree>
      <p:nvGrpSpPr>
        <p:cNvPr id="1" name=""/>
        <p:cNvGrpSpPr/>
        <p:nvPr/>
      </p:nvGrpSpPr>
      <p:grpSpPr>
        <a:xfrm>
          <a:off x="0" y="0"/>
          <a:ext cx="0" cy="0"/>
          <a:chOff x="0" y="0"/>
          <a:chExt cx="0" cy="0"/>
        </a:xfrm>
      </p:grpSpPr>
      <p:cxnSp>
        <p:nvCxnSpPr>
          <p:cNvPr id="18" name="直接连接符 17"/>
          <p:cNvCxnSpPr/>
          <p:nvPr userDrawn="1">
            <p:custDataLst>
              <p:tags r:id="rId2"/>
            </p:custDataLst>
          </p:nvPr>
        </p:nvCxnSpPr>
        <p:spPr>
          <a:xfrm>
            <a:off x="641727" y="873036"/>
            <a:ext cx="1116547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nvGrpSpPr>
          <p:cNvPr id="22" name="组合 21"/>
          <p:cNvGrpSpPr/>
          <p:nvPr userDrawn="1">
            <p:custDataLst>
              <p:tags r:id="rId3"/>
            </p:custDataLst>
          </p:nvPr>
        </p:nvGrpSpPr>
        <p:grpSpPr>
          <a:xfrm>
            <a:off x="469647" y="323394"/>
            <a:ext cx="391447" cy="380279"/>
            <a:chOff x="1517331" y="1125257"/>
            <a:chExt cx="2204282" cy="2204282"/>
          </a:xfrm>
          <a:effectLst>
            <a:outerShdw blurRad="50800" dist="38100" dir="5400000" algn="t" rotWithShape="0">
              <a:prstClr val="black">
                <a:alpha val="40000"/>
              </a:prstClr>
            </a:outerShdw>
          </a:effectLst>
        </p:grpSpPr>
        <p:sp>
          <p:nvSpPr>
            <p:cNvPr id="23" name="椭圆 22"/>
            <p:cNvSpPr/>
            <p:nvPr>
              <p:custDataLst>
                <p:tags r:id="rId4"/>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59000" sy="5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24" name="椭圆 23"/>
            <p:cNvSpPr/>
            <p:nvPr>
              <p:custDataLst>
                <p:tags r:id="rId5"/>
              </p:custDataLst>
            </p:nvPr>
          </p:nvSpPr>
          <p:spPr>
            <a:xfrm>
              <a:off x="1719372" y="1327298"/>
              <a:ext cx="1800200" cy="1800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grpSp>
        <p:nvGrpSpPr>
          <p:cNvPr id="28" name="组合 27"/>
          <p:cNvGrpSpPr/>
          <p:nvPr userDrawn="1">
            <p:custDataLst>
              <p:tags r:id="rId6"/>
            </p:custDataLst>
          </p:nvPr>
        </p:nvGrpSpPr>
        <p:grpSpPr>
          <a:xfrm>
            <a:off x="691467" y="427964"/>
            <a:ext cx="290723" cy="282428"/>
            <a:chOff x="1517331" y="1125257"/>
            <a:chExt cx="2204282" cy="2204282"/>
          </a:xfrm>
          <a:effectLst>
            <a:outerShdw blurRad="50800" dist="38100" dir="5400000" algn="t" rotWithShape="0">
              <a:prstClr val="black">
                <a:alpha val="40000"/>
              </a:prstClr>
            </a:outerShdw>
          </a:effectLst>
        </p:grpSpPr>
        <p:sp>
          <p:nvSpPr>
            <p:cNvPr id="29" name="椭圆 28"/>
            <p:cNvSpPr/>
            <p:nvPr>
              <p:custDataLst>
                <p:tags r:id="rId7"/>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29000" sy="2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30" name="椭圆 29"/>
            <p:cNvSpPr/>
            <p:nvPr>
              <p:custDataLst>
                <p:tags r:id="rId8"/>
              </p:custDataLst>
            </p:nvPr>
          </p:nvSpPr>
          <p:spPr>
            <a:xfrm>
              <a:off x="1719372" y="1327298"/>
              <a:ext cx="1800200" cy="1800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tx1"/>
                </a:solidFill>
              </a:endParaRPr>
            </a:p>
          </p:txBody>
        </p:sp>
      </p:grpSp>
      <p:sp>
        <p:nvSpPr>
          <p:cNvPr id="49" name="矩形 48"/>
          <p:cNvSpPr/>
          <p:nvPr userDrawn="1">
            <p:custDataLst>
              <p:tags r:id="rId9"/>
            </p:custDataLst>
          </p:nvPr>
        </p:nvSpPr>
        <p:spPr>
          <a:xfrm>
            <a:off x="-2164" y="6421299"/>
            <a:ext cx="12192000" cy="4367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solidFill>
                <a:schemeClr val="accent1"/>
              </a:solidFill>
            </a:endParaRPr>
          </a:p>
        </p:txBody>
      </p:sp>
      <p:sp>
        <p:nvSpPr>
          <p:cNvPr id="2" name="灯片编号占位符 5"/>
          <p:cNvSpPr>
            <a:spLocks noGrp="1"/>
          </p:cNvSpPr>
          <p:nvPr userDrawn="1">
            <p:custDataLst>
              <p:tags r:id="rId10"/>
            </p:custDataLst>
          </p:nvPr>
        </p:nvSpPr>
        <p:spPr>
          <a:xfrm>
            <a:off x="9432507" y="6608131"/>
            <a:ext cx="2844800" cy="365125"/>
          </a:xfrm>
          <a:prstGeom prst="rect">
            <a:avLst/>
          </a:prstGeom>
        </p:spPr>
        <p:txBody>
          <a:bodyPr vert="horz" lIns="106869" tIns="53434" rIns="106869" bIns="53434" rtlCol="0" anchor="ctr">
            <a:scene3d>
              <a:camera prst="orthographicFront"/>
              <a:lightRig rig="threePt" dir="t"/>
            </a:scene3d>
          </a:bodyPr>
          <a:lstStyle>
            <a:lvl1pPr>
              <a:defRPr sz="900">
                <a:ln w="10160">
                  <a:solidFill>
                    <a:schemeClr val="accent5"/>
                  </a:solidFill>
                  <a:prstDash val="solid"/>
                </a:ln>
                <a:solidFill>
                  <a:srgbClr val="FFFFFF"/>
                </a:solidFill>
                <a:effectLst>
                  <a:outerShdw blurRad="38100" dist="22860" dir="5400000" algn="tl" rotWithShape="0">
                    <a:srgbClr val="000000">
                      <a:alpha val="30000"/>
                    </a:srgbClr>
                  </a:outerShdw>
                </a:effectLst>
                <a:latin typeface="华文彩云" panose="02010800040101010101" charset="-122"/>
                <a:ea typeface="华文彩云" panose="02010800040101010101" charset="-122"/>
              </a:defRPr>
            </a:lvl1pPr>
          </a:lstStyle>
          <a:p>
            <a:r>
              <a:rPr lang="en-US" altLang="zh-CN" sz="780"/>
              <a:t>                                                                                    </a:t>
            </a:r>
            <a:r>
              <a:rPr lang="zh-CN" altLang="en-US" sz="780"/>
              <a:t>多多＆米粒</a:t>
            </a:r>
            <a:endParaRPr lang="zh-CN" altLang="en-US" sz="780"/>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9601" y="273050"/>
            <a:ext cx="4011084" cy="1162050"/>
          </a:xfrm>
        </p:spPr>
        <p:txBody>
          <a:bodyPr anchor="b"/>
          <a:lstStyle>
            <a:lvl1pPr algn="l">
              <a:defRPr sz="2335" b="1"/>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4766733" y="273051"/>
            <a:ext cx="6815667" cy="5853113"/>
          </a:xfrm>
        </p:spPr>
        <p:txBody>
          <a:bodyPr/>
          <a:lstStyle>
            <a:lvl1pPr>
              <a:defRPr sz="3725"/>
            </a:lvl1pPr>
            <a:lvl2pPr>
              <a:defRPr sz="3290"/>
            </a:lvl2pPr>
            <a:lvl3pPr>
              <a:defRPr sz="2770"/>
            </a:lvl3pPr>
            <a:lvl4pPr>
              <a:defRPr sz="2335"/>
            </a:lvl4pPr>
            <a:lvl5pPr>
              <a:defRPr sz="2335"/>
            </a:lvl5pPr>
            <a:lvl6pPr>
              <a:defRPr sz="2335"/>
            </a:lvl6pPr>
            <a:lvl7pPr>
              <a:defRPr sz="2335"/>
            </a:lvl7pPr>
            <a:lvl8pPr>
              <a:defRPr sz="2335"/>
            </a:lvl8pPr>
            <a:lvl9pPr>
              <a:defRPr sz="2335"/>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609601" y="1435101"/>
            <a:ext cx="4011084" cy="4691063"/>
          </a:xfrm>
        </p:spPr>
        <p:txBody>
          <a:bodyPr/>
          <a:lstStyle>
            <a:lvl1pPr marL="0" indent="0">
              <a:buNone/>
              <a:defRPr sz="1645"/>
            </a:lvl1pPr>
            <a:lvl2pPr marL="534035" indent="0">
              <a:buNone/>
              <a:defRPr sz="1385"/>
            </a:lvl2pPr>
            <a:lvl3pPr marL="1068705" indent="0">
              <a:buNone/>
              <a:defRPr sz="1210"/>
            </a:lvl3pPr>
            <a:lvl4pPr marL="1602740" indent="0">
              <a:buNone/>
              <a:defRPr sz="1040"/>
            </a:lvl4pPr>
            <a:lvl5pPr marL="2137410" indent="0">
              <a:buNone/>
              <a:defRPr sz="1040"/>
            </a:lvl5pPr>
            <a:lvl6pPr marL="2671445" indent="0">
              <a:buNone/>
              <a:defRPr sz="1040"/>
            </a:lvl6pPr>
            <a:lvl7pPr marL="3206115" indent="0">
              <a:buNone/>
              <a:defRPr sz="1040"/>
            </a:lvl7pPr>
            <a:lvl8pPr marL="3740150" indent="0">
              <a:buNone/>
              <a:defRPr sz="1040"/>
            </a:lvl8pPr>
            <a:lvl9pPr marL="4274820" indent="0">
              <a:buNone/>
              <a:defRPr sz="104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32ECB4F7-CDA6-4D6A-8231-574AF9D11862}"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8460C981-4EE3-450C-BD26-AA72518E114D}" type="slidenum">
              <a:rPr lang="zh-CN" altLang="en-US" smtClean="0"/>
            </a:fld>
            <a:endParaRPr lang="zh-CN" altLang="en-US"/>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2389717" y="4800600"/>
            <a:ext cx="7315200" cy="566738"/>
          </a:xfrm>
        </p:spPr>
        <p:txBody>
          <a:bodyPr anchor="b"/>
          <a:lstStyle>
            <a:lvl1pPr algn="l">
              <a:defRPr sz="2335" b="1"/>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2389717" y="612775"/>
            <a:ext cx="7315200" cy="4114800"/>
          </a:xfrm>
        </p:spPr>
        <p:txBody>
          <a:bodyPr/>
          <a:lstStyle>
            <a:lvl1pPr marL="0" indent="0">
              <a:buNone/>
              <a:defRPr sz="3725"/>
            </a:lvl1pPr>
            <a:lvl2pPr marL="534035" indent="0">
              <a:buNone/>
              <a:defRPr sz="3290"/>
            </a:lvl2pPr>
            <a:lvl3pPr marL="1068705" indent="0">
              <a:buNone/>
              <a:defRPr sz="2770"/>
            </a:lvl3pPr>
            <a:lvl4pPr marL="1602740" indent="0">
              <a:buNone/>
              <a:defRPr sz="2335"/>
            </a:lvl4pPr>
            <a:lvl5pPr marL="2137410" indent="0">
              <a:buNone/>
              <a:defRPr sz="2335"/>
            </a:lvl5pPr>
            <a:lvl6pPr marL="2671445" indent="0">
              <a:buNone/>
              <a:defRPr sz="2335"/>
            </a:lvl6pPr>
            <a:lvl7pPr marL="3206115" indent="0">
              <a:buNone/>
              <a:defRPr sz="2335"/>
            </a:lvl7pPr>
            <a:lvl8pPr marL="3740150" indent="0">
              <a:buNone/>
              <a:defRPr sz="2335"/>
            </a:lvl8pPr>
            <a:lvl9pPr marL="4274820" indent="0">
              <a:buNone/>
              <a:defRPr sz="2335"/>
            </a:lvl9pPr>
          </a:lstStyle>
          <a:p>
            <a:endParaRPr lang="zh-CN" altLang="en-US"/>
          </a:p>
        </p:txBody>
      </p:sp>
      <p:sp>
        <p:nvSpPr>
          <p:cNvPr id="4" name="文本占位符 3"/>
          <p:cNvSpPr>
            <a:spLocks noGrp="1"/>
          </p:cNvSpPr>
          <p:nvPr>
            <p:ph type="body" sz="half" idx="2"/>
            <p:custDataLst>
              <p:tags r:id="rId4"/>
            </p:custDataLst>
          </p:nvPr>
        </p:nvSpPr>
        <p:spPr>
          <a:xfrm>
            <a:off x="2389717" y="5367338"/>
            <a:ext cx="7315200" cy="804862"/>
          </a:xfrm>
        </p:spPr>
        <p:txBody>
          <a:bodyPr/>
          <a:lstStyle>
            <a:lvl1pPr marL="0" indent="0">
              <a:buNone/>
              <a:defRPr sz="1645"/>
            </a:lvl1pPr>
            <a:lvl2pPr marL="534035" indent="0">
              <a:buNone/>
              <a:defRPr sz="1385"/>
            </a:lvl2pPr>
            <a:lvl3pPr marL="1068705" indent="0">
              <a:buNone/>
              <a:defRPr sz="1210"/>
            </a:lvl3pPr>
            <a:lvl4pPr marL="1602740" indent="0">
              <a:buNone/>
              <a:defRPr sz="1040"/>
            </a:lvl4pPr>
            <a:lvl5pPr marL="2137410" indent="0">
              <a:buNone/>
              <a:defRPr sz="1040"/>
            </a:lvl5pPr>
            <a:lvl6pPr marL="2671445" indent="0">
              <a:buNone/>
              <a:defRPr sz="1040"/>
            </a:lvl6pPr>
            <a:lvl7pPr marL="3206115" indent="0">
              <a:buNone/>
              <a:defRPr sz="1040"/>
            </a:lvl7pPr>
            <a:lvl8pPr marL="3740150" indent="0">
              <a:buNone/>
              <a:defRPr sz="1040"/>
            </a:lvl8pPr>
            <a:lvl9pPr marL="4274820" indent="0">
              <a:buNone/>
              <a:defRPr sz="104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32ECB4F7-CDA6-4D6A-8231-574AF9D11862}"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8460C981-4EE3-450C-BD26-AA72518E114D}" type="slidenum">
              <a:rPr lang="zh-CN" altLang="en-US" smtClean="0"/>
            </a:fld>
            <a:endParaRPr lang="zh-CN" alt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showMasterSp="0">
  <p:cSld name="标题和竖排文字">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32ECB4F7-CDA6-4D6A-8231-574AF9D11862}"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8460C981-4EE3-450C-BD26-AA72518E114D}" type="slidenum">
              <a:rPr lang="zh-CN" altLang="en-US" smtClean="0"/>
            </a:fld>
            <a:endParaRPr lang="zh-CN" alt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3224934" y="317500"/>
            <a:ext cx="4104218" cy="675957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912285" y="317500"/>
            <a:ext cx="12109449" cy="675957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32ECB4F7-CDA6-4D6A-8231-574AF9D11862}"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8460C981-4EE3-450C-BD26-AA72518E114D}" type="slidenum">
              <a:rPr lang="zh-CN" altLang="en-US" smtClean="0"/>
            </a:fld>
            <a:endParaRPr lang="zh-CN" alt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Portfolio-2">
    <p:spTree>
      <p:nvGrpSpPr>
        <p:cNvPr id="1" name=""/>
        <p:cNvGrpSpPr/>
        <p:nvPr/>
      </p:nvGrpSpPr>
      <p:grpSpPr>
        <a:xfrm>
          <a:off x="0" y="0"/>
          <a:ext cx="0" cy="0"/>
          <a:chOff x="0" y="0"/>
          <a:chExt cx="0" cy="0"/>
        </a:xfrm>
      </p:grpSpPr>
      <p:sp>
        <p:nvSpPr>
          <p:cNvPr id="15" name="Picture Placeholder 13"/>
          <p:cNvSpPr>
            <a:spLocks noGrp="1"/>
          </p:cNvSpPr>
          <p:nvPr>
            <p:ph type="pic" sz="quarter" idx="11"/>
            <p:custDataLst>
              <p:tags r:id="rId2"/>
            </p:custDataLst>
          </p:nvPr>
        </p:nvSpPr>
        <p:spPr>
          <a:xfrm>
            <a:off x="3785657" y="1384916"/>
            <a:ext cx="2317411" cy="2315293"/>
          </a:xfrm>
          <a:effectLst/>
        </p:spPr>
        <p:txBody>
          <a:bodyPr rtlCol="0">
            <a:normAutofit/>
          </a:bodyPr>
          <a:lstStyle>
            <a:lvl1pPr marL="0" indent="0">
              <a:buNone/>
              <a:defRPr sz="1730">
                <a:ln>
                  <a:noFill/>
                </a:ln>
                <a:solidFill>
                  <a:schemeClr val="tx1"/>
                </a:solidFill>
                <a:latin typeface="Lato Light"/>
                <a:cs typeface="Lato Light"/>
              </a:defRPr>
            </a:lvl1pPr>
          </a:lstStyle>
          <a:p>
            <a:pPr lvl="0"/>
            <a:endParaRPr lang="en-US" noProof="0"/>
          </a:p>
        </p:txBody>
      </p:sp>
      <p:sp>
        <p:nvSpPr>
          <p:cNvPr id="17" name="Picture Placeholder 13"/>
          <p:cNvSpPr>
            <a:spLocks noGrp="1"/>
          </p:cNvSpPr>
          <p:nvPr>
            <p:ph type="pic" sz="quarter" idx="13"/>
            <p:custDataLst>
              <p:tags r:id="rId3"/>
            </p:custDataLst>
          </p:nvPr>
        </p:nvSpPr>
        <p:spPr>
          <a:xfrm>
            <a:off x="6169719" y="1395177"/>
            <a:ext cx="4695167" cy="4690877"/>
          </a:xfrm>
          <a:effectLst/>
        </p:spPr>
        <p:txBody>
          <a:bodyPr rtlCol="0">
            <a:normAutofit/>
          </a:bodyPr>
          <a:lstStyle>
            <a:lvl1pPr marL="0" indent="0">
              <a:buNone/>
              <a:defRPr sz="1730">
                <a:ln>
                  <a:noFill/>
                </a:ln>
                <a:solidFill>
                  <a:schemeClr val="tx1"/>
                </a:solidFill>
                <a:latin typeface="Lato Light"/>
                <a:cs typeface="Lato Light"/>
              </a:defRPr>
            </a:lvl1pPr>
          </a:lstStyle>
          <a:p>
            <a:pPr lvl="0"/>
            <a:endParaRPr lang="en-US" noProof="0"/>
          </a:p>
        </p:txBody>
      </p:sp>
      <p:sp>
        <p:nvSpPr>
          <p:cNvPr id="13" name="Picture Placeholder 13"/>
          <p:cNvSpPr>
            <a:spLocks noGrp="1"/>
          </p:cNvSpPr>
          <p:nvPr>
            <p:ph type="pic" sz="quarter" idx="16"/>
            <p:custDataLst>
              <p:tags r:id="rId4"/>
            </p:custDataLst>
          </p:nvPr>
        </p:nvSpPr>
        <p:spPr>
          <a:xfrm>
            <a:off x="1397692" y="3770763"/>
            <a:ext cx="2317411" cy="2315295"/>
          </a:xfrm>
          <a:effectLst/>
        </p:spPr>
        <p:txBody>
          <a:bodyPr rtlCol="0">
            <a:normAutofit/>
          </a:bodyPr>
          <a:lstStyle>
            <a:lvl1pPr marL="0" indent="0">
              <a:buNone/>
              <a:defRPr sz="1730">
                <a:ln>
                  <a:noFill/>
                </a:ln>
                <a:solidFill>
                  <a:schemeClr val="tx1"/>
                </a:solidFill>
                <a:latin typeface="Lato Light"/>
                <a:cs typeface="Lato Light"/>
              </a:defRPr>
            </a:lvl1pPr>
          </a:lstStyle>
          <a:p>
            <a:pPr lvl="0"/>
            <a:endParaRPr lang="en-US" noProof="0"/>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showMasterSp="0" userDrawn="1">
  <p:cSld name="3_自定义版式">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32ECB4F7-CDA6-4D6A-8231-574AF9D11862}"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8460C981-4EE3-450C-BD26-AA72518E114D}"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bl" showMasterSp="0">
  <p:cSld name="标题和表格">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365125"/>
            <a:ext cx="10515600" cy="1325563"/>
          </a:xfrm>
        </p:spPr>
        <p:txBody>
          <a:bodyPr/>
          <a:lstStyle/>
          <a:p>
            <a:pPr fontAlgn="base"/>
            <a:r>
              <a:rPr kumimoji="0" lang="zh-CN" altLang="en-US" sz="4400" b="0" i="0" u="none" strike="noStrike" kern="1200" cap="none" spc="0" normalizeH="0" baseline="0" noProof="1">
                <a:uLnTx/>
                <a:uFillTx/>
              </a:rPr>
              <a:t>单击此处编辑母版标题样式</a:t>
            </a:r>
            <a:endParaRPr kumimoji="0" lang="zh-CN" altLang="en-US" sz="4400" b="0" i="0" u="none" strike="noStrike" kern="1200" cap="none" spc="0" normalizeH="0" baseline="0" noProof="1">
              <a:uLnTx/>
              <a:uFillTx/>
            </a:endParaRPr>
          </a:p>
        </p:txBody>
      </p:sp>
      <p:sp>
        <p:nvSpPr>
          <p:cNvPr id="3" name="表格占位符 2"/>
          <p:cNvSpPr>
            <a:spLocks noGrp="1"/>
          </p:cNvSpPr>
          <p:nvPr>
            <p:ph type="tbl" idx="1"/>
            <p:custDataLst>
              <p:tags r:id="rId3"/>
            </p:custDataLst>
          </p:nvPr>
        </p:nvSpPr>
        <p:spPr>
          <a:xfrm>
            <a:off x="838200" y="1825625"/>
            <a:ext cx="10515600" cy="4351338"/>
          </a:xfrm>
        </p:spPr>
        <p:txBody>
          <a:bodyPr vert="horz" wrap="square" lIns="91440" tIns="45720" rIns="91440" bIns="45720" numCol="1" anchor="t" anchorCtr="0" compatLnSpc="1"/>
          <a:lstStyle/>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defRPr/>
            </a:pPr>
            <a:endParaRPr kumimoji="0" lang="zh-CN" altLang="en-US" sz="2800" b="0" i="0" u="none" strike="noStrike" kern="1200" cap="none" spc="0" normalizeH="0" baseline="0" noProof="1">
              <a:ln>
                <a:noFill/>
              </a:ln>
              <a:solidFill>
                <a:schemeClr val="tx1"/>
              </a:solidFill>
              <a:uLnTx/>
              <a:uFillTx/>
              <a:latin typeface="+mn-lt"/>
              <a:ea typeface="+mn-ea"/>
              <a:cs typeface="+mn-cs"/>
            </a:endParaRPr>
          </a:p>
        </p:txBody>
      </p:sp>
      <p:sp>
        <p:nvSpPr>
          <p:cNvPr id="6" name="日期占位符 3"/>
          <p:cNvSpPr>
            <a:spLocks noGrp="1"/>
          </p:cNvSpPr>
          <p:nvPr>
            <p:ph type="dt" sz="half" idx="10"/>
            <p:custDataLst>
              <p:tags r:id="rId4"/>
            </p:custDataLst>
          </p:nvPr>
        </p:nvSpPr>
        <p:spPr>
          <a:xfrm>
            <a:off x="838200" y="6356350"/>
            <a:ext cx="2743200" cy="365125"/>
          </a:xfrm>
          <a:prstGeom prst="rect">
            <a:avLst/>
          </a:prstGeom>
          <a:noFill/>
          <a:ln cap="flat">
            <a:noFill/>
            <a:prstDash val="solid"/>
            <a:bevel/>
            <a:headEnd type="none" w="med" len="med"/>
            <a:tailEnd type="none" w="med" len="med"/>
          </a:ln>
        </p:spPr>
        <p:txBody>
          <a:bodyPr vert="horz" lIns="91440" tIns="45720" rIns="91440" bIns="45720" anchor="ctr" anchorCtr="0"/>
          <a:lstStyle>
            <a:defPPr>
              <a:defRPr lang="zh-CN"/>
            </a:defPPr>
            <a:lvl1pPr marL="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5pPr>
            <a:lvl6pPr marL="2286000" algn="l" defTabSz="914400" rtl="0" eaLnBrk="1" latinLnBrk="0" hangingPunct="1">
              <a:defRPr lang="zh-CN" altLang="en-US" sz="1800" kern="1200">
                <a:solidFill>
                  <a:schemeClr val="tx1"/>
                </a:solidFill>
                <a:latin typeface="+mn-lt"/>
                <a:ea typeface="+mn-ea"/>
                <a:cs typeface="+mn-cs"/>
              </a:defRPr>
            </a:lvl6pPr>
            <a:lvl7pPr marL="2743200" algn="l" defTabSz="914400" rtl="0" eaLnBrk="1" latinLnBrk="0" hangingPunct="1">
              <a:defRPr lang="zh-CN" altLang="en-US" sz="1800" kern="1200">
                <a:solidFill>
                  <a:schemeClr val="tx1"/>
                </a:solidFill>
                <a:latin typeface="+mn-lt"/>
                <a:ea typeface="+mn-ea"/>
                <a:cs typeface="+mn-cs"/>
              </a:defRPr>
            </a:lvl7pPr>
            <a:lvl8pPr marL="3200400" algn="l" defTabSz="914400" rtl="0" eaLnBrk="1" latinLnBrk="0" hangingPunct="1">
              <a:defRPr lang="zh-CN" altLang="en-US" sz="1800" kern="1200">
                <a:solidFill>
                  <a:schemeClr val="tx1"/>
                </a:solidFill>
                <a:latin typeface="+mn-lt"/>
                <a:ea typeface="+mn-ea"/>
                <a:cs typeface="+mn-cs"/>
              </a:defRPr>
            </a:lvl8pPr>
            <a:lvl9pPr marL="3657600" algn="l" defTabSz="914400" rtl="0" eaLnBrk="1" latinLnBrk="0" hangingPunct="1">
              <a:defRPr lang="zh-CN" altLang="en-US" sz="1800" kern="1200">
                <a:solidFill>
                  <a:schemeClr val="tx1"/>
                </a:solidFill>
                <a:latin typeface="+mn-lt"/>
                <a:ea typeface="+mn-ea"/>
                <a:cs typeface="+mn-cs"/>
              </a:defRPr>
            </a:lvl9pPr>
          </a:lstStyle>
          <a:p>
            <a:pPr lvl="0" eaLnBrk="1" fontAlgn="base" hangingPunct="1"/>
            <a:fld id="{66AB2755-799A-4410-92F1-F11E06CDCA35}" type="datetime1">
              <a:rPr lang="zh-CN" altLang="en-US" sz="1200" strike="noStrike" noProof="1">
                <a:solidFill>
                  <a:srgbClr val="898989"/>
                </a:solidFill>
                <a:latin typeface="+mn-lt"/>
                <a:ea typeface="+mn-ea"/>
                <a:cs typeface="+mn-cs"/>
              </a:rPr>
            </a:fld>
            <a:endParaRPr lang="zh-CN" altLang="en-US" sz="1200" strike="noStrike" noProof="1">
              <a:solidFill>
                <a:srgbClr val="898989"/>
              </a:solidFill>
            </a:endParaRPr>
          </a:p>
        </p:txBody>
      </p:sp>
      <p:sp>
        <p:nvSpPr>
          <p:cNvPr id="4" name="页脚占位符 4"/>
          <p:cNvSpPr>
            <a:spLocks noGrp="1"/>
          </p:cNvSpPr>
          <p:nvPr>
            <p:ph type="ftr" sz="quarter" idx="11"/>
            <p:custDataLst>
              <p:tags r:id="rId5"/>
            </p:custDataLst>
          </p:nvPr>
        </p:nvSpPr>
        <p:spPr>
          <a:xfrm>
            <a:off x="4038600" y="6356350"/>
            <a:ext cx="4114800" cy="365125"/>
          </a:xfrm>
          <a:prstGeom prst="rect">
            <a:avLst/>
          </a:prstGeom>
          <a:noFill/>
          <a:ln cap="flat">
            <a:noFill/>
            <a:prstDash val="solid"/>
            <a:bevel/>
            <a:headEnd type="none" w="med" len="med"/>
            <a:tailEnd type="none" w="med" len="med"/>
          </a:ln>
        </p:spPr>
        <p:txBody>
          <a:bodyPr vert="horz" lIns="91440" tIns="45720" rIns="91440" bIns="45720" anchor="ctr" anchorCtr="0"/>
          <a:lstStyle>
            <a:defPPr>
              <a:defRPr lang="zh-CN"/>
            </a:defPPr>
            <a:lvl1pPr marL="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5pPr>
            <a:lvl6pPr marL="2286000" algn="l" defTabSz="914400" rtl="0" eaLnBrk="1" latinLnBrk="0" hangingPunct="1">
              <a:defRPr lang="zh-CN" altLang="en-US" sz="1800" kern="1200">
                <a:solidFill>
                  <a:schemeClr val="tx1"/>
                </a:solidFill>
                <a:latin typeface="+mn-lt"/>
                <a:ea typeface="+mn-ea"/>
                <a:cs typeface="+mn-cs"/>
              </a:defRPr>
            </a:lvl6pPr>
            <a:lvl7pPr marL="2743200" algn="l" defTabSz="914400" rtl="0" eaLnBrk="1" latinLnBrk="0" hangingPunct="1">
              <a:defRPr lang="zh-CN" altLang="en-US" sz="1800" kern="1200">
                <a:solidFill>
                  <a:schemeClr val="tx1"/>
                </a:solidFill>
                <a:latin typeface="+mn-lt"/>
                <a:ea typeface="+mn-ea"/>
                <a:cs typeface="+mn-cs"/>
              </a:defRPr>
            </a:lvl7pPr>
            <a:lvl8pPr marL="3200400" algn="l" defTabSz="914400" rtl="0" eaLnBrk="1" latinLnBrk="0" hangingPunct="1">
              <a:defRPr lang="zh-CN" altLang="en-US" sz="1800" kern="1200">
                <a:solidFill>
                  <a:schemeClr val="tx1"/>
                </a:solidFill>
                <a:latin typeface="+mn-lt"/>
                <a:ea typeface="+mn-ea"/>
                <a:cs typeface="+mn-cs"/>
              </a:defRPr>
            </a:lvl8pPr>
            <a:lvl9pPr marL="3657600" algn="l" defTabSz="914400" rtl="0" eaLnBrk="1" latinLnBrk="0" hangingPunct="1">
              <a:defRPr lang="zh-CN" altLang="en-US" sz="1800" kern="1200">
                <a:solidFill>
                  <a:schemeClr val="tx1"/>
                </a:solidFill>
                <a:latin typeface="+mn-lt"/>
                <a:ea typeface="+mn-ea"/>
                <a:cs typeface="+mn-cs"/>
              </a:defRPr>
            </a:lvl9pPr>
          </a:lstStyle>
          <a:p>
            <a:pPr lvl="0" algn="ctr" eaLnBrk="1" fontAlgn="base" hangingPunct="1"/>
            <a:endParaRPr lang="zh-CN" altLang="en-US" sz="1200" strike="noStrike" noProof="1">
              <a:solidFill>
                <a:srgbClr val="898989"/>
              </a:solidFill>
            </a:endParaRPr>
          </a:p>
        </p:txBody>
      </p:sp>
      <p:sp>
        <p:nvSpPr>
          <p:cNvPr id="5" name="灯片编号占位符 5"/>
          <p:cNvSpPr>
            <a:spLocks noGrp="1"/>
          </p:cNvSpPr>
          <p:nvPr>
            <p:ph type="sldNum" sz="quarter" idx="12"/>
            <p:custDataLst>
              <p:tags r:id="rId6"/>
            </p:custDataLst>
          </p:nvPr>
        </p:nvSpPr>
        <p:spPr>
          <a:xfrm>
            <a:off x="8610600" y="6356350"/>
            <a:ext cx="2743200" cy="365125"/>
          </a:xfrm>
          <a:prstGeom prst="rect">
            <a:avLst/>
          </a:prstGeom>
          <a:noFill/>
          <a:ln cap="flat">
            <a:noFill/>
            <a:prstDash val="solid"/>
            <a:bevel/>
            <a:headEnd type="none" w="med" len="med"/>
            <a:tailEnd type="none" w="med" len="med"/>
          </a:ln>
        </p:spPr>
        <p:txBody>
          <a:bodyPr vert="horz" lIns="91440" tIns="45720" rIns="91440" bIns="45720" anchor="ctr" anchorCtr="0"/>
          <a:lstStyle>
            <a:defPPr>
              <a:defRPr lang="zh-CN"/>
            </a:defPPr>
            <a:lvl1pPr marL="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lang="zh-CN" altLang="en-US" sz="1800" kern="1200">
                <a:solidFill>
                  <a:schemeClr val="tx1"/>
                </a:solidFill>
                <a:latin typeface="+mn-lt"/>
                <a:ea typeface="+mn-ea"/>
                <a:cs typeface="+mn-cs"/>
              </a:defRPr>
            </a:lvl5pPr>
            <a:lvl6pPr marL="2286000" algn="l" defTabSz="914400" rtl="0" eaLnBrk="1" latinLnBrk="0" hangingPunct="1">
              <a:defRPr lang="zh-CN" altLang="en-US" sz="1800" kern="1200">
                <a:solidFill>
                  <a:schemeClr val="tx1"/>
                </a:solidFill>
                <a:latin typeface="+mn-lt"/>
                <a:ea typeface="+mn-ea"/>
                <a:cs typeface="+mn-cs"/>
              </a:defRPr>
            </a:lvl6pPr>
            <a:lvl7pPr marL="2743200" algn="l" defTabSz="914400" rtl="0" eaLnBrk="1" latinLnBrk="0" hangingPunct="1">
              <a:defRPr lang="zh-CN" altLang="en-US" sz="1800" kern="1200">
                <a:solidFill>
                  <a:schemeClr val="tx1"/>
                </a:solidFill>
                <a:latin typeface="+mn-lt"/>
                <a:ea typeface="+mn-ea"/>
                <a:cs typeface="+mn-cs"/>
              </a:defRPr>
            </a:lvl7pPr>
            <a:lvl8pPr marL="3200400" algn="l" defTabSz="914400" rtl="0" eaLnBrk="1" latinLnBrk="0" hangingPunct="1">
              <a:defRPr lang="zh-CN" altLang="en-US" sz="1800" kern="1200">
                <a:solidFill>
                  <a:schemeClr val="tx1"/>
                </a:solidFill>
                <a:latin typeface="+mn-lt"/>
                <a:ea typeface="+mn-ea"/>
                <a:cs typeface="+mn-cs"/>
              </a:defRPr>
            </a:lvl8pPr>
            <a:lvl9pPr marL="3657600" algn="l" defTabSz="914400" rtl="0" eaLnBrk="1" latinLnBrk="0" hangingPunct="1">
              <a:defRPr lang="zh-CN" altLang="en-US" sz="1800" kern="1200">
                <a:solidFill>
                  <a:schemeClr val="tx1"/>
                </a:solidFill>
                <a:latin typeface="+mn-lt"/>
                <a:ea typeface="+mn-ea"/>
                <a:cs typeface="+mn-cs"/>
              </a:defRPr>
            </a:lvl9pPr>
          </a:lstStyle>
          <a:p>
            <a:pPr lvl="0" algn="r" eaLnBrk="1" fontAlgn="base" hangingPunct="1"/>
            <a:fld id="{81A0453F-51B3-4B0A-AA94-B5C8EA7B850D}" type="slidenum">
              <a:rPr lang="zh-CN" altLang="en-US" sz="1200" strike="noStrike" noProof="1">
                <a:solidFill>
                  <a:srgbClr val="898989"/>
                </a:solidFill>
                <a:latin typeface="+mn-lt"/>
                <a:ea typeface="+mn-ea"/>
                <a:cs typeface="+mn-cs"/>
              </a:rPr>
            </a:fld>
            <a:endParaRPr lang="zh-CN" altLang="en-US" sz="1200" strike="noStrike" noProof="1">
              <a:solidFill>
                <a:srgbClr val="898989"/>
              </a:solidFill>
            </a:endParaRPr>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showMasterSp="0" userDrawn="1">
  <p:cSld name="通用">
    <p:spTree>
      <p:nvGrpSpPr>
        <p:cNvPr id="1" name=""/>
        <p:cNvGrpSpPr/>
        <p:nvPr/>
      </p:nvGrpSpPr>
      <p:grpSpPr>
        <a:xfrm>
          <a:off x="0" y="0"/>
          <a:ext cx="0" cy="0"/>
          <a:chOff x="0" y="0"/>
          <a:chExt cx="0" cy="0"/>
        </a:xfrm>
      </p:grpSpPr>
      <p:pic>
        <p:nvPicPr>
          <p:cNvPr id="6" name="图片 5"/>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rcRect l="59477" t="38915" r="12006" b="30232"/>
          <a:stretch>
            <a:fillRect/>
          </a:stretch>
        </p:blipFill>
        <p:spPr>
          <a:xfrm rot="20492792">
            <a:off x="9745021" y="528907"/>
            <a:ext cx="2877813" cy="1334628"/>
          </a:xfrm>
          <a:prstGeom prst="rect">
            <a:avLst/>
          </a:prstGeom>
        </p:spPr>
      </p:pic>
      <p:pic>
        <p:nvPicPr>
          <p:cNvPr id="7" name="图片 6"/>
          <p:cNvPicPr>
            <a:picLocks noChangeAspect="1"/>
          </p:cNvPicPr>
          <p:nvPr userDrawn="1">
            <p:custDataLst>
              <p:tags r:id="rId4"/>
            </p:custDataLst>
          </p:nvPr>
        </p:nvPicPr>
        <p:blipFill>
          <a:blip r:embed="rId5"/>
          <a:stretch>
            <a:fillRect/>
          </a:stretch>
        </p:blipFill>
        <p:spPr>
          <a:xfrm rot="20535360">
            <a:off x="9218141" y="397719"/>
            <a:ext cx="1528118" cy="708687"/>
          </a:xfrm>
          <a:prstGeom prst="rect">
            <a:avLst/>
          </a:prstGeom>
        </p:spPr>
      </p:pic>
      <p:sp>
        <p:nvSpPr>
          <p:cNvPr id="2" name="标题 1"/>
          <p:cNvSpPr>
            <a:spLocks noGrp="1"/>
          </p:cNvSpPr>
          <p:nvPr>
            <p:ph type="title"/>
            <p:custDataLst>
              <p:tags r:id="rId6"/>
            </p:custDataLst>
          </p:nvPr>
        </p:nvSpPr>
        <p:spPr>
          <a:xfrm>
            <a:off x="838200" y="522823"/>
            <a:ext cx="10515600" cy="1010167"/>
          </a:xfrm>
        </p:spPr>
        <p:txBody>
          <a:bodyPr/>
          <a:lstStyle>
            <a:lvl1pPr>
              <a:defRPr baseline="0">
                <a:latin typeface="Arial" panose="020B0604020202020204" pitchFamily="34" charset="0"/>
                <a:ea typeface="微软雅黑" panose="020B050302020402020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7"/>
            </p:custDataLst>
          </p:nvPr>
        </p:nvSpPr>
        <p:spPr>
          <a:xfrm>
            <a:off x="838200" y="6399787"/>
            <a:ext cx="2743200" cy="278249"/>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4038600" y="6399787"/>
            <a:ext cx="4114800" cy="278249"/>
          </a:xfrm>
        </p:spPr>
        <p:txBody>
          <a:bodyPr/>
          <a:lstStyle/>
          <a:p>
            <a:endParaRPr lang="zh-CN" altLang="en-US"/>
          </a:p>
        </p:txBody>
      </p:sp>
      <p:sp>
        <p:nvSpPr>
          <p:cNvPr id="5" name="灯片编号占位符 4"/>
          <p:cNvSpPr>
            <a:spLocks noGrp="1"/>
          </p:cNvSpPr>
          <p:nvPr>
            <p:ph type="sldNum" sz="quarter" idx="12"/>
            <p:custDataLst>
              <p:tags r:id="rId9"/>
            </p:custDataLst>
          </p:nvPr>
        </p:nvSpPr>
        <p:spPr>
          <a:xfrm>
            <a:off x="8610600" y="6399787"/>
            <a:ext cx="2743200" cy="278249"/>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userDrawn="1">
  <p:cSld name="1_标题幻灯片">
    <p:spTree>
      <p:nvGrpSpPr>
        <p:cNvPr id="1" name=""/>
        <p:cNvGrpSpPr/>
        <p:nvPr/>
      </p:nvGrpSpPr>
      <p:grpSpPr>
        <a:xfrm>
          <a:off x="0" y="0"/>
          <a:ext cx="0" cy="0"/>
          <a:chOff x="0" y="0"/>
          <a:chExt cx="0" cy="0"/>
        </a:xfrm>
      </p:grpSpPr>
      <p:sp>
        <p:nvSpPr>
          <p:cNvPr id="2" name="矩形 1"/>
          <p:cNvSpPr/>
          <p:nvPr userDrawn="1">
            <p:custDataLst>
              <p:tags r:id="rId2"/>
            </p:custDataLst>
          </p:nvPr>
        </p:nvSpPr>
        <p:spPr>
          <a:xfrm>
            <a:off x="152400" y="152400"/>
            <a:ext cx="11887200" cy="6553200"/>
          </a:xfrm>
          <a:prstGeom prst="rect">
            <a:avLst/>
          </a:prstGeom>
          <a:solidFill>
            <a:schemeClr val="accent2">
              <a:lumMod val="20000"/>
              <a:lumOff val="80000"/>
            </a:schemeClr>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userDrawn="1">
  <p:cSld name="5_仅标题">
    <p:spTree>
      <p:nvGrpSpPr>
        <p:cNvPr id="1" name=""/>
        <p:cNvGrpSpPr/>
        <p:nvPr/>
      </p:nvGrpSpPr>
      <p:grpSpPr>
        <a:xfrm>
          <a:off x="0" y="0"/>
          <a:ext cx="0" cy="0"/>
          <a:chOff x="0" y="0"/>
          <a:chExt cx="0" cy="0"/>
        </a:xfrm>
      </p:grpSpPr>
      <p:cxnSp>
        <p:nvCxnSpPr>
          <p:cNvPr id="6" name="直接连接符 5"/>
          <p:cNvCxnSpPr/>
          <p:nvPr userDrawn="1">
            <p:custDataLst>
              <p:tags r:id="rId2"/>
            </p:custDataLst>
          </p:nvPr>
        </p:nvCxnSpPr>
        <p:spPr>
          <a:xfrm>
            <a:off x="442913" y="805105"/>
            <a:ext cx="11306175" cy="0"/>
          </a:xfrm>
          <a:prstGeom prst="line">
            <a:avLst/>
          </a:prstGeom>
          <a:noFill/>
          <a:ln w="6350" cap="flat" cmpd="sng" algn="ctr">
            <a:solidFill>
              <a:srgbClr val="FFFFFF">
                <a:lumMod val="75000"/>
              </a:srgbClr>
            </a:solidFill>
            <a:prstDash val="solid"/>
            <a:miter lim="800000"/>
          </a:ln>
          <a:effectLst/>
        </p:spPr>
      </p:cxnSp>
      <p:sp>
        <p:nvSpPr>
          <p:cNvPr id="7" name="矩形 6"/>
          <p:cNvSpPr/>
          <p:nvPr userDrawn="1">
            <p:custDataLst>
              <p:tags r:id="rId3"/>
            </p:custDataLst>
          </p:nvPr>
        </p:nvSpPr>
        <p:spPr>
          <a:xfrm>
            <a:off x="12146281" y="336478"/>
            <a:ext cx="45719" cy="265978"/>
          </a:xfrm>
          <a:prstGeom prst="rect">
            <a:avLst/>
          </a:prstGeom>
          <a:solidFill>
            <a:srgbClr val="F2A900"/>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Times New Roman" panose="02020603050405020304" pitchFamily="18" charset="0"/>
              <a:ea typeface="微软雅黑" panose="020B0503020204020204" charset="-122"/>
              <a:cs typeface="Arial" panose="020B0604020202020204"/>
            </a:endParaRPr>
          </a:p>
        </p:txBody>
      </p:sp>
      <p:grpSp>
        <p:nvGrpSpPr>
          <p:cNvPr id="2" name="组合 1"/>
          <p:cNvGrpSpPr/>
          <p:nvPr userDrawn="1">
            <p:custDataLst>
              <p:tags r:id="rId4"/>
            </p:custDataLst>
          </p:nvPr>
        </p:nvGrpSpPr>
        <p:grpSpPr>
          <a:xfrm>
            <a:off x="1924" y="71275"/>
            <a:ext cx="1198226" cy="617452"/>
            <a:chOff x="1924" y="71275"/>
            <a:chExt cx="804411" cy="617452"/>
          </a:xfrm>
        </p:grpSpPr>
        <p:sp>
          <p:nvSpPr>
            <p:cNvPr id="9" name="任意多边形: 形状 5"/>
            <p:cNvSpPr/>
            <p:nvPr userDrawn="1">
              <p:custDataLst>
                <p:tags r:id="rId5"/>
              </p:custDataLst>
            </p:nvPr>
          </p:nvSpPr>
          <p:spPr>
            <a:xfrm>
              <a:off x="1924" y="71275"/>
              <a:ext cx="804411" cy="617452"/>
            </a:xfrm>
            <a:custGeom>
              <a:avLst/>
              <a:gdLst>
                <a:gd name="connsiteX0" fmla="*/ 2125 w 732179"/>
                <a:gd name="connsiteY0" fmla="*/ 0 h 549216"/>
                <a:gd name="connsiteX1" fmla="*/ 457571 w 732179"/>
                <a:gd name="connsiteY1" fmla="*/ 0 h 549216"/>
                <a:gd name="connsiteX2" fmla="*/ 732179 w 732179"/>
                <a:gd name="connsiteY2" fmla="*/ 274608 h 549216"/>
                <a:gd name="connsiteX3" fmla="*/ 732178 w 732179"/>
                <a:gd name="connsiteY3" fmla="*/ 274608 h 549216"/>
                <a:gd name="connsiteX4" fmla="*/ 457570 w 732179"/>
                <a:gd name="connsiteY4" fmla="*/ 549216 h 549216"/>
                <a:gd name="connsiteX5" fmla="*/ 2125 w 732179"/>
                <a:gd name="connsiteY5" fmla="*/ 549215 h 549216"/>
                <a:gd name="connsiteX6" fmla="*/ 0 w 732179"/>
                <a:gd name="connsiteY6" fmla="*/ 549001 h 549216"/>
                <a:gd name="connsiteX7" fmla="*/ 0 w 732179"/>
                <a:gd name="connsiteY7" fmla="*/ 214 h 54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179" h="549216">
                  <a:moveTo>
                    <a:pt x="2125" y="0"/>
                  </a:moveTo>
                  <a:lnTo>
                    <a:pt x="457571" y="0"/>
                  </a:lnTo>
                  <a:cubicBezTo>
                    <a:pt x="609233" y="0"/>
                    <a:pt x="732179" y="122946"/>
                    <a:pt x="732179" y="274608"/>
                  </a:cubicBezTo>
                  <a:lnTo>
                    <a:pt x="732178" y="274608"/>
                  </a:lnTo>
                  <a:cubicBezTo>
                    <a:pt x="732178" y="426270"/>
                    <a:pt x="609232" y="549216"/>
                    <a:pt x="457570" y="549216"/>
                  </a:cubicBezTo>
                  <a:lnTo>
                    <a:pt x="2125" y="549215"/>
                  </a:lnTo>
                  <a:lnTo>
                    <a:pt x="0" y="549001"/>
                  </a:lnTo>
                  <a:lnTo>
                    <a:pt x="0" y="214"/>
                  </a:lnTo>
                  <a:close/>
                </a:path>
              </a:pathLst>
            </a:custGeom>
            <a:solidFill>
              <a:srgbClr val="1083C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t>   </a:t>
              </a:r>
              <a:endParaRPr lang="zh-CN" altLang="en-US" sz="2800" b="1"/>
            </a:p>
          </p:txBody>
        </p:sp>
        <p:pic>
          <p:nvPicPr>
            <p:cNvPr id="8" name="图片 7"/>
            <p:cNvPicPr>
              <a:picLocks noChangeAspect="1"/>
            </p:cNvPicPr>
            <p:nvPr userDrawn="1">
              <p:custDataLst>
                <p:tags r:id="rId6"/>
              </p:custDataLst>
            </p:nvPr>
          </p:nvPicPr>
          <p:blipFill>
            <a:blip r:embed="rId7">
              <a:extLst>
                <a:ext uri="{28A0092B-C50C-407E-A947-70E740481C1C}">
                  <a14:useLocalDpi xmlns:a14="http://schemas.microsoft.com/office/drawing/2010/main" val="0"/>
                </a:ext>
              </a:extLst>
            </a:blip>
            <a:stretch>
              <a:fillRect/>
            </a:stretch>
          </p:blipFill>
          <p:spPr>
            <a:xfrm>
              <a:off x="1924" y="71275"/>
              <a:ext cx="300673" cy="617452"/>
            </a:xfrm>
            <a:prstGeom prst="rect">
              <a:avLst/>
            </a:prstGeom>
          </p:spPr>
        </p:pic>
      </p:grpSp>
      <p:sp>
        <p:nvSpPr>
          <p:cNvPr id="5" name="矩形 4"/>
          <p:cNvSpPr/>
          <p:nvPr userDrawn="1">
            <p:custDataLst>
              <p:tags r:id="rId8"/>
            </p:custDataLst>
          </p:nvPr>
        </p:nvSpPr>
        <p:spPr>
          <a:xfrm>
            <a:off x="1924" y="6733310"/>
            <a:ext cx="12192000" cy="133006"/>
          </a:xfrm>
          <a:prstGeom prst="rect">
            <a:avLst/>
          </a:prstGeom>
          <a:solidFill>
            <a:srgbClr val="108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custDataLst>
              <p:tags r:id="rId9"/>
            </p:custDataLst>
          </p:nvPr>
        </p:nvSpPr>
        <p:spPr>
          <a:xfrm>
            <a:off x="12112413" y="336478"/>
            <a:ext cx="45719" cy="265978"/>
          </a:xfrm>
          <a:prstGeom prst="rect">
            <a:avLst/>
          </a:prstGeom>
          <a:solidFill>
            <a:srgbClr val="F2A900"/>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Times New Roman" panose="02020603050405020304" pitchFamily="18" charset="0"/>
              <a:ea typeface="微软雅黑" panose="020B0503020204020204" charset="-122"/>
              <a:cs typeface="Arial" panose="020B0604020202020204"/>
            </a:endParaRPr>
          </a:p>
        </p:txBody>
      </p:sp>
      <p:pic>
        <p:nvPicPr>
          <p:cNvPr id="10" name="图片 9"/>
          <p:cNvPicPr>
            <a:picLocks noChangeAspect="1"/>
          </p:cNvPicPr>
          <p:nvPr userDrawn="1">
            <p:custDataLst>
              <p:tags r:id="rId10"/>
            </p:custDataLst>
          </p:nvPr>
        </p:nvPicPr>
        <p:blipFill>
          <a:blip r:embed="rId11">
            <a:extLst>
              <a:ext uri="{28A0092B-C50C-407E-A947-70E740481C1C}">
                <a14:useLocalDpi xmlns:a14="http://schemas.microsoft.com/office/drawing/2010/main" val="0"/>
              </a:ext>
            </a:extLst>
          </a:blip>
          <a:stretch>
            <a:fillRect/>
          </a:stretch>
        </p:blipFill>
        <p:spPr>
          <a:xfrm>
            <a:off x="11100267" y="73024"/>
            <a:ext cx="888532" cy="682625"/>
          </a:xfrm>
          <a:prstGeom prst="rect">
            <a:avLst/>
          </a:prstGeom>
        </p:spPr>
      </p:pic>
      <p:sp>
        <p:nvSpPr>
          <p:cNvPr id="14" name="Text Placeholder 7"/>
          <p:cNvSpPr txBox="1"/>
          <p:nvPr userDrawn="1">
            <p:custDataLst>
              <p:tags r:id="rId12"/>
            </p:custDataLst>
          </p:nvPr>
        </p:nvSpPr>
        <p:spPr>
          <a:xfrm>
            <a:off x="-56702" y="77580"/>
            <a:ext cx="1447352"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a:solidFill>
                  <a:schemeClr val="bg1"/>
                </a:solidFill>
                <a:latin typeface="隶书" panose="02010509060101010101" pitchFamily="49" charset="-122"/>
                <a:ea typeface="隶书" panose="02010509060101010101" pitchFamily="49" charset="-122"/>
                <a:cs typeface="+mn-ea"/>
                <a:sym typeface="+mn-lt"/>
              </a:rPr>
              <a:t>考点二</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cxnSp>
        <p:nvCxnSpPr>
          <p:cNvPr id="15" name="肘形连接符 14"/>
          <p:cNvCxnSpPr/>
          <p:nvPr userDrawn="1">
            <p:custDataLst>
              <p:tags r:id="rId13"/>
            </p:custDataLst>
          </p:nvPr>
        </p:nvCxnSpPr>
        <p:spPr>
          <a:xfrm>
            <a:off x="502321" y="488052"/>
            <a:ext cx="11469720" cy="324765"/>
          </a:xfrm>
          <a:prstGeom prst="bentConnector3">
            <a:avLst>
              <a:gd name="adj1" fmla="val -1779"/>
            </a:avLst>
          </a:prstGeom>
          <a:ln w="19050">
            <a:solidFill>
              <a:srgbClr val="A5D6DD"/>
            </a:solidFill>
          </a:ln>
        </p:spPr>
        <p:style>
          <a:lnRef idx="1">
            <a:schemeClr val="accent1"/>
          </a:lnRef>
          <a:fillRef idx="0">
            <a:schemeClr val="accent1"/>
          </a:fillRef>
          <a:effectRef idx="0">
            <a:schemeClr val="accent1"/>
          </a:effectRef>
          <a:fontRef idx="minor">
            <a:schemeClr val="tx1"/>
          </a:fontRef>
        </p:style>
      </p:cxnSp>
      <p:sp>
        <p:nvSpPr>
          <p:cNvPr id="3" name="Text Placeholder 7"/>
          <p:cNvSpPr txBox="1"/>
          <p:nvPr userDrawn="1">
            <p:custDataLst>
              <p:tags r:id="rId14"/>
            </p:custDataLst>
          </p:nvPr>
        </p:nvSpPr>
        <p:spPr>
          <a:xfrm>
            <a:off x="1252220" y="137160"/>
            <a:ext cx="6985000" cy="5524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zh-CN" altLang="en-US" b="1">
                <a:solidFill>
                  <a:srgbClr val="1080BE"/>
                </a:solidFill>
                <a:latin typeface="Times New Roman" panose="02020603050405020304" pitchFamily="18" charset="0"/>
                <a:ea typeface="微软雅黑" panose="020B0503020204020204" charset="-122"/>
                <a:cs typeface="+mn-ea"/>
                <a:sym typeface="+mn-lt"/>
              </a:rPr>
              <a:t>种群基因组成的变化与物种的形成</a:t>
            </a:r>
            <a:endParaRPr lang="zh-CN" altLang="en-US" b="1">
              <a:solidFill>
                <a:srgbClr val="1080BE"/>
              </a:solidFill>
              <a:latin typeface="Times New Roman" panose="02020603050405020304" pitchFamily="18" charset="0"/>
              <a:ea typeface="微软雅黑" panose="020B0503020204020204" charset="-122"/>
              <a:cs typeface="+mn-ea"/>
              <a:sym typeface="+mn-lt"/>
            </a:endParaRPr>
          </a:p>
        </p:txBody>
      </p:sp>
      <p:sp>
        <p:nvSpPr>
          <p:cNvPr id="13" name="TextBox 12"/>
          <p:cNvSpPr txBox="1"/>
          <p:nvPr userDrawn="1">
            <p:custDataLst>
              <p:tags r:id="rId15"/>
            </p:custDataLst>
          </p:nvPr>
        </p:nvSpPr>
        <p:spPr>
          <a:xfrm>
            <a:off x="42035" y="6428568"/>
            <a:ext cx="1125052" cy="369332"/>
          </a:xfrm>
          <a:prstGeom prst="rect">
            <a:avLst/>
          </a:prstGeom>
          <a:noFill/>
        </p:spPr>
        <p:txBody>
          <a:bodyPr wrap="none" rtlCol="0">
            <a:spAutoFit/>
          </a:bodyPr>
          <a:lstStyle/>
          <a:p>
            <a:r>
              <a:rPr lang="en-US" altLang="zh-CN">
                <a:solidFill>
                  <a:schemeClr val="bg1"/>
                </a:solidFill>
              </a:rPr>
              <a:t>S z L w h</a:t>
            </a:r>
            <a:endParaRPr lang="zh-CN" altLang="en-US">
              <a:solidFill>
                <a:schemeClr val="bg1"/>
              </a:solidFill>
            </a:endParaRPr>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6_仅标题">
    <p:spTree>
      <p:nvGrpSpPr>
        <p:cNvPr id="1" name=""/>
        <p:cNvGrpSpPr/>
        <p:nvPr/>
      </p:nvGrpSpPr>
      <p:grpSpPr>
        <a:xfrm>
          <a:off x="0" y="0"/>
          <a:ext cx="0" cy="0"/>
          <a:chOff x="0" y="0"/>
          <a:chExt cx="0" cy="0"/>
        </a:xfrm>
      </p:grpSpPr>
      <p:cxnSp>
        <p:nvCxnSpPr>
          <p:cNvPr id="6" name="直接连接符 5"/>
          <p:cNvCxnSpPr/>
          <p:nvPr userDrawn="1">
            <p:custDataLst>
              <p:tags r:id="rId2"/>
            </p:custDataLst>
          </p:nvPr>
        </p:nvCxnSpPr>
        <p:spPr>
          <a:xfrm>
            <a:off x="442913" y="805105"/>
            <a:ext cx="11306175" cy="0"/>
          </a:xfrm>
          <a:prstGeom prst="line">
            <a:avLst/>
          </a:prstGeom>
          <a:noFill/>
          <a:ln w="6350" cap="flat" cmpd="sng" algn="ctr">
            <a:solidFill>
              <a:srgbClr val="FFFFFF">
                <a:lumMod val="75000"/>
              </a:srgbClr>
            </a:solidFill>
            <a:prstDash val="solid"/>
            <a:miter lim="800000"/>
          </a:ln>
          <a:effectLst/>
        </p:spPr>
      </p:cxnSp>
      <p:sp>
        <p:nvSpPr>
          <p:cNvPr id="7" name="矩形 6"/>
          <p:cNvSpPr/>
          <p:nvPr userDrawn="1">
            <p:custDataLst>
              <p:tags r:id="rId3"/>
            </p:custDataLst>
          </p:nvPr>
        </p:nvSpPr>
        <p:spPr>
          <a:xfrm>
            <a:off x="12146281" y="336478"/>
            <a:ext cx="45719" cy="265978"/>
          </a:xfrm>
          <a:prstGeom prst="rect">
            <a:avLst/>
          </a:prstGeom>
          <a:solidFill>
            <a:srgbClr val="F2A900"/>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Times New Roman" panose="02020603050405020304" pitchFamily="18" charset="0"/>
              <a:ea typeface="微软雅黑" panose="020B0503020204020204" charset="-122"/>
              <a:cs typeface="Arial" panose="020B0604020202020204"/>
            </a:endParaRPr>
          </a:p>
        </p:txBody>
      </p:sp>
      <p:sp>
        <p:nvSpPr>
          <p:cNvPr id="5" name="矩形 4"/>
          <p:cNvSpPr/>
          <p:nvPr userDrawn="1">
            <p:custDataLst>
              <p:tags r:id="rId4"/>
            </p:custDataLst>
          </p:nvPr>
        </p:nvSpPr>
        <p:spPr>
          <a:xfrm>
            <a:off x="1924" y="6733310"/>
            <a:ext cx="12192000" cy="133006"/>
          </a:xfrm>
          <a:prstGeom prst="rect">
            <a:avLst/>
          </a:prstGeom>
          <a:solidFill>
            <a:srgbClr val="108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custDataLst>
              <p:tags r:id="rId5"/>
            </p:custDataLst>
          </p:nvPr>
        </p:nvSpPr>
        <p:spPr>
          <a:xfrm>
            <a:off x="12112413" y="336478"/>
            <a:ext cx="45719" cy="265978"/>
          </a:xfrm>
          <a:prstGeom prst="rect">
            <a:avLst/>
          </a:prstGeom>
          <a:solidFill>
            <a:srgbClr val="F2A900"/>
          </a:soli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srgbClr val="FFFFFF"/>
              </a:solidFill>
              <a:effectLst/>
              <a:uLnTx/>
              <a:uFillTx/>
              <a:latin typeface="Times New Roman" panose="02020603050405020304" pitchFamily="18" charset="0"/>
              <a:ea typeface="微软雅黑" panose="020B0503020204020204" charset="-122"/>
              <a:cs typeface="Arial" panose="020B0604020202020204"/>
            </a:endParaRPr>
          </a:p>
        </p:txBody>
      </p:sp>
      <p:sp>
        <p:nvSpPr>
          <p:cNvPr id="14" name="Text Placeholder 7"/>
          <p:cNvSpPr txBox="1"/>
          <p:nvPr userDrawn="1">
            <p:custDataLst>
              <p:tags r:id="rId6"/>
            </p:custDataLst>
          </p:nvPr>
        </p:nvSpPr>
        <p:spPr>
          <a:xfrm>
            <a:off x="-75752" y="65705"/>
            <a:ext cx="1446972" cy="552684"/>
          </a:xfrm>
          <a:prstGeom prst="rect">
            <a:avLst/>
          </a:prstGeom>
        </p:spPr>
        <p:txBody>
          <a:bodyPr/>
          <a:lstStyle>
            <a:defPPr>
              <a:defRPr lang="zh-CN"/>
            </a:defPPr>
            <a:lvl1pPr indent="0">
              <a:lnSpc>
                <a:spcPct val="100000"/>
              </a:lnSpc>
              <a:spcBef>
                <a:spcPct val="0"/>
              </a:spcBef>
              <a:buFont typeface="Arial" panose="020B0604020202020204" pitchFamily="34" charset="0"/>
              <a:buNone/>
              <a:defRPr sz="2800" b="1">
                <a:solidFill>
                  <a:schemeClr val="bg1"/>
                </a:solidFill>
                <a:latin typeface="隶书" panose="02010509060101010101" pitchFamily="49" charset="-122"/>
                <a:ea typeface="隶书" panose="02010509060101010101" pitchFamily="49" charset="-122"/>
                <a:cs typeface="+mn-ea"/>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zh-CN" altLang="en-US">
                <a:sym typeface="+mn-lt"/>
              </a:rPr>
              <a:t>考点三</a:t>
            </a:r>
            <a:endParaRPr lang="en-US" altLang="zh-CN">
              <a:sym typeface="+mn-lt"/>
            </a:endParaRPr>
          </a:p>
        </p:txBody>
      </p:sp>
      <p:grpSp>
        <p:nvGrpSpPr>
          <p:cNvPr id="13" name="组合 12"/>
          <p:cNvGrpSpPr/>
          <p:nvPr userDrawn="1">
            <p:custDataLst>
              <p:tags r:id="rId7"/>
            </p:custDataLst>
          </p:nvPr>
        </p:nvGrpSpPr>
        <p:grpSpPr>
          <a:xfrm>
            <a:off x="1924" y="71275"/>
            <a:ext cx="1198226" cy="617452"/>
            <a:chOff x="1924" y="71275"/>
            <a:chExt cx="804411" cy="617452"/>
          </a:xfrm>
        </p:grpSpPr>
        <p:sp>
          <p:nvSpPr>
            <p:cNvPr id="16" name="任意多边形: 形状 5"/>
            <p:cNvSpPr/>
            <p:nvPr userDrawn="1">
              <p:custDataLst>
                <p:tags r:id="rId8"/>
              </p:custDataLst>
            </p:nvPr>
          </p:nvSpPr>
          <p:spPr>
            <a:xfrm>
              <a:off x="1924" y="71275"/>
              <a:ext cx="804411" cy="617452"/>
            </a:xfrm>
            <a:custGeom>
              <a:avLst/>
              <a:gdLst>
                <a:gd name="connsiteX0" fmla="*/ 2125 w 732179"/>
                <a:gd name="connsiteY0" fmla="*/ 0 h 549216"/>
                <a:gd name="connsiteX1" fmla="*/ 457571 w 732179"/>
                <a:gd name="connsiteY1" fmla="*/ 0 h 549216"/>
                <a:gd name="connsiteX2" fmla="*/ 732179 w 732179"/>
                <a:gd name="connsiteY2" fmla="*/ 274608 h 549216"/>
                <a:gd name="connsiteX3" fmla="*/ 732178 w 732179"/>
                <a:gd name="connsiteY3" fmla="*/ 274608 h 549216"/>
                <a:gd name="connsiteX4" fmla="*/ 457570 w 732179"/>
                <a:gd name="connsiteY4" fmla="*/ 549216 h 549216"/>
                <a:gd name="connsiteX5" fmla="*/ 2125 w 732179"/>
                <a:gd name="connsiteY5" fmla="*/ 549215 h 549216"/>
                <a:gd name="connsiteX6" fmla="*/ 0 w 732179"/>
                <a:gd name="connsiteY6" fmla="*/ 549001 h 549216"/>
                <a:gd name="connsiteX7" fmla="*/ 0 w 732179"/>
                <a:gd name="connsiteY7" fmla="*/ 214 h 549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2179" h="549216">
                  <a:moveTo>
                    <a:pt x="2125" y="0"/>
                  </a:moveTo>
                  <a:lnTo>
                    <a:pt x="457571" y="0"/>
                  </a:lnTo>
                  <a:cubicBezTo>
                    <a:pt x="609233" y="0"/>
                    <a:pt x="732179" y="122946"/>
                    <a:pt x="732179" y="274608"/>
                  </a:cubicBezTo>
                  <a:lnTo>
                    <a:pt x="732178" y="274608"/>
                  </a:lnTo>
                  <a:cubicBezTo>
                    <a:pt x="732178" y="426270"/>
                    <a:pt x="609232" y="549216"/>
                    <a:pt x="457570" y="549216"/>
                  </a:cubicBezTo>
                  <a:lnTo>
                    <a:pt x="2125" y="549215"/>
                  </a:lnTo>
                  <a:lnTo>
                    <a:pt x="0" y="549001"/>
                  </a:lnTo>
                  <a:lnTo>
                    <a:pt x="0" y="214"/>
                  </a:lnTo>
                  <a:close/>
                </a:path>
              </a:pathLst>
            </a:custGeom>
            <a:solidFill>
              <a:srgbClr val="1083C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a:t>   </a:t>
              </a:r>
              <a:endParaRPr lang="zh-CN" altLang="en-US" sz="2800" b="1"/>
            </a:p>
          </p:txBody>
        </p:sp>
        <p:pic>
          <p:nvPicPr>
            <p:cNvPr id="17" name="图片 16"/>
            <p:cNvPicPr>
              <a:picLocks noChangeAspect="1"/>
            </p:cNvPicPr>
            <p:nvPr userDrawn="1">
              <p:custDataLst>
                <p:tags r:id="rId9"/>
              </p:custDataLst>
            </p:nvPr>
          </p:nvPicPr>
          <p:blipFill>
            <a:blip r:embed="rId10">
              <a:extLst>
                <a:ext uri="{28A0092B-C50C-407E-A947-70E740481C1C}">
                  <a14:useLocalDpi xmlns:a14="http://schemas.microsoft.com/office/drawing/2010/main" val="0"/>
                </a:ext>
              </a:extLst>
            </a:blip>
            <a:stretch>
              <a:fillRect/>
            </a:stretch>
          </p:blipFill>
          <p:spPr>
            <a:xfrm>
              <a:off x="1924" y="71275"/>
              <a:ext cx="300673" cy="617452"/>
            </a:xfrm>
            <a:prstGeom prst="rect">
              <a:avLst/>
            </a:prstGeom>
          </p:spPr>
        </p:pic>
      </p:grpSp>
      <p:sp>
        <p:nvSpPr>
          <p:cNvPr id="18" name="Text Placeholder 7"/>
          <p:cNvSpPr txBox="1"/>
          <p:nvPr userDrawn="1">
            <p:custDataLst>
              <p:tags r:id="rId11"/>
            </p:custDataLst>
          </p:nvPr>
        </p:nvSpPr>
        <p:spPr>
          <a:xfrm>
            <a:off x="-56702" y="77580"/>
            <a:ext cx="1447352"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a:solidFill>
                  <a:schemeClr val="bg1"/>
                </a:solidFill>
                <a:latin typeface="隶书" panose="02010509060101010101" pitchFamily="49" charset="-122"/>
                <a:ea typeface="隶书" panose="02010509060101010101" pitchFamily="49" charset="-122"/>
                <a:cs typeface="+mn-ea"/>
                <a:sym typeface="+mn-lt"/>
              </a:rPr>
              <a:t>考点三</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cxnSp>
        <p:nvCxnSpPr>
          <p:cNvPr id="15" name="肘形连接符 14"/>
          <p:cNvCxnSpPr/>
          <p:nvPr userDrawn="1">
            <p:custDataLst>
              <p:tags r:id="rId12"/>
            </p:custDataLst>
          </p:nvPr>
        </p:nvCxnSpPr>
        <p:spPr>
          <a:xfrm>
            <a:off x="502321" y="488052"/>
            <a:ext cx="11469720" cy="324765"/>
          </a:xfrm>
          <a:prstGeom prst="bentConnector3">
            <a:avLst>
              <a:gd name="adj1" fmla="val -1779"/>
            </a:avLst>
          </a:prstGeom>
          <a:ln w="19050">
            <a:solidFill>
              <a:srgbClr val="A5D6DD"/>
            </a:solidFill>
          </a:ln>
        </p:spPr>
        <p:style>
          <a:lnRef idx="1">
            <a:schemeClr val="accent1"/>
          </a:lnRef>
          <a:fillRef idx="0">
            <a:schemeClr val="accent1"/>
          </a:fillRef>
          <a:effectRef idx="0">
            <a:schemeClr val="accent1"/>
          </a:effectRef>
          <a:fontRef idx="minor">
            <a:schemeClr val="tx1"/>
          </a:fontRef>
        </p:style>
      </p:cxnSp>
      <p:sp>
        <p:nvSpPr>
          <p:cNvPr id="2" name="Text Placeholder 7"/>
          <p:cNvSpPr txBox="1"/>
          <p:nvPr userDrawn="1">
            <p:custDataLst>
              <p:tags r:id="rId13"/>
            </p:custDataLst>
          </p:nvPr>
        </p:nvSpPr>
        <p:spPr>
          <a:xfrm>
            <a:off x="1252220" y="137160"/>
            <a:ext cx="6985000" cy="5524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zh-CN" altLang="en-US" b="1">
                <a:solidFill>
                  <a:srgbClr val="1080BE"/>
                </a:solidFill>
                <a:latin typeface="Times New Roman" panose="02020603050405020304" pitchFamily="18" charset="0"/>
                <a:ea typeface="微软雅黑" panose="020B0503020204020204" charset="-122"/>
                <a:cs typeface="+mn-ea"/>
                <a:sym typeface="+mn-lt"/>
              </a:rPr>
              <a:t>协同进化与生物多样性的形成</a:t>
            </a:r>
            <a:endParaRPr lang="zh-CN" altLang="en-US" b="1">
              <a:solidFill>
                <a:srgbClr val="1080BE"/>
              </a:solidFill>
              <a:latin typeface="Times New Roman" panose="02020603050405020304" pitchFamily="18" charset="0"/>
              <a:ea typeface="微软雅黑" panose="020B0503020204020204" charset="-122"/>
              <a:cs typeface="+mn-ea"/>
              <a:sym typeface="+mn-lt"/>
            </a:endParaRPr>
          </a:p>
        </p:txBody>
      </p:sp>
      <p:sp>
        <p:nvSpPr>
          <p:cNvPr id="19" name="TextBox 18"/>
          <p:cNvSpPr txBox="1"/>
          <p:nvPr userDrawn="1">
            <p:custDataLst>
              <p:tags r:id="rId14"/>
            </p:custDataLst>
          </p:nvPr>
        </p:nvSpPr>
        <p:spPr>
          <a:xfrm>
            <a:off x="42035" y="6428568"/>
            <a:ext cx="1125052" cy="369332"/>
          </a:xfrm>
          <a:prstGeom prst="rect">
            <a:avLst/>
          </a:prstGeom>
          <a:noFill/>
        </p:spPr>
        <p:txBody>
          <a:bodyPr wrap="none" rtlCol="0">
            <a:spAutoFit/>
          </a:bodyPr>
          <a:lstStyle/>
          <a:p>
            <a:r>
              <a:rPr lang="en-US" altLang="zh-CN">
                <a:solidFill>
                  <a:schemeClr val="bg1"/>
                </a:solidFill>
              </a:rPr>
              <a:t>S z L w h</a:t>
            </a:r>
            <a:endParaRPr lang="zh-CN" altLang="en-US">
              <a:solidFill>
                <a:schemeClr val="bg1"/>
              </a:solidFill>
            </a:endParaRPr>
          </a:p>
        </p:txBody>
      </p:sp>
      <p:sp>
        <p:nvSpPr>
          <p:cNvPr id="20" name="TextBox 1"/>
          <p:cNvSpPr txBox="1"/>
          <p:nvPr userDrawn="1">
            <p:custDataLst>
              <p:tags r:id="rId15"/>
            </p:custDataLst>
          </p:nvPr>
        </p:nvSpPr>
        <p:spPr>
          <a:xfrm>
            <a:off x="11325841" y="353922"/>
            <a:ext cx="447558" cy="169277"/>
          </a:xfrm>
          <a:prstGeom prst="rect">
            <a:avLst/>
          </a:prstGeom>
          <a:noFill/>
        </p:spPr>
        <p:txBody>
          <a:bodyPr wrap="none" rtlCol="0">
            <a:spAutoFit/>
          </a:bodyPr>
          <a:lstStyle/>
          <a:p>
            <a:r>
              <a:rPr lang="en-US" altLang="zh-CN" sz="500">
                <a:solidFill>
                  <a:schemeClr val="bg1"/>
                </a:solidFill>
              </a:rPr>
              <a:t>S z L w h</a:t>
            </a:r>
            <a:endParaRPr lang="zh-CN" altLang="en-US" sz="500">
              <a:solidFill>
                <a:schemeClr val="bg1"/>
              </a:solidFill>
            </a:endParaRPr>
          </a:p>
        </p:txBody>
      </p:sp>
      <p:pic>
        <p:nvPicPr>
          <p:cNvPr id="10" name="图片 9"/>
          <p:cNvPicPr>
            <a:picLocks noChangeAspect="1"/>
          </p:cNvPicPr>
          <p:nvPr userDrawn="1">
            <p:custDataLst>
              <p:tags r:id="rId16"/>
            </p:custDataLst>
          </p:nvPr>
        </p:nvPicPr>
        <p:blipFill>
          <a:blip r:embed="rId17">
            <a:extLst>
              <a:ext uri="{28A0092B-C50C-407E-A947-70E740481C1C}">
                <a14:useLocalDpi xmlns:a14="http://schemas.microsoft.com/office/drawing/2010/main" val="0"/>
              </a:ext>
            </a:extLst>
          </a:blip>
          <a:stretch>
            <a:fillRect/>
          </a:stretch>
        </p:blipFill>
        <p:spPr>
          <a:xfrm>
            <a:off x="11100267" y="73024"/>
            <a:ext cx="888532" cy="682625"/>
          </a:xfrm>
          <a:prstGeom prst="rect">
            <a:avLst/>
          </a:prstGeom>
        </p:spPr>
      </p:pic>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showMasterSp="0" userDrawn="1">
  <p:cSld name="2_教材隐性知识">
    <p:spTree>
      <p:nvGrpSpPr>
        <p:cNvPr id="1" name=""/>
        <p:cNvGrpSpPr/>
        <p:nvPr/>
      </p:nvGrpSpPr>
      <p:grpSpPr>
        <a:xfrm>
          <a:off x="0" y="0"/>
          <a:ext cx="0" cy="0"/>
          <a:chOff x="0" y="0"/>
          <a:chExt cx="0" cy="0"/>
        </a:xfrm>
      </p:grpSpPr>
      <p:sp>
        <p:nvSpPr>
          <p:cNvPr id="11" name="任意形状 14"/>
          <p:cNvSpPr/>
          <p:nvPr userDrawn="1">
            <p:custDataLst>
              <p:tags r:id="rId2"/>
            </p:custDataLst>
          </p:nvPr>
        </p:nvSpPr>
        <p:spPr>
          <a:xfrm>
            <a:off x="1" y="1501423"/>
            <a:ext cx="12191999" cy="1500947"/>
          </a:xfrm>
          <a:custGeom>
            <a:avLst/>
            <a:gdLst>
              <a:gd name="connsiteX0" fmla="*/ 0 w 12191999"/>
              <a:gd name="connsiteY0" fmla="*/ 0 h 1500947"/>
              <a:gd name="connsiteX1" fmla="*/ 12191999 w 12191999"/>
              <a:gd name="connsiteY1" fmla="*/ 0 h 1500947"/>
              <a:gd name="connsiteX2" fmla="*/ 12191999 w 12191999"/>
              <a:gd name="connsiteY2" fmla="*/ 669131 h 1500947"/>
              <a:gd name="connsiteX3" fmla="*/ 11750290 w 12191999"/>
              <a:gd name="connsiteY3" fmla="*/ 788658 h 1500947"/>
              <a:gd name="connsiteX4" fmla="*/ 6096001 w 12191999"/>
              <a:gd name="connsiteY4" fmla="*/ 1500947 h 1500947"/>
              <a:gd name="connsiteX5" fmla="*/ 441709 w 12191999"/>
              <a:gd name="connsiteY5" fmla="*/ 788658 h 1500947"/>
              <a:gd name="connsiteX6" fmla="*/ 0 w 12191999"/>
              <a:gd name="connsiteY6" fmla="*/ 669130 h 150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1999" h="1500947">
                <a:moveTo>
                  <a:pt x="0" y="0"/>
                </a:moveTo>
                <a:lnTo>
                  <a:pt x="12191999" y="0"/>
                </a:lnTo>
                <a:lnTo>
                  <a:pt x="12191999" y="669131"/>
                </a:lnTo>
                <a:lnTo>
                  <a:pt x="11750290" y="788658"/>
                </a:lnTo>
                <a:cubicBezTo>
                  <a:pt x="9943031" y="1253646"/>
                  <a:pt x="8048396" y="1500947"/>
                  <a:pt x="6096001" y="1500947"/>
                </a:cubicBezTo>
                <a:cubicBezTo>
                  <a:pt x="4143604" y="1500947"/>
                  <a:pt x="2248969" y="1253646"/>
                  <a:pt x="441709" y="788658"/>
                </a:cubicBezTo>
                <a:lnTo>
                  <a:pt x="0" y="66913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1219200"/>
            <a:endParaRPr kumimoji="1" lang="zh-CN" altLang="en-US" sz="2400">
              <a:solidFill>
                <a:prstClr val="white"/>
              </a:solidFill>
            </a:endParaRPr>
          </a:p>
        </p:txBody>
      </p:sp>
      <p:sp>
        <p:nvSpPr>
          <p:cNvPr id="10" name="矩形 9"/>
          <p:cNvSpPr/>
          <p:nvPr userDrawn="1">
            <p:custDataLst>
              <p:tags r:id="rId3"/>
            </p:custDataLst>
          </p:nvPr>
        </p:nvSpPr>
        <p:spPr>
          <a:xfrm>
            <a:off x="1" y="0"/>
            <a:ext cx="12192000" cy="17272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kumimoji="1" lang="zh-CN" altLang="en-US" sz="2400">
              <a:solidFill>
                <a:prstClr val="white"/>
              </a:solidFill>
            </a:endParaRPr>
          </a:p>
        </p:txBody>
      </p:sp>
      <p:sp>
        <p:nvSpPr>
          <p:cNvPr id="2" name="剪去对角的矩形 1"/>
          <p:cNvSpPr/>
          <p:nvPr userDrawn="1">
            <p:custDataLst>
              <p:tags r:id="rId4"/>
            </p:custDataLst>
          </p:nvPr>
        </p:nvSpPr>
        <p:spPr>
          <a:xfrm>
            <a:off x="-27029" y="0"/>
            <a:ext cx="1946022" cy="405364"/>
          </a:xfrm>
          <a:prstGeom prst="snip2DiagRect">
            <a:avLst>
              <a:gd name="adj1" fmla="val 50000"/>
              <a:gd name="adj2" fmla="val 0"/>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lang="zh-CN" altLang="en-US" sz="2400">
              <a:solidFill>
                <a:prstClr val="white"/>
              </a:solidFill>
            </a:endParaRPr>
          </a:p>
        </p:txBody>
      </p:sp>
      <p:sp>
        <p:nvSpPr>
          <p:cNvPr id="18" name="文本框 17"/>
          <p:cNvSpPr txBox="1"/>
          <p:nvPr userDrawn="1">
            <p:custDataLst>
              <p:tags r:id="rId5"/>
            </p:custDataLst>
          </p:nvPr>
        </p:nvSpPr>
        <p:spPr>
          <a:xfrm>
            <a:off x="45381" y="10537"/>
            <a:ext cx="1872452" cy="400017"/>
          </a:xfrm>
          <a:prstGeom prst="rect">
            <a:avLst/>
          </a:prstGeom>
          <a:noFill/>
        </p:spPr>
        <p:txBody>
          <a:bodyPr wrap="square" rtlCol="0">
            <a:spAutoFit/>
          </a:bodyPr>
          <a:lstStyle/>
          <a:p>
            <a:pPr defTabSz="1219200"/>
            <a:r>
              <a:rPr lang="zh-CN" altLang="en-US" sz="2000" i="1">
                <a:solidFill>
                  <a:prstClr val="black"/>
                </a:solidFill>
              </a:rPr>
              <a:t>教材隐性知识</a:t>
            </a:r>
            <a:endParaRPr lang="zh-CN" altLang="en-US" sz="2000" i="1">
              <a:solidFill>
                <a:prstClr val="black"/>
              </a:solidFill>
            </a:endParaRPr>
          </a:p>
        </p:txBody>
      </p:sp>
      <p:sp>
        <p:nvSpPr>
          <p:cNvPr id="8" name="圆角矩形 7"/>
          <p:cNvSpPr/>
          <p:nvPr userDrawn="1">
            <p:custDataLst>
              <p:tags r:id="rId6"/>
            </p:custDataLst>
          </p:nvPr>
        </p:nvSpPr>
        <p:spPr>
          <a:xfrm>
            <a:off x="430228" y="909304"/>
            <a:ext cx="11331543" cy="5615323"/>
          </a:xfrm>
          <a:prstGeom prst="roundRect">
            <a:avLst>
              <a:gd name="adj" fmla="val 1925"/>
            </a:avLst>
          </a:prstGeom>
          <a:pattFill prst="smGrid">
            <a:fgClr>
              <a:schemeClr val="bg1">
                <a:lumMod val="95000"/>
              </a:schemeClr>
            </a:fgClr>
            <a:bgClr>
              <a:schemeClr val="bg1"/>
            </a:bgClr>
          </a:pattFill>
          <a:ln>
            <a:noFill/>
          </a:ln>
          <a:effectLst>
            <a:outerShdw blurRad="762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endParaRPr kumimoji="1" lang="zh-CN" altLang="en-US" sz="2400">
              <a:solidFill>
                <a:prstClr val="white"/>
              </a:solidFill>
            </a:endParaRPr>
          </a:p>
        </p:txBody>
      </p:sp>
      <p:sp>
        <p:nvSpPr>
          <p:cNvPr id="7" name="TextBox 1"/>
          <p:cNvSpPr txBox="1"/>
          <p:nvPr userDrawn="1">
            <p:custDataLst>
              <p:tags r:id="rId7"/>
            </p:custDataLst>
          </p:nvPr>
        </p:nvSpPr>
        <p:spPr>
          <a:xfrm>
            <a:off x="64675" y="6620017"/>
            <a:ext cx="708848" cy="246221"/>
          </a:xfrm>
          <a:prstGeom prst="rect">
            <a:avLst/>
          </a:prstGeom>
          <a:noFill/>
        </p:spPr>
        <p:txBody>
          <a:bodyPr wrap="none" rtlCol="0">
            <a:spAutoFit/>
          </a:bodyPr>
          <a:lstStyle/>
          <a:p>
            <a:r>
              <a:rPr lang="en-US" altLang="zh-CN" sz="1000">
                <a:solidFill>
                  <a:schemeClr val="bg2"/>
                </a:solidFill>
              </a:rPr>
              <a:t>S z L w h</a:t>
            </a:r>
            <a:endParaRPr lang="zh-CN" altLang="en-US" sz="1000">
              <a:solidFill>
                <a:schemeClr val="bg2"/>
              </a:solidFill>
            </a:endParaRP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custDataLst>
              <p:tags r:id="rId3"/>
            </p:custDataLst>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custDataLst>
              <p:tags r:id="rId4"/>
            </p:custDataLst>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5"/>
            </p:custDataLst>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565CE74E-AB26-4998-AD42-012C4C1AD076}"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2" Type="http://schemas.openxmlformats.org/officeDocument/2006/relationships/theme" Target="../theme/theme1.xml"/><Relationship Id="rId41" Type="http://schemas.openxmlformats.org/officeDocument/2006/relationships/tags" Target="../tags/tag134.xml"/><Relationship Id="rId40" Type="http://schemas.openxmlformats.org/officeDocument/2006/relationships/image" Target="file:///D:\qq&#25991;&#20214;\712321467\Image\C2C\Image2\%7b75232B38-A165-1FB7-499C-2E1C792CACB5%7d.png" TargetMode="External"/><Relationship Id="rId4" Type="http://schemas.openxmlformats.org/officeDocument/2006/relationships/slideLayout" Target="../slideLayouts/slideLayout4.xml"/><Relationship Id="rId39" Type="http://schemas.openxmlformats.org/officeDocument/2006/relationships/image" Target="../media/image11.png"/><Relationship Id="rId38" Type="http://schemas.openxmlformats.org/officeDocument/2006/relationships/tags" Target="../tags/tag133.xml"/><Relationship Id="rId37" Type="http://schemas.openxmlformats.org/officeDocument/2006/relationships/tags" Target="../tags/tag132.xml"/><Relationship Id="rId36" Type="http://schemas.openxmlformats.org/officeDocument/2006/relationships/tags" Target="../tags/tag131.xml"/><Relationship Id="rId35" Type="http://schemas.openxmlformats.org/officeDocument/2006/relationships/tags" Target="../tags/tag130.xml"/><Relationship Id="rId34" Type="http://schemas.openxmlformats.org/officeDocument/2006/relationships/tags" Target="../tags/tag129.xml"/><Relationship Id="rId33" Type="http://schemas.openxmlformats.org/officeDocument/2006/relationships/tags" Target="../tags/tag128.xml"/><Relationship Id="rId32" Type="http://schemas.openxmlformats.org/officeDocument/2006/relationships/image" Target="../media/image10.jpeg"/><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40.xml"/><Relationship Id="rId8" Type="http://schemas.openxmlformats.org/officeDocument/2006/relationships/slideLayout" Target="../slideLayouts/slideLayout39.xml"/><Relationship Id="rId7" Type="http://schemas.openxmlformats.org/officeDocument/2006/relationships/slideLayout" Target="../slideLayouts/slideLayout38.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6" Type="http://schemas.openxmlformats.org/officeDocument/2006/relationships/theme" Target="../theme/theme2.xml"/><Relationship Id="rId45" Type="http://schemas.openxmlformats.org/officeDocument/2006/relationships/tags" Target="../tags/tag573.xml"/><Relationship Id="rId44" Type="http://schemas.openxmlformats.org/officeDocument/2006/relationships/image" Target="file:///D:\qq&#25991;&#20214;\712321467\Image\C2C\Image2\%7b75232B38-A165-1FB7-499C-2E1C792CACB5%7d.png" TargetMode="External"/><Relationship Id="rId43" Type="http://schemas.openxmlformats.org/officeDocument/2006/relationships/image" Target="../media/image11.png"/><Relationship Id="rId42" Type="http://schemas.openxmlformats.org/officeDocument/2006/relationships/tags" Target="../tags/tag572.xml"/><Relationship Id="rId41" Type="http://schemas.openxmlformats.org/officeDocument/2006/relationships/tags" Target="../tags/tag571.xml"/><Relationship Id="rId40" Type="http://schemas.openxmlformats.org/officeDocument/2006/relationships/tags" Target="../tags/tag570.xml"/><Relationship Id="rId4" Type="http://schemas.openxmlformats.org/officeDocument/2006/relationships/slideLayout" Target="../slideLayouts/slideLayout35.xml"/><Relationship Id="rId39" Type="http://schemas.openxmlformats.org/officeDocument/2006/relationships/tags" Target="../tags/tag569.xml"/><Relationship Id="rId38" Type="http://schemas.openxmlformats.org/officeDocument/2006/relationships/tags" Target="../tags/tag568.xml"/><Relationship Id="rId37" Type="http://schemas.openxmlformats.org/officeDocument/2006/relationships/tags" Target="../tags/tag567.xml"/><Relationship Id="rId36" Type="http://schemas.openxmlformats.org/officeDocument/2006/relationships/image" Target="../media/image10.jpeg"/><Relationship Id="rId35" Type="http://schemas.openxmlformats.org/officeDocument/2006/relationships/slideLayout" Target="../slideLayouts/slideLayout66.xml"/><Relationship Id="rId34" Type="http://schemas.openxmlformats.org/officeDocument/2006/relationships/slideLayout" Target="../slideLayouts/slideLayout65.xml"/><Relationship Id="rId33" Type="http://schemas.openxmlformats.org/officeDocument/2006/relationships/slideLayout" Target="../slideLayouts/slideLayout64.xml"/><Relationship Id="rId32" Type="http://schemas.openxmlformats.org/officeDocument/2006/relationships/slideLayout" Target="../slideLayouts/slideLayout63.xml"/><Relationship Id="rId31" Type="http://schemas.openxmlformats.org/officeDocument/2006/relationships/slideLayout" Target="../slideLayouts/slideLayout62.xml"/><Relationship Id="rId30" Type="http://schemas.openxmlformats.org/officeDocument/2006/relationships/slideLayout" Target="../slideLayouts/slideLayout61.xml"/><Relationship Id="rId3" Type="http://schemas.openxmlformats.org/officeDocument/2006/relationships/slideLayout" Target="../slideLayouts/slideLayout34.xml"/><Relationship Id="rId29" Type="http://schemas.openxmlformats.org/officeDocument/2006/relationships/slideLayout" Target="../slideLayouts/slideLayout60.xml"/><Relationship Id="rId28" Type="http://schemas.openxmlformats.org/officeDocument/2006/relationships/slideLayout" Target="../slideLayouts/slideLayout59.xml"/><Relationship Id="rId27" Type="http://schemas.openxmlformats.org/officeDocument/2006/relationships/slideLayout" Target="../slideLayouts/slideLayout58.xml"/><Relationship Id="rId26" Type="http://schemas.openxmlformats.org/officeDocument/2006/relationships/slideLayout" Target="../slideLayouts/slideLayout57.xml"/><Relationship Id="rId25" Type="http://schemas.openxmlformats.org/officeDocument/2006/relationships/slideLayout" Target="../slideLayouts/slideLayout56.xml"/><Relationship Id="rId24" Type="http://schemas.openxmlformats.org/officeDocument/2006/relationships/slideLayout" Target="../slideLayouts/slideLayout55.xml"/><Relationship Id="rId23" Type="http://schemas.openxmlformats.org/officeDocument/2006/relationships/slideLayout" Target="../slideLayouts/slideLayout54.xml"/><Relationship Id="rId22" Type="http://schemas.openxmlformats.org/officeDocument/2006/relationships/slideLayout" Target="../slideLayouts/slideLayout53.xml"/><Relationship Id="rId21" Type="http://schemas.openxmlformats.org/officeDocument/2006/relationships/slideLayout" Target="../slideLayouts/slideLayout52.xml"/><Relationship Id="rId20" Type="http://schemas.openxmlformats.org/officeDocument/2006/relationships/slideLayout" Target="../slideLayouts/slideLayout51.xml"/><Relationship Id="rId2" Type="http://schemas.openxmlformats.org/officeDocument/2006/relationships/slideLayout" Target="../slideLayouts/slideLayout33.xml"/><Relationship Id="rId19" Type="http://schemas.openxmlformats.org/officeDocument/2006/relationships/slideLayout" Target="../slideLayouts/slideLayout50.xml"/><Relationship Id="rId18" Type="http://schemas.openxmlformats.org/officeDocument/2006/relationships/slideLayout" Target="../slideLayouts/slideLayout49.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32"/>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33"/>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34"/>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35"/>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custDataLst>
              <p:tags r:id="rId36"/>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37"/>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pic>
        <p:nvPicPr>
          <p:cNvPr id="7" name="图片 1073743875" descr="学科网 zxxk.com"/>
          <p:cNvPicPr>
            <a:picLocks noChangeAspect="1"/>
          </p:cNvPicPr>
          <p:nvPr>
            <p:custDataLst>
              <p:tags r:id="rId38"/>
            </p:custDataLst>
          </p:nvPr>
        </p:nvPicPr>
        <p:blipFill>
          <a:blip r:embed="rId39" r:link="rId40"/>
          <a:stretch>
            <a:fillRect/>
          </a:stretch>
        </p:blipFill>
        <p:spPr>
          <a:xfrm>
            <a:off x="838200" y="365125"/>
            <a:ext cx="9525" cy="9525"/>
          </a:xfrm>
          <a:prstGeom prst="rect">
            <a:avLst/>
          </a:prstGeom>
          <a:noFill/>
          <a:ln>
            <a:noFill/>
            <a:miter lim="800000"/>
            <a:headEnd/>
            <a:tailEnd/>
          </a:ln>
        </p:spPr>
      </p:pic>
      <p:pic>
        <p:nvPicPr>
          <p:cNvPr id="8" name="图片 1073743875" descr="学科网 zxxk.com"/>
          <p:cNvPicPr>
            <a:picLocks noChangeAspect="1"/>
          </p:cNvPicPr>
          <p:nvPr>
            <p:custDataLst>
              <p:tags r:id="rId41"/>
            </p:custDataLst>
          </p:nvPr>
        </p:nvPicPr>
        <p:blipFill>
          <a:blip r:embed="rId39" r:link="rId40"/>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36"/>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37"/>
            </p:custDataLst>
          </p:nvPr>
        </p:nvSpPr>
        <p:spPr>
          <a:xfrm>
            <a:off x="609600" y="274638"/>
            <a:ext cx="10972800" cy="1143000"/>
          </a:xfrm>
          <a:prstGeom prst="rect">
            <a:avLst/>
          </a:prstGeom>
        </p:spPr>
        <p:txBody>
          <a:bodyPr vert="horz" lIns="123444" tIns="61722" rIns="123444" bIns="61722"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38"/>
            </p:custDataLst>
          </p:nvPr>
        </p:nvSpPr>
        <p:spPr>
          <a:xfrm>
            <a:off x="609600" y="1600201"/>
            <a:ext cx="10972800" cy="4525963"/>
          </a:xfrm>
          <a:prstGeom prst="rect">
            <a:avLst/>
          </a:prstGeom>
        </p:spPr>
        <p:txBody>
          <a:bodyPr vert="horz" lIns="123444" tIns="61722" rIns="123444" bIns="61722"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custDataLst>
              <p:tags r:id="rId39"/>
            </p:custDataLst>
          </p:nvPr>
        </p:nvSpPr>
        <p:spPr>
          <a:xfrm>
            <a:off x="609600" y="6356350"/>
            <a:ext cx="2844800" cy="365125"/>
          </a:xfrm>
          <a:prstGeom prst="rect">
            <a:avLst/>
          </a:prstGeom>
        </p:spPr>
        <p:txBody>
          <a:bodyPr vert="horz" lIns="123444" tIns="61722" rIns="123444" bIns="61722" rtlCol="0" anchor="ctr"/>
          <a:lstStyle>
            <a:lvl1pPr algn="l">
              <a:defRPr sz="1385">
                <a:solidFill>
                  <a:schemeClr val="tx1">
                    <a:tint val="75000"/>
                  </a:schemeClr>
                </a:solidFill>
              </a:defRPr>
            </a:lvl1pPr>
          </a:lstStyle>
          <a:p>
            <a:fld id="{32ECB4F7-CDA6-4D6A-8231-574AF9D11862}" type="datetimeFigureOut">
              <a:rPr lang="zh-CN" altLang="en-US" smtClean="0"/>
            </a:fld>
            <a:endParaRPr lang="zh-CN" altLang="en-US"/>
          </a:p>
        </p:txBody>
      </p:sp>
      <p:sp>
        <p:nvSpPr>
          <p:cNvPr id="5" name="页脚占位符 4"/>
          <p:cNvSpPr>
            <a:spLocks noGrp="1"/>
          </p:cNvSpPr>
          <p:nvPr>
            <p:ph type="ftr" sz="quarter" idx="3"/>
            <p:custDataLst>
              <p:tags r:id="rId40"/>
            </p:custDataLst>
          </p:nvPr>
        </p:nvSpPr>
        <p:spPr>
          <a:xfrm>
            <a:off x="4165601" y="6356350"/>
            <a:ext cx="3860800" cy="365125"/>
          </a:xfrm>
          <a:prstGeom prst="rect">
            <a:avLst/>
          </a:prstGeom>
        </p:spPr>
        <p:txBody>
          <a:bodyPr vert="horz" lIns="123444" tIns="61722" rIns="123444" bIns="61722" rtlCol="0" anchor="ctr"/>
          <a:lstStyle>
            <a:lvl1pPr algn="ctr">
              <a:defRPr sz="1385">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41"/>
            </p:custDataLst>
          </p:nvPr>
        </p:nvSpPr>
        <p:spPr>
          <a:xfrm>
            <a:off x="8737600" y="6356350"/>
            <a:ext cx="2844800" cy="365125"/>
          </a:xfrm>
          <a:prstGeom prst="rect">
            <a:avLst/>
          </a:prstGeom>
        </p:spPr>
        <p:txBody>
          <a:bodyPr vert="horz" lIns="123444" tIns="61722" rIns="123444" bIns="61722" rtlCol="0" anchor="ctr"/>
          <a:lstStyle>
            <a:lvl1pPr algn="r">
              <a:defRPr sz="1385">
                <a:solidFill>
                  <a:schemeClr val="tx1">
                    <a:tint val="75000"/>
                  </a:schemeClr>
                </a:solidFill>
              </a:defRPr>
            </a:lvl1pPr>
          </a:lstStyle>
          <a:p>
            <a:fld id="{8460C981-4EE3-450C-BD26-AA72518E114D}" type="slidenum">
              <a:rPr lang="zh-CN" altLang="en-US" smtClean="0"/>
            </a:fld>
            <a:endParaRPr lang="zh-CN" altLang="en-US"/>
          </a:p>
        </p:txBody>
      </p:sp>
      <p:pic>
        <p:nvPicPr>
          <p:cNvPr id="7" name="图片 1073743875" descr="学科网 zxxk.com"/>
          <p:cNvPicPr>
            <a:picLocks noChangeAspect="1"/>
          </p:cNvPicPr>
          <p:nvPr>
            <p:custDataLst>
              <p:tags r:id="rId42"/>
            </p:custDataLst>
          </p:nvPr>
        </p:nvPicPr>
        <p:blipFill>
          <a:blip r:embed="rId43" r:link="rId44"/>
          <a:stretch>
            <a:fillRect/>
          </a:stretch>
        </p:blipFill>
        <p:spPr>
          <a:xfrm>
            <a:off x="838200" y="365125"/>
            <a:ext cx="9525" cy="9525"/>
          </a:xfrm>
          <a:prstGeom prst="rect">
            <a:avLst/>
          </a:prstGeom>
          <a:noFill/>
          <a:ln>
            <a:noFill/>
            <a:miter lim="800000"/>
            <a:headEnd/>
            <a:tailEnd/>
          </a:ln>
        </p:spPr>
      </p:pic>
      <p:pic>
        <p:nvPicPr>
          <p:cNvPr id="8" name="图片 1073743875" descr="学科网 zxxk.com"/>
          <p:cNvPicPr>
            <a:picLocks noChangeAspect="1"/>
          </p:cNvPicPr>
          <p:nvPr>
            <p:custDataLst>
              <p:tags r:id="rId45"/>
            </p:custDataLst>
          </p:nvPr>
        </p:nvPicPr>
        <p:blipFill>
          <a:blip r:embed="rId43" r:link="rId44"/>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 id="2147483700" r:id="rId20"/>
    <p:sldLayoutId id="2147483701" r:id="rId21"/>
    <p:sldLayoutId id="2147483702" r:id="rId22"/>
    <p:sldLayoutId id="2147483703" r:id="rId23"/>
    <p:sldLayoutId id="2147483704" r:id="rId24"/>
    <p:sldLayoutId id="2147483705" r:id="rId25"/>
    <p:sldLayoutId id="2147483706" r:id="rId26"/>
    <p:sldLayoutId id="2147483707" r:id="rId27"/>
    <p:sldLayoutId id="2147483708" r:id="rId28"/>
    <p:sldLayoutId id="2147483709" r:id="rId29"/>
    <p:sldLayoutId id="2147483710" r:id="rId30"/>
    <p:sldLayoutId id="2147483711" r:id="rId31"/>
    <p:sldLayoutId id="2147483712" r:id="rId32"/>
    <p:sldLayoutId id="2147483713" r:id="rId33"/>
    <p:sldLayoutId id="2147483714" r:id="rId34"/>
    <p:sldLayoutId id="2147483715" r:id="rId35"/>
  </p:sldLayoutIdLst>
  <p:transition/>
  <p:txStyles>
    <p:titleStyle>
      <a:lvl1pPr algn="ctr" defTabSz="1068705" rtl="0" eaLnBrk="1" latinLnBrk="0" hangingPunct="1">
        <a:spcBef>
          <a:spcPct val="0"/>
        </a:spcBef>
        <a:buNone/>
        <a:defRPr sz="5110" kern="1200">
          <a:solidFill>
            <a:schemeClr val="tx1"/>
          </a:solidFill>
          <a:latin typeface="+mj-lt"/>
          <a:ea typeface="+mj-ea"/>
          <a:cs typeface="+mj-cs"/>
        </a:defRPr>
      </a:lvl1pPr>
    </p:titleStyle>
    <p:bodyStyle>
      <a:lvl1pPr marL="400685" indent="-400685" algn="l" defTabSz="1068705" rtl="0" eaLnBrk="1" latinLnBrk="0" hangingPunct="1">
        <a:spcBef>
          <a:spcPct val="17000"/>
        </a:spcBef>
        <a:buFont typeface="Arial" panose="020B0604020202020204" pitchFamily="34" charset="0"/>
        <a:buChar char="•"/>
        <a:defRPr sz="3725" kern="1200">
          <a:solidFill>
            <a:schemeClr val="tx1"/>
          </a:solidFill>
          <a:latin typeface="+mn-lt"/>
          <a:ea typeface="+mn-ea"/>
          <a:cs typeface="+mn-cs"/>
        </a:defRPr>
      </a:lvl1pPr>
      <a:lvl2pPr marL="868680" indent="-334010" algn="l" defTabSz="1068705" rtl="0" eaLnBrk="1" latinLnBrk="0" hangingPunct="1">
        <a:spcBef>
          <a:spcPct val="17000"/>
        </a:spcBef>
        <a:buFont typeface="Arial" panose="020B0604020202020204" pitchFamily="34" charset="0"/>
        <a:buChar char="–"/>
        <a:defRPr sz="3290" kern="1200">
          <a:solidFill>
            <a:schemeClr val="tx1"/>
          </a:solidFill>
          <a:latin typeface="+mn-lt"/>
          <a:ea typeface="+mn-ea"/>
          <a:cs typeface="+mn-cs"/>
        </a:defRPr>
      </a:lvl2pPr>
      <a:lvl3pPr marL="1336040" indent="-267335" algn="l" defTabSz="1068705" rtl="0" eaLnBrk="1" latinLnBrk="0" hangingPunct="1">
        <a:spcBef>
          <a:spcPct val="17000"/>
        </a:spcBef>
        <a:buFont typeface="Arial" panose="020B0604020202020204" pitchFamily="34" charset="0"/>
        <a:buChar char="•"/>
        <a:defRPr sz="2770" kern="1200">
          <a:solidFill>
            <a:schemeClr val="tx1"/>
          </a:solidFill>
          <a:latin typeface="+mn-lt"/>
          <a:ea typeface="+mn-ea"/>
          <a:cs typeface="+mn-cs"/>
        </a:defRPr>
      </a:lvl3pPr>
      <a:lvl4pPr marL="1870075" indent="-267335" algn="l" defTabSz="1068705" rtl="0" eaLnBrk="1" latinLnBrk="0" hangingPunct="1">
        <a:spcBef>
          <a:spcPct val="17000"/>
        </a:spcBef>
        <a:buFont typeface="Arial" panose="020B0604020202020204" pitchFamily="34" charset="0"/>
        <a:buChar char="–"/>
        <a:defRPr sz="2335" kern="1200">
          <a:solidFill>
            <a:schemeClr val="tx1"/>
          </a:solidFill>
          <a:latin typeface="+mn-lt"/>
          <a:ea typeface="+mn-ea"/>
          <a:cs typeface="+mn-cs"/>
        </a:defRPr>
      </a:lvl4pPr>
      <a:lvl5pPr marL="2404745" indent="-267335" algn="l" defTabSz="1068705" rtl="0" eaLnBrk="1" latinLnBrk="0" hangingPunct="1">
        <a:spcBef>
          <a:spcPct val="17000"/>
        </a:spcBef>
        <a:buFont typeface="Arial" panose="020B0604020202020204" pitchFamily="34" charset="0"/>
        <a:buChar char="»"/>
        <a:defRPr sz="2335" kern="1200">
          <a:solidFill>
            <a:schemeClr val="tx1"/>
          </a:solidFill>
          <a:latin typeface="+mn-lt"/>
          <a:ea typeface="+mn-ea"/>
          <a:cs typeface="+mn-cs"/>
        </a:defRPr>
      </a:lvl5pPr>
      <a:lvl6pPr marL="2938780" indent="-267335" algn="l" defTabSz="1068705" rtl="0" eaLnBrk="1" latinLnBrk="0" hangingPunct="1">
        <a:spcBef>
          <a:spcPct val="17000"/>
        </a:spcBef>
        <a:buFont typeface="Arial" panose="020B0604020202020204" pitchFamily="34" charset="0"/>
        <a:buChar char="•"/>
        <a:defRPr sz="2335" kern="1200">
          <a:solidFill>
            <a:schemeClr val="tx1"/>
          </a:solidFill>
          <a:latin typeface="+mn-lt"/>
          <a:ea typeface="+mn-ea"/>
          <a:cs typeface="+mn-cs"/>
        </a:defRPr>
      </a:lvl6pPr>
      <a:lvl7pPr marL="3473450" indent="-267335" algn="l" defTabSz="1068705" rtl="0" eaLnBrk="1" latinLnBrk="0" hangingPunct="1">
        <a:spcBef>
          <a:spcPct val="17000"/>
        </a:spcBef>
        <a:buFont typeface="Arial" panose="020B0604020202020204" pitchFamily="34" charset="0"/>
        <a:buChar char="•"/>
        <a:defRPr sz="2335" kern="1200">
          <a:solidFill>
            <a:schemeClr val="tx1"/>
          </a:solidFill>
          <a:latin typeface="+mn-lt"/>
          <a:ea typeface="+mn-ea"/>
          <a:cs typeface="+mn-cs"/>
        </a:defRPr>
      </a:lvl7pPr>
      <a:lvl8pPr marL="4007485" indent="-267335" algn="l" defTabSz="1068705" rtl="0" eaLnBrk="1" latinLnBrk="0" hangingPunct="1">
        <a:spcBef>
          <a:spcPct val="17000"/>
        </a:spcBef>
        <a:buFont typeface="Arial" panose="020B0604020202020204" pitchFamily="34" charset="0"/>
        <a:buChar char="•"/>
        <a:defRPr sz="2335" kern="1200">
          <a:solidFill>
            <a:schemeClr val="tx1"/>
          </a:solidFill>
          <a:latin typeface="+mn-lt"/>
          <a:ea typeface="+mn-ea"/>
          <a:cs typeface="+mn-cs"/>
        </a:defRPr>
      </a:lvl8pPr>
      <a:lvl9pPr marL="4542155" indent="-267335" algn="l" defTabSz="1068705" rtl="0" eaLnBrk="1" latinLnBrk="0" hangingPunct="1">
        <a:spcBef>
          <a:spcPct val="17000"/>
        </a:spcBef>
        <a:buFont typeface="Arial" panose="020B0604020202020204" pitchFamily="34" charset="0"/>
        <a:buChar char="•"/>
        <a:defRPr sz="2335" kern="1200">
          <a:solidFill>
            <a:schemeClr val="tx1"/>
          </a:solidFill>
          <a:latin typeface="+mn-lt"/>
          <a:ea typeface="+mn-ea"/>
          <a:cs typeface="+mn-cs"/>
        </a:defRPr>
      </a:lvl9pPr>
    </p:bodyStyle>
    <p:otherStyle>
      <a:defPPr>
        <a:defRPr lang="zh-CN"/>
      </a:defPPr>
      <a:lvl1pPr marL="0" algn="l" defTabSz="1068705" rtl="0" eaLnBrk="1" latinLnBrk="0" hangingPunct="1">
        <a:defRPr sz="2080" kern="1200">
          <a:solidFill>
            <a:schemeClr val="tx1"/>
          </a:solidFill>
          <a:latin typeface="+mn-lt"/>
          <a:ea typeface="+mn-ea"/>
          <a:cs typeface="+mn-cs"/>
        </a:defRPr>
      </a:lvl1pPr>
      <a:lvl2pPr marL="534035" algn="l" defTabSz="1068705" rtl="0" eaLnBrk="1" latinLnBrk="0" hangingPunct="1">
        <a:defRPr sz="2080" kern="1200">
          <a:solidFill>
            <a:schemeClr val="tx1"/>
          </a:solidFill>
          <a:latin typeface="+mn-lt"/>
          <a:ea typeface="+mn-ea"/>
          <a:cs typeface="+mn-cs"/>
        </a:defRPr>
      </a:lvl2pPr>
      <a:lvl3pPr marL="1068705" algn="l" defTabSz="1068705" rtl="0" eaLnBrk="1" latinLnBrk="0" hangingPunct="1">
        <a:defRPr sz="2080" kern="1200">
          <a:solidFill>
            <a:schemeClr val="tx1"/>
          </a:solidFill>
          <a:latin typeface="+mn-lt"/>
          <a:ea typeface="+mn-ea"/>
          <a:cs typeface="+mn-cs"/>
        </a:defRPr>
      </a:lvl3pPr>
      <a:lvl4pPr marL="1602740" algn="l" defTabSz="1068705" rtl="0" eaLnBrk="1" latinLnBrk="0" hangingPunct="1">
        <a:defRPr sz="2080" kern="1200">
          <a:solidFill>
            <a:schemeClr val="tx1"/>
          </a:solidFill>
          <a:latin typeface="+mn-lt"/>
          <a:ea typeface="+mn-ea"/>
          <a:cs typeface="+mn-cs"/>
        </a:defRPr>
      </a:lvl4pPr>
      <a:lvl5pPr marL="2137410" algn="l" defTabSz="1068705" rtl="0" eaLnBrk="1" latinLnBrk="0" hangingPunct="1">
        <a:defRPr sz="2080" kern="1200">
          <a:solidFill>
            <a:schemeClr val="tx1"/>
          </a:solidFill>
          <a:latin typeface="+mn-lt"/>
          <a:ea typeface="+mn-ea"/>
          <a:cs typeface="+mn-cs"/>
        </a:defRPr>
      </a:lvl5pPr>
      <a:lvl6pPr marL="2671445" algn="l" defTabSz="1068705" rtl="0" eaLnBrk="1" latinLnBrk="0" hangingPunct="1">
        <a:defRPr sz="2080" kern="1200">
          <a:solidFill>
            <a:schemeClr val="tx1"/>
          </a:solidFill>
          <a:latin typeface="+mn-lt"/>
          <a:ea typeface="+mn-ea"/>
          <a:cs typeface="+mn-cs"/>
        </a:defRPr>
      </a:lvl6pPr>
      <a:lvl7pPr marL="3206115" algn="l" defTabSz="1068705" rtl="0" eaLnBrk="1" latinLnBrk="0" hangingPunct="1">
        <a:defRPr sz="2080" kern="1200">
          <a:solidFill>
            <a:schemeClr val="tx1"/>
          </a:solidFill>
          <a:latin typeface="+mn-lt"/>
          <a:ea typeface="+mn-ea"/>
          <a:cs typeface="+mn-cs"/>
        </a:defRPr>
      </a:lvl7pPr>
      <a:lvl8pPr marL="3740150" algn="l" defTabSz="1068705" rtl="0" eaLnBrk="1" latinLnBrk="0" hangingPunct="1">
        <a:defRPr sz="2080" kern="1200">
          <a:solidFill>
            <a:schemeClr val="tx1"/>
          </a:solidFill>
          <a:latin typeface="+mn-lt"/>
          <a:ea typeface="+mn-ea"/>
          <a:cs typeface="+mn-cs"/>
        </a:defRPr>
      </a:lvl8pPr>
      <a:lvl9pPr marL="4274820" algn="l" defTabSz="1068705" rtl="0" eaLnBrk="1" latinLnBrk="0" hangingPunct="1">
        <a:defRPr sz="2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582.xml"/><Relationship Id="rId8" Type="http://schemas.openxmlformats.org/officeDocument/2006/relationships/tags" Target="../tags/tag581.xml"/><Relationship Id="rId7" Type="http://schemas.openxmlformats.org/officeDocument/2006/relationships/tags" Target="../tags/tag580.xml"/><Relationship Id="rId6" Type="http://schemas.openxmlformats.org/officeDocument/2006/relationships/tags" Target="../tags/tag579.xml"/><Relationship Id="rId5" Type="http://schemas.openxmlformats.org/officeDocument/2006/relationships/tags" Target="../tags/tag578.xml"/><Relationship Id="rId4" Type="http://schemas.openxmlformats.org/officeDocument/2006/relationships/tags" Target="../tags/tag577.xml"/><Relationship Id="rId3" Type="http://schemas.openxmlformats.org/officeDocument/2006/relationships/tags" Target="../tags/tag576.xml"/><Relationship Id="rId2" Type="http://schemas.openxmlformats.org/officeDocument/2006/relationships/tags" Target="../tags/tag575.xml"/><Relationship Id="rId13" Type="http://schemas.openxmlformats.org/officeDocument/2006/relationships/notesSlide" Target="../notesSlides/notesSlide1.xml"/><Relationship Id="rId12" Type="http://schemas.openxmlformats.org/officeDocument/2006/relationships/slideLayout" Target="../slideLayouts/slideLayout33.xml"/><Relationship Id="rId11" Type="http://schemas.openxmlformats.org/officeDocument/2006/relationships/tags" Target="../tags/tag584.xml"/><Relationship Id="rId10" Type="http://schemas.openxmlformats.org/officeDocument/2006/relationships/tags" Target="../tags/tag583.xml"/><Relationship Id="rId1" Type="http://schemas.openxmlformats.org/officeDocument/2006/relationships/tags" Target="../tags/tag574.xml"/></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1.xml"/><Relationship Id="rId8" Type="http://schemas.openxmlformats.org/officeDocument/2006/relationships/tags" Target="../tags/tag654.xml"/><Relationship Id="rId7" Type="http://schemas.openxmlformats.org/officeDocument/2006/relationships/tags" Target="../tags/tag653.xml"/><Relationship Id="rId6" Type="http://schemas.openxmlformats.org/officeDocument/2006/relationships/tags" Target="../tags/tag652.xml"/><Relationship Id="rId5" Type="http://schemas.openxmlformats.org/officeDocument/2006/relationships/tags" Target="../tags/tag651.xml"/><Relationship Id="rId4" Type="http://schemas.openxmlformats.org/officeDocument/2006/relationships/tags" Target="../tags/tag650.xml"/><Relationship Id="rId3" Type="http://schemas.openxmlformats.org/officeDocument/2006/relationships/tags" Target="../tags/tag649.xml"/><Relationship Id="rId2" Type="http://schemas.openxmlformats.org/officeDocument/2006/relationships/image" Target="../media/image24.jpeg"/><Relationship Id="rId1" Type="http://schemas.openxmlformats.org/officeDocument/2006/relationships/tags" Target="../tags/tag648.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25.png"/></Relationships>
</file>

<file path=ppt/slides/_rels/slide12.xml.rels><?xml version="1.0" encoding="UTF-8" standalone="yes"?>
<Relationships xmlns="http://schemas.openxmlformats.org/package/2006/relationships"><Relationship Id="rId9" Type="http://schemas.openxmlformats.org/officeDocument/2006/relationships/slide" Target="slide32.xml"/><Relationship Id="rId8" Type="http://schemas.openxmlformats.org/officeDocument/2006/relationships/slide" Target="slide30.xml"/><Relationship Id="rId7" Type="http://schemas.openxmlformats.org/officeDocument/2006/relationships/slide" Target="slide29.xml"/><Relationship Id="rId6" Type="http://schemas.openxmlformats.org/officeDocument/2006/relationships/slide" Target="slide27.xml"/><Relationship Id="rId5" Type="http://schemas.openxmlformats.org/officeDocument/2006/relationships/slide" Target="slide24.xml"/><Relationship Id="rId4" Type="http://schemas.openxmlformats.org/officeDocument/2006/relationships/slide" Target="slide21.xml"/><Relationship Id="rId3" Type="http://schemas.openxmlformats.org/officeDocument/2006/relationships/slide" Target="slide19.xml"/><Relationship Id="rId2" Type="http://schemas.openxmlformats.org/officeDocument/2006/relationships/slide" Target="slide17.xml"/><Relationship Id="rId14" Type="http://schemas.openxmlformats.org/officeDocument/2006/relationships/slideLayout" Target="../slideLayouts/slideLayout29.xml"/><Relationship Id="rId13" Type="http://schemas.openxmlformats.org/officeDocument/2006/relationships/image" Target="../media/image25.png"/><Relationship Id="rId12" Type="http://schemas.openxmlformats.org/officeDocument/2006/relationships/image" Target="../media/image26.png"/><Relationship Id="rId11" Type="http://schemas.openxmlformats.org/officeDocument/2006/relationships/slide" Target="slide11.xml"/><Relationship Id="rId10" Type="http://schemas.openxmlformats.org/officeDocument/2006/relationships/slide" Target="slide35.xml"/><Relationship Id="rId1" Type="http://schemas.openxmlformats.org/officeDocument/2006/relationships/slide" Target="slide16.xml"/></Relationships>
</file>

<file path=ppt/slides/_rels/slide13.xml.rels><?xml version="1.0" encoding="UTF-8" standalone="yes"?>
<Relationships xmlns="http://schemas.openxmlformats.org/package/2006/relationships"><Relationship Id="rId9" Type="http://schemas.openxmlformats.org/officeDocument/2006/relationships/slide" Target="slide32.xml"/><Relationship Id="rId8" Type="http://schemas.openxmlformats.org/officeDocument/2006/relationships/slide" Target="slide30.xml"/><Relationship Id="rId7" Type="http://schemas.openxmlformats.org/officeDocument/2006/relationships/slide" Target="slide29.xml"/><Relationship Id="rId6" Type="http://schemas.openxmlformats.org/officeDocument/2006/relationships/slide" Target="slide27.xml"/><Relationship Id="rId5" Type="http://schemas.openxmlformats.org/officeDocument/2006/relationships/slide" Target="slide24.xml"/><Relationship Id="rId4" Type="http://schemas.openxmlformats.org/officeDocument/2006/relationships/slide" Target="slide21.xml"/><Relationship Id="rId3" Type="http://schemas.openxmlformats.org/officeDocument/2006/relationships/slide" Target="slide19.xml"/><Relationship Id="rId2" Type="http://schemas.openxmlformats.org/officeDocument/2006/relationships/slide" Target="slide17.xml"/><Relationship Id="rId13" Type="http://schemas.openxmlformats.org/officeDocument/2006/relationships/slideLayout" Target="../slideLayouts/slideLayout29.xml"/><Relationship Id="rId12" Type="http://schemas.openxmlformats.org/officeDocument/2006/relationships/image" Target="../media/image26.png"/><Relationship Id="rId11" Type="http://schemas.openxmlformats.org/officeDocument/2006/relationships/slide" Target="slide11.xml"/><Relationship Id="rId10" Type="http://schemas.openxmlformats.org/officeDocument/2006/relationships/slide" Target="slide35.xml"/><Relationship Id="rId1" Type="http://schemas.openxmlformats.org/officeDocument/2006/relationships/slide" Target="slide16.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26.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656.xml"/><Relationship Id="rId1" Type="http://schemas.openxmlformats.org/officeDocument/2006/relationships/tags" Target="../tags/tag655.xml"/></Relationships>
</file>

<file path=ppt/slides/_rels/slide17.xml.rels><?xml version="1.0" encoding="UTF-8" standalone="yes"?>
<Relationships xmlns="http://schemas.openxmlformats.org/package/2006/relationships"><Relationship Id="rId9" Type="http://schemas.openxmlformats.org/officeDocument/2006/relationships/tags" Target="../tags/tag665.xml"/><Relationship Id="rId8" Type="http://schemas.openxmlformats.org/officeDocument/2006/relationships/tags" Target="../tags/tag664.xml"/><Relationship Id="rId7" Type="http://schemas.openxmlformats.org/officeDocument/2006/relationships/tags" Target="../tags/tag663.xml"/><Relationship Id="rId6" Type="http://schemas.openxmlformats.org/officeDocument/2006/relationships/tags" Target="../tags/tag662.xml"/><Relationship Id="rId5" Type="http://schemas.openxmlformats.org/officeDocument/2006/relationships/tags" Target="../tags/tag661.xml"/><Relationship Id="rId4" Type="http://schemas.openxmlformats.org/officeDocument/2006/relationships/tags" Target="../tags/tag660.xml"/><Relationship Id="rId35" Type="http://schemas.openxmlformats.org/officeDocument/2006/relationships/slideLayout" Target="../slideLayouts/slideLayout1.xml"/><Relationship Id="rId34" Type="http://schemas.openxmlformats.org/officeDocument/2006/relationships/image" Target="../media/image25.png"/><Relationship Id="rId33" Type="http://schemas.openxmlformats.org/officeDocument/2006/relationships/tags" Target="../tags/tag689.xml"/><Relationship Id="rId32" Type="http://schemas.openxmlformats.org/officeDocument/2006/relationships/tags" Target="../tags/tag688.xml"/><Relationship Id="rId31" Type="http://schemas.openxmlformats.org/officeDocument/2006/relationships/tags" Target="../tags/tag687.xml"/><Relationship Id="rId30" Type="http://schemas.openxmlformats.org/officeDocument/2006/relationships/tags" Target="../tags/tag686.xml"/><Relationship Id="rId3" Type="http://schemas.openxmlformats.org/officeDocument/2006/relationships/tags" Target="../tags/tag659.xml"/><Relationship Id="rId29" Type="http://schemas.openxmlformats.org/officeDocument/2006/relationships/tags" Target="../tags/tag685.xml"/><Relationship Id="rId28" Type="http://schemas.openxmlformats.org/officeDocument/2006/relationships/tags" Target="../tags/tag684.xml"/><Relationship Id="rId27" Type="http://schemas.openxmlformats.org/officeDocument/2006/relationships/tags" Target="../tags/tag683.xml"/><Relationship Id="rId26" Type="http://schemas.openxmlformats.org/officeDocument/2006/relationships/tags" Target="../tags/tag682.xml"/><Relationship Id="rId25" Type="http://schemas.openxmlformats.org/officeDocument/2006/relationships/tags" Target="../tags/tag681.xml"/><Relationship Id="rId24" Type="http://schemas.openxmlformats.org/officeDocument/2006/relationships/tags" Target="../tags/tag680.xml"/><Relationship Id="rId23" Type="http://schemas.openxmlformats.org/officeDocument/2006/relationships/tags" Target="../tags/tag679.xml"/><Relationship Id="rId22" Type="http://schemas.openxmlformats.org/officeDocument/2006/relationships/tags" Target="../tags/tag678.xml"/><Relationship Id="rId21" Type="http://schemas.openxmlformats.org/officeDocument/2006/relationships/tags" Target="../tags/tag677.xml"/><Relationship Id="rId20" Type="http://schemas.openxmlformats.org/officeDocument/2006/relationships/tags" Target="../tags/tag676.xml"/><Relationship Id="rId2" Type="http://schemas.openxmlformats.org/officeDocument/2006/relationships/tags" Target="../tags/tag658.xml"/><Relationship Id="rId19" Type="http://schemas.openxmlformats.org/officeDocument/2006/relationships/tags" Target="../tags/tag675.xml"/><Relationship Id="rId18" Type="http://schemas.openxmlformats.org/officeDocument/2006/relationships/tags" Target="../tags/tag674.xml"/><Relationship Id="rId17" Type="http://schemas.openxmlformats.org/officeDocument/2006/relationships/tags" Target="../tags/tag673.xml"/><Relationship Id="rId16" Type="http://schemas.openxmlformats.org/officeDocument/2006/relationships/tags" Target="../tags/tag672.xml"/><Relationship Id="rId15" Type="http://schemas.openxmlformats.org/officeDocument/2006/relationships/tags" Target="../tags/tag671.xml"/><Relationship Id="rId14" Type="http://schemas.openxmlformats.org/officeDocument/2006/relationships/tags" Target="../tags/tag670.xml"/><Relationship Id="rId13" Type="http://schemas.openxmlformats.org/officeDocument/2006/relationships/tags" Target="../tags/tag669.xml"/><Relationship Id="rId12" Type="http://schemas.openxmlformats.org/officeDocument/2006/relationships/tags" Target="../tags/tag668.xml"/><Relationship Id="rId11" Type="http://schemas.openxmlformats.org/officeDocument/2006/relationships/tags" Target="../tags/tag667.xml"/><Relationship Id="rId10" Type="http://schemas.openxmlformats.org/officeDocument/2006/relationships/tags" Target="../tags/tag666.xml"/><Relationship Id="rId1" Type="http://schemas.openxmlformats.org/officeDocument/2006/relationships/tags" Target="../tags/tag657.xml"/></Relationships>
</file>

<file path=ppt/slides/_rels/slide18.xml.rels><?xml version="1.0" encoding="UTF-8" standalone="yes"?>
<Relationships xmlns="http://schemas.openxmlformats.org/package/2006/relationships"><Relationship Id="rId9" Type="http://schemas.openxmlformats.org/officeDocument/2006/relationships/tags" Target="../tags/tag695.xml"/><Relationship Id="rId8" Type="http://schemas.microsoft.com/office/2007/relationships/hdphoto" Target="../media/image29.wdp"/><Relationship Id="rId7" Type="http://schemas.openxmlformats.org/officeDocument/2006/relationships/image" Target="../media/image28.png"/><Relationship Id="rId6" Type="http://schemas.openxmlformats.org/officeDocument/2006/relationships/tags" Target="../tags/tag694.xml"/><Relationship Id="rId5" Type="http://schemas.openxmlformats.org/officeDocument/2006/relationships/tags" Target="../tags/tag693.xml"/><Relationship Id="rId4" Type="http://schemas.openxmlformats.org/officeDocument/2006/relationships/image" Target="../media/image27.png"/><Relationship Id="rId39" Type="http://schemas.openxmlformats.org/officeDocument/2006/relationships/slideLayout" Target="../slideLayouts/slideLayout1.xml"/><Relationship Id="rId38" Type="http://schemas.openxmlformats.org/officeDocument/2006/relationships/tags" Target="../tags/tag720.xml"/><Relationship Id="rId37" Type="http://schemas.openxmlformats.org/officeDocument/2006/relationships/tags" Target="../tags/tag719.xml"/><Relationship Id="rId36" Type="http://schemas.openxmlformats.org/officeDocument/2006/relationships/tags" Target="../tags/tag718.xml"/><Relationship Id="rId35" Type="http://schemas.openxmlformats.org/officeDocument/2006/relationships/tags" Target="../tags/tag717.xml"/><Relationship Id="rId34" Type="http://schemas.openxmlformats.org/officeDocument/2006/relationships/tags" Target="../tags/tag716.xml"/><Relationship Id="rId33" Type="http://schemas.openxmlformats.org/officeDocument/2006/relationships/tags" Target="../tags/tag715.xml"/><Relationship Id="rId32" Type="http://schemas.openxmlformats.org/officeDocument/2006/relationships/tags" Target="../tags/tag714.xml"/><Relationship Id="rId31" Type="http://schemas.openxmlformats.org/officeDocument/2006/relationships/tags" Target="../tags/tag713.xml"/><Relationship Id="rId30" Type="http://schemas.openxmlformats.org/officeDocument/2006/relationships/tags" Target="../tags/tag712.xml"/><Relationship Id="rId3" Type="http://schemas.openxmlformats.org/officeDocument/2006/relationships/tags" Target="../tags/tag692.xml"/><Relationship Id="rId29" Type="http://schemas.openxmlformats.org/officeDocument/2006/relationships/tags" Target="../tags/tag711.xml"/><Relationship Id="rId28" Type="http://schemas.openxmlformats.org/officeDocument/2006/relationships/tags" Target="../tags/tag710.xml"/><Relationship Id="rId27" Type="http://schemas.openxmlformats.org/officeDocument/2006/relationships/tags" Target="../tags/tag709.xml"/><Relationship Id="rId26" Type="http://schemas.openxmlformats.org/officeDocument/2006/relationships/tags" Target="../tags/tag708.xml"/><Relationship Id="rId25" Type="http://schemas.openxmlformats.org/officeDocument/2006/relationships/tags" Target="../tags/tag707.xml"/><Relationship Id="rId24" Type="http://schemas.openxmlformats.org/officeDocument/2006/relationships/tags" Target="../tags/tag706.xml"/><Relationship Id="rId23" Type="http://schemas.openxmlformats.org/officeDocument/2006/relationships/tags" Target="../tags/tag705.xml"/><Relationship Id="rId22" Type="http://schemas.openxmlformats.org/officeDocument/2006/relationships/tags" Target="../tags/tag704.xml"/><Relationship Id="rId21" Type="http://schemas.openxmlformats.org/officeDocument/2006/relationships/tags" Target="../tags/tag703.xml"/><Relationship Id="rId20" Type="http://schemas.openxmlformats.org/officeDocument/2006/relationships/image" Target="../media/image33.png"/><Relationship Id="rId2" Type="http://schemas.openxmlformats.org/officeDocument/2006/relationships/tags" Target="../tags/tag691.xml"/><Relationship Id="rId19" Type="http://schemas.openxmlformats.org/officeDocument/2006/relationships/tags" Target="../tags/tag702.xml"/><Relationship Id="rId18" Type="http://schemas.openxmlformats.org/officeDocument/2006/relationships/image" Target="../media/image32.png"/><Relationship Id="rId17" Type="http://schemas.openxmlformats.org/officeDocument/2006/relationships/tags" Target="../tags/tag701.xml"/><Relationship Id="rId16" Type="http://schemas.openxmlformats.org/officeDocument/2006/relationships/image" Target="../media/image31.png"/><Relationship Id="rId15" Type="http://schemas.openxmlformats.org/officeDocument/2006/relationships/tags" Target="../tags/tag700.xml"/><Relationship Id="rId14" Type="http://schemas.openxmlformats.org/officeDocument/2006/relationships/tags" Target="../tags/tag699.xml"/><Relationship Id="rId13" Type="http://schemas.openxmlformats.org/officeDocument/2006/relationships/tags" Target="../tags/tag698.xml"/><Relationship Id="rId12" Type="http://schemas.openxmlformats.org/officeDocument/2006/relationships/tags" Target="../tags/tag697.xml"/><Relationship Id="rId11" Type="http://schemas.openxmlformats.org/officeDocument/2006/relationships/tags" Target="../tags/tag696.xml"/><Relationship Id="rId10" Type="http://schemas.openxmlformats.org/officeDocument/2006/relationships/image" Target="../media/image30.jpeg"/><Relationship Id="rId1" Type="http://schemas.openxmlformats.org/officeDocument/2006/relationships/tags" Target="../tags/tag690.xml"/></Relationships>
</file>

<file path=ppt/slides/_rels/slide19.xml.rels><?xml version="1.0" encoding="UTF-8" standalone="yes"?>
<Relationships xmlns="http://schemas.openxmlformats.org/package/2006/relationships"><Relationship Id="rId9" Type="http://schemas.openxmlformats.org/officeDocument/2006/relationships/tags" Target="../tags/tag729.xml"/><Relationship Id="rId8" Type="http://schemas.openxmlformats.org/officeDocument/2006/relationships/tags" Target="../tags/tag728.xml"/><Relationship Id="rId7" Type="http://schemas.openxmlformats.org/officeDocument/2006/relationships/tags" Target="../tags/tag727.xml"/><Relationship Id="rId6" Type="http://schemas.openxmlformats.org/officeDocument/2006/relationships/tags" Target="../tags/tag726.xml"/><Relationship Id="rId5" Type="http://schemas.openxmlformats.org/officeDocument/2006/relationships/tags" Target="../tags/tag725.xml"/><Relationship Id="rId4" Type="http://schemas.openxmlformats.org/officeDocument/2006/relationships/tags" Target="../tags/tag724.xml"/><Relationship Id="rId3" Type="http://schemas.openxmlformats.org/officeDocument/2006/relationships/tags" Target="../tags/tag723.xml"/><Relationship Id="rId2" Type="http://schemas.openxmlformats.org/officeDocument/2006/relationships/tags" Target="../tags/tag722.xml"/><Relationship Id="rId13" Type="http://schemas.openxmlformats.org/officeDocument/2006/relationships/slideLayout" Target="../slideLayouts/slideLayout1.xml"/><Relationship Id="rId12" Type="http://schemas.openxmlformats.org/officeDocument/2006/relationships/tags" Target="../tags/tag732.xml"/><Relationship Id="rId11" Type="http://schemas.openxmlformats.org/officeDocument/2006/relationships/tags" Target="../tags/tag731.xml"/><Relationship Id="rId10" Type="http://schemas.openxmlformats.org/officeDocument/2006/relationships/tags" Target="../tags/tag730.xml"/><Relationship Id="rId1" Type="http://schemas.openxmlformats.org/officeDocument/2006/relationships/tags" Target="../tags/tag721.xml"/></Relationships>
</file>

<file path=ppt/slides/_rels/slide2.xml.rels><?xml version="1.0" encoding="UTF-8" standalone="yes"?>
<Relationships xmlns="http://schemas.openxmlformats.org/package/2006/relationships"><Relationship Id="rId9" Type="http://schemas.openxmlformats.org/officeDocument/2006/relationships/tags" Target="../tags/tag594.xml"/><Relationship Id="rId8" Type="http://schemas.openxmlformats.org/officeDocument/2006/relationships/tags" Target="../tags/tag593.xml"/><Relationship Id="rId7" Type="http://schemas.openxmlformats.org/officeDocument/2006/relationships/tags" Target="../tags/tag592.xml"/><Relationship Id="rId6" Type="http://schemas.openxmlformats.org/officeDocument/2006/relationships/tags" Target="../tags/tag591.xml"/><Relationship Id="rId5" Type="http://schemas.openxmlformats.org/officeDocument/2006/relationships/tags" Target="../tags/tag590.xml"/><Relationship Id="rId4" Type="http://schemas.openxmlformats.org/officeDocument/2006/relationships/tags" Target="../tags/tag589.xml"/><Relationship Id="rId3" Type="http://schemas.openxmlformats.org/officeDocument/2006/relationships/tags" Target="../tags/tag588.xml"/><Relationship Id="rId2" Type="http://schemas.openxmlformats.org/officeDocument/2006/relationships/image" Target="../media/image16.jpeg"/><Relationship Id="rId11" Type="http://schemas.openxmlformats.org/officeDocument/2006/relationships/notesSlide" Target="../notesSlides/notesSlide2.xml"/><Relationship Id="rId10" Type="http://schemas.openxmlformats.org/officeDocument/2006/relationships/slideLayout" Target="../slideLayouts/slideLayout1.xml"/><Relationship Id="rId1" Type="http://schemas.openxmlformats.org/officeDocument/2006/relationships/tags" Target="../tags/tag587.xml"/></Relationships>
</file>

<file path=ppt/slides/_rels/slide20.xml.rels><?xml version="1.0" encoding="UTF-8" standalone="yes"?>
<Relationships xmlns="http://schemas.openxmlformats.org/package/2006/relationships"><Relationship Id="rId9" Type="http://schemas.openxmlformats.org/officeDocument/2006/relationships/tags" Target="../tags/tag741.xml"/><Relationship Id="rId8" Type="http://schemas.openxmlformats.org/officeDocument/2006/relationships/tags" Target="../tags/tag740.xml"/><Relationship Id="rId7" Type="http://schemas.openxmlformats.org/officeDocument/2006/relationships/tags" Target="../tags/tag739.xml"/><Relationship Id="rId6" Type="http://schemas.openxmlformats.org/officeDocument/2006/relationships/tags" Target="../tags/tag738.xml"/><Relationship Id="rId5" Type="http://schemas.openxmlformats.org/officeDocument/2006/relationships/tags" Target="../tags/tag737.xml"/><Relationship Id="rId4" Type="http://schemas.openxmlformats.org/officeDocument/2006/relationships/tags" Target="../tags/tag736.xml"/><Relationship Id="rId3" Type="http://schemas.openxmlformats.org/officeDocument/2006/relationships/tags" Target="../tags/tag735.xml"/><Relationship Id="rId2" Type="http://schemas.openxmlformats.org/officeDocument/2006/relationships/tags" Target="../tags/tag734.xml"/><Relationship Id="rId10" Type="http://schemas.openxmlformats.org/officeDocument/2006/relationships/slideLayout" Target="../slideLayouts/slideLayout1.xml"/><Relationship Id="rId1" Type="http://schemas.openxmlformats.org/officeDocument/2006/relationships/tags" Target="../tags/tag733.xml"/></Relationships>
</file>

<file path=ppt/slides/_rels/slide21.xml.rels><?xml version="1.0" encoding="UTF-8" standalone="yes"?>
<Relationships xmlns="http://schemas.openxmlformats.org/package/2006/relationships"><Relationship Id="rId9" Type="http://schemas.openxmlformats.org/officeDocument/2006/relationships/tags" Target="../tags/tag750.xml"/><Relationship Id="rId8" Type="http://schemas.openxmlformats.org/officeDocument/2006/relationships/tags" Target="../tags/tag749.xml"/><Relationship Id="rId7" Type="http://schemas.openxmlformats.org/officeDocument/2006/relationships/tags" Target="../tags/tag748.xml"/><Relationship Id="rId6" Type="http://schemas.openxmlformats.org/officeDocument/2006/relationships/tags" Target="../tags/tag747.xml"/><Relationship Id="rId5" Type="http://schemas.openxmlformats.org/officeDocument/2006/relationships/tags" Target="../tags/tag746.xml"/><Relationship Id="rId44" Type="http://schemas.openxmlformats.org/officeDocument/2006/relationships/slideLayout" Target="../slideLayouts/slideLayout1.xml"/><Relationship Id="rId43" Type="http://schemas.openxmlformats.org/officeDocument/2006/relationships/tags" Target="../tags/tag784.xml"/><Relationship Id="rId42" Type="http://schemas.openxmlformats.org/officeDocument/2006/relationships/tags" Target="../tags/tag783.xml"/><Relationship Id="rId41" Type="http://schemas.openxmlformats.org/officeDocument/2006/relationships/tags" Target="../tags/tag782.xml"/><Relationship Id="rId40" Type="http://schemas.openxmlformats.org/officeDocument/2006/relationships/tags" Target="../tags/tag781.xml"/><Relationship Id="rId4" Type="http://schemas.openxmlformats.org/officeDocument/2006/relationships/tags" Target="../tags/tag745.xml"/><Relationship Id="rId39" Type="http://schemas.openxmlformats.org/officeDocument/2006/relationships/tags" Target="../tags/tag780.xml"/><Relationship Id="rId38" Type="http://schemas.openxmlformats.org/officeDocument/2006/relationships/tags" Target="../tags/tag779.xml"/><Relationship Id="rId37" Type="http://schemas.openxmlformats.org/officeDocument/2006/relationships/tags" Target="../tags/tag778.xml"/><Relationship Id="rId36" Type="http://schemas.openxmlformats.org/officeDocument/2006/relationships/tags" Target="../tags/tag777.xml"/><Relationship Id="rId35" Type="http://schemas.openxmlformats.org/officeDocument/2006/relationships/tags" Target="../tags/tag776.xml"/><Relationship Id="rId34" Type="http://schemas.openxmlformats.org/officeDocument/2006/relationships/tags" Target="../tags/tag775.xml"/><Relationship Id="rId33" Type="http://schemas.openxmlformats.org/officeDocument/2006/relationships/tags" Target="../tags/tag774.xml"/><Relationship Id="rId32" Type="http://schemas.openxmlformats.org/officeDocument/2006/relationships/tags" Target="../tags/tag773.xml"/><Relationship Id="rId31" Type="http://schemas.openxmlformats.org/officeDocument/2006/relationships/tags" Target="../tags/tag772.xml"/><Relationship Id="rId30" Type="http://schemas.openxmlformats.org/officeDocument/2006/relationships/tags" Target="../tags/tag771.xml"/><Relationship Id="rId3" Type="http://schemas.openxmlformats.org/officeDocument/2006/relationships/tags" Target="../tags/tag744.xml"/><Relationship Id="rId29" Type="http://schemas.openxmlformats.org/officeDocument/2006/relationships/tags" Target="../tags/tag770.xml"/><Relationship Id="rId28" Type="http://schemas.openxmlformats.org/officeDocument/2006/relationships/tags" Target="../tags/tag769.xml"/><Relationship Id="rId27" Type="http://schemas.openxmlformats.org/officeDocument/2006/relationships/tags" Target="../tags/tag768.xml"/><Relationship Id="rId26" Type="http://schemas.openxmlformats.org/officeDocument/2006/relationships/tags" Target="../tags/tag767.xml"/><Relationship Id="rId25" Type="http://schemas.openxmlformats.org/officeDocument/2006/relationships/tags" Target="../tags/tag766.xml"/><Relationship Id="rId24" Type="http://schemas.openxmlformats.org/officeDocument/2006/relationships/tags" Target="../tags/tag765.xml"/><Relationship Id="rId23" Type="http://schemas.openxmlformats.org/officeDocument/2006/relationships/tags" Target="../tags/tag764.xml"/><Relationship Id="rId22" Type="http://schemas.openxmlformats.org/officeDocument/2006/relationships/tags" Target="../tags/tag763.xml"/><Relationship Id="rId21" Type="http://schemas.openxmlformats.org/officeDocument/2006/relationships/tags" Target="../tags/tag762.xml"/><Relationship Id="rId20" Type="http://schemas.openxmlformats.org/officeDocument/2006/relationships/tags" Target="../tags/tag761.xml"/><Relationship Id="rId2" Type="http://schemas.openxmlformats.org/officeDocument/2006/relationships/tags" Target="../tags/tag743.xml"/><Relationship Id="rId19" Type="http://schemas.openxmlformats.org/officeDocument/2006/relationships/tags" Target="../tags/tag760.xml"/><Relationship Id="rId18" Type="http://schemas.openxmlformats.org/officeDocument/2006/relationships/tags" Target="../tags/tag759.xml"/><Relationship Id="rId17" Type="http://schemas.openxmlformats.org/officeDocument/2006/relationships/tags" Target="../tags/tag758.xml"/><Relationship Id="rId16" Type="http://schemas.openxmlformats.org/officeDocument/2006/relationships/tags" Target="../tags/tag757.xml"/><Relationship Id="rId15" Type="http://schemas.openxmlformats.org/officeDocument/2006/relationships/tags" Target="../tags/tag756.xml"/><Relationship Id="rId14" Type="http://schemas.openxmlformats.org/officeDocument/2006/relationships/tags" Target="../tags/tag755.xml"/><Relationship Id="rId13" Type="http://schemas.openxmlformats.org/officeDocument/2006/relationships/tags" Target="../tags/tag754.xml"/><Relationship Id="rId12" Type="http://schemas.openxmlformats.org/officeDocument/2006/relationships/tags" Target="../tags/tag753.xml"/><Relationship Id="rId11" Type="http://schemas.openxmlformats.org/officeDocument/2006/relationships/tags" Target="../tags/tag752.xml"/><Relationship Id="rId10" Type="http://schemas.openxmlformats.org/officeDocument/2006/relationships/tags" Target="../tags/tag751.xml"/><Relationship Id="rId1" Type="http://schemas.openxmlformats.org/officeDocument/2006/relationships/tags" Target="../tags/tag742.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tags" Target="../tags/tag790.xml"/><Relationship Id="rId5" Type="http://schemas.openxmlformats.org/officeDocument/2006/relationships/tags" Target="../tags/tag789.xml"/><Relationship Id="rId4" Type="http://schemas.openxmlformats.org/officeDocument/2006/relationships/tags" Target="../tags/tag788.xml"/><Relationship Id="rId3" Type="http://schemas.openxmlformats.org/officeDocument/2006/relationships/tags" Target="../tags/tag787.xml"/><Relationship Id="rId2" Type="http://schemas.openxmlformats.org/officeDocument/2006/relationships/tags" Target="../tags/tag786.xml"/><Relationship Id="rId1" Type="http://schemas.openxmlformats.org/officeDocument/2006/relationships/tags" Target="../tags/tag785.xml"/></Relationships>
</file>

<file path=ppt/slides/_rels/slide23.xml.rels><?xml version="1.0" encoding="UTF-8" standalone="yes"?>
<Relationships xmlns="http://schemas.openxmlformats.org/package/2006/relationships"><Relationship Id="rId9" Type="http://schemas.openxmlformats.org/officeDocument/2006/relationships/tags" Target="../tags/tag798.xml"/><Relationship Id="rId8" Type="http://schemas.openxmlformats.org/officeDocument/2006/relationships/tags" Target="../tags/tag797.xml"/><Relationship Id="rId7" Type="http://schemas.openxmlformats.org/officeDocument/2006/relationships/tags" Target="../tags/tag796.xml"/><Relationship Id="rId6" Type="http://schemas.openxmlformats.org/officeDocument/2006/relationships/tags" Target="../tags/tag795.xml"/><Relationship Id="rId5" Type="http://schemas.openxmlformats.org/officeDocument/2006/relationships/tags" Target="../tags/tag794.xml"/><Relationship Id="rId4" Type="http://schemas.openxmlformats.org/officeDocument/2006/relationships/tags" Target="../tags/tag793.xml"/><Relationship Id="rId3" Type="http://schemas.openxmlformats.org/officeDocument/2006/relationships/image" Target="../media/image34.jpeg"/><Relationship Id="rId2" Type="http://schemas.openxmlformats.org/officeDocument/2006/relationships/tags" Target="../tags/tag792.xml"/><Relationship Id="rId12" Type="http://schemas.openxmlformats.org/officeDocument/2006/relationships/slideLayout" Target="../slideLayouts/slideLayout1.xml"/><Relationship Id="rId11" Type="http://schemas.openxmlformats.org/officeDocument/2006/relationships/tags" Target="../tags/tag800.xml"/><Relationship Id="rId10" Type="http://schemas.openxmlformats.org/officeDocument/2006/relationships/tags" Target="../tags/tag799.xml"/><Relationship Id="rId1" Type="http://schemas.openxmlformats.org/officeDocument/2006/relationships/tags" Target="../tags/tag79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png"/></Relationships>
</file>

<file path=ppt/slides/_rels/slide2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tags" Target="../tags/tag803.xml"/><Relationship Id="rId3" Type="http://schemas.openxmlformats.org/officeDocument/2006/relationships/image" Target="../media/image36.jpeg"/><Relationship Id="rId2" Type="http://schemas.openxmlformats.org/officeDocument/2006/relationships/tags" Target="../tags/tag802.xml"/><Relationship Id="rId1" Type="http://schemas.openxmlformats.org/officeDocument/2006/relationships/tags" Target="../tags/tag80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7.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image" Target="../media/image38.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image" Target="../media/image38.png"/></Relationships>
</file>

<file path=ppt/slides/_rels/slide3.xml.rels><?xml version="1.0" encoding="UTF-8" standalone="yes"?>
<Relationships xmlns="http://schemas.openxmlformats.org/package/2006/relationships"><Relationship Id="rId9" Type="http://schemas.openxmlformats.org/officeDocument/2006/relationships/tags" Target="../tags/tag603.xml"/><Relationship Id="rId8" Type="http://schemas.openxmlformats.org/officeDocument/2006/relationships/tags" Target="../tags/tag602.xml"/><Relationship Id="rId7" Type="http://schemas.openxmlformats.org/officeDocument/2006/relationships/tags" Target="../tags/tag601.xml"/><Relationship Id="rId6" Type="http://schemas.microsoft.com/office/2007/relationships/hdphoto" Target="../media/image18.wdp"/><Relationship Id="rId5" Type="http://schemas.openxmlformats.org/officeDocument/2006/relationships/image" Target="../media/image17.png"/><Relationship Id="rId4" Type="http://schemas.openxmlformats.org/officeDocument/2006/relationships/tags" Target="../tags/tag600.xml"/><Relationship Id="rId3" Type="http://schemas.openxmlformats.org/officeDocument/2006/relationships/tags" Target="../tags/tag599.xml"/><Relationship Id="rId2" Type="http://schemas.openxmlformats.org/officeDocument/2006/relationships/tags" Target="../tags/tag598.xml"/><Relationship Id="rId10" Type="http://schemas.openxmlformats.org/officeDocument/2006/relationships/slideLayout" Target="../slideLayouts/slideLayout1.xml"/><Relationship Id="rId1" Type="http://schemas.openxmlformats.org/officeDocument/2006/relationships/tags" Target="../tags/tag597.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image" Target="../media/image38.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tags" Target="../tags/tag804.xml"/><Relationship Id="rId1" Type="http://schemas.openxmlformats.org/officeDocument/2006/relationships/image" Target="../media/image39.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tags" Target="../tags/tag807.xml"/><Relationship Id="rId1" Type="http://schemas.openxmlformats.org/officeDocument/2006/relationships/image" Target="../media/image39.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jpeg"/></Relationships>
</file>

<file path=ppt/slides/_rels/slide35.xml.rels><?xml version="1.0" encoding="UTF-8" standalone="yes"?>
<Relationships xmlns="http://schemas.openxmlformats.org/package/2006/relationships"><Relationship Id="rId9" Type="http://schemas.openxmlformats.org/officeDocument/2006/relationships/tags" Target="../tags/tag818.xml"/><Relationship Id="rId8" Type="http://schemas.openxmlformats.org/officeDocument/2006/relationships/tags" Target="../tags/tag817.xml"/><Relationship Id="rId7" Type="http://schemas.openxmlformats.org/officeDocument/2006/relationships/tags" Target="../tags/tag816.xml"/><Relationship Id="rId6" Type="http://schemas.openxmlformats.org/officeDocument/2006/relationships/tags" Target="../tags/tag815.xml"/><Relationship Id="rId5" Type="http://schemas.openxmlformats.org/officeDocument/2006/relationships/tags" Target="../tags/tag814.xml"/><Relationship Id="rId4" Type="http://schemas.openxmlformats.org/officeDocument/2006/relationships/tags" Target="../tags/tag813.xml"/><Relationship Id="rId30" Type="http://schemas.openxmlformats.org/officeDocument/2006/relationships/notesSlide" Target="../notesSlides/notesSlide5.xml"/><Relationship Id="rId3" Type="http://schemas.openxmlformats.org/officeDocument/2006/relationships/tags" Target="../tags/tag812.xml"/><Relationship Id="rId29" Type="http://schemas.openxmlformats.org/officeDocument/2006/relationships/slideLayout" Target="../slideLayouts/slideLayout1.xml"/><Relationship Id="rId28" Type="http://schemas.openxmlformats.org/officeDocument/2006/relationships/tags" Target="../tags/tag837.xml"/><Relationship Id="rId27" Type="http://schemas.openxmlformats.org/officeDocument/2006/relationships/tags" Target="../tags/tag836.xml"/><Relationship Id="rId26" Type="http://schemas.openxmlformats.org/officeDocument/2006/relationships/tags" Target="../tags/tag835.xml"/><Relationship Id="rId25" Type="http://schemas.openxmlformats.org/officeDocument/2006/relationships/tags" Target="../tags/tag834.xml"/><Relationship Id="rId24" Type="http://schemas.openxmlformats.org/officeDocument/2006/relationships/tags" Target="../tags/tag833.xml"/><Relationship Id="rId23" Type="http://schemas.openxmlformats.org/officeDocument/2006/relationships/tags" Target="../tags/tag832.xml"/><Relationship Id="rId22" Type="http://schemas.openxmlformats.org/officeDocument/2006/relationships/tags" Target="../tags/tag831.xml"/><Relationship Id="rId21" Type="http://schemas.openxmlformats.org/officeDocument/2006/relationships/tags" Target="../tags/tag830.xml"/><Relationship Id="rId20" Type="http://schemas.openxmlformats.org/officeDocument/2006/relationships/tags" Target="../tags/tag829.xml"/><Relationship Id="rId2" Type="http://schemas.openxmlformats.org/officeDocument/2006/relationships/tags" Target="../tags/tag811.xml"/><Relationship Id="rId19" Type="http://schemas.openxmlformats.org/officeDocument/2006/relationships/tags" Target="../tags/tag828.xml"/><Relationship Id="rId18" Type="http://schemas.openxmlformats.org/officeDocument/2006/relationships/tags" Target="../tags/tag827.xml"/><Relationship Id="rId17" Type="http://schemas.openxmlformats.org/officeDocument/2006/relationships/tags" Target="../tags/tag826.xml"/><Relationship Id="rId16" Type="http://schemas.openxmlformats.org/officeDocument/2006/relationships/tags" Target="../tags/tag825.xml"/><Relationship Id="rId15" Type="http://schemas.openxmlformats.org/officeDocument/2006/relationships/tags" Target="../tags/tag824.xml"/><Relationship Id="rId14" Type="http://schemas.openxmlformats.org/officeDocument/2006/relationships/tags" Target="../tags/tag823.xml"/><Relationship Id="rId13" Type="http://schemas.openxmlformats.org/officeDocument/2006/relationships/tags" Target="../tags/tag822.xml"/><Relationship Id="rId12" Type="http://schemas.openxmlformats.org/officeDocument/2006/relationships/tags" Target="../tags/tag821.xml"/><Relationship Id="rId11" Type="http://schemas.openxmlformats.org/officeDocument/2006/relationships/tags" Target="../tags/tag820.xml"/><Relationship Id="rId10" Type="http://schemas.openxmlformats.org/officeDocument/2006/relationships/tags" Target="../tags/tag819.xml"/><Relationship Id="rId1" Type="http://schemas.openxmlformats.org/officeDocument/2006/relationships/tags" Target="../tags/tag810.xml"/></Relationships>
</file>

<file path=ppt/slides/_rels/slide36.xml.rels><?xml version="1.0" encoding="UTF-8" standalone="yes"?>
<Relationships xmlns="http://schemas.openxmlformats.org/package/2006/relationships"><Relationship Id="rId9" Type="http://schemas.openxmlformats.org/officeDocument/2006/relationships/tags" Target="../tags/tag848.xml"/><Relationship Id="rId8" Type="http://schemas.openxmlformats.org/officeDocument/2006/relationships/tags" Target="../tags/tag847.xml"/><Relationship Id="rId7" Type="http://schemas.openxmlformats.org/officeDocument/2006/relationships/tags" Target="../tags/tag846.xml"/><Relationship Id="rId6" Type="http://schemas.openxmlformats.org/officeDocument/2006/relationships/tags" Target="../tags/tag845.xml"/><Relationship Id="rId5" Type="http://schemas.openxmlformats.org/officeDocument/2006/relationships/tags" Target="../tags/tag844.xml"/><Relationship Id="rId4" Type="http://schemas.openxmlformats.org/officeDocument/2006/relationships/tags" Target="../tags/tag843.xml"/><Relationship Id="rId35" Type="http://schemas.openxmlformats.org/officeDocument/2006/relationships/notesSlide" Target="../notesSlides/notesSlide6.xml"/><Relationship Id="rId34" Type="http://schemas.openxmlformats.org/officeDocument/2006/relationships/slideLayout" Target="../slideLayouts/slideLayout1.xml"/><Relationship Id="rId33" Type="http://schemas.openxmlformats.org/officeDocument/2006/relationships/tags" Target="../tags/tag872.xml"/><Relationship Id="rId32" Type="http://schemas.openxmlformats.org/officeDocument/2006/relationships/tags" Target="../tags/tag871.xml"/><Relationship Id="rId31" Type="http://schemas.openxmlformats.org/officeDocument/2006/relationships/tags" Target="../tags/tag870.xml"/><Relationship Id="rId30" Type="http://schemas.openxmlformats.org/officeDocument/2006/relationships/tags" Target="../tags/tag869.xml"/><Relationship Id="rId3" Type="http://schemas.openxmlformats.org/officeDocument/2006/relationships/tags" Target="../tags/tag842.xml"/><Relationship Id="rId29" Type="http://schemas.openxmlformats.org/officeDocument/2006/relationships/tags" Target="../tags/tag868.xml"/><Relationship Id="rId28" Type="http://schemas.openxmlformats.org/officeDocument/2006/relationships/tags" Target="../tags/tag867.xml"/><Relationship Id="rId27" Type="http://schemas.openxmlformats.org/officeDocument/2006/relationships/tags" Target="../tags/tag866.xml"/><Relationship Id="rId26" Type="http://schemas.openxmlformats.org/officeDocument/2006/relationships/tags" Target="../tags/tag865.xml"/><Relationship Id="rId25" Type="http://schemas.openxmlformats.org/officeDocument/2006/relationships/tags" Target="../tags/tag864.xml"/><Relationship Id="rId24" Type="http://schemas.openxmlformats.org/officeDocument/2006/relationships/tags" Target="../tags/tag863.xml"/><Relationship Id="rId23" Type="http://schemas.openxmlformats.org/officeDocument/2006/relationships/tags" Target="../tags/tag862.xml"/><Relationship Id="rId22" Type="http://schemas.openxmlformats.org/officeDocument/2006/relationships/tags" Target="../tags/tag861.xml"/><Relationship Id="rId21" Type="http://schemas.openxmlformats.org/officeDocument/2006/relationships/tags" Target="../tags/tag860.xml"/><Relationship Id="rId20" Type="http://schemas.openxmlformats.org/officeDocument/2006/relationships/tags" Target="../tags/tag859.xml"/><Relationship Id="rId2" Type="http://schemas.openxmlformats.org/officeDocument/2006/relationships/tags" Target="../tags/tag841.xml"/><Relationship Id="rId19" Type="http://schemas.openxmlformats.org/officeDocument/2006/relationships/tags" Target="../tags/tag858.xml"/><Relationship Id="rId18" Type="http://schemas.openxmlformats.org/officeDocument/2006/relationships/tags" Target="../tags/tag857.xml"/><Relationship Id="rId17" Type="http://schemas.openxmlformats.org/officeDocument/2006/relationships/tags" Target="../tags/tag856.xml"/><Relationship Id="rId16" Type="http://schemas.openxmlformats.org/officeDocument/2006/relationships/tags" Target="../tags/tag855.xml"/><Relationship Id="rId15" Type="http://schemas.openxmlformats.org/officeDocument/2006/relationships/tags" Target="../tags/tag854.xml"/><Relationship Id="rId14" Type="http://schemas.openxmlformats.org/officeDocument/2006/relationships/tags" Target="../tags/tag853.xml"/><Relationship Id="rId13" Type="http://schemas.openxmlformats.org/officeDocument/2006/relationships/tags" Target="../tags/tag852.xml"/><Relationship Id="rId12" Type="http://schemas.openxmlformats.org/officeDocument/2006/relationships/tags" Target="../tags/tag851.xml"/><Relationship Id="rId11" Type="http://schemas.openxmlformats.org/officeDocument/2006/relationships/tags" Target="../tags/tag850.xml"/><Relationship Id="rId10" Type="http://schemas.openxmlformats.org/officeDocument/2006/relationships/tags" Target="../tags/tag849.xml"/><Relationship Id="rId1" Type="http://schemas.openxmlformats.org/officeDocument/2006/relationships/tags" Target="../tags/tag840.xml"/></Relationships>
</file>

<file path=ppt/slides/_rels/slide37.xml.rels><?xml version="1.0" encoding="UTF-8" standalone="yes"?>
<Relationships xmlns="http://schemas.openxmlformats.org/package/2006/relationships"><Relationship Id="rId9" Type="http://schemas.openxmlformats.org/officeDocument/2006/relationships/tags" Target="../tags/tag883.xml"/><Relationship Id="rId8" Type="http://schemas.openxmlformats.org/officeDocument/2006/relationships/tags" Target="../tags/tag882.xml"/><Relationship Id="rId7" Type="http://schemas.openxmlformats.org/officeDocument/2006/relationships/tags" Target="../tags/tag881.xml"/><Relationship Id="rId6" Type="http://schemas.openxmlformats.org/officeDocument/2006/relationships/tags" Target="../tags/tag880.xml"/><Relationship Id="rId5" Type="http://schemas.openxmlformats.org/officeDocument/2006/relationships/tags" Target="../tags/tag879.xml"/><Relationship Id="rId4" Type="http://schemas.openxmlformats.org/officeDocument/2006/relationships/tags" Target="../tags/tag878.xml"/><Relationship Id="rId32" Type="http://schemas.openxmlformats.org/officeDocument/2006/relationships/notesSlide" Target="../notesSlides/notesSlide7.xml"/><Relationship Id="rId31" Type="http://schemas.openxmlformats.org/officeDocument/2006/relationships/slideLayout" Target="../slideLayouts/slideLayout1.xml"/><Relationship Id="rId30" Type="http://schemas.openxmlformats.org/officeDocument/2006/relationships/tags" Target="../tags/tag904.xml"/><Relationship Id="rId3" Type="http://schemas.openxmlformats.org/officeDocument/2006/relationships/tags" Target="../tags/tag877.xml"/><Relationship Id="rId29" Type="http://schemas.openxmlformats.org/officeDocument/2006/relationships/tags" Target="../tags/tag903.xml"/><Relationship Id="rId28" Type="http://schemas.openxmlformats.org/officeDocument/2006/relationships/tags" Target="../tags/tag902.xml"/><Relationship Id="rId27" Type="http://schemas.openxmlformats.org/officeDocument/2006/relationships/tags" Target="../tags/tag901.xml"/><Relationship Id="rId26" Type="http://schemas.openxmlformats.org/officeDocument/2006/relationships/tags" Target="../tags/tag900.xml"/><Relationship Id="rId25" Type="http://schemas.openxmlformats.org/officeDocument/2006/relationships/tags" Target="../tags/tag899.xml"/><Relationship Id="rId24" Type="http://schemas.openxmlformats.org/officeDocument/2006/relationships/tags" Target="../tags/tag898.xml"/><Relationship Id="rId23" Type="http://schemas.openxmlformats.org/officeDocument/2006/relationships/tags" Target="../tags/tag897.xml"/><Relationship Id="rId22" Type="http://schemas.openxmlformats.org/officeDocument/2006/relationships/tags" Target="../tags/tag896.xml"/><Relationship Id="rId21" Type="http://schemas.openxmlformats.org/officeDocument/2006/relationships/tags" Target="../tags/tag895.xml"/><Relationship Id="rId20" Type="http://schemas.openxmlformats.org/officeDocument/2006/relationships/tags" Target="../tags/tag894.xml"/><Relationship Id="rId2" Type="http://schemas.openxmlformats.org/officeDocument/2006/relationships/tags" Target="../tags/tag876.xml"/><Relationship Id="rId19" Type="http://schemas.openxmlformats.org/officeDocument/2006/relationships/tags" Target="../tags/tag893.xml"/><Relationship Id="rId18" Type="http://schemas.openxmlformats.org/officeDocument/2006/relationships/tags" Target="../tags/tag892.xml"/><Relationship Id="rId17" Type="http://schemas.openxmlformats.org/officeDocument/2006/relationships/tags" Target="../tags/tag891.xml"/><Relationship Id="rId16" Type="http://schemas.openxmlformats.org/officeDocument/2006/relationships/tags" Target="../tags/tag890.xml"/><Relationship Id="rId15" Type="http://schemas.openxmlformats.org/officeDocument/2006/relationships/tags" Target="../tags/tag889.xml"/><Relationship Id="rId14" Type="http://schemas.openxmlformats.org/officeDocument/2006/relationships/tags" Target="../tags/tag888.xml"/><Relationship Id="rId13" Type="http://schemas.openxmlformats.org/officeDocument/2006/relationships/tags" Target="../tags/tag887.xml"/><Relationship Id="rId12" Type="http://schemas.openxmlformats.org/officeDocument/2006/relationships/tags" Target="../tags/tag886.xml"/><Relationship Id="rId11" Type="http://schemas.openxmlformats.org/officeDocument/2006/relationships/tags" Target="../tags/tag885.xml"/><Relationship Id="rId10" Type="http://schemas.openxmlformats.org/officeDocument/2006/relationships/tags" Target="../tags/tag884.xml"/><Relationship Id="rId1" Type="http://schemas.openxmlformats.org/officeDocument/2006/relationships/tags" Target="../tags/tag875.xml"/></Relationships>
</file>

<file path=ppt/slides/_rels/slide38.xml.rels><?xml version="1.0" encoding="UTF-8" standalone="yes"?>
<Relationships xmlns="http://schemas.openxmlformats.org/package/2006/relationships"><Relationship Id="rId9" Type="http://schemas.openxmlformats.org/officeDocument/2006/relationships/tags" Target="../tags/tag915.xml"/><Relationship Id="rId8" Type="http://schemas.openxmlformats.org/officeDocument/2006/relationships/tags" Target="../tags/tag914.xml"/><Relationship Id="rId7" Type="http://schemas.openxmlformats.org/officeDocument/2006/relationships/tags" Target="../tags/tag913.xml"/><Relationship Id="rId6" Type="http://schemas.openxmlformats.org/officeDocument/2006/relationships/tags" Target="../tags/tag912.xml"/><Relationship Id="rId5" Type="http://schemas.openxmlformats.org/officeDocument/2006/relationships/tags" Target="../tags/tag911.xml"/><Relationship Id="rId4" Type="http://schemas.openxmlformats.org/officeDocument/2006/relationships/tags" Target="../tags/tag910.xml"/><Relationship Id="rId31" Type="http://schemas.openxmlformats.org/officeDocument/2006/relationships/notesSlide" Target="../notesSlides/notesSlide8.xml"/><Relationship Id="rId30" Type="http://schemas.openxmlformats.org/officeDocument/2006/relationships/slideLayout" Target="../slideLayouts/slideLayout1.xml"/><Relationship Id="rId3" Type="http://schemas.openxmlformats.org/officeDocument/2006/relationships/tags" Target="../tags/tag909.xml"/><Relationship Id="rId29" Type="http://schemas.openxmlformats.org/officeDocument/2006/relationships/tags" Target="../tags/tag935.xml"/><Relationship Id="rId28" Type="http://schemas.openxmlformats.org/officeDocument/2006/relationships/tags" Target="../tags/tag934.xml"/><Relationship Id="rId27" Type="http://schemas.openxmlformats.org/officeDocument/2006/relationships/tags" Target="../tags/tag933.xml"/><Relationship Id="rId26" Type="http://schemas.openxmlformats.org/officeDocument/2006/relationships/tags" Target="../tags/tag932.xml"/><Relationship Id="rId25" Type="http://schemas.openxmlformats.org/officeDocument/2006/relationships/tags" Target="../tags/tag931.xml"/><Relationship Id="rId24" Type="http://schemas.openxmlformats.org/officeDocument/2006/relationships/tags" Target="../tags/tag930.xml"/><Relationship Id="rId23" Type="http://schemas.openxmlformats.org/officeDocument/2006/relationships/tags" Target="../tags/tag929.xml"/><Relationship Id="rId22" Type="http://schemas.openxmlformats.org/officeDocument/2006/relationships/tags" Target="../tags/tag928.xml"/><Relationship Id="rId21" Type="http://schemas.openxmlformats.org/officeDocument/2006/relationships/tags" Target="../tags/tag927.xml"/><Relationship Id="rId20" Type="http://schemas.openxmlformats.org/officeDocument/2006/relationships/tags" Target="../tags/tag926.xml"/><Relationship Id="rId2" Type="http://schemas.openxmlformats.org/officeDocument/2006/relationships/tags" Target="../tags/tag908.xml"/><Relationship Id="rId19" Type="http://schemas.openxmlformats.org/officeDocument/2006/relationships/tags" Target="../tags/tag925.xml"/><Relationship Id="rId18" Type="http://schemas.openxmlformats.org/officeDocument/2006/relationships/tags" Target="../tags/tag924.xml"/><Relationship Id="rId17" Type="http://schemas.openxmlformats.org/officeDocument/2006/relationships/tags" Target="../tags/tag923.xml"/><Relationship Id="rId16" Type="http://schemas.openxmlformats.org/officeDocument/2006/relationships/tags" Target="../tags/tag922.xml"/><Relationship Id="rId15" Type="http://schemas.openxmlformats.org/officeDocument/2006/relationships/tags" Target="../tags/tag921.xml"/><Relationship Id="rId14" Type="http://schemas.openxmlformats.org/officeDocument/2006/relationships/tags" Target="../tags/tag920.xml"/><Relationship Id="rId13" Type="http://schemas.openxmlformats.org/officeDocument/2006/relationships/tags" Target="../tags/tag919.xml"/><Relationship Id="rId12" Type="http://schemas.openxmlformats.org/officeDocument/2006/relationships/tags" Target="../tags/tag918.xml"/><Relationship Id="rId11" Type="http://schemas.openxmlformats.org/officeDocument/2006/relationships/tags" Target="../tags/tag917.xml"/><Relationship Id="rId10" Type="http://schemas.openxmlformats.org/officeDocument/2006/relationships/tags" Target="../tags/tag916.xml"/><Relationship Id="rId1" Type="http://schemas.openxmlformats.org/officeDocument/2006/relationships/tags" Target="../tags/tag90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png"/><Relationship Id="rId1" Type="http://schemas.openxmlformats.org/officeDocument/2006/relationships/image" Target="../media/image19.png"/></Relationships>
</file>

<file path=ppt/slides/_rels/slide5.xml.rels><?xml version="1.0" encoding="UTF-8" standalone="yes"?>
<Relationships xmlns="http://schemas.openxmlformats.org/package/2006/relationships"><Relationship Id="rId9" Type="http://schemas.openxmlformats.org/officeDocument/2006/relationships/tags" Target="../tags/tag610.xml"/><Relationship Id="rId8" Type="http://schemas.openxmlformats.org/officeDocument/2006/relationships/image" Target="../media/image22.png"/><Relationship Id="rId7" Type="http://schemas.openxmlformats.org/officeDocument/2006/relationships/tags" Target="../tags/tag609.xml"/><Relationship Id="rId6" Type="http://schemas.openxmlformats.org/officeDocument/2006/relationships/tags" Target="../tags/tag608.xml"/><Relationship Id="rId5" Type="http://schemas.openxmlformats.org/officeDocument/2006/relationships/image" Target="../media/image21.jpeg"/><Relationship Id="rId4" Type="http://schemas.openxmlformats.org/officeDocument/2006/relationships/tags" Target="../tags/tag607.xml"/><Relationship Id="rId3" Type="http://schemas.openxmlformats.org/officeDocument/2006/relationships/tags" Target="../tags/tag606.xml"/><Relationship Id="rId2" Type="http://schemas.openxmlformats.org/officeDocument/2006/relationships/tags" Target="../tags/tag605.xml"/><Relationship Id="rId13" Type="http://schemas.openxmlformats.org/officeDocument/2006/relationships/slideLayout" Target="../slideLayouts/slideLayout1.xml"/><Relationship Id="rId12" Type="http://schemas.openxmlformats.org/officeDocument/2006/relationships/tags" Target="../tags/tag613.xml"/><Relationship Id="rId11" Type="http://schemas.openxmlformats.org/officeDocument/2006/relationships/tags" Target="../tags/tag612.xml"/><Relationship Id="rId10" Type="http://schemas.openxmlformats.org/officeDocument/2006/relationships/tags" Target="../tags/tag611.xml"/><Relationship Id="rId1" Type="http://schemas.openxmlformats.org/officeDocument/2006/relationships/tags" Target="../tags/tag60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9" Type="http://schemas.openxmlformats.org/officeDocument/2006/relationships/tags" Target="../tags/tag621.xml"/><Relationship Id="rId8" Type="http://schemas.openxmlformats.org/officeDocument/2006/relationships/tags" Target="../tags/tag620.xml"/><Relationship Id="rId7" Type="http://schemas.openxmlformats.org/officeDocument/2006/relationships/image" Target="../media/image23.jpeg"/><Relationship Id="rId6" Type="http://schemas.openxmlformats.org/officeDocument/2006/relationships/tags" Target="../tags/tag619.xml"/><Relationship Id="rId5" Type="http://schemas.openxmlformats.org/officeDocument/2006/relationships/tags" Target="../tags/tag618.xml"/><Relationship Id="rId4" Type="http://schemas.openxmlformats.org/officeDocument/2006/relationships/tags" Target="../tags/tag617.xml"/><Relationship Id="rId3" Type="http://schemas.openxmlformats.org/officeDocument/2006/relationships/tags" Target="../tags/tag616.xml"/><Relationship Id="rId2" Type="http://schemas.openxmlformats.org/officeDocument/2006/relationships/tags" Target="../tags/tag615.xml"/><Relationship Id="rId10" Type="http://schemas.openxmlformats.org/officeDocument/2006/relationships/slideLayout" Target="../slideLayouts/slideLayout1.xml"/><Relationship Id="rId1" Type="http://schemas.openxmlformats.org/officeDocument/2006/relationships/tags" Target="../tags/tag614.xml"/></Relationships>
</file>

<file path=ppt/slides/_rels/slide8.xml.rels><?xml version="1.0" encoding="UTF-8" standalone="yes"?>
<Relationships xmlns="http://schemas.openxmlformats.org/package/2006/relationships"><Relationship Id="rId9" Type="http://schemas.openxmlformats.org/officeDocument/2006/relationships/tags" Target="../tags/tag630.xml"/><Relationship Id="rId8" Type="http://schemas.openxmlformats.org/officeDocument/2006/relationships/tags" Target="../tags/tag629.xml"/><Relationship Id="rId7" Type="http://schemas.openxmlformats.org/officeDocument/2006/relationships/tags" Target="../tags/tag628.xml"/><Relationship Id="rId6" Type="http://schemas.openxmlformats.org/officeDocument/2006/relationships/tags" Target="../tags/tag627.xml"/><Relationship Id="rId5" Type="http://schemas.openxmlformats.org/officeDocument/2006/relationships/tags" Target="../tags/tag626.xml"/><Relationship Id="rId4" Type="http://schemas.openxmlformats.org/officeDocument/2006/relationships/tags" Target="../tags/tag625.xml"/><Relationship Id="rId3" Type="http://schemas.openxmlformats.org/officeDocument/2006/relationships/tags" Target="../tags/tag624.xml"/><Relationship Id="rId20" Type="http://schemas.openxmlformats.org/officeDocument/2006/relationships/slideLayout" Target="../slideLayouts/slideLayout1.xml"/><Relationship Id="rId2" Type="http://schemas.openxmlformats.org/officeDocument/2006/relationships/tags" Target="../tags/tag623.xml"/><Relationship Id="rId19" Type="http://schemas.openxmlformats.org/officeDocument/2006/relationships/tags" Target="../tags/tag640.xml"/><Relationship Id="rId18" Type="http://schemas.openxmlformats.org/officeDocument/2006/relationships/tags" Target="../tags/tag639.xml"/><Relationship Id="rId17" Type="http://schemas.openxmlformats.org/officeDocument/2006/relationships/tags" Target="../tags/tag638.xml"/><Relationship Id="rId16" Type="http://schemas.openxmlformats.org/officeDocument/2006/relationships/tags" Target="../tags/tag637.xml"/><Relationship Id="rId15" Type="http://schemas.openxmlformats.org/officeDocument/2006/relationships/tags" Target="../tags/tag636.xml"/><Relationship Id="rId14" Type="http://schemas.openxmlformats.org/officeDocument/2006/relationships/tags" Target="../tags/tag635.xml"/><Relationship Id="rId13" Type="http://schemas.openxmlformats.org/officeDocument/2006/relationships/tags" Target="../tags/tag634.xml"/><Relationship Id="rId12" Type="http://schemas.openxmlformats.org/officeDocument/2006/relationships/tags" Target="../tags/tag633.xml"/><Relationship Id="rId11" Type="http://schemas.openxmlformats.org/officeDocument/2006/relationships/tags" Target="../tags/tag632.xml"/><Relationship Id="rId10" Type="http://schemas.openxmlformats.org/officeDocument/2006/relationships/tags" Target="../tags/tag631.xml"/><Relationship Id="rId1" Type="http://schemas.openxmlformats.org/officeDocument/2006/relationships/tags" Target="../tags/tag622.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tags" Target="../tags/tag647.xml"/><Relationship Id="rId6" Type="http://schemas.openxmlformats.org/officeDocument/2006/relationships/tags" Target="../tags/tag646.xml"/><Relationship Id="rId5" Type="http://schemas.openxmlformats.org/officeDocument/2006/relationships/tags" Target="../tags/tag645.xml"/><Relationship Id="rId4" Type="http://schemas.openxmlformats.org/officeDocument/2006/relationships/tags" Target="../tags/tag644.xml"/><Relationship Id="rId3" Type="http://schemas.openxmlformats.org/officeDocument/2006/relationships/tags" Target="../tags/tag643.xml"/><Relationship Id="rId2" Type="http://schemas.openxmlformats.org/officeDocument/2006/relationships/tags" Target="../tags/tag642.xml"/><Relationship Id="rId1" Type="http://schemas.openxmlformats.org/officeDocument/2006/relationships/tags" Target="../tags/tag64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338320" y="2449830"/>
            <a:ext cx="6885940" cy="645160"/>
          </a:xfrm>
          <a:prstGeom prst="rect">
            <a:avLst/>
          </a:prstGeom>
          <a:noFill/>
        </p:spPr>
        <p:txBody>
          <a:bodyPr wrap="square" rtlCol="0" anchor="t">
            <a:spAutoFit/>
          </a:bodyPr>
          <a:lstStyle/>
          <a:p>
            <a:pPr algn="l"/>
            <a:r>
              <a:rPr lang="en-US" altLang="zh-CN" sz="3600" b="1" spc="180" dirty="0">
                <a:ln w="3175">
                  <a:noFill/>
                  <a:prstDash val="dash"/>
                </a:ln>
                <a:solidFill>
                  <a:schemeClr val="accent1">
                    <a:lumMod val="75000"/>
                  </a:schemeClr>
                </a:solidFill>
                <a:uFillTx/>
                <a:latin typeface="微软雅黑" panose="020B0503020204020204" charset="-122"/>
                <a:ea typeface="微软雅黑" panose="020B0503020204020204" charset="-122"/>
                <a:cs typeface="微软雅黑" panose="020B0503020204020204" charset="-122"/>
                <a:sym typeface="+mn-ea"/>
              </a:rPr>
              <a:t>  </a:t>
            </a:r>
            <a:r>
              <a:rPr lang="zh-CN" altLang="en-US" sz="3600" b="1" spc="180" dirty="0">
                <a:ln w="3175">
                  <a:noFill/>
                  <a:prstDash val="dash"/>
                </a:ln>
                <a:solidFill>
                  <a:schemeClr val="accent1">
                    <a:lumMod val="75000"/>
                  </a:schemeClr>
                </a:solidFill>
                <a:uFillTx/>
                <a:latin typeface="微软雅黑" panose="020B0503020204020204" charset="-122"/>
                <a:ea typeface="微软雅黑" panose="020B0503020204020204" charset="-122"/>
                <a:cs typeface="微软雅黑" panose="020B0503020204020204" charset="-122"/>
                <a:sym typeface="+mn-ea"/>
              </a:rPr>
              <a:t>基因工程的应用</a:t>
            </a:r>
            <a:endParaRPr lang="zh-CN" altLang="en-US" sz="3600" b="1" spc="180" dirty="0">
              <a:ln w="3175">
                <a:noFill/>
                <a:prstDash val="dash"/>
              </a:ln>
              <a:solidFill>
                <a:schemeClr val="accent1">
                  <a:lumMod val="7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custDataLst>
              <p:tags r:id="rId2"/>
            </p:custDataLst>
          </p:nvPr>
        </p:nvSpPr>
        <p:spPr>
          <a:xfrm>
            <a:off x="5042361" y="3429000"/>
            <a:ext cx="2788225"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农牧业</a:t>
            </a:r>
            <a:endParaRPr lang="zh-CN" altLang="en-US" sz="2800" b="1" dirty="0">
              <a:solidFill>
                <a:schemeClr val="accent1">
                  <a:lumMod val="75000"/>
                </a:schemeClr>
              </a:solidFill>
            </a:endParaRPr>
          </a:p>
        </p:txBody>
      </p:sp>
      <p:grpSp>
        <p:nvGrpSpPr>
          <p:cNvPr id="50" name="组合 49"/>
          <p:cNvGrpSpPr/>
          <p:nvPr userDrawn="1">
            <p:custDataLst>
              <p:tags r:id="rId3"/>
            </p:custDataLst>
          </p:nvPr>
        </p:nvGrpSpPr>
        <p:grpSpPr>
          <a:xfrm>
            <a:off x="2374096" y="1823166"/>
            <a:ext cx="1964364" cy="1908316"/>
            <a:chOff x="4508674" y="2118116"/>
            <a:chExt cx="2204282" cy="2204282"/>
          </a:xfrm>
        </p:grpSpPr>
        <p:grpSp>
          <p:nvGrpSpPr>
            <p:cNvPr id="63" name="组合 62"/>
            <p:cNvGrpSpPr/>
            <p:nvPr>
              <p:custDataLst>
                <p:tags r:id="rId4"/>
              </p:custDataLst>
            </p:nvPr>
          </p:nvGrpSpPr>
          <p:grpSpPr>
            <a:xfrm>
              <a:off x="4508674" y="2118116"/>
              <a:ext cx="2204282" cy="2204282"/>
              <a:chOff x="1517331" y="1125257"/>
              <a:chExt cx="2204282" cy="2204282"/>
            </a:xfrm>
          </p:grpSpPr>
          <p:sp>
            <p:nvSpPr>
              <p:cNvPr id="65" name="椭圆 64"/>
              <p:cNvSpPr/>
              <p:nvPr>
                <p:custDataLst>
                  <p:tags r:id="rId5"/>
                </p:custDataLst>
              </p:nvPr>
            </p:nvSpPr>
            <p:spPr>
              <a:xfrm>
                <a:off x="1517331" y="1125257"/>
                <a:ext cx="2204282" cy="2204282"/>
              </a:xfrm>
              <a:prstGeom prst="ellipse">
                <a:avLst/>
              </a:prstGeom>
              <a:gradFill>
                <a:gsLst>
                  <a:gs pos="0">
                    <a:srgbClr val="EBEBEB"/>
                  </a:gs>
                  <a:gs pos="100000">
                    <a:srgbClr val="FEFEFE"/>
                  </a:gs>
                </a:gsLst>
                <a:lin ang="7530000" scaled="0"/>
              </a:gradFill>
              <a:ln w="12700">
                <a:solidFill>
                  <a:schemeClr val="bg1"/>
                </a:solidFill>
              </a:ln>
              <a:effectLst>
                <a:outerShdw blurRad="457200" dist="444500" dir="7800000" sx="89000" sy="89000" algn="tr" rotWithShape="0">
                  <a:prstClr val="black">
                    <a:alpha val="3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80"/>
              </a:p>
            </p:txBody>
          </p:sp>
          <p:sp>
            <p:nvSpPr>
              <p:cNvPr id="66" name="椭圆 65"/>
              <p:cNvSpPr/>
              <p:nvPr>
                <p:custDataLst>
                  <p:tags r:id="rId6"/>
                </p:custDataLst>
              </p:nvPr>
            </p:nvSpPr>
            <p:spPr>
              <a:xfrm>
                <a:off x="1719372" y="1327298"/>
                <a:ext cx="1800200" cy="1800200"/>
              </a:xfrm>
              <a:prstGeom prst="ellipse">
                <a:avLst/>
              </a:prstGeom>
              <a:gradFill>
                <a:gsLst>
                  <a:gs pos="0">
                    <a:schemeClr val="accent1"/>
                  </a:gs>
                  <a:gs pos="49600">
                    <a:srgbClr val="7EB18D"/>
                  </a:gs>
                  <a:gs pos="100000">
                    <a:srgbClr val="FFB329"/>
                  </a:gs>
                </a:gsLst>
                <a:lin ang="7530000" scaled="0"/>
              </a:gradFill>
              <a:ln w="7938" cap="flat">
                <a:noFill/>
                <a:prstDash val="solid"/>
                <a:miter lim="800000"/>
              </a:ln>
              <a:effectLst/>
            </p:spPr>
            <p:txBody>
              <a:bodyPr vert="horz" wrap="square" lIns="79162" tIns="39581" rIns="79162" bIns="39581" numCol="1" anchor="t" anchorCtr="0" compatLnSpc="1"/>
              <a:lstStyle/>
              <a:p>
                <a:endParaRPr lang="zh-CN" altLang="en-US" sz="2080">
                  <a:solidFill>
                    <a:schemeClr val="tx1"/>
                  </a:solidFill>
                </a:endParaRPr>
              </a:p>
            </p:txBody>
          </p:sp>
        </p:grpSp>
        <p:sp>
          <p:nvSpPr>
            <p:cNvPr id="64" name="TextBox 63"/>
            <p:cNvSpPr txBox="1"/>
            <p:nvPr>
              <p:custDataLst>
                <p:tags r:id="rId7"/>
              </p:custDataLst>
            </p:nvPr>
          </p:nvSpPr>
          <p:spPr>
            <a:xfrm>
              <a:off x="5044082" y="2653915"/>
              <a:ext cx="1133465" cy="1121497"/>
            </a:xfrm>
            <a:prstGeom prst="rect">
              <a:avLst/>
            </a:prstGeom>
            <a:noFill/>
          </p:spPr>
          <p:txBody>
            <a:bodyPr wrap="square" rtlCol="0">
              <a:spAutoFit/>
            </a:bodyPr>
            <a:lstStyle/>
            <a:p>
              <a:r>
                <a:rPr lang="en-US" altLang="zh-CN" sz="5715" dirty="0">
                  <a:solidFill>
                    <a:schemeClr val="bg1"/>
                  </a:solidFill>
                  <a:latin typeface="DFGothic-EB" panose="02010609010101010101" pitchFamily="1" charset="-128"/>
                  <a:ea typeface="DFGothic-EB" panose="02010609010101010101" pitchFamily="1" charset="-128"/>
                </a:rPr>
                <a:t>01</a:t>
              </a:r>
              <a:endParaRPr lang="en-US" sz="5715" dirty="0">
                <a:solidFill>
                  <a:schemeClr val="bg1"/>
                </a:solidFill>
                <a:latin typeface="DFGothic-EB" panose="02010609010101010101" pitchFamily="1" charset="-128"/>
                <a:ea typeface="DFGothic-EB" panose="02010609010101010101" pitchFamily="1" charset="-128"/>
              </a:endParaRPr>
            </a:p>
          </p:txBody>
        </p:sp>
      </p:grpSp>
      <p:sp>
        <p:nvSpPr>
          <p:cNvPr id="5" name="文本框 4"/>
          <p:cNvSpPr txBox="1"/>
          <p:nvPr>
            <p:custDataLst>
              <p:tags r:id="rId8"/>
            </p:custDataLst>
          </p:nvPr>
        </p:nvSpPr>
        <p:spPr>
          <a:xfrm>
            <a:off x="5042362" y="4210050"/>
            <a:ext cx="2788225"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医药卫生</a:t>
            </a:r>
            <a:endParaRPr lang="zh-CN" altLang="en-US" sz="2800" b="1" dirty="0">
              <a:solidFill>
                <a:schemeClr val="accent1">
                  <a:lumMod val="75000"/>
                </a:schemeClr>
              </a:solidFill>
            </a:endParaRPr>
          </a:p>
        </p:txBody>
      </p:sp>
      <p:sp>
        <p:nvSpPr>
          <p:cNvPr id="4" name="文本框 3"/>
          <p:cNvSpPr txBox="1"/>
          <p:nvPr>
            <p:custDataLst>
              <p:tags r:id="rId9"/>
            </p:custDataLst>
          </p:nvPr>
        </p:nvSpPr>
        <p:spPr>
          <a:xfrm>
            <a:off x="5042361" y="5009573"/>
            <a:ext cx="2788227"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食品工业</a:t>
            </a:r>
            <a:endParaRPr lang="zh-CN" altLang="en-US" sz="2800" b="1" dirty="0">
              <a:solidFill>
                <a:schemeClr val="accent1">
                  <a:lumMod val="75000"/>
                </a:schemeClr>
              </a:solidFill>
            </a:endParaRPr>
          </a:p>
        </p:txBody>
      </p:sp>
      <p:sp>
        <p:nvSpPr>
          <p:cNvPr id="7" name="文本框 6"/>
          <p:cNvSpPr txBox="1"/>
          <p:nvPr>
            <p:custDataLst>
              <p:tags r:id="rId10"/>
            </p:custDataLst>
          </p:nvPr>
        </p:nvSpPr>
        <p:spPr>
          <a:xfrm>
            <a:off x="5042362" y="5809096"/>
            <a:ext cx="2788227" cy="52322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环境监测和净化</a:t>
            </a:r>
            <a:endParaRPr lang="zh-CN" altLang="en-US" sz="2800" b="1" dirty="0">
              <a:solidFill>
                <a:schemeClr val="accent1">
                  <a:lumMod val="75000"/>
                </a:schemeClr>
              </a:solidFill>
            </a:endParaRPr>
          </a:p>
        </p:txBody>
      </p:sp>
      <p:sp>
        <p:nvSpPr>
          <p:cNvPr id="6" name="文本框 5"/>
          <p:cNvSpPr txBox="1"/>
          <p:nvPr>
            <p:custDataLst>
              <p:tags r:id="rId11"/>
            </p:custDataLst>
          </p:nvPr>
        </p:nvSpPr>
        <p:spPr>
          <a:xfrm>
            <a:off x="748665" y="146685"/>
            <a:ext cx="10008235" cy="922020"/>
          </a:xfrm>
          <a:prstGeom prst="rect">
            <a:avLst/>
          </a:prstGeom>
          <a:noFill/>
        </p:spPr>
        <p:txBody>
          <a:bodyPr wrap="square" rtlCol="0" anchor="t">
            <a:spAutoFit/>
          </a:bodyPr>
          <a:lstStyle/>
          <a:p>
            <a:pPr algn="l"/>
            <a:r>
              <a:rPr lang="en-US" altLang="zh-CN" sz="3600" b="1" spc="180" dirty="0">
                <a:ln w="3175">
                  <a:noFill/>
                  <a:prstDash val="dash"/>
                </a:ln>
                <a:solidFill>
                  <a:schemeClr val="accent1">
                    <a:lumMod val="75000"/>
                  </a:schemeClr>
                </a:solidFill>
                <a:uFillTx/>
                <a:latin typeface="微软雅黑" panose="020B0503020204020204" charset="-122"/>
                <a:ea typeface="微软雅黑" panose="020B0503020204020204" charset="-122"/>
                <a:cs typeface="微软雅黑" panose="020B0503020204020204" charset="-122"/>
                <a:sym typeface="+mn-ea"/>
              </a:rPr>
              <a:t>  </a:t>
            </a:r>
            <a:r>
              <a:rPr lang="zh-CN" altLang="en-US" sz="5400" b="1" spc="180" dirty="0">
                <a:ln w="3175">
                  <a:noFill/>
                  <a:prstDash val="dash"/>
                </a:ln>
                <a:solidFill>
                  <a:schemeClr val="accent1">
                    <a:lumMod val="75000"/>
                  </a:schemeClr>
                </a:solidFill>
                <a:uFillTx/>
                <a:latin typeface="微软雅黑" panose="020B0503020204020204" charset="-122"/>
                <a:ea typeface="微软雅黑" panose="020B0503020204020204" charset="-122"/>
                <a:cs typeface="微软雅黑" panose="020B0503020204020204" charset="-122"/>
                <a:sym typeface="+mn-ea"/>
              </a:rPr>
              <a:t>基因工程的应用和蛋白质工程</a:t>
            </a:r>
            <a:endParaRPr lang="zh-CN" altLang="en-US" sz="5400" b="1" spc="180" dirty="0">
              <a:ln w="3175">
                <a:noFill/>
                <a:prstDash val="dash"/>
              </a:ln>
              <a:solidFill>
                <a:schemeClr val="accent1">
                  <a:lumMod val="75000"/>
                </a:schemeClr>
              </a:solidFill>
              <a:uFillTx/>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p:cNvPicPr>
            <a:picLocks noChangeAspect="1"/>
          </p:cNvPicPr>
          <p:nvPr>
            <p:custDataLst>
              <p:tags r:id="rId1"/>
            </p:custDataLst>
          </p:nvPr>
        </p:nvPicPr>
        <p:blipFill>
          <a:blip r:embed="rId2">
            <a:lum bright="20000" contrast="24000"/>
          </a:blip>
          <a:srcRect l="7987" t="44631" r="2481" b="6686"/>
          <a:stretch>
            <a:fillRect/>
          </a:stretch>
        </p:blipFill>
        <p:spPr>
          <a:xfrm>
            <a:off x="3552190" y="3949065"/>
            <a:ext cx="3987800" cy="2908935"/>
          </a:xfrm>
          <a:prstGeom prst="rect">
            <a:avLst/>
          </a:prstGeom>
          <a:noFill/>
          <a:ln w="9525" cap="flat" cmpd="sng">
            <a:noFill/>
            <a:prstDash val="solid"/>
            <a:miter/>
          </a:ln>
        </p:spPr>
      </p:pic>
      <p:sp>
        <p:nvSpPr>
          <p:cNvPr id="6" name="矩形"/>
          <p:cNvSpPr/>
          <p:nvPr>
            <p:custDataLst>
              <p:tags r:id="rId3"/>
            </p:custDataLst>
          </p:nvPr>
        </p:nvSpPr>
        <p:spPr>
          <a:xfrm>
            <a:off x="391432" y="1142951"/>
            <a:ext cx="11409642" cy="1261884"/>
          </a:xfrm>
          <a:prstGeom prst="rect">
            <a:avLst/>
          </a:prstGeom>
          <a:noFill/>
          <a:ln w="9525" cap="flat" cmpd="sng">
            <a:noFill/>
            <a:prstDash val="solid"/>
            <a:miter/>
          </a:ln>
        </p:spPr>
        <p:txBody>
          <a:bodyPr vert="horz" wrap="square" lIns="91440" tIns="45720" rIns="91440" bIns="45720" anchor="t" anchorCtr="0">
            <a:spAutoFit/>
          </a:bodyPr>
          <a:lstStyle/>
          <a:p>
            <a:pPr>
              <a:spcBef>
                <a:spcPct val="0"/>
              </a:spcBef>
              <a:spcAft>
                <a:spcPct val="0"/>
              </a:spcAft>
            </a:pPr>
            <a:r>
              <a:rPr lang="en-US" altLang="zh-CN" sz="2800" b="1" dirty="0">
                <a:solidFill>
                  <a:srgbClr val="000000"/>
                </a:solidFill>
                <a:latin typeface="楷体" panose="02010609060101010101" pitchFamily="49" charset="-122"/>
                <a:ea typeface="楷体" panose="02010609060101010101" pitchFamily="49" charset="-122"/>
              </a:rPr>
              <a:t>  </a:t>
            </a:r>
            <a:r>
              <a:rPr lang="zh-CN" altLang="en-US" sz="2400" dirty="0">
                <a:latin typeface="微软雅黑" panose="020B0503020204020204" charset="-122"/>
                <a:ea typeface="微软雅黑" panose="020B0503020204020204" charset="-122"/>
              </a:rPr>
              <a:t>胰岛素是治疗糖尿病的特效药物。传统生产胰岛素的方法是从猪、牛等动物的胰腺中获取。曾经生产供一位糖尿病病人使用一年的胰岛素需要上千头牛，生产的成本非常高。</a:t>
            </a:r>
            <a:endParaRPr lang="zh-CN" altLang="en-US" sz="2400" dirty="0">
              <a:latin typeface="微软雅黑" panose="020B0503020204020204" charset="-122"/>
              <a:ea typeface="微软雅黑" panose="020B0503020204020204" charset="-122"/>
            </a:endParaRPr>
          </a:p>
        </p:txBody>
      </p:sp>
      <p:sp>
        <p:nvSpPr>
          <p:cNvPr id="7" name="矩形"/>
          <p:cNvSpPr/>
          <p:nvPr>
            <p:custDataLst>
              <p:tags r:id="rId4"/>
            </p:custDataLst>
          </p:nvPr>
        </p:nvSpPr>
        <p:spPr>
          <a:xfrm>
            <a:off x="333579" y="2404939"/>
            <a:ext cx="11240867" cy="830997"/>
          </a:xfrm>
          <a:prstGeom prst="rect">
            <a:avLst/>
          </a:prstGeom>
          <a:noFill/>
          <a:ln w="9525" cap="flat" cmpd="sng">
            <a:noFill/>
            <a:prstDash val="solid"/>
            <a:miter/>
          </a:ln>
        </p:spPr>
        <p:txBody>
          <a:bodyPr vert="horz" wrap="square" lIns="91440" tIns="45720" rIns="91440" bIns="45720" anchor="t" anchorCtr="0">
            <a:spAutoFit/>
          </a:bodyPr>
          <a:lstStyle/>
          <a:p>
            <a:pPr>
              <a:spcBef>
                <a:spcPct val="0"/>
              </a:spcBef>
              <a:spcAft>
                <a:spcPct val="0"/>
              </a:spcAft>
            </a:pPr>
            <a:r>
              <a:rPr lang="en-US" altLang="zh-CN" sz="2400" b="1" dirty="0">
                <a:solidFill>
                  <a:srgbClr val="000000"/>
                </a:solidFill>
                <a:latin typeface="楷体" panose="02010609060101010101" pitchFamily="49" charset="-122"/>
                <a:ea typeface="楷体" panose="02010609060101010101" pitchFamily="49" charset="-122"/>
              </a:rPr>
              <a:t>  </a:t>
            </a:r>
            <a:r>
              <a:rPr lang="en-US" altLang="zh-CN" sz="2400" dirty="0">
                <a:latin typeface="微软雅黑" panose="020B0503020204020204" charset="-122"/>
                <a:ea typeface="微软雅黑" panose="020B0503020204020204" charset="-122"/>
              </a:rPr>
              <a:t>1978年，科学家将编码人胰岛素的基因导入大肠杆菌细胞中，使大肠杆菌表达重组人胰岛素。</a:t>
            </a:r>
            <a:endParaRPr lang="zh-CN" altLang="en-US" sz="2400" dirty="0">
              <a:latin typeface="微软雅黑" panose="020B0503020204020204" charset="-122"/>
              <a:ea typeface="微软雅黑" panose="020B0503020204020204" charset="-122"/>
            </a:endParaRPr>
          </a:p>
        </p:txBody>
      </p:sp>
      <p:sp>
        <p:nvSpPr>
          <p:cNvPr id="8" name="矩形"/>
          <p:cNvSpPr/>
          <p:nvPr>
            <p:custDataLst>
              <p:tags r:id="rId5"/>
            </p:custDataLst>
          </p:nvPr>
        </p:nvSpPr>
        <p:spPr>
          <a:xfrm>
            <a:off x="164737" y="3361666"/>
            <a:ext cx="11838602" cy="461665"/>
          </a:xfrm>
          <a:prstGeom prst="rect">
            <a:avLst/>
          </a:prstGeom>
          <a:noFill/>
          <a:ln w="9525" cap="flat" cmpd="sng">
            <a:noFill/>
            <a:prstDash val="solid"/>
            <a:miter/>
          </a:ln>
        </p:spPr>
        <p:txBody>
          <a:bodyPr vert="horz" wrap="square" lIns="91440" tIns="45720" rIns="91440" bIns="45720" anchor="t" anchorCtr="0">
            <a:spAutoFit/>
          </a:bodyPr>
          <a:lstStyle/>
          <a:p>
            <a:pPr>
              <a:spcBef>
                <a:spcPct val="20000"/>
              </a:spcBef>
              <a:spcAft>
                <a:spcPct val="0"/>
              </a:spcAft>
            </a:pPr>
            <a:r>
              <a:rPr lang="zh-CN" altLang="en-US" sz="2400" b="1" dirty="0">
                <a:solidFill>
                  <a:srgbClr val="0033CC"/>
                </a:solidFill>
                <a:latin typeface="楷体" panose="02010609060101010101" pitchFamily="49" charset="-122"/>
                <a:ea typeface="楷体" panose="02010609060101010101" pitchFamily="49" charset="-122"/>
              </a:rPr>
              <a:t>  </a:t>
            </a:r>
            <a:r>
              <a:rPr lang="zh-CN" altLang="en-US" sz="2400" dirty="0">
                <a:latin typeface="微软雅黑" panose="020B0503020204020204" charset="-122"/>
                <a:ea typeface="微软雅黑" panose="020B0503020204020204" charset="-122"/>
              </a:rPr>
              <a:t>我国拥有自主知识产权的基因工程物</a:t>
            </a:r>
            <a:r>
              <a:rPr lang="en-US" altLang="zh-CN" sz="2400" dirty="0">
                <a:latin typeface="微软雅黑" panose="020B0503020204020204" charset="-122"/>
                <a:ea typeface="微软雅黑" panose="020B0503020204020204" charset="-122"/>
              </a:rPr>
              <a:t>——</a:t>
            </a:r>
            <a:r>
              <a:rPr lang="zh-CN" altLang="en-US" sz="2400" dirty="0">
                <a:latin typeface="微软雅黑" panose="020B0503020204020204" charset="-122"/>
                <a:ea typeface="微软雅黑" panose="020B0503020204020204" charset="-122"/>
              </a:rPr>
              <a:t>重组人胰岛素已经研制成功并得到广泛应用。</a:t>
            </a:r>
            <a:endParaRPr lang="zh-CN" altLang="en-US" sz="2400" dirty="0">
              <a:latin typeface="微软雅黑" panose="020B0503020204020204" charset="-122"/>
              <a:ea typeface="微软雅黑" panose="020B0503020204020204" charset="-122"/>
            </a:endParaRPr>
          </a:p>
        </p:txBody>
      </p:sp>
      <p:sp>
        <p:nvSpPr>
          <p:cNvPr id="2" name="文本框 1"/>
          <p:cNvSpPr txBox="1"/>
          <p:nvPr>
            <p:custDataLst>
              <p:tags r:id="rId6"/>
            </p:custDataLst>
          </p:nvPr>
        </p:nvSpPr>
        <p:spPr>
          <a:xfrm>
            <a:off x="0" y="0"/>
            <a:ext cx="12191365" cy="583565"/>
          </a:xfrm>
          <a:prstGeom prst="rect">
            <a:avLst/>
          </a:prstGeom>
          <a:noFill/>
        </p:spPr>
        <p:txBody>
          <a:bodyPr wrap="square" rtlCol="0">
            <a:spAutoFit/>
          </a:bodyPr>
          <a:lstStyle/>
          <a:p>
            <a:pPr algn="ctr"/>
            <a:r>
              <a:rPr lang="zh-CN" altLang="en-US"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rPr>
              <a:t>基因工程的应用</a:t>
            </a:r>
            <a:r>
              <a:rPr lang="en-US" altLang="zh-CN"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rPr>
              <a:t>——</a:t>
            </a:r>
            <a:endParaRPr lang="zh-CN" altLang="en-US"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3" name="矩形"/>
          <p:cNvSpPr/>
          <p:nvPr>
            <p:custDataLst>
              <p:tags r:id="rId7"/>
            </p:custDataLst>
          </p:nvPr>
        </p:nvSpPr>
        <p:spPr>
          <a:xfrm>
            <a:off x="7980680" y="4445"/>
            <a:ext cx="2915920" cy="583565"/>
          </a:xfrm>
          <a:prstGeom prst="rect">
            <a:avLst/>
          </a:prstGeom>
          <a:solidFill>
            <a:srgbClr val="FFC000"/>
          </a:solidFill>
          <a:ln w="9525" cap="flat" cmpd="sng">
            <a:solidFill>
              <a:sysClr val="windowText" lastClr="000000"/>
            </a:solidFill>
            <a:prstDash val="solid"/>
            <a:miter/>
          </a:ln>
        </p:spPr>
        <p:txBody>
          <a:bodyPr vert="horz" wrap="square" lIns="91440" tIns="45720" rIns="91440" bIns="45720" anchor="t" anchorCtr="0">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zh-CN" altLang="en-US" sz="32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rPr>
              <a:t>医药卫生领域</a:t>
            </a:r>
            <a:endParaRPr kumimoji="0" lang="zh-CN" altLang="en-US" sz="32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endParaRPr>
          </a:p>
        </p:txBody>
      </p:sp>
      <p:sp>
        <p:nvSpPr>
          <p:cNvPr id="4" name="文本框 3"/>
          <p:cNvSpPr txBox="1"/>
          <p:nvPr>
            <p:custDataLst>
              <p:tags r:id="rId8"/>
            </p:custDataLst>
          </p:nvPr>
        </p:nvSpPr>
        <p:spPr>
          <a:xfrm>
            <a:off x="165100" y="262255"/>
            <a:ext cx="1730375"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医药卫生</a:t>
            </a:r>
            <a:endParaRPr lang="zh-CN" altLang="en-US" sz="2800" b="1" dirty="0">
              <a:solidFill>
                <a:schemeClr val="accent1">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500" fill="hold"/>
                                        <p:tgtEl>
                                          <p:spTgt spid="8"/>
                                        </p:tgtEl>
                                        <p:attrNameLst>
                                          <p:attrName>ppt_x</p:attrName>
                                        </p:attrNameLst>
                                      </p:cBhvr>
                                      <p:tavLst>
                                        <p:tav tm="0">
                                          <p:val>
                                            <p:strVal val="#ppt_x"/>
                                          </p:val>
                                        </p:tav>
                                        <p:tav tm="100000">
                                          <p:val>
                                            <p:strVal val="#ppt_x"/>
                                          </p:val>
                                        </p:tav>
                                      </p:tavLst>
                                    </p:anim>
                                    <p:anim calcmode="lin" valueType="num">
                                      <p:cBhvr additive="base">
                                        <p:cTn id="1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 name="矩形 21"/>
          <p:cNvSpPr/>
          <p:nvPr/>
        </p:nvSpPr>
        <p:spPr>
          <a:xfrm>
            <a:off x="389890" y="1120775"/>
            <a:ext cx="5083810" cy="5367655"/>
          </a:xfrm>
          <a:prstGeom prst="rect">
            <a:avLst/>
          </a:prstGeom>
        </p:spPr>
        <p:txBody>
          <a:bodyPr wrap="square">
            <a:spAutoFit/>
          </a:bodyPr>
          <a:lstStyle/>
          <a:p>
            <a:pPr algn="just">
              <a:lnSpc>
                <a:spcPct val="110000"/>
              </a:lnSpc>
              <a:spcAft>
                <a:spcPts val="0"/>
              </a:spcAft>
            </a:pP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人胰岛素基因表达的最初产物是一条肽链构成的前胰岛素原，经图</a:t>
            </a:r>
            <a:r>
              <a:rPr lang="en-US" altLang="zh-CN" sz="2400" kern="100" dirty="0">
                <a:latin typeface="Times New Roman" panose="02020603050405020304" pitchFamily="18" charset="0"/>
                <a:ea typeface="方正中等线简体" panose="03000509000000000000" pitchFamily="65" charset="-122"/>
                <a:cs typeface="Courier New" panose="02070309020205020404" pitchFamily="49" charset="0"/>
              </a:rPr>
              <a:t>2</a:t>
            </a: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所示的过程形成具生物活性的胰岛素。此后科学家又提出了利用基因工程改造大肠杆菌生产人胰岛素的两种方法：</a:t>
            </a:r>
            <a:r>
              <a:rPr lang="en-US" altLang="zh-CN" sz="2400" kern="100" dirty="0">
                <a:latin typeface="Times New Roman" panose="02020603050405020304" pitchFamily="18" charset="0"/>
                <a:ea typeface="方正中等线简体" panose="03000509000000000000" pitchFamily="65" charset="-122"/>
                <a:cs typeface="Courier New" panose="02070309020205020404" pitchFamily="49" charset="0"/>
              </a:rPr>
              <a:t>AB</a:t>
            </a: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法是根据胰岛素</a:t>
            </a:r>
            <a:r>
              <a:rPr lang="en-US" altLang="zh-CN" sz="2400" kern="100" dirty="0">
                <a:latin typeface="Times New Roman" panose="02020603050405020304" pitchFamily="18" charset="0"/>
                <a:ea typeface="方正中等线简体" panose="03000509000000000000" pitchFamily="65" charset="-122"/>
                <a:cs typeface="Courier New" panose="02070309020205020404" pitchFamily="49" charset="0"/>
              </a:rPr>
              <a:t>A</a:t>
            </a: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400" kern="100" dirty="0">
                <a:latin typeface="Times New Roman" panose="02020603050405020304" pitchFamily="18" charset="0"/>
                <a:ea typeface="方正中等线简体" panose="03000509000000000000" pitchFamily="65" charset="-122"/>
                <a:cs typeface="Courier New" panose="02070309020205020404" pitchFamily="49" charset="0"/>
              </a:rPr>
              <a:t>B</a:t>
            </a: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两条肽链的氨基酸序列人工合成两种</a:t>
            </a:r>
            <a:r>
              <a:rPr lang="en-US" altLang="zh-CN" sz="2400" kern="100" dirty="0">
                <a:latin typeface="Times New Roman" panose="02020603050405020304" pitchFamily="18" charset="0"/>
                <a:ea typeface="方正中等线简体" panose="03000509000000000000" pitchFamily="65" charset="-122"/>
                <a:cs typeface="Courier New" panose="02070309020205020404" pitchFamily="49" charset="0"/>
              </a:rPr>
              <a:t>DNA</a:t>
            </a: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片段，利用工程菌分别合成两条肽链后将其混合自然形成胰岛素；</a:t>
            </a:r>
            <a:r>
              <a:rPr lang="en-US" altLang="zh-CN" sz="2400" kern="100" dirty="0">
                <a:latin typeface="Times New Roman" panose="02020603050405020304" pitchFamily="18" charset="0"/>
                <a:ea typeface="方正中等线简体" panose="03000509000000000000" pitchFamily="65" charset="-122"/>
                <a:cs typeface="Courier New" panose="02070309020205020404" pitchFamily="49" charset="0"/>
              </a:rPr>
              <a:t>BCA</a:t>
            </a: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法是利用胰岛</a:t>
            </a:r>
            <a:r>
              <a:rPr lang="en-US" altLang="zh-CN" sz="2400" kern="100" dirty="0">
                <a:latin typeface="Times New Roman" panose="02020603050405020304" pitchFamily="18" charset="0"/>
                <a:ea typeface="方正中等线简体" panose="03000509000000000000" pitchFamily="65" charset="-122"/>
                <a:cs typeface="Courier New" panose="02070309020205020404" pitchFamily="49" charset="0"/>
              </a:rPr>
              <a:t>B</a:t>
            </a: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细胞中的</a:t>
            </a:r>
            <a:r>
              <a:rPr lang="en-US" altLang="zh-CN" sz="2400" kern="100" dirty="0">
                <a:latin typeface="Times New Roman" panose="02020603050405020304" pitchFamily="18" charset="0"/>
                <a:ea typeface="方正中等线简体" panose="03000509000000000000" pitchFamily="65" charset="-122"/>
                <a:cs typeface="Courier New" panose="02070309020205020404" pitchFamily="49" charset="0"/>
              </a:rPr>
              <a:t>mRNA</a:t>
            </a: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得到胰岛素基因，表达出胰岛素原后再用特定酶切掉</a:t>
            </a:r>
            <a:r>
              <a:rPr lang="en-US" altLang="zh-CN" sz="2400" kern="100" dirty="0">
                <a:latin typeface="Times New Roman" panose="02020603050405020304" pitchFamily="18" charset="0"/>
                <a:ea typeface="方正中等线简体" panose="03000509000000000000" pitchFamily="65" charset="-122"/>
                <a:cs typeface="Courier New" panose="02070309020205020404" pitchFamily="49" charset="0"/>
              </a:rPr>
              <a:t>C</a:t>
            </a:r>
            <a:r>
              <a:rPr lang="zh-CN" altLang="zh-CN" sz="2400" kern="100" dirty="0">
                <a:latin typeface="Times New Roman" panose="02020603050405020304" pitchFamily="18" charset="0"/>
                <a:ea typeface="方正中等线简体" panose="03000509000000000000" pitchFamily="65" charset="-122"/>
                <a:cs typeface="Times New Roman" panose="02020603050405020304" pitchFamily="18" charset="0"/>
              </a:rPr>
              <a:t>肽段。这两种方法使用同一种质粒作为载体。请分析并回答下列问题：</a:t>
            </a:r>
            <a:endParaRPr lang="zh-CN" altLang="zh-CN" sz="2400" kern="100" dirty="0">
              <a:effectLst/>
              <a:latin typeface="Times New Roman" panose="02020603050405020304" pitchFamily="18" charset="0"/>
              <a:ea typeface="方正中等线简体" panose="03000509000000000000" pitchFamily="65" charset="-122"/>
              <a:cs typeface="Times New Roman" panose="02020603050405020304" pitchFamily="18" charset="0"/>
            </a:endParaRPr>
          </a:p>
        </p:txBody>
      </p:sp>
      <p:pic>
        <p:nvPicPr>
          <p:cNvPr id="47106" name="Picture 2" descr="D10-30+"/>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2188" y="1293196"/>
            <a:ext cx="5798216" cy="399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椭圆 25">
            <a:hlinkClick r:id="rId1" action="ppaction://hlinksldjump"/>
          </p:cNvPr>
          <p:cNvSpPr/>
          <p:nvPr/>
        </p:nvSpPr>
        <p:spPr>
          <a:xfrm>
            <a:off x="2289487" y="6387999"/>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r>
              <a:rPr kumimoji="1" lang="en-US" altLang="zh-CN" sz="1300" kern="0" dirty="0">
                <a:solidFill>
                  <a:schemeClr val="tx1">
                    <a:lumMod val="50000"/>
                    <a:lumOff val="50000"/>
                  </a:schemeClr>
                </a:solidFill>
                <a:latin typeface="Arial" panose="020B0604020202020204"/>
                <a:ea typeface="微软雅黑" panose="020B0503020204020204" charset="-122"/>
              </a:rPr>
              <a:t>1</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27" name="椭圆 26">
            <a:hlinkClick r:id="rId2" action="ppaction://hlinksldjump"/>
          </p:cNvPr>
          <p:cNvSpPr/>
          <p:nvPr/>
        </p:nvSpPr>
        <p:spPr>
          <a:xfrm>
            <a:off x="2690678" y="6387999"/>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2</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28" name="椭圆 27">
            <a:hlinkClick r:id="rId3" action="ppaction://hlinksldjump"/>
          </p:cNvPr>
          <p:cNvSpPr/>
          <p:nvPr/>
        </p:nvSpPr>
        <p:spPr>
          <a:xfrm>
            <a:off x="3091870"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r>
              <a:rPr kumimoji="1" lang="en-US" altLang="zh-CN" sz="1300" kern="0" dirty="0">
                <a:solidFill>
                  <a:schemeClr val="tx1">
                    <a:lumMod val="50000"/>
                    <a:lumOff val="50000"/>
                  </a:schemeClr>
                </a:solidFill>
                <a:latin typeface="Arial" panose="020B0604020202020204"/>
                <a:ea typeface="微软雅黑" panose="020B0503020204020204" charset="-122"/>
              </a:rPr>
              <a:t>3</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29" name="椭圆 28">
            <a:hlinkClick r:id="rId4" action="ppaction://hlinksldjump"/>
          </p:cNvPr>
          <p:cNvSpPr/>
          <p:nvPr/>
        </p:nvSpPr>
        <p:spPr>
          <a:xfrm>
            <a:off x="3493061"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4</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0" name="椭圆 29">
            <a:hlinkClick r:id="rId5" action="ppaction://hlinksldjump"/>
          </p:cNvPr>
          <p:cNvSpPr/>
          <p:nvPr/>
        </p:nvSpPr>
        <p:spPr>
          <a:xfrm>
            <a:off x="3894252"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5</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1" name="椭圆 30">
            <a:hlinkClick r:id="rId6" action="ppaction://hlinksldjump"/>
          </p:cNvPr>
          <p:cNvSpPr/>
          <p:nvPr/>
        </p:nvSpPr>
        <p:spPr>
          <a:xfrm>
            <a:off x="4295443"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6</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2" name="椭圆 31">
            <a:hlinkClick r:id="rId7" action="ppaction://hlinksldjump"/>
          </p:cNvPr>
          <p:cNvSpPr/>
          <p:nvPr/>
        </p:nvSpPr>
        <p:spPr>
          <a:xfrm>
            <a:off x="4696634"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7</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3" name="椭圆 32">
            <a:hlinkClick r:id="rId8" action="ppaction://hlinksldjump"/>
          </p:cNvPr>
          <p:cNvSpPr/>
          <p:nvPr/>
        </p:nvSpPr>
        <p:spPr>
          <a:xfrm>
            <a:off x="5097825"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8</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4" name="椭圆 33">
            <a:hlinkClick r:id="rId9" action="ppaction://hlinksldjump"/>
          </p:cNvPr>
          <p:cNvSpPr/>
          <p:nvPr/>
        </p:nvSpPr>
        <p:spPr>
          <a:xfrm>
            <a:off x="5499016"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9</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7" name="椭圆 36">
            <a:hlinkClick r:id="rId10" action="ppaction://hlinksldjump"/>
          </p:cNvPr>
          <p:cNvSpPr/>
          <p:nvPr/>
        </p:nvSpPr>
        <p:spPr>
          <a:xfrm>
            <a:off x="5900207" y="6380910"/>
            <a:ext cx="270871" cy="270871"/>
          </a:xfrm>
          <a:prstGeom prst="ellipse">
            <a:avLst/>
          </a:prstGeom>
          <a:noFill/>
          <a:ln w="12700" cap="flat" cmpd="sng" algn="ctr">
            <a:solidFill>
              <a:sysClr val="window" lastClr="FFFFFF">
                <a:lumMod val="75000"/>
              </a:sysClr>
            </a:solidFill>
            <a:prstDash val="solid"/>
            <a:miter lim="800000"/>
          </a:ln>
          <a:effectLst/>
        </p:spPr>
        <p:txBody>
          <a:bodyPr lIns="0" rIns="0" rtlCol="0" anchor="ctr"/>
          <a:lstStyle/>
          <a:p>
            <a:pPr algn="ctr"/>
            <a:r>
              <a:rPr kumimoji="1" lang="en-US" altLang="zh-CN" sz="1300" kern="0" dirty="0">
                <a:solidFill>
                  <a:prstClr val="black">
                    <a:lumMod val="50000"/>
                    <a:lumOff val="50000"/>
                  </a:prstClr>
                </a:solidFill>
                <a:latin typeface="Arial" panose="020B0604020202020204"/>
                <a:ea typeface="微软雅黑" panose="020B0503020204020204" charset="-122"/>
              </a:rPr>
              <a:t>10</a:t>
            </a:r>
            <a:endParaRPr kumimoji="1" lang="zh-CN" altLang="en-US" sz="1300" kern="0" dirty="0">
              <a:solidFill>
                <a:prstClr val="black">
                  <a:lumMod val="50000"/>
                  <a:lumOff val="50000"/>
                </a:prstClr>
              </a:solidFill>
              <a:latin typeface="Arial" panose="020B0604020202020204"/>
              <a:ea typeface="微软雅黑" panose="020B0503020204020204" charset="-122"/>
            </a:endParaRPr>
          </a:p>
        </p:txBody>
      </p:sp>
      <p:sp>
        <p:nvSpPr>
          <p:cNvPr id="38" name="椭圆 37">
            <a:hlinkClick r:id="rId11" action="ppaction://hlinksldjump"/>
          </p:cNvPr>
          <p:cNvSpPr/>
          <p:nvPr/>
        </p:nvSpPr>
        <p:spPr>
          <a:xfrm>
            <a:off x="6298082" y="6381320"/>
            <a:ext cx="270836" cy="270836"/>
          </a:xfrm>
          <a:prstGeom prst="ellipse">
            <a:avLst/>
          </a:prstGeom>
          <a:solidFill>
            <a:srgbClr val="5A9B5B"/>
          </a:solidFill>
          <a:ln w="12700" cap="flat" cmpd="sng" algn="ctr">
            <a:solidFill>
              <a:srgbClr val="5A9B5B"/>
            </a:solidFill>
            <a:prstDash val="solid"/>
            <a:miter lim="800000"/>
          </a:ln>
          <a:effectLst/>
        </p:spPr>
        <p:txBody>
          <a:bodyPr lIns="0" rIns="0" rtlCol="0" anchor="ctr"/>
          <a:lstStyle/>
          <a:p>
            <a:pPr algn="ctr"/>
            <a:r>
              <a:rPr kumimoji="1" lang="en-US" altLang="zh-CN" sz="1300" kern="0" dirty="0">
                <a:solidFill>
                  <a:schemeClr val="bg1"/>
                </a:solidFill>
                <a:latin typeface="Arial" panose="020B0604020202020204"/>
                <a:ea typeface="微软雅黑" panose="020B0503020204020204" charset="-122"/>
              </a:rPr>
              <a:t>11</a:t>
            </a:r>
            <a:endParaRPr kumimoji="1" lang="zh-CN" altLang="en-US" sz="1300" kern="0" dirty="0">
              <a:solidFill>
                <a:schemeClr val="bg1"/>
              </a:solidFill>
              <a:latin typeface="Arial" panose="020B0604020202020204"/>
              <a:ea typeface="微软雅黑" panose="020B0503020204020204" charset="-122"/>
            </a:endParaRPr>
          </a:p>
        </p:txBody>
      </p:sp>
      <p:sp>
        <p:nvSpPr>
          <p:cNvPr id="40" name="椭圆 39">
            <a:hlinkClick r:id="" action="ppaction://noaction"/>
          </p:cNvPr>
          <p:cNvSpPr/>
          <p:nvPr/>
        </p:nvSpPr>
        <p:spPr>
          <a:xfrm>
            <a:off x="6696725" y="6381320"/>
            <a:ext cx="270836" cy="270836"/>
          </a:xfrm>
          <a:prstGeom prst="ellipse">
            <a:avLst/>
          </a:prstGeom>
          <a:noFill/>
          <a:ln w="12700" cap="flat" cmpd="sng" algn="ctr">
            <a:solidFill>
              <a:sysClr val="window" lastClr="FFFFFF">
                <a:lumMod val="75000"/>
              </a:sysClr>
            </a:solidFill>
            <a:prstDash val="solid"/>
            <a:miter lim="800000"/>
          </a:ln>
          <a:effectLst/>
        </p:spPr>
        <p:txBody>
          <a:bodyPr lIns="0" rIns="0" rtlCol="0" anchor="ctr"/>
          <a:lstStyle/>
          <a:p>
            <a:pPr algn="ctr" defTabSz="914400">
              <a:defRPr/>
            </a:pPr>
            <a:r>
              <a:rPr kumimoji="1" lang="en-US" altLang="zh-CN" sz="1300" kern="0" dirty="0">
                <a:solidFill>
                  <a:prstClr val="black">
                    <a:lumMod val="50000"/>
                    <a:lumOff val="50000"/>
                  </a:prstClr>
                </a:solidFill>
                <a:latin typeface="Arial" panose="020B0604020202020204"/>
                <a:ea typeface="微软雅黑" panose="020B0503020204020204" charset="-122"/>
              </a:rPr>
              <a:t>12</a:t>
            </a:r>
            <a:endParaRPr kumimoji="1" lang="zh-CN" altLang="en-US" sz="1300" kern="0" dirty="0">
              <a:solidFill>
                <a:prstClr val="black">
                  <a:lumMod val="50000"/>
                  <a:lumOff val="50000"/>
                </a:prstClr>
              </a:solidFill>
              <a:latin typeface="Arial" panose="020B0604020202020204"/>
              <a:ea typeface="微软雅黑" panose="020B0503020204020204" charset="-122"/>
            </a:endParaRPr>
          </a:p>
        </p:txBody>
      </p:sp>
      <p:pic>
        <p:nvPicPr>
          <p:cNvPr id="46082" name="Picture 2" descr="D10-30"/>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34994" y="1426011"/>
            <a:ext cx="5772652" cy="391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6" name="Picture 2" descr="D10-30+"/>
          <p:cNvPicPr>
            <a:picLocks noChangeAspect="1" noChangeArrowheads="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71078" y="1347806"/>
            <a:ext cx="5798216" cy="399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 name="矩形 21"/>
          <p:cNvSpPr/>
          <p:nvPr/>
        </p:nvSpPr>
        <p:spPr>
          <a:xfrm>
            <a:off x="197496" y="1237521"/>
            <a:ext cx="5273952" cy="3970318"/>
          </a:xfrm>
          <a:prstGeom prst="rect">
            <a:avLst/>
          </a:prstGeom>
        </p:spPr>
        <p:txBody>
          <a:bodyPr wrap="square">
            <a:spAutoFit/>
          </a:bodyPr>
          <a:lstStyle/>
          <a:p>
            <a:pPr algn="just">
              <a:lnSpc>
                <a:spcPct val="150000"/>
              </a:lnSpc>
              <a:spcAft>
                <a:spcPts val="0"/>
              </a:spcAft>
            </a:pP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由于密码子具有</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________</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AB</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法中人工合成的两种</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DNA</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片段均有多种可能的序列。</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a:t>
            </a:r>
            <a:endPar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endParaRPr>
          </a:p>
          <a:p>
            <a:pPr algn="just">
              <a:lnSpc>
                <a:spcPct val="150000"/>
              </a:lnSpc>
              <a:spcAft>
                <a:spcPts val="0"/>
              </a:spcAft>
            </a:pP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填</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AB</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BCA</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AB</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BCA</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法获取的目的基因中不含人胰岛素基因启动子。</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26" name="椭圆 25">
            <a:hlinkClick r:id="rId1" action="ppaction://hlinksldjump"/>
          </p:cNvPr>
          <p:cNvSpPr/>
          <p:nvPr/>
        </p:nvSpPr>
        <p:spPr>
          <a:xfrm>
            <a:off x="2289487" y="6387999"/>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r>
              <a:rPr kumimoji="1" lang="en-US" altLang="zh-CN" sz="1300" kern="0" dirty="0">
                <a:solidFill>
                  <a:schemeClr val="tx1">
                    <a:lumMod val="50000"/>
                    <a:lumOff val="50000"/>
                  </a:schemeClr>
                </a:solidFill>
                <a:latin typeface="Arial" panose="020B0604020202020204"/>
                <a:ea typeface="微软雅黑" panose="020B0503020204020204" charset="-122"/>
              </a:rPr>
              <a:t>1</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27" name="椭圆 26">
            <a:hlinkClick r:id="rId2" action="ppaction://hlinksldjump"/>
          </p:cNvPr>
          <p:cNvSpPr/>
          <p:nvPr/>
        </p:nvSpPr>
        <p:spPr>
          <a:xfrm>
            <a:off x="2690678" y="6387999"/>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2</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28" name="椭圆 27">
            <a:hlinkClick r:id="rId3" action="ppaction://hlinksldjump"/>
          </p:cNvPr>
          <p:cNvSpPr/>
          <p:nvPr/>
        </p:nvSpPr>
        <p:spPr>
          <a:xfrm>
            <a:off x="3091870"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r>
              <a:rPr kumimoji="1" lang="en-US" altLang="zh-CN" sz="1300" kern="0" dirty="0">
                <a:solidFill>
                  <a:schemeClr val="tx1">
                    <a:lumMod val="50000"/>
                    <a:lumOff val="50000"/>
                  </a:schemeClr>
                </a:solidFill>
                <a:latin typeface="Arial" panose="020B0604020202020204"/>
                <a:ea typeface="微软雅黑" panose="020B0503020204020204" charset="-122"/>
              </a:rPr>
              <a:t>3</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29" name="椭圆 28">
            <a:hlinkClick r:id="rId4" action="ppaction://hlinksldjump"/>
          </p:cNvPr>
          <p:cNvSpPr/>
          <p:nvPr/>
        </p:nvSpPr>
        <p:spPr>
          <a:xfrm>
            <a:off x="3493061"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4</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0" name="椭圆 29">
            <a:hlinkClick r:id="rId5" action="ppaction://hlinksldjump"/>
          </p:cNvPr>
          <p:cNvSpPr/>
          <p:nvPr/>
        </p:nvSpPr>
        <p:spPr>
          <a:xfrm>
            <a:off x="3894252"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5</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1" name="椭圆 30">
            <a:hlinkClick r:id="rId6" action="ppaction://hlinksldjump"/>
          </p:cNvPr>
          <p:cNvSpPr/>
          <p:nvPr/>
        </p:nvSpPr>
        <p:spPr>
          <a:xfrm>
            <a:off x="4295443"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6</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2" name="椭圆 31">
            <a:hlinkClick r:id="rId7" action="ppaction://hlinksldjump"/>
          </p:cNvPr>
          <p:cNvSpPr/>
          <p:nvPr/>
        </p:nvSpPr>
        <p:spPr>
          <a:xfrm>
            <a:off x="4696634"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7</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3" name="椭圆 32">
            <a:hlinkClick r:id="rId8" action="ppaction://hlinksldjump"/>
          </p:cNvPr>
          <p:cNvSpPr/>
          <p:nvPr/>
        </p:nvSpPr>
        <p:spPr>
          <a:xfrm>
            <a:off x="5097825"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8</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4" name="椭圆 33">
            <a:hlinkClick r:id="rId9" action="ppaction://hlinksldjump"/>
          </p:cNvPr>
          <p:cNvSpPr/>
          <p:nvPr/>
        </p:nvSpPr>
        <p:spPr>
          <a:xfrm>
            <a:off x="5499016" y="6380910"/>
            <a:ext cx="270871" cy="270871"/>
          </a:xfrm>
          <a:prstGeom prst="ellipse">
            <a:avLst/>
          </a:prstGeom>
          <a:noFill/>
          <a:ln w="12700" cap="flat" cmpd="sng" algn="ctr">
            <a:solidFill>
              <a:schemeClr val="bg1">
                <a:lumMod val="75000"/>
              </a:schemeClr>
            </a:solidFill>
            <a:prstDash val="solid"/>
            <a:miter lim="800000"/>
          </a:ln>
          <a:effectLst/>
        </p:spPr>
        <p:txBody>
          <a:bodyPr rtlCol="0" anchor="ctr"/>
          <a:lstStyle/>
          <a:p>
            <a:pPr algn="ctr" defTabSz="914400">
              <a:defRPr/>
            </a:pPr>
            <a:r>
              <a:rPr kumimoji="1" lang="en-US" altLang="zh-CN" sz="1300" kern="0" dirty="0">
                <a:solidFill>
                  <a:schemeClr val="tx1">
                    <a:lumMod val="50000"/>
                    <a:lumOff val="50000"/>
                  </a:schemeClr>
                </a:solidFill>
                <a:latin typeface="Arial" panose="020B0604020202020204"/>
                <a:ea typeface="微软雅黑" panose="020B0503020204020204" charset="-122"/>
              </a:rPr>
              <a:t>9</a:t>
            </a:r>
            <a:endParaRPr kumimoji="1" lang="zh-CN" altLang="en-US" sz="1300" kern="0" dirty="0">
              <a:solidFill>
                <a:schemeClr val="tx1">
                  <a:lumMod val="50000"/>
                  <a:lumOff val="50000"/>
                </a:schemeClr>
              </a:solidFill>
              <a:latin typeface="Arial" panose="020B0604020202020204"/>
              <a:ea typeface="微软雅黑" panose="020B0503020204020204" charset="-122"/>
            </a:endParaRPr>
          </a:p>
        </p:txBody>
      </p:sp>
      <p:sp>
        <p:nvSpPr>
          <p:cNvPr id="37" name="椭圆 36">
            <a:hlinkClick r:id="rId10" action="ppaction://hlinksldjump"/>
          </p:cNvPr>
          <p:cNvSpPr/>
          <p:nvPr/>
        </p:nvSpPr>
        <p:spPr>
          <a:xfrm>
            <a:off x="5900207" y="6380910"/>
            <a:ext cx="270871" cy="270871"/>
          </a:xfrm>
          <a:prstGeom prst="ellipse">
            <a:avLst/>
          </a:prstGeom>
          <a:noFill/>
          <a:ln w="12700" cap="flat" cmpd="sng" algn="ctr">
            <a:solidFill>
              <a:sysClr val="window" lastClr="FFFFFF">
                <a:lumMod val="75000"/>
              </a:sysClr>
            </a:solidFill>
            <a:prstDash val="solid"/>
            <a:miter lim="800000"/>
          </a:ln>
          <a:effectLst/>
        </p:spPr>
        <p:txBody>
          <a:bodyPr lIns="0" rIns="0" rtlCol="0" anchor="ctr"/>
          <a:lstStyle/>
          <a:p>
            <a:pPr algn="ctr"/>
            <a:r>
              <a:rPr kumimoji="1" lang="en-US" altLang="zh-CN" sz="1300" kern="0" dirty="0">
                <a:solidFill>
                  <a:prstClr val="black">
                    <a:lumMod val="50000"/>
                    <a:lumOff val="50000"/>
                  </a:prstClr>
                </a:solidFill>
                <a:latin typeface="Arial" panose="020B0604020202020204"/>
                <a:ea typeface="微软雅黑" panose="020B0503020204020204" charset="-122"/>
              </a:rPr>
              <a:t>10</a:t>
            </a:r>
            <a:endParaRPr kumimoji="1" lang="zh-CN" altLang="en-US" sz="1300" kern="0" dirty="0">
              <a:solidFill>
                <a:prstClr val="black">
                  <a:lumMod val="50000"/>
                  <a:lumOff val="50000"/>
                </a:prstClr>
              </a:solidFill>
              <a:latin typeface="Arial" panose="020B0604020202020204"/>
              <a:ea typeface="微软雅黑" panose="020B0503020204020204" charset="-122"/>
            </a:endParaRPr>
          </a:p>
        </p:txBody>
      </p:sp>
      <p:sp>
        <p:nvSpPr>
          <p:cNvPr id="38" name="椭圆 37">
            <a:hlinkClick r:id="rId11" action="ppaction://hlinksldjump"/>
          </p:cNvPr>
          <p:cNvSpPr/>
          <p:nvPr/>
        </p:nvSpPr>
        <p:spPr>
          <a:xfrm>
            <a:off x="6298082" y="6381320"/>
            <a:ext cx="270836" cy="270836"/>
          </a:xfrm>
          <a:prstGeom prst="ellipse">
            <a:avLst/>
          </a:prstGeom>
          <a:solidFill>
            <a:srgbClr val="5A9B5B"/>
          </a:solidFill>
          <a:ln w="12700" cap="flat" cmpd="sng" algn="ctr">
            <a:solidFill>
              <a:srgbClr val="5A9B5B"/>
            </a:solidFill>
            <a:prstDash val="solid"/>
            <a:miter lim="800000"/>
          </a:ln>
          <a:effectLst/>
        </p:spPr>
        <p:txBody>
          <a:bodyPr lIns="0" rIns="0" rtlCol="0" anchor="ctr"/>
          <a:lstStyle/>
          <a:p>
            <a:pPr algn="ctr"/>
            <a:r>
              <a:rPr kumimoji="1" lang="en-US" altLang="zh-CN" sz="1300" kern="0" dirty="0">
                <a:solidFill>
                  <a:schemeClr val="bg1"/>
                </a:solidFill>
                <a:latin typeface="Arial" panose="020B0604020202020204"/>
                <a:ea typeface="微软雅黑" panose="020B0503020204020204" charset="-122"/>
              </a:rPr>
              <a:t>11</a:t>
            </a:r>
            <a:endParaRPr kumimoji="1" lang="zh-CN" altLang="en-US" sz="1300" kern="0" dirty="0">
              <a:solidFill>
                <a:schemeClr val="bg1"/>
              </a:solidFill>
              <a:latin typeface="Arial" panose="020B0604020202020204"/>
              <a:ea typeface="微软雅黑" panose="020B0503020204020204" charset="-122"/>
            </a:endParaRPr>
          </a:p>
        </p:txBody>
      </p:sp>
      <p:sp>
        <p:nvSpPr>
          <p:cNvPr id="40" name="椭圆 39">
            <a:hlinkClick r:id="" action="ppaction://noaction"/>
          </p:cNvPr>
          <p:cNvSpPr/>
          <p:nvPr/>
        </p:nvSpPr>
        <p:spPr>
          <a:xfrm>
            <a:off x="6696725" y="6381320"/>
            <a:ext cx="270836" cy="270836"/>
          </a:xfrm>
          <a:prstGeom prst="ellipse">
            <a:avLst/>
          </a:prstGeom>
          <a:noFill/>
          <a:ln w="12700" cap="flat" cmpd="sng" algn="ctr">
            <a:solidFill>
              <a:sysClr val="window" lastClr="FFFFFF">
                <a:lumMod val="75000"/>
              </a:sysClr>
            </a:solidFill>
            <a:prstDash val="solid"/>
            <a:miter lim="800000"/>
          </a:ln>
          <a:effectLst/>
        </p:spPr>
        <p:txBody>
          <a:bodyPr lIns="0" rIns="0" rtlCol="0" anchor="ctr"/>
          <a:lstStyle/>
          <a:p>
            <a:pPr algn="ctr" defTabSz="914400">
              <a:defRPr/>
            </a:pPr>
            <a:r>
              <a:rPr kumimoji="1" lang="en-US" altLang="zh-CN" sz="1300" kern="0" dirty="0">
                <a:solidFill>
                  <a:prstClr val="black">
                    <a:lumMod val="50000"/>
                    <a:lumOff val="50000"/>
                  </a:prstClr>
                </a:solidFill>
                <a:latin typeface="Arial" panose="020B0604020202020204"/>
                <a:ea typeface="微软雅黑" panose="020B0503020204020204" charset="-122"/>
              </a:rPr>
              <a:t>12</a:t>
            </a:r>
            <a:endParaRPr kumimoji="1" lang="zh-CN" altLang="en-US" sz="1300" kern="0" dirty="0">
              <a:solidFill>
                <a:prstClr val="black">
                  <a:lumMod val="50000"/>
                  <a:lumOff val="50000"/>
                </a:prstClr>
              </a:solidFill>
              <a:latin typeface="Arial" panose="020B0604020202020204"/>
              <a:ea typeface="微软雅黑" panose="020B0503020204020204" charset="-122"/>
            </a:endParaRPr>
          </a:p>
        </p:txBody>
      </p:sp>
      <p:pic>
        <p:nvPicPr>
          <p:cNvPr id="19" name="Picture 2" descr="D10-30"/>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32832" y="592113"/>
            <a:ext cx="6408766" cy="4348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3609117" y="1361098"/>
            <a:ext cx="1261884"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简并性</a:t>
            </a:r>
            <a:endParaRPr lang="zh-CN" altLang="en-US" sz="2800" dirty="0"/>
          </a:p>
        </p:txBody>
      </p:sp>
      <p:sp>
        <p:nvSpPr>
          <p:cNvPr id="24" name="矩形 23"/>
          <p:cNvSpPr/>
          <p:nvPr/>
        </p:nvSpPr>
        <p:spPr>
          <a:xfrm>
            <a:off x="4156254" y="2647603"/>
            <a:ext cx="1132041"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AB </a:t>
            </a:r>
            <a:r>
              <a:rPr lang="zh-CN" altLang="en-US"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和</a:t>
            </a:r>
            <a:endParaRPr lang="zh-CN" altLang="en-US" sz="2800" dirty="0"/>
          </a:p>
        </p:txBody>
      </p:sp>
      <p:sp>
        <p:nvSpPr>
          <p:cNvPr id="25" name="矩形 24"/>
          <p:cNvSpPr/>
          <p:nvPr/>
        </p:nvSpPr>
        <p:spPr>
          <a:xfrm>
            <a:off x="358880" y="3305314"/>
            <a:ext cx="922047"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BCA</a:t>
            </a:r>
            <a:endParaRPr lang="zh-CN" alt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linds(horizontal)">
                                      <p:cBhvr>
                                        <p:cTn id="12" dur="500"/>
                                        <p:tgtEl>
                                          <p:spTgt spid="24"/>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linds(horizontal)">
                                      <p:cBhvr>
                                        <p:cTn id="1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 name="矩形 21"/>
          <p:cNvSpPr/>
          <p:nvPr/>
        </p:nvSpPr>
        <p:spPr>
          <a:xfrm>
            <a:off x="109" y="238041"/>
            <a:ext cx="5510207" cy="4616648"/>
          </a:xfrm>
          <a:prstGeom prst="rect">
            <a:avLst/>
          </a:prstGeom>
        </p:spPr>
        <p:txBody>
          <a:bodyPr wrap="square">
            <a:spAutoFit/>
          </a:bodyPr>
          <a:lstStyle/>
          <a:p>
            <a:pPr algn="just">
              <a:lnSpc>
                <a:spcPct val="150000"/>
              </a:lnSpc>
              <a:spcAft>
                <a:spcPts val="0"/>
              </a:spcAft>
            </a:pP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(2)</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图</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是利用基因工程生产人胰岛素过程中使用的质粒及目的基因的部分结构。为使目的基因与载体正确连接，在设计</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PCR</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引物时可添加限制酶</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______________</a:t>
            </a:r>
            <a:r>
              <a:rPr lang="zh-CN" altLang="zh-CN" sz="2800" kern="100" spc="-100" dirty="0">
                <a:latin typeface="Times New Roman" panose="02020603050405020304" pitchFamily="18" charset="0"/>
                <a:ea typeface="方正中等线简体" panose="03000509000000000000" pitchFamily="65" charset="-122"/>
                <a:cs typeface="Times New Roman" panose="02020603050405020304" pitchFamily="18" charset="0"/>
              </a:rPr>
              <a:t>的识别序列。通过上述方法获得人的胰岛素基因后，需要通过</a:t>
            </a:r>
            <a:r>
              <a:rPr lang="en-US" altLang="zh-CN" sz="2800" kern="100" spc="-100" dirty="0">
                <a:latin typeface="Times New Roman" panose="02020603050405020304" pitchFamily="18" charset="0"/>
                <a:ea typeface="方正中等线简体" panose="03000509000000000000" pitchFamily="65" charset="-122"/>
                <a:cs typeface="Courier New" panose="02070309020205020404" pitchFamily="49" charset="0"/>
              </a:rPr>
              <a:t>PCR</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技术进行</a:t>
            </a:r>
            <a:endParaRPr lang="zh-CN" altLang="zh-CN" sz="2800" kern="100" spc="-100" dirty="0">
              <a:effectLst/>
              <a:latin typeface="宋体" panose="02010600030101010101" pitchFamily="2" charset="-122"/>
              <a:ea typeface="宋体" panose="02010600030101010101" pitchFamily="2" charset="-122"/>
              <a:cs typeface="Courier New" panose="02070309020205020404" pitchFamily="49" charset="0"/>
            </a:endParaRPr>
          </a:p>
        </p:txBody>
      </p:sp>
      <p:pic>
        <p:nvPicPr>
          <p:cNvPr id="19" name="Picture 2" descr="D10-30"/>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70525" y="122555"/>
            <a:ext cx="6676390" cy="453009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 name="矩形 2"/>
          <p:cNvSpPr/>
          <p:nvPr/>
        </p:nvSpPr>
        <p:spPr>
          <a:xfrm>
            <a:off x="2308151" y="2996952"/>
            <a:ext cx="2589170" cy="523220"/>
          </a:xfrm>
          <a:prstGeom prst="rect">
            <a:avLst/>
          </a:prstGeom>
        </p:spPr>
        <p:txBody>
          <a:bodyPr wrap="none">
            <a:spAutoFit/>
          </a:bodyPr>
          <a:lstStyle/>
          <a:p>
            <a:r>
              <a:rPr lang="en-US" altLang="zh-CN" sz="2800" i="1" kern="100" dirty="0" err="1">
                <a:solidFill>
                  <a:srgbClr val="C00000"/>
                </a:solidFill>
                <a:latin typeface="Times New Roman" panose="02020603050405020304" pitchFamily="18" charset="0"/>
                <a:ea typeface="方正中等线简体" panose="03000509000000000000" pitchFamily="65" charset="-122"/>
              </a:rPr>
              <a:t>Xho</a:t>
            </a:r>
            <a:r>
              <a:rPr lang="zh-CN" altLang="zh-CN" sz="2800" kern="100" dirty="0">
                <a:solidFill>
                  <a:srgbClr val="C00000"/>
                </a:solidFill>
                <a:latin typeface="Times New Roman" panose="02020603050405020304" pitchFamily="18" charset="0"/>
                <a:ea typeface="方正中等线简体" panose="03000509000000000000" pitchFamily="65" charset="-122"/>
                <a:cs typeface="宋体" panose="02010600030101010101" pitchFamily="2" charset="-122"/>
              </a:rPr>
              <a:t>Ⅰ</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800" i="1" kern="100" dirty="0" err="1">
                <a:solidFill>
                  <a:srgbClr val="C00000"/>
                </a:solidFill>
                <a:latin typeface="Times New Roman" panose="02020603050405020304" pitchFamily="18" charset="0"/>
                <a:ea typeface="方正中等线简体" panose="03000509000000000000" pitchFamily="65" charset="-122"/>
              </a:rPr>
              <a:t>Mun</a:t>
            </a:r>
            <a:r>
              <a:rPr lang="en-US" altLang="zh-CN" sz="2800" kern="100" dirty="0">
                <a:solidFill>
                  <a:srgbClr val="C00000"/>
                </a:solidFill>
                <a:latin typeface="Times New Roman" panose="02020603050405020304" pitchFamily="18" charset="0"/>
                <a:ea typeface="方正中等线简体" panose="03000509000000000000" pitchFamily="65" charset="-122"/>
              </a:rPr>
              <a:t> </a:t>
            </a:r>
            <a:r>
              <a:rPr lang="en-US" altLang="zh-CN" sz="2800" kern="100" dirty="0">
                <a:solidFill>
                  <a:srgbClr val="C00000"/>
                </a:solidFill>
                <a:latin typeface="宋体" panose="02010600030101010101" pitchFamily="2" charset="-122"/>
                <a:ea typeface="方正中等线简体" panose="03000509000000000000" pitchFamily="65" charset="-122"/>
                <a:cs typeface="Times New Roman" panose="02020603050405020304" pitchFamily="18" charset="0"/>
              </a:rPr>
              <a:t>Ⅰ</a:t>
            </a:r>
            <a:endParaRPr lang="zh-CN" altLang="en-US" sz="2800" dirty="0"/>
          </a:p>
        </p:txBody>
      </p:sp>
      <p:sp>
        <p:nvSpPr>
          <p:cNvPr id="23" name="矩形 22"/>
          <p:cNvSpPr/>
          <p:nvPr/>
        </p:nvSpPr>
        <p:spPr>
          <a:xfrm>
            <a:off x="93455" y="4767609"/>
            <a:ext cx="11394632" cy="1384995"/>
          </a:xfrm>
          <a:prstGeom prst="rect">
            <a:avLst/>
          </a:prstGeom>
        </p:spPr>
        <p:txBody>
          <a:bodyPr wrap="square">
            <a:spAutoFit/>
          </a:bodyPr>
          <a:lstStyle/>
          <a:p>
            <a:pPr algn="just">
              <a:lnSpc>
                <a:spcPct val="150000"/>
              </a:lnSpc>
              <a:spcAft>
                <a:spcPts val="0"/>
              </a:spcAft>
            </a:pP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扩增，已知胰岛素基因左端</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①</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处的碱基序列为</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—CCTTTCAGCTCA—</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，则其中一种引物设计的序列是</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5</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______________________________3</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p:txBody>
      </p:sp>
      <p:sp>
        <p:nvSpPr>
          <p:cNvPr id="24" name="矩形 23"/>
          <p:cNvSpPr/>
          <p:nvPr/>
        </p:nvSpPr>
        <p:spPr>
          <a:xfrm>
            <a:off x="5368960" y="5401791"/>
            <a:ext cx="5273952" cy="656846"/>
          </a:xfrm>
          <a:prstGeom prst="rect">
            <a:avLst/>
          </a:prstGeom>
        </p:spPr>
        <p:txBody>
          <a:bodyPr wrap="square">
            <a:spAutoFit/>
          </a:bodyPr>
          <a:lstStyle/>
          <a:p>
            <a:pPr algn="just">
              <a:lnSpc>
                <a:spcPct val="150000"/>
              </a:lnSpc>
              <a:spcAft>
                <a:spcPts val="0"/>
              </a:spcAft>
            </a:pPr>
            <a:r>
              <a:rPr lang="en-US" altLang="zh-CN" sz="2800" kern="100" dirty="0">
                <a:solidFill>
                  <a:srgbClr val="C00000"/>
                </a:solidFill>
                <a:latin typeface="Times New Roman" panose="02020603050405020304" pitchFamily="18" charset="0"/>
                <a:ea typeface="方正中等线简体" panose="03000509000000000000" pitchFamily="65" charset="-122"/>
              </a:rPr>
              <a:t>—CTCGAGCCTTTCAGCTCA—</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blinds(horizontal)">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D10-30+"/>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3041" y="2159658"/>
            <a:ext cx="5798216" cy="399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nvSpPr>
        <p:spPr>
          <a:xfrm>
            <a:off x="436890" y="1206515"/>
            <a:ext cx="10992029" cy="953135"/>
          </a:xfrm>
          <a:prstGeom prst="rect">
            <a:avLst/>
          </a:prstGeom>
          <a:noFill/>
        </p:spPr>
        <p:txBody>
          <a:bodyPr wrap="square">
            <a:spAutoFit/>
          </a:bodyPr>
          <a:lstStyle/>
          <a:p>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利用基因工程改造大肠杆菌生产</a:t>
            </a:r>
            <a:r>
              <a:rPr lang="zh-CN" altLang="en-US" sz="2800" kern="100" dirty="0">
                <a:latin typeface="Times New Roman" panose="02020603050405020304" pitchFamily="18" charset="0"/>
                <a:ea typeface="方正中等线简体" panose="03000509000000000000" pitchFamily="65" charset="-122"/>
                <a:cs typeface="Times New Roman" panose="02020603050405020304" pitchFamily="18" charset="0"/>
              </a:rPr>
              <a:t>的人胰岛素有没有生物活性？为什么？后续还需要什么操作？</a:t>
            </a:r>
            <a:endParaRPr lang="zh-CN" altLang="en-US" sz="2800" dirty="0"/>
          </a:p>
        </p:txBody>
      </p:sp>
      <p:sp>
        <p:nvSpPr>
          <p:cNvPr id="7" name="文本框 6"/>
          <p:cNvSpPr txBox="1"/>
          <p:nvPr/>
        </p:nvSpPr>
        <p:spPr>
          <a:xfrm>
            <a:off x="5255540" y="2159480"/>
            <a:ext cx="6316980" cy="1938020"/>
          </a:xfrm>
          <a:prstGeom prst="rect">
            <a:avLst/>
          </a:prstGeom>
          <a:noFill/>
        </p:spPr>
        <p:txBody>
          <a:bodyPr wrap="none" rtlCol="0">
            <a:spAutoFit/>
          </a:bodyPr>
          <a:lstStyle/>
          <a:p>
            <a:r>
              <a:rPr lang="zh-CN" altLang="en-US" sz="2400" b="1" dirty="0">
                <a:solidFill>
                  <a:srgbClr val="FF0000"/>
                </a:solidFill>
              </a:rPr>
              <a:t>没有。</a:t>
            </a:r>
            <a:endParaRPr lang="en-US" altLang="zh-CN" sz="2400" b="1" dirty="0">
              <a:solidFill>
                <a:srgbClr val="FF0000"/>
              </a:solidFill>
            </a:endParaRPr>
          </a:p>
          <a:p>
            <a:pPr marL="342900" indent="-342900">
              <a:buFont typeface="Arial" panose="020B0604020202020204" pitchFamily="34" charset="0"/>
              <a:buChar char="•"/>
            </a:pPr>
            <a:r>
              <a:rPr lang="zh-CN" altLang="en-US" sz="2400" b="1" dirty="0">
                <a:solidFill>
                  <a:srgbClr val="FF0000"/>
                </a:solidFill>
              </a:rPr>
              <a:t>大肠杆菌不具备内质网、高尔基体等细胞器</a:t>
            </a:r>
            <a:endParaRPr lang="en-US" altLang="zh-CN" sz="2400" b="1" dirty="0">
              <a:solidFill>
                <a:srgbClr val="FF0000"/>
              </a:solidFill>
            </a:endParaRPr>
          </a:p>
          <a:p>
            <a:pPr indent="0">
              <a:buFont typeface="Arial" panose="020B0604020202020204" pitchFamily="34" charset="0"/>
              <a:buNone/>
            </a:pPr>
            <a:r>
              <a:rPr lang="en-US" altLang="zh-CN" sz="2400" b="1" dirty="0">
                <a:solidFill>
                  <a:srgbClr val="FF0000"/>
                </a:solidFill>
              </a:rPr>
              <a:t>     </a:t>
            </a:r>
            <a:r>
              <a:rPr lang="zh-CN" altLang="en-US" sz="2400" b="1" dirty="0">
                <a:solidFill>
                  <a:srgbClr val="FF0000"/>
                </a:solidFill>
              </a:rPr>
              <a:t>对肽链加工，因此不能形成空间结构。</a:t>
            </a:r>
            <a:endParaRPr lang="en-US" altLang="zh-CN" sz="2400" b="1" dirty="0">
              <a:solidFill>
                <a:srgbClr val="FF0000"/>
              </a:solidFill>
            </a:endParaRPr>
          </a:p>
          <a:p>
            <a:pPr marL="342900" indent="-342900">
              <a:buFont typeface="Arial" panose="020B0604020202020204" pitchFamily="34" charset="0"/>
              <a:buChar char="•"/>
            </a:pPr>
            <a:r>
              <a:rPr lang="zh-CN" altLang="en-US" sz="2400" b="1" dirty="0">
                <a:solidFill>
                  <a:srgbClr val="FF0000"/>
                </a:solidFill>
              </a:rPr>
              <a:t>需要进一步加工，盘区折叠形成特定的空间</a:t>
            </a:r>
            <a:endParaRPr lang="en-US" altLang="zh-CN" sz="2400" b="1" dirty="0">
              <a:solidFill>
                <a:srgbClr val="FF0000"/>
              </a:solidFill>
            </a:endParaRPr>
          </a:p>
          <a:p>
            <a:r>
              <a:rPr lang="zh-CN" altLang="en-US" sz="2400" b="1" dirty="0">
                <a:solidFill>
                  <a:srgbClr val="FF0000"/>
                </a:solidFill>
              </a:rPr>
              <a:t>     结构。</a:t>
            </a:r>
            <a:endParaRPr lang="zh-CN" altLang="en-US" sz="2400" b="1" dirty="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2547"/>
          <p:cNvSpPr txBox="1">
            <a:spLocks noChangeArrowheads="1"/>
          </p:cNvSpPr>
          <p:nvPr>
            <p:custDataLst>
              <p:tags r:id="rId1"/>
            </p:custDataLst>
          </p:nvPr>
        </p:nvSpPr>
        <p:spPr bwMode="auto">
          <a:xfrm>
            <a:off x="-635" y="9525"/>
            <a:ext cx="12192635" cy="545465"/>
          </a:xfrm>
          <a:prstGeom prst="rect">
            <a:avLst/>
          </a:prstGeom>
          <a:noFill/>
          <a:ln w="9525">
            <a:noFill/>
            <a:miter lim="800000"/>
          </a:ln>
        </p:spPr>
        <p:txBody>
          <a:bodyPr wrap="square" lIns="217728" tIns="108864" rIns="217728" bIns="108864">
            <a:noAutofit/>
          </a:bodyPr>
          <a:lstStyle/>
          <a:p>
            <a:pPr algn="ctr">
              <a:lnSpc>
                <a:spcPct val="80000"/>
              </a:lnSpc>
              <a:buFont typeface="Arial" panose="020B0604020202020204" pitchFamily="34" charset="0"/>
              <a:buNone/>
            </a:pPr>
            <a:r>
              <a:rPr lang="zh-CN" altLang="en-US" sz="3200" b="1">
                <a:solidFill>
                  <a:schemeClr val="bg1"/>
                </a:solidFill>
                <a:latin typeface="黑体" panose="02010609060101010101" charset="-122"/>
                <a:ea typeface="黑体" panose="02010609060101010101" charset="-122"/>
                <a:cs typeface="+mn-ea"/>
                <a:sym typeface="+mn-ea"/>
              </a:rPr>
              <a:t>蛋白质工程</a:t>
            </a:r>
            <a:r>
              <a:rPr lang="en-US" altLang="zh-CN" sz="3200" b="1">
                <a:solidFill>
                  <a:schemeClr val="bg1"/>
                </a:solidFill>
                <a:latin typeface="黑体" panose="02010609060101010101" charset="-122"/>
                <a:ea typeface="黑体" panose="02010609060101010101" charset="-122"/>
                <a:cs typeface="+mn-ea"/>
                <a:sym typeface="+mn-ea"/>
              </a:rPr>
              <a:t>——</a:t>
            </a:r>
            <a:r>
              <a:rPr lang="zh-CN" altLang="en-US" sz="3200" b="1">
                <a:solidFill>
                  <a:schemeClr val="bg1"/>
                </a:solidFill>
                <a:latin typeface="黑体" panose="02010609060101010101" charset="-122"/>
                <a:ea typeface="黑体" panose="02010609060101010101" charset="-122"/>
                <a:cs typeface="+mn-ea"/>
                <a:sym typeface="+mn-ea"/>
              </a:rPr>
              <a:t>蛋白质工程的应用</a:t>
            </a:r>
            <a:endParaRPr lang="zh-CN" altLang="en-US" sz="3200" b="1">
              <a:solidFill>
                <a:schemeClr val="bg1"/>
              </a:solidFill>
              <a:latin typeface="黑体" panose="02010609060101010101" charset="-122"/>
              <a:ea typeface="黑体" panose="02010609060101010101" charset="-122"/>
              <a:cs typeface="+mn-ea"/>
              <a:sym typeface="+mn-ea"/>
            </a:endParaRPr>
          </a:p>
        </p:txBody>
      </p:sp>
      <p:sp>
        <p:nvSpPr>
          <p:cNvPr id="2" name="文本框 1"/>
          <p:cNvSpPr txBox="1"/>
          <p:nvPr>
            <p:custDataLst>
              <p:tags r:id="rId2"/>
            </p:custDataLst>
          </p:nvPr>
        </p:nvSpPr>
        <p:spPr>
          <a:xfrm>
            <a:off x="665748" y="1361234"/>
            <a:ext cx="10515600" cy="1384995"/>
          </a:xfrm>
          <a:prstGeom prst="rect">
            <a:avLst/>
          </a:prstGeom>
          <a:noFill/>
          <a:ln w="19050">
            <a:solidFill>
              <a:schemeClr val="tx1"/>
            </a:solidFill>
          </a:ln>
        </p:spPr>
        <p:txBody>
          <a:bodyPr wrap="square" rtlCol="0">
            <a:spAutoFit/>
          </a:bodyPr>
          <a:lstStyle/>
          <a:p>
            <a:pPr marL="0" marR="0" lvl="0" indent="0" defTabSz="914400" rtl="0" eaLnBrk="1" fontAlgn="auto" latinLnBrk="0" hangingPunct="1">
              <a:lnSpc>
                <a:spcPct val="100000"/>
              </a:lnSpc>
              <a:spcBef>
                <a:spcPct val="0"/>
              </a:spcBef>
              <a:spcAft>
                <a:spcPct val="0"/>
              </a:spcAft>
              <a:buClrTx/>
              <a:buSzTx/>
              <a:buFontTx/>
              <a:buNone/>
              <a:defRPr/>
            </a:pPr>
            <a:r>
              <a:rPr kumimoji="0" lang="zh-CN" altLang="en-US" sz="2800" i="0" u="none" strike="noStrike" kern="1200" cap="none" spc="0" normalizeH="0" baseline="0" noProof="0" dirty="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天然的胰岛素制剂易形成</a:t>
            </a:r>
            <a:r>
              <a:rPr kumimoji="0" lang="zh-CN" altLang="en-US" sz="2800" i="0" u="none" strike="noStrike" kern="1200" cap="none" spc="0" normalizeH="0" baseline="0" noProof="0" dirty="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rPr>
              <a:t>二聚体或六聚体</a:t>
            </a:r>
            <a:r>
              <a:rPr kumimoji="0" lang="zh-CN" altLang="en-US" sz="2800" i="0" u="none" strike="noStrike" kern="1200" cap="none" spc="0" normalizeH="0" baseline="0" noProof="0" dirty="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，皮下注射胰岛素后往往要经历一个逐渐解离为单体的过程，这在一定程度上延缓了疗效。因此科学家希望对胰岛素进行改造，从而降低它的聚合作用。</a:t>
            </a:r>
            <a:endParaRPr kumimoji="0" lang="zh-CN" altLang="en-US" sz="2800" i="0" u="none" strike="noStrike" kern="1200" cap="none" spc="0" normalizeH="0" baseline="0" noProof="0" dirty="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33" name="文本框 32"/>
          <p:cNvSpPr txBox="1"/>
          <p:nvPr/>
        </p:nvSpPr>
        <p:spPr>
          <a:xfrm>
            <a:off x="665749" y="3278287"/>
            <a:ext cx="10515599" cy="954107"/>
          </a:xfrm>
          <a:prstGeom prst="rect">
            <a:avLst/>
          </a:prstGeom>
          <a:noFill/>
        </p:spPr>
        <p:txBody>
          <a:bodyPr wrap="square">
            <a:spAutoFit/>
          </a:bodyPr>
          <a:lstStyle/>
          <a:p>
            <a:r>
              <a:rPr lang="zh-CN" altLang="zh-CN" sz="2800" dirty="0">
                <a:solidFill>
                  <a:prstClr val="black"/>
                </a:solidFill>
                <a:latin typeface="黑体" panose="02010609060101010101" charset="-122"/>
                <a:ea typeface="黑体" panose="02010609060101010101" charset="-122"/>
              </a:rPr>
              <a:t>科学家利用蛋白质工程技术，研制出了</a:t>
            </a:r>
            <a:r>
              <a:rPr lang="zh-CN" altLang="zh-CN" sz="2800" dirty="0">
                <a:solidFill>
                  <a:srgbClr val="00B050"/>
                </a:solidFill>
                <a:latin typeface="黑体" panose="02010609060101010101" charset="-122"/>
                <a:ea typeface="黑体" panose="02010609060101010101" charset="-122"/>
              </a:rPr>
              <a:t>赖脯胰岛素</a:t>
            </a:r>
            <a:r>
              <a:rPr lang="zh-CN" altLang="zh-CN" sz="2800" dirty="0">
                <a:solidFill>
                  <a:prstClr val="black"/>
                </a:solidFill>
                <a:latin typeface="黑体" panose="02010609060101010101" charset="-122"/>
                <a:ea typeface="黑体" panose="02010609060101010101" charset="-122"/>
              </a:rPr>
              <a:t>，与天然胰岛素相比，其皮下注射后易吸收、起效快。</a:t>
            </a:r>
            <a:endParaRPr lang="zh-CN" altLang="en-US" sz="2800" dirty="0">
              <a:solidFill>
                <a:prstClr val="black"/>
              </a:solidFill>
              <a:latin typeface="黑体" panose="02010609060101010101" charset="-122"/>
              <a:ea typeface="黑体" panose="02010609060101010101" charset="-122"/>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4320334" y="1186057"/>
            <a:ext cx="1128236" cy="1631216"/>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天然蛋白质易形成二聚体或六聚体</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4" name="文本框 3"/>
          <p:cNvSpPr txBox="1"/>
          <p:nvPr>
            <p:custDataLst>
              <p:tags r:id="rId2"/>
            </p:custDataLst>
          </p:nvPr>
        </p:nvSpPr>
        <p:spPr>
          <a:xfrm>
            <a:off x="6276462" y="3483349"/>
            <a:ext cx="604361" cy="1323439"/>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预期结构</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nvGrpSpPr>
          <p:cNvPr id="15" name="组合 14"/>
          <p:cNvGrpSpPr/>
          <p:nvPr>
            <p:custDataLst>
              <p:tags r:id="rId3"/>
            </p:custDataLst>
          </p:nvPr>
        </p:nvGrpSpPr>
        <p:grpSpPr>
          <a:xfrm>
            <a:off x="10738609" y="2980349"/>
            <a:ext cx="830580" cy="739880"/>
            <a:chOff x="12306" y="5010"/>
            <a:chExt cx="1744" cy="1223"/>
          </a:xfrm>
        </p:grpSpPr>
        <p:cxnSp>
          <p:nvCxnSpPr>
            <p:cNvPr id="24" name="直接箭头连接符 23"/>
            <p:cNvCxnSpPr/>
            <p:nvPr>
              <p:custDataLst>
                <p:tags r:id="rId4"/>
              </p:custDataLst>
            </p:nvPr>
          </p:nvCxnSpPr>
          <p:spPr>
            <a:xfrm rot="5400000" flipV="1">
              <a:off x="12545" y="5617"/>
              <a:ext cx="1223" cy="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矩形 24"/>
            <p:cNvSpPr/>
            <p:nvPr>
              <p:custDataLst>
                <p:tags r:id="rId5"/>
              </p:custDataLst>
            </p:nvPr>
          </p:nvSpPr>
          <p:spPr>
            <a:xfrm>
              <a:off x="12306" y="5307"/>
              <a:ext cx="1744" cy="661"/>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rPr>
                <a:t>改 造</a:t>
              </a:r>
              <a:endParaRPr kumimoji="0" lang="zh-CN" altLang="en-US" sz="2000" b="1" i="0" u="none" strike="noStrike" kern="1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endParaRPr>
            </a:p>
          </p:txBody>
        </p:sp>
      </p:grpSp>
      <p:sp>
        <p:nvSpPr>
          <p:cNvPr id="26" name="文本框 25"/>
          <p:cNvSpPr txBox="1"/>
          <p:nvPr>
            <p:custDataLst>
              <p:tags r:id="rId6"/>
            </p:custDataLst>
          </p:nvPr>
        </p:nvSpPr>
        <p:spPr>
          <a:xfrm>
            <a:off x="10339516" y="1032169"/>
            <a:ext cx="1566386" cy="1938992"/>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B28</a:t>
            </a: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位脯氨酸替换为天冬氨酸或将它与</a:t>
            </a:r>
            <a:r>
              <a:rPr kumimoji="0" lang="en-US" altLang="zh-CN"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B29</a:t>
            </a: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位的赖氨酸交换位置</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30" name="文本框 29"/>
          <p:cNvSpPr txBox="1"/>
          <p:nvPr>
            <p:custDataLst>
              <p:tags r:id="rId7"/>
            </p:custDataLst>
          </p:nvPr>
        </p:nvSpPr>
        <p:spPr>
          <a:xfrm>
            <a:off x="10701797" y="3720230"/>
            <a:ext cx="902970" cy="1015663"/>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新胰岛素基因</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nvGrpSpPr>
          <p:cNvPr id="65" name="组合 64"/>
          <p:cNvGrpSpPr/>
          <p:nvPr>
            <p:custDataLst>
              <p:tags r:id="rId8"/>
            </p:custDataLst>
          </p:nvPr>
        </p:nvGrpSpPr>
        <p:grpSpPr>
          <a:xfrm>
            <a:off x="9840258" y="3854379"/>
            <a:ext cx="851274" cy="400220"/>
            <a:chOff x="10050" y="6002"/>
            <a:chExt cx="1572" cy="1044"/>
          </a:xfrm>
        </p:grpSpPr>
        <p:cxnSp>
          <p:nvCxnSpPr>
            <p:cNvPr id="46" name="直接箭头连接符 45"/>
            <p:cNvCxnSpPr/>
            <p:nvPr>
              <p:custDataLst>
                <p:tags r:id="rId9"/>
              </p:custDataLst>
            </p:nvPr>
          </p:nvCxnSpPr>
          <p:spPr>
            <a:xfrm rot="5400000">
              <a:off x="10832" y="6160"/>
              <a:ext cx="7" cy="157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8" name="矩形 47"/>
            <p:cNvSpPr/>
            <p:nvPr>
              <p:custDataLst>
                <p:tags r:id="rId10"/>
              </p:custDataLst>
            </p:nvPr>
          </p:nvSpPr>
          <p:spPr>
            <a:xfrm>
              <a:off x="10090" y="6002"/>
              <a:ext cx="1492" cy="1044"/>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rPr>
                <a:t>转录</a:t>
              </a:r>
              <a:endParaRPr kumimoji="0" lang="zh-CN" altLang="en-US"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endParaRPr>
            </a:p>
          </p:txBody>
        </p:sp>
      </p:grpSp>
      <p:sp>
        <p:nvSpPr>
          <p:cNvPr id="32" name="文本框 31"/>
          <p:cNvSpPr txBox="1"/>
          <p:nvPr>
            <p:custDataLst>
              <p:tags r:id="rId11"/>
            </p:custDataLst>
          </p:nvPr>
        </p:nvSpPr>
        <p:spPr>
          <a:xfrm>
            <a:off x="8990498" y="4001241"/>
            <a:ext cx="838955" cy="400110"/>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mRNA</a:t>
            </a:r>
            <a:endParaRPr kumimoji="0" lang="en-US" altLang="zh-CN"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nvGrpSpPr>
          <p:cNvPr id="39" name="组合 38"/>
          <p:cNvGrpSpPr/>
          <p:nvPr>
            <p:custDataLst>
              <p:tags r:id="rId12"/>
            </p:custDataLst>
          </p:nvPr>
        </p:nvGrpSpPr>
        <p:grpSpPr>
          <a:xfrm>
            <a:off x="6889650" y="3773786"/>
            <a:ext cx="565785" cy="707706"/>
            <a:chOff x="3488" y="2900"/>
            <a:chExt cx="1188" cy="1486"/>
          </a:xfrm>
        </p:grpSpPr>
        <p:cxnSp>
          <p:nvCxnSpPr>
            <p:cNvPr id="40" name="直接箭头连接符 39"/>
            <p:cNvCxnSpPr/>
            <p:nvPr>
              <p:custDataLst>
                <p:tags r:id="rId13"/>
              </p:custDataLst>
            </p:nvPr>
          </p:nvCxnSpPr>
          <p:spPr>
            <a:xfrm flipH="1" flipV="1">
              <a:off x="3488" y="3672"/>
              <a:ext cx="1188" cy="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1" name="矩形 40"/>
            <p:cNvSpPr/>
            <p:nvPr>
              <p:custDataLst>
                <p:tags r:id="rId14"/>
              </p:custDataLst>
            </p:nvPr>
          </p:nvSpPr>
          <p:spPr>
            <a:xfrm>
              <a:off x="3644" y="2900"/>
              <a:ext cx="930" cy="1486"/>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rPr>
                <a:t>折</a:t>
              </a:r>
              <a:endParaRPr kumimoji="0" lang="en-US" altLang="zh-CN"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endParaRPr>
            </a:p>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rPr>
                <a:t>叠</a:t>
              </a:r>
              <a:endParaRPr kumimoji="0" lang="zh-CN" altLang="en-US"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endParaRPr>
            </a:p>
          </p:txBody>
        </p:sp>
      </p:grpSp>
      <p:grpSp>
        <p:nvGrpSpPr>
          <p:cNvPr id="22" name="组合 21"/>
          <p:cNvGrpSpPr/>
          <p:nvPr>
            <p:custDataLst>
              <p:tags r:id="rId15"/>
            </p:custDataLst>
          </p:nvPr>
        </p:nvGrpSpPr>
        <p:grpSpPr>
          <a:xfrm>
            <a:off x="5518672" y="1548944"/>
            <a:ext cx="954970" cy="707707"/>
            <a:chOff x="3453" y="4869"/>
            <a:chExt cx="1223" cy="1486"/>
          </a:xfrm>
        </p:grpSpPr>
        <p:cxnSp>
          <p:nvCxnSpPr>
            <p:cNvPr id="7" name="直接箭头连接符 6"/>
            <p:cNvCxnSpPr/>
            <p:nvPr>
              <p:custDataLst>
                <p:tags r:id="rId16"/>
              </p:custDataLst>
            </p:nvPr>
          </p:nvCxnSpPr>
          <p:spPr>
            <a:xfrm flipV="1">
              <a:off x="3453" y="5631"/>
              <a:ext cx="1223" cy="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矩形 12"/>
            <p:cNvSpPr/>
            <p:nvPr>
              <p:custDataLst>
                <p:tags r:id="rId17"/>
              </p:custDataLst>
            </p:nvPr>
          </p:nvSpPr>
          <p:spPr>
            <a:xfrm>
              <a:off x="3518" y="4869"/>
              <a:ext cx="1093" cy="1486"/>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rPr>
                <a:t>预期功能</a:t>
              </a:r>
              <a:endParaRPr kumimoji="0" lang="zh-CN" altLang="en-US" sz="2000" b="1" i="0" u="none" strike="noStrike" kern="1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endParaRPr>
            </a:p>
          </p:txBody>
        </p:sp>
      </p:grpSp>
      <p:grpSp>
        <p:nvGrpSpPr>
          <p:cNvPr id="21" name="组合 20"/>
          <p:cNvGrpSpPr/>
          <p:nvPr>
            <p:custDataLst>
              <p:tags r:id="rId18"/>
            </p:custDataLst>
          </p:nvPr>
        </p:nvGrpSpPr>
        <p:grpSpPr>
          <a:xfrm>
            <a:off x="5621206" y="3465890"/>
            <a:ext cx="595313" cy="1323498"/>
            <a:chOff x="3260" y="4851"/>
            <a:chExt cx="1250" cy="2779"/>
          </a:xfrm>
        </p:grpSpPr>
        <p:cxnSp>
          <p:nvCxnSpPr>
            <p:cNvPr id="43" name="直接箭头连接符 42"/>
            <p:cNvCxnSpPr/>
            <p:nvPr>
              <p:custDataLst>
                <p:tags r:id="rId19"/>
              </p:custDataLst>
            </p:nvPr>
          </p:nvCxnSpPr>
          <p:spPr>
            <a:xfrm flipH="1" flipV="1">
              <a:off x="3260" y="6241"/>
              <a:ext cx="1188" cy="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7" name="矩形 46"/>
            <p:cNvSpPr/>
            <p:nvPr>
              <p:custDataLst>
                <p:tags r:id="rId20"/>
              </p:custDataLst>
            </p:nvPr>
          </p:nvSpPr>
          <p:spPr>
            <a:xfrm>
              <a:off x="3417" y="4851"/>
              <a:ext cx="1093" cy="2779"/>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rPr>
                <a:t>行使功能</a:t>
              </a:r>
              <a:endParaRPr kumimoji="0" lang="zh-CN" altLang="en-US"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endParaRPr>
            </a:p>
          </p:txBody>
        </p:sp>
      </p:grpSp>
      <p:sp>
        <p:nvSpPr>
          <p:cNvPr id="5" name="文本框 4"/>
          <p:cNvSpPr txBox="1"/>
          <p:nvPr>
            <p:custDataLst>
              <p:tags r:id="rId21"/>
            </p:custDataLst>
          </p:nvPr>
        </p:nvSpPr>
        <p:spPr>
          <a:xfrm>
            <a:off x="6504314" y="1262580"/>
            <a:ext cx="1115854" cy="1323439"/>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降低胰岛素的聚合作用</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nvGrpSpPr>
          <p:cNvPr id="6" name="组合 5"/>
          <p:cNvGrpSpPr/>
          <p:nvPr>
            <p:custDataLst>
              <p:tags r:id="rId22"/>
            </p:custDataLst>
          </p:nvPr>
        </p:nvGrpSpPr>
        <p:grpSpPr>
          <a:xfrm>
            <a:off x="7642060" y="1249604"/>
            <a:ext cx="836680" cy="1323498"/>
            <a:chOff x="3453" y="4212"/>
            <a:chExt cx="1402" cy="2779"/>
          </a:xfrm>
        </p:grpSpPr>
        <p:cxnSp>
          <p:nvCxnSpPr>
            <p:cNvPr id="8" name="直接箭头连接符 7"/>
            <p:cNvCxnSpPr/>
            <p:nvPr>
              <p:custDataLst>
                <p:tags r:id="rId23"/>
              </p:custDataLst>
            </p:nvPr>
          </p:nvCxnSpPr>
          <p:spPr>
            <a:xfrm flipV="1">
              <a:off x="3453" y="5631"/>
              <a:ext cx="1223" cy="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矩形 8"/>
            <p:cNvSpPr/>
            <p:nvPr>
              <p:custDataLst>
                <p:tags r:id="rId24"/>
              </p:custDataLst>
            </p:nvPr>
          </p:nvSpPr>
          <p:spPr>
            <a:xfrm>
              <a:off x="3698" y="4212"/>
              <a:ext cx="1157" cy="2779"/>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rPr>
                <a:t>设计结构</a:t>
              </a:r>
              <a:endParaRPr kumimoji="0" lang="zh-CN" altLang="en-US" sz="2000" b="1" i="0" u="none" strike="noStrike" kern="1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endParaRPr>
            </a:p>
          </p:txBody>
        </p:sp>
      </p:grpSp>
      <p:sp>
        <p:nvSpPr>
          <p:cNvPr id="10" name="文本框 9"/>
          <p:cNvSpPr txBox="1"/>
          <p:nvPr>
            <p:custDataLst>
              <p:tags r:id="rId25"/>
            </p:custDataLst>
          </p:nvPr>
        </p:nvSpPr>
        <p:spPr>
          <a:xfrm>
            <a:off x="8431219" y="1102852"/>
            <a:ext cx="967740" cy="1631216"/>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改变</a:t>
            </a:r>
            <a:r>
              <a:rPr kumimoji="0" lang="en-US" altLang="zh-CN"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B</a:t>
            </a: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链第</a:t>
            </a:r>
            <a:r>
              <a:rPr kumimoji="0" lang="en-US" altLang="zh-CN"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20-29</a:t>
            </a: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位氨基酸组成</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nvGrpSpPr>
          <p:cNvPr id="11" name="组合 10"/>
          <p:cNvGrpSpPr/>
          <p:nvPr>
            <p:custDataLst>
              <p:tags r:id="rId26"/>
            </p:custDataLst>
          </p:nvPr>
        </p:nvGrpSpPr>
        <p:grpSpPr>
          <a:xfrm>
            <a:off x="9391574" y="1544323"/>
            <a:ext cx="933367" cy="707707"/>
            <a:chOff x="3453" y="4871"/>
            <a:chExt cx="1306" cy="1486"/>
          </a:xfrm>
        </p:grpSpPr>
        <p:cxnSp>
          <p:nvCxnSpPr>
            <p:cNvPr id="12" name="直接箭头连接符 11"/>
            <p:cNvCxnSpPr/>
            <p:nvPr>
              <p:custDataLst>
                <p:tags r:id="rId27"/>
              </p:custDataLst>
            </p:nvPr>
          </p:nvCxnSpPr>
          <p:spPr>
            <a:xfrm flipV="1">
              <a:off x="3453" y="5631"/>
              <a:ext cx="1223" cy="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28"/>
              </p:custDataLst>
            </p:nvPr>
          </p:nvSpPr>
          <p:spPr>
            <a:xfrm>
              <a:off x="3602" y="4871"/>
              <a:ext cx="1157" cy="1486"/>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rPr>
                <a:t>推测序列</a:t>
              </a:r>
              <a:endParaRPr kumimoji="0" lang="zh-CN" altLang="en-US" sz="2000" b="1" i="0" u="none" strike="noStrike" kern="1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endParaRPr>
            </a:p>
          </p:txBody>
        </p:sp>
      </p:grpSp>
      <p:grpSp>
        <p:nvGrpSpPr>
          <p:cNvPr id="16" name="组合 15"/>
          <p:cNvGrpSpPr/>
          <p:nvPr>
            <p:custDataLst>
              <p:tags r:id="rId29"/>
            </p:custDataLst>
          </p:nvPr>
        </p:nvGrpSpPr>
        <p:grpSpPr>
          <a:xfrm>
            <a:off x="8385754" y="3812315"/>
            <a:ext cx="548270" cy="708052"/>
            <a:chOff x="10050" y="5979"/>
            <a:chExt cx="1572" cy="1847"/>
          </a:xfrm>
        </p:grpSpPr>
        <p:cxnSp>
          <p:nvCxnSpPr>
            <p:cNvPr id="17" name="直接箭头连接符 16"/>
            <p:cNvCxnSpPr/>
            <p:nvPr>
              <p:custDataLst>
                <p:tags r:id="rId30"/>
              </p:custDataLst>
            </p:nvPr>
          </p:nvCxnSpPr>
          <p:spPr>
            <a:xfrm rot="5400000">
              <a:off x="10832" y="6160"/>
              <a:ext cx="7" cy="157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矩形 17"/>
            <p:cNvSpPr/>
            <p:nvPr>
              <p:custDataLst>
                <p:tags r:id="rId31"/>
              </p:custDataLst>
            </p:nvPr>
          </p:nvSpPr>
          <p:spPr>
            <a:xfrm>
              <a:off x="10090" y="5979"/>
              <a:ext cx="1492" cy="1847"/>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rPr>
                <a:t>翻译</a:t>
              </a:r>
              <a:endParaRPr kumimoji="0" lang="zh-CN" altLang="en-US" sz="2000" b="1" i="0" u="none" strike="noStrike" kern="1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endParaRPr>
            </a:p>
          </p:txBody>
        </p:sp>
      </p:grpSp>
      <p:sp>
        <p:nvSpPr>
          <p:cNvPr id="19" name="文本框 18"/>
          <p:cNvSpPr txBox="1"/>
          <p:nvPr>
            <p:custDataLst>
              <p:tags r:id="rId32"/>
            </p:custDataLst>
          </p:nvPr>
        </p:nvSpPr>
        <p:spPr>
          <a:xfrm>
            <a:off x="7507524" y="3762375"/>
            <a:ext cx="856298" cy="707886"/>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多肽链</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20" name="文本框 19"/>
          <p:cNvSpPr txBox="1"/>
          <p:nvPr>
            <p:custDataLst>
              <p:tags r:id="rId33"/>
            </p:custDataLst>
          </p:nvPr>
        </p:nvSpPr>
        <p:spPr>
          <a:xfrm>
            <a:off x="4339458" y="3608487"/>
            <a:ext cx="1231414" cy="1015663"/>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有效抑制胰岛素的聚合</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23" name="矩形 22"/>
          <p:cNvSpPr/>
          <p:nvPr/>
        </p:nvSpPr>
        <p:spPr>
          <a:xfrm>
            <a:off x="501555" y="4706281"/>
            <a:ext cx="10767698" cy="1950534"/>
          </a:xfrm>
          <a:prstGeom prst="rect">
            <a:avLst/>
          </a:prstGeom>
        </p:spPr>
        <p:txBody>
          <a:bodyPr wrap="square">
            <a:spAutoFit/>
          </a:bodyPr>
          <a:lstStyle/>
          <a:p>
            <a:pPr algn="just">
              <a:lnSpc>
                <a:spcPct val="150000"/>
              </a:lnSpc>
              <a:spcAft>
                <a:spcPts val="0"/>
              </a:spcAft>
            </a:pP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(4)</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 获得赖脯胰岛素基因的途径是：从预期的蛋白质功能出发</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_______________________</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推测应有的氨基酸序列</a:t>
            </a:r>
            <a:r>
              <a:rPr lang="en-US" altLang="zh-CN" sz="2800" kern="100" dirty="0">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找到相对应的脱氧核苷酸序列。</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27" name="矩形 26"/>
          <p:cNvSpPr/>
          <p:nvPr/>
        </p:nvSpPr>
        <p:spPr>
          <a:xfrm>
            <a:off x="1117262" y="5255267"/>
            <a:ext cx="3905443" cy="738664"/>
          </a:xfrm>
          <a:prstGeom prst="rect">
            <a:avLst/>
          </a:prstGeom>
        </p:spPr>
        <p:txBody>
          <a:bodyPr wrap="square">
            <a:spAutoFit/>
          </a:bodyPr>
          <a:lstStyle/>
          <a:p>
            <a:pPr algn="just">
              <a:lnSpc>
                <a:spcPct val="150000"/>
              </a:lnSpc>
              <a:spcAft>
                <a:spcPts val="0"/>
              </a:spcAft>
            </a:pP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设计预期的蛋白质结构</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pic>
        <p:nvPicPr>
          <p:cNvPr id="3" name="Picture 2" descr="D10-30+"/>
          <p:cNvPicPr>
            <a:picLocks noChangeAspect="1" noChangeArrowheads="1"/>
          </p:cNvPicPr>
          <p:nvPr/>
        </p:nvPicPr>
        <p:blipFill>
          <a:blip r:embed="rId34" cstate="print">
            <a:clrChange>
              <a:clrFrom>
                <a:srgbClr val="FFFFFF"/>
              </a:clrFrom>
              <a:clrTo>
                <a:srgbClr val="FFFFFF">
                  <a:alpha val="0"/>
                </a:srgbClr>
              </a:clrTo>
            </a:clrChange>
            <a:extLst>
              <a:ext uri="{28A0092B-C50C-407E-A947-70E740481C1C}">
                <a14:useLocalDpi xmlns:a14="http://schemas.microsoft.com/office/drawing/2010/main" val="0"/>
              </a:ext>
            </a:extLst>
          </a:blip>
          <a:srcRect l="61592" t="53346" b="8902"/>
          <a:stretch>
            <a:fillRect/>
          </a:stretch>
        </p:blipFill>
        <p:spPr bwMode="auto">
          <a:xfrm>
            <a:off x="341630" y="1541145"/>
            <a:ext cx="3628390" cy="245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5"/>
                                        </p:tgtEl>
                                        <p:attrNameLst>
                                          <p:attrName>style.visibility</p:attrName>
                                        </p:attrNameLst>
                                      </p:cBhvr>
                                      <p:to>
                                        <p:strVal val="visible"/>
                                      </p:to>
                                    </p:set>
                                    <p:anim calcmode="lin" valueType="num">
                                      <p:cBhvr additive="base">
                                        <p:cTn id="11" dur="500" fill="hold"/>
                                        <p:tgtEl>
                                          <p:spTgt spid="65"/>
                                        </p:tgtEl>
                                        <p:attrNameLst>
                                          <p:attrName>ppt_x</p:attrName>
                                        </p:attrNameLst>
                                      </p:cBhvr>
                                      <p:tavLst>
                                        <p:tav tm="0">
                                          <p:val>
                                            <p:strVal val="#ppt_x"/>
                                          </p:val>
                                        </p:tav>
                                        <p:tav tm="100000">
                                          <p:val>
                                            <p:strVal val="#ppt_x"/>
                                          </p:val>
                                        </p:tav>
                                      </p:tavLst>
                                    </p:anim>
                                    <p:anim calcmode="lin" valueType="num">
                                      <p:cBhvr additive="base">
                                        <p:cTn id="12" dur="500" fill="hold"/>
                                        <p:tgtEl>
                                          <p:spTgt spid="6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500" fill="hold"/>
                                        <p:tgtEl>
                                          <p:spTgt spid="39"/>
                                        </p:tgtEl>
                                        <p:attrNameLst>
                                          <p:attrName>ppt_x</p:attrName>
                                        </p:attrNameLst>
                                      </p:cBhvr>
                                      <p:tavLst>
                                        <p:tav tm="0">
                                          <p:val>
                                            <p:strVal val="#ppt_x"/>
                                          </p:val>
                                        </p:tav>
                                        <p:tav tm="100000">
                                          <p:val>
                                            <p:strVal val="#ppt_x"/>
                                          </p:val>
                                        </p:tav>
                                      </p:tavLst>
                                    </p:anim>
                                    <p:anim calcmode="lin" valueType="num">
                                      <p:cBhvr additive="base">
                                        <p:cTn id="20" dur="500" fill="hold"/>
                                        <p:tgtEl>
                                          <p:spTgt spid="3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anim calcmode="lin" valueType="num">
                                      <p:cBhvr additive="base">
                                        <p:cTn id="39" dur="500" fill="hold"/>
                                        <p:tgtEl>
                                          <p:spTgt spid="2"/>
                                        </p:tgtEl>
                                        <p:attrNameLst>
                                          <p:attrName>ppt_x</p:attrName>
                                        </p:attrNameLst>
                                      </p:cBhvr>
                                      <p:tavLst>
                                        <p:tav tm="0">
                                          <p:val>
                                            <p:strVal val="#ppt_x"/>
                                          </p:val>
                                        </p:tav>
                                        <p:tav tm="100000">
                                          <p:val>
                                            <p:strVal val="#ppt_x"/>
                                          </p:val>
                                        </p:tav>
                                      </p:tavLst>
                                    </p:anim>
                                    <p:anim calcmode="lin" valueType="num">
                                      <p:cBhvr additive="base">
                                        <p:cTn id="40" dur="500" fill="hold"/>
                                        <p:tgtEl>
                                          <p:spTgt spid="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ppt_x"/>
                                          </p:val>
                                        </p:tav>
                                        <p:tav tm="100000">
                                          <p:val>
                                            <p:strVal val="#ppt_x"/>
                                          </p:val>
                                        </p:tav>
                                      </p:tavLst>
                                    </p:anim>
                                    <p:anim calcmode="lin" valueType="num">
                                      <p:cBhvr additive="base">
                                        <p:cTn id="44" dur="500" fill="hold"/>
                                        <p:tgtEl>
                                          <p:spTgt spid="1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500" fill="hold"/>
                                        <p:tgtEl>
                                          <p:spTgt spid="30"/>
                                        </p:tgtEl>
                                        <p:attrNameLst>
                                          <p:attrName>ppt_x</p:attrName>
                                        </p:attrNameLst>
                                      </p:cBhvr>
                                      <p:tavLst>
                                        <p:tav tm="0">
                                          <p:val>
                                            <p:strVal val="#ppt_x"/>
                                          </p:val>
                                        </p:tav>
                                        <p:tav tm="100000">
                                          <p:val>
                                            <p:strVal val="#ppt_x"/>
                                          </p:val>
                                        </p:tav>
                                      </p:tavLst>
                                    </p:anim>
                                    <p:anim calcmode="lin" valueType="num">
                                      <p:cBhvr additive="base">
                                        <p:cTn id="52" dur="500" fill="hold"/>
                                        <p:tgtEl>
                                          <p:spTgt spid="30"/>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additive="base">
                                        <p:cTn id="59" dur="500" fill="hold"/>
                                        <p:tgtEl>
                                          <p:spTgt spid="5"/>
                                        </p:tgtEl>
                                        <p:attrNameLst>
                                          <p:attrName>ppt_x</p:attrName>
                                        </p:attrNameLst>
                                      </p:cBhvr>
                                      <p:tavLst>
                                        <p:tav tm="0">
                                          <p:val>
                                            <p:strVal val="#ppt_x"/>
                                          </p:val>
                                        </p:tav>
                                        <p:tav tm="100000">
                                          <p:val>
                                            <p:strVal val="#ppt_x"/>
                                          </p:val>
                                        </p:tav>
                                      </p:tavLst>
                                    </p:anim>
                                    <p:anim calcmode="lin" valueType="num">
                                      <p:cBhvr additive="base">
                                        <p:cTn id="60" dur="500" fill="hold"/>
                                        <p:tgtEl>
                                          <p:spTgt spid="5"/>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additive="base">
                                        <p:cTn id="63" dur="500" fill="hold"/>
                                        <p:tgtEl>
                                          <p:spTgt spid="6"/>
                                        </p:tgtEl>
                                        <p:attrNameLst>
                                          <p:attrName>ppt_x</p:attrName>
                                        </p:attrNameLst>
                                      </p:cBhvr>
                                      <p:tavLst>
                                        <p:tav tm="0">
                                          <p:val>
                                            <p:strVal val="#ppt_x"/>
                                          </p:val>
                                        </p:tav>
                                        <p:tav tm="100000">
                                          <p:val>
                                            <p:strVal val="#ppt_x"/>
                                          </p:val>
                                        </p:tav>
                                      </p:tavLst>
                                    </p:anim>
                                    <p:anim calcmode="lin" valueType="num">
                                      <p:cBhvr additive="base">
                                        <p:cTn id="64" dur="500" fill="hold"/>
                                        <p:tgtEl>
                                          <p:spTgt spid="6"/>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additive="base">
                                        <p:cTn id="67" dur="500" fill="hold"/>
                                        <p:tgtEl>
                                          <p:spTgt spid="10"/>
                                        </p:tgtEl>
                                        <p:attrNameLst>
                                          <p:attrName>ppt_x</p:attrName>
                                        </p:attrNameLst>
                                      </p:cBhvr>
                                      <p:tavLst>
                                        <p:tav tm="0">
                                          <p:val>
                                            <p:strVal val="#ppt_x"/>
                                          </p:val>
                                        </p:tav>
                                        <p:tav tm="100000">
                                          <p:val>
                                            <p:strVal val="#ppt_x"/>
                                          </p:val>
                                        </p:tav>
                                      </p:tavLst>
                                    </p:anim>
                                    <p:anim calcmode="lin" valueType="num">
                                      <p:cBhvr additive="base">
                                        <p:cTn id="68" dur="500" fill="hold"/>
                                        <p:tgtEl>
                                          <p:spTgt spid="10"/>
                                        </p:tgtEl>
                                        <p:attrNameLst>
                                          <p:attrName>ppt_y</p:attrName>
                                        </p:attrNameLst>
                                      </p:cBhvr>
                                      <p:tavLst>
                                        <p:tav tm="0">
                                          <p:val>
                                            <p:strVal val="1+#ppt_h/2"/>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500" fill="hold"/>
                                        <p:tgtEl>
                                          <p:spTgt spid="11"/>
                                        </p:tgtEl>
                                        <p:attrNameLst>
                                          <p:attrName>ppt_x</p:attrName>
                                        </p:attrNameLst>
                                      </p:cBhvr>
                                      <p:tavLst>
                                        <p:tav tm="0">
                                          <p:val>
                                            <p:strVal val="#ppt_x"/>
                                          </p:val>
                                        </p:tav>
                                        <p:tav tm="100000">
                                          <p:val>
                                            <p:strVal val="#ppt_x"/>
                                          </p:val>
                                        </p:tav>
                                      </p:tavLst>
                                    </p:anim>
                                    <p:anim calcmode="lin" valueType="num">
                                      <p:cBhvr additive="base">
                                        <p:cTn id="7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blinds(horizontal)">
                                      <p:cBhvr>
                                        <p:cTn id="7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4" grpId="0" bldLvl="0" animBg="1"/>
      <p:bldP spid="26" grpId="0" bldLvl="0" animBg="1"/>
      <p:bldP spid="30" grpId="0" bldLvl="0" animBg="1"/>
      <p:bldP spid="32" grpId="0" bldLvl="0" animBg="1"/>
      <p:bldP spid="5" grpId="0" bldLvl="0" animBg="1"/>
      <p:bldP spid="10" grpId="0" bldLvl="0" animBg="1"/>
      <p:bldP spid="19" grpId="0" bldLvl="0" animBg="1"/>
      <p:bldP spid="20" grpId="0" bldLvl="0" animBg="1"/>
      <p:bldP spid="27"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2547"/>
          <p:cNvSpPr txBox="1">
            <a:spLocks noChangeArrowheads="1"/>
          </p:cNvSpPr>
          <p:nvPr>
            <p:custDataLst>
              <p:tags r:id="rId1"/>
            </p:custDataLst>
          </p:nvPr>
        </p:nvSpPr>
        <p:spPr bwMode="auto">
          <a:xfrm>
            <a:off x="-635" y="9525"/>
            <a:ext cx="12192635" cy="545465"/>
          </a:xfrm>
          <a:prstGeom prst="rect">
            <a:avLst/>
          </a:prstGeom>
          <a:noFill/>
          <a:ln w="9525">
            <a:noFill/>
            <a:miter lim="800000"/>
          </a:ln>
        </p:spPr>
        <p:txBody>
          <a:bodyPr wrap="square" lIns="217728" tIns="108864" rIns="217728" bIns="108864">
            <a:noAutofit/>
          </a:bodyPr>
          <a:lstStyle/>
          <a:p>
            <a:pPr algn="ctr">
              <a:lnSpc>
                <a:spcPct val="80000"/>
              </a:lnSpc>
              <a:buFont typeface="Arial" panose="020B0604020202020204" pitchFamily="34" charset="0"/>
              <a:buNone/>
            </a:pPr>
            <a:r>
              <a:rPr lang="zh-CN" altLang="en-US" sz="3200" b="1">
                <a:solidFill>
                  <a:schemeClr val="bg1"/>
                </a:solidFill>
                <a:latin typeface="黑体" panose="02010609060101010101" charset="-122"/>
                <a:ea typeface="黑体" panose="02010609060101010101" charset="-122"/>
                <a:cs typeface="+mn-ea"/>
                <a:sym typeface="+mn-ea"/>
              </a:rPr>
              <a:t>蛋白质工程</a:t>
            </a:r>
            <a:r>
              <a:rPr lang="en-US" altLang="zh-CN" sz="3200" b="1">
                <a:solidFill>
                  <a:schemeClr val="bg1"/>
                </a:solidFill>
                <a:latin typeface="黑体" panose="02010609060101010101" charset="-122"/>
                <a:ea typeface="黑体" panose="02010609060101010101" charset="-122"/>
                <a:cs typeface="+mn-ea"/>
                <a:sym typeface="+mn-ea"/>
              </a:rPr>
              <a:t>——</a:t>
            </a:r>
            <a:r>
              <a:rPr lang="zh-CN" altLang="en-US" sz="3200" b="1">
                <a:solidFill>
                  <a:schemeClr val="bg1"/>
                </a:solidFill>
                <a:latin typeface="黑体" panose="02010609060101010101" charset="-122"/>
                <a:ea typeface="黑体" panose="02010609060101010101" charset="-122"/>
                <a:cs typeface="+mn-ea"/>
                <a:sym typeface="+mn-ea"/>
              </a:rPr>
              <a:t>蛋白质工程的原理</a:t>
            </a:r>
            <a:endParaRPr lang="zh-CN" altLang="en-US" sz="3200" b="1">
              <a:solidFill>
                <a:schemeClr val="bg1"/>
              </a:solidFill>
              <a:latin typeface="黑体" panose="02010609060101010101" charset="-122"/>
              <a:ea typeface="黑体" panose="02010609060101010101" charset="-122"/>
              <a:cs typeface="+mn-ea"/>
              <a:sym typeface="+mn-ea"/>
            </a:endParaRPr>
          </a:p>
        </p:txBody>
      </p:sp>
      <p:grpSp>
        <p:nvGrpSpPr>
          <p:cNvPr id="7" name="组合 7"/>
          <p:cNvGrpSpPr/>
          <p:nvPr>
            <p:custDataLst>
              <p:tags r:id="rId2"/>
            </p:custDataLst>
          </p:nvPr>
        </p:nvGrpSpPr>
        <p:grpSpPr>
          <a:xfrm>
            <a:off x="1284023" y="725169"/>
            <a:ext cx="8917381" cy="2921327"/>
            <a:chOff x="2687002" y="4855479"/>
            <a:chExt cx="14514361" cy="4309175"/>
          </a:xfrm>
        </p:grpSpPr>
        <p:pic>
          <p:nvPicPr>
            <p:cNvPr id="65" name="图片 64"/>
            <p:cNvPicPr>
              <a:picLocks noChangeAspect="1"/>
            </p:cNvPicPr>
            <p:nvPr>
              <p:custDataLst>
                <p:tags r:id="rId3"/>
              </p:custDataLst>
            </p:nvPr>
          </p:nvPicPr>
          <p:blipFill>
            <a:blip r:embed="rId4">
              <a:extLst>
                <a:ext uri="{28A0092B-C50C-407E-A947-70E740481C1C}">
                  <a14:useLocalDpi xmlns:a14="http://schemas.microsoft.com/office/drawing/2010/main" val="0"/>
                </a:ext>
              </a:extLst>
            </a:blip>
            <a:srcRect l="71045" t="29870" r="19215" b="63875"/>
            <a:stretch>
              <a:fillRect/>
            </a:stretch>
          </p:blipFill>
          <p:spPr>
            <a:xfrm>
              <a:off x="8912122" y="5854285"/>
              <a:ext cx="1726349" cy="293461"/>
            </a:xfrm>
            <a:prstGeom prst="rect">
              <a:avLst/>
            </a:prstGeom>
          </p:spPr>
        </p:pic>
        <p:pic>
          <p:nvPicPr>
            <p:cNvPr id="53" name="图片 52"/>
            <p:cNvPicPr>
              <a:picLocks noChangeAspect="1"/>
            </p:cNvPicPr>
            <p:nvPr>
              <p:custDataLst>
                <p:tags r:id="rId5"/>
              </p:custDataLst>
            </p:nvPr>
          </p:nvPicPr>
          <p:blipFill>
            <a:blip r:embed="rId4">
              <a:extLst>
                <a:ext uri="{28A0092B-C50C-407E-A947-70E740481C1C}">
                  <a14:useLocalDpi xmlns:a14="http://schemas.microsoft.com/office/drawing/2010/main" val="0"/>
                </a:ext>
              </a:extLst>
            </a:blip>
            <a:srcRect l="73047" t="31436" r="19215" b="63875"/>
            <a:stretch>
              <a:fillRect/>
            </a:stretch>
          </p:blipFill>
          <p:spPr>
            <a:xfrm>
              <a:off x="5245564" y="5962452"/>
              <a:ext cx="1371494" cy="219974"/>
            </a:xfrm>
            <a:prstGeom prst="rect">
              <a:avLst/>
            </a:prstGeom>
          </p:spPr>
        </p:pic>
        <p:pic>
          <p:nvPicPr>
            <p:cNvPr id="55" name="图片 54"/>
            <p:cNvPicPr>
              <a:picLocks noChangeAspect="1"/>
            </p:cNvPicPr>
            <p:nvPr>
              <p:custDataLst>
                <p:tags r:id="rId6"/>
              </p:custDataLst>
            </p:nvPr>
          </p:nvPicPr>
          <p:blipFill>
            <a:blip r:embed="rId7">
              <a:clrChange>
                <a:clrFrom>
                  <a:srgbClr val="030303">
                    <a:alpha val="1176"/>
                  </a:srgbClr>
                </a:clrFrom>
                <a:clrTo>
                  <a:srgbClr val="030303">
                    <a:alpha val="0"/>
                  </a:srgbClr>
                </a:clrTo>
              </a:clrChang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81693" t="61490" r="8479" b="31511"/>
            <a:stretch>
              <a:fillRect/>
            </a:stretch>
          </p:blipFill>
          <p:spPr>
            <a:xfrm rot="21480000">
              <a:off x="9263117" y="7194042"/>
              <a:ext cx="1476000" cy="499880"/>
            </a:xfrm>
            <a:prstGeom prst="rect">
              <a:avLst/>
            </a:prstGeom>
          </p:spPr>
        </p:pic>
        <p:pic>
          <p:nvPicPr>
            <p:cNvPr id="15" name="Picture 4" descr="https://ss0.bdstatic.com/70cFuHSh_Q1YnxGkpoWK1HF6hhy/it/u=825485190,1201734982&amp;fm=26&amp;gp=0.jpg"/>
            <p:cNvPicPr>
              <a:picLocks noChangeAspect="1" noChangeArrowheads="1"/>
            </p:cNvPicPr>
            <p:nvPr>
              <p:custDataLst>
                <p:tags r:id="rId9"/>
              </p:custDataLst>
            </p:nvPr>
          </p:nvPicPr>
          <p:blipFill>
            <a:blip r:embed="rId10">
              <a:clrChange>
                <a:clrFrom>
                  <a:srgbClr val="FFFFFF"/>
                </a:clrFrom>
                <a:clrTo>
                  <a:srgbClr val="FFFFFF">
                    <a:alpha val="0"/>
                  </a:srgbClr>
                </a:clrTo>
              </a:clrChange>
            </a:blip>
            <a:srcRect l="13729" t="6870" r="10288" b="5171"/>
            <a:stretch>
              <a:fillRect/>
            </a:stretch>
          </p:blipFill>
          <p:spPr bwMode="auto">
            <a:xfrm>
              <a:off x="6345117" y="5127055"/>
              <a:ext cx="3211558" cy="2788329"/>
            </a:xfrm>
            <a:prstGeom prst="rect">
              <a:avLst/>
            </a:prstGeom>
            <a:noFill/>
          </p:spPr>
        </p:pic>
        <p:sp>
          <p:nvSpPr>
            <p:cNvPr id="2" name="文本框 1"/>
            <p:cNvSpPr txBox="1"/>
            <p:nvPr>
              <p:custDataLst>
                <p:tags r:id="rId11"/>
              </p:custDataLst>
            </p:nvPr>
          </p:nvSpPr>
          <p:spPr>
            <a:xfrm>
              <a:off x="6445582" y="7938872"/>
              <a:ext cx="2876693" cy="1225782"/>
            </a:xfrm>
            <a:prstGeom prst="rect">
              <a:avLst/>
            </a:prstGeom>
            <a:noFill/>
          </p:spPr>
          <p:txBody>
            <a:bodyPr wrap="square" rtlCol="0">
              <a:spAutoFit/>
            </a:bodyPr>
            <a:lstStyle/>
            <a:p>
              <a:pPr algn="ctr" defTabSz="228600"/>
              <a:r>
                <a:rPr lang="zh-CN" altLang="en-US" sz="2400">
                  <a:solidFill>
                    <a:srgbClr val="0000FF"/>
                  </a:solidFill>
                  <a:latin typeface="黑体" panose="02010609060101010101" charset="-122"/>
                  <a:ea typeface="黑体" panose="02010609060101010101" charset="-122"/>
                  <a:cs typeface="Arial" panose="020B0604020202020204"/>
                </a:rPr>
                <a:t>蛋白质</a:t>
              </a:r>
              <a:endParaRPr lang="en-US" altLang="zh-CN" sz="2400">
                <a:solidFill>
                  <a:srgbClr val="0000FF"/>
                </a:solidFill>
                <a:latin typeface="黑体" panose="02010609060101010101" charset="-122"/>
                <a:ea typeface="黑体" panose="02010609060101010101" charset="-122"/>
                <a:cs typeface="Arial" panose="020B0604020202020204"/>
              </a:endParaRPr>
            </a:p>
            <a:p>
              <a:pPr algn="ctr" defTabSz="228600"/>
              <a:r>
                <a:rPr lang="zh-CN" altLang="en-US" sz="2400">
                  <a:solidFill>
                    <a:srgbClr val="0000FF"/>
                  </a:solidFill>
                  <a:latin typeface="黑体" panose="02010609060101010101" charset="-122"/>
                  <a:ea typeface="黑体" panose="02010609060101010101" charset="-122"/>
                  <a:cs typeface="Arial" panose="020B0604020202020204"/>
                </a:rPr>
                <a:t>（三维结构）</a:t>
              </a:r>
              <a:endParaRPr lang="zh-CN" altLang="en-US" sz="2400">
                <a:solidFill>
                  <a:srgbClr val="0000FF"/>
                </a:solidFill>
                <a:latin typeface="黑体" panose="02010609060101010101" charset="-122"/>
                <a:ea typeface="黑体" panose="02010609060101010101" charset="-122"/>
                <a:cs typeface="Arial" panose="020B0604020202020204"/>
              </a:endParaRPr>
            </a:p>
          </p:txBody>
        </p:sp>
        <p:sp>
          <p:nvSpPr>
            <p:cNvPr id="17" name="文本框 16"/>
            <p:cNvSpPr txBox="1"/>
            <p:nvPr>
              <p:custDataLst>
                <p:tags r:id="rId12"/>
              </p:custDataLst>
            </p:nvPr>
          </p:nvSpPr>
          <p:spPr>
            <a:xfrm>
              <a:off x="2687002" y="5661848"/>
              <a:ext cx="2439182" cy="680990"/>
            </a:xfrm>
            <a:prstGeom prst="rect">
              <a:avLst/>
            </a:prstGeom>
            <a:solidFill>
              <a:srgbClr val="58B6E5">
                <a:lumMod val="60000"/>
                <a:lumOff val="40000"/>
              </a:srgbClr>
            </a:solidFill>
            <a:ln>
              <a:solidFill>
                <a:srgbClr val="C00000"/>
              </a:solidFill>
            </a:ln>
          </p:spPr>
          <p:txBody>
            <a:bodyPr wrap="square" rtlCol="0">
              <a:spAutoFit/>
            </a:bodyPr>
            <a:lstStyle/>
            <a:p>
              <a:pPr defTabSz="228600"/>
              <a:r>
                <a:rPr lang="zh-CN" altLang="en-US" sz="2400">
                  <a:solidFill>
                    <a:srgbClr val="000000"/>
                  </a:solidFill>
                  <a:latin typeface="黑体" panose="02010609060101010101" charset="-122"/>
                  <a:ea typeface="黑体" panose="02010609060101010101" charset="-122"/>
                  <a:cs typeface="Arial" panose="020B0604020202020204"/>
                </a:rPr>
                <a:t>预期功能</a:t>
              </a:r>
              <a:endParaRPr lang="zh-CN" altLang="en-US" sz="2400">
                <a:solidFill>
                  <a:srgbClr val="000000"/>
                </a:solidFill>
                <a:latin typeface="黑体" panose="02010609060101010101" charset="-122"/>
                <a:ea typeface="黑体" panose="02010609060101010101" charset="-122"/>
                <a:cs typeface="Arial" panose="020B0604020202020204"/>
              </a:endParaRPr>
            </a:p>
          </p:txBody>
        </p:sp>
        <p:sp>
          <p:nvSpPr>
            <p:cNvPr id="19" name="文本框 18"/>
            <p:cNvSpPr txBox="1"/>
            <p:nvPr>
              <p:custDataLst>
                <p:tags r:id="rId13"/>
              </p:custDataLst>
            </p:nvPr>
          </p:nvSpPr>
          <p:spPr>
            <a:xfrm>
              <a:off x="2745923" y="7026055"/>
              <a:ext cx="2380263" cy="680990"/>
            </a:xfrm>
            <a:prstGeom prst="rect">
              <a:avLst/>
            </a:prstGeom>
            <a:solidFill>
              <a:srgbClr val="58B6E5">
                <a:lumMod val="60000"/>
                <a:lumOff val="40000"/>
              </a:srgbClr>
            </a:solidFill>
            <a:ln>
              <a:solidFill>
                <a:srgbClr val="C00000"/>
              </a:solidFill>
            </a:ln>
          </p:spPr>
          <p:txBody>
            <a:bodyPr wrap="square" rtlCol="0">
              <a:spAutoFit/>
            </a:bodyPr>
            <a:lstStyle>
              <a:defPPr>
                <a:defRPr lang="en-US"/>
              </a:defPPr>
              <a:lvl1pPr>
                <a:defRPr sz="4000">
                  <a:latin typeface="黑体" panose="02010609060101010101" charset="-122"/>
                  <a:ea typeface="黑体" panose="02010609060101010101" charset="-122"/>
                </a:defRPr>
              </a:lvl1pPr>
            </a:lstStyle>
            <a:p>
              <a:pPr defTabSz="228600"/>
              <a:r>
                <a:rPr lang="zh-CN" altLang="en-US" sz="2400">
                  <a:solidFill>
                    <a:srgbClr val="000000"/>
                  </a:solidFill>
                  <a:cs typeface="Arial" panose="020B0604020202020204"/>
                </a:rPr>
                <a:t>生物功能</a:t>
              </a:r>
              <a:endParaRPr lang="zh-CN" altLang="en-US" sz="2400">
                <a:solidFill>
                  <a:srgbClr val="000000"/>
                </a:solidFill>
                <a:cs typeface="Arial" panose="020B0604020202020204"/>
              </a:endParaRPr>
            </a:p>
          </p:txBody>
        </p:sp>
        <p:sp>
          <p:nvSpPr>
            <p:cNvPr id="31" name="文本框 30"/>
            <p:cNvSpPr txBox="1"/>
            <p:nvPr>
              <p:custDataLst>
                <p:tags r:id="rId14"/>
              </p:custDataLst>
            </p:nvPr>
          </p:nvSpPr>
          <p:spPr>
            <a:xfrm>
              <a:off x="11615543" y="7475325"/>
              <a:ext cx="1107996" cy="544792"/>
            </a:xfrm>
            <a:prstGeom prst="rect">
              <a:avLst/>
            </a:prstGeom>
            <a:noFill/>
          </p:spPr>
          <p:txBody>
            <a:bodyPr wrap="square" rtlCol="0">
              <a:spAutoFit/>
            </a:bodyPr>
            <a:lstStyle>
              <a:defPPr>
                <a:defRPr lang="en-US"/>
              </a:defPPr>
              <a:lvl1pPr algn="ctr">
                <a:defRPr sz="3600">
                  <a:latin typeface="黑体" panose="02010609060101010101" charset="-122"/>
                  <a:ea typeface="黑体" panose="02010609060101010101" charset="-122"/>
                </a:defRPr>
              </a:lvl1pPr>
            </a:lstStyle>
            <a:p>
              <a:pPr defTabSz="228600"/>
              <a:r>
                <a:rPr lang="zh-CN" altLang="en-US" sz="1800">
                  <a:solidFill>
                    <a:srgbClr val="000000"/>
                  </a:solidFill>
                  <a:latin typeface="微软雅黑" panose="020B0503020204020204" charset="-122"/>
                  <a:ea typeface="微软雅黑" panose="020B0503020204020204" charset="-122"/>
                  <a:cs typeface="Arial" panose="020B0604020202020204"/>
                </a:rPr>
                <a:t>翻译</a:t>
              </a:r>
              <a:endParaRPr lang="zh-CN" altLang="en-US" sz="1800">
                <a:solidFill>
                  <a:srgbClr val="000000"/>
                </a:solidFill>
                <a:latin typeface="微软雅黑" panose="020B0503020204020204" charset="-122"/>
                <a:ea typeface="微软雅黑" panose="020B0503020204020204" charset="-122"/>
                <a:cs typeface="Arial" panose="020B0604020202020204"/>
              </a:endParaRPr>
            </a:p>
          </p:txBody>
        </p:sp>
        <p:pic>
          <p:nvPicPr>
            <p:cNvPr id="35" name="图片 34"/>
            <p:cNvPicPr>
              <a:picLocks noChangeAspect="1"/>
            </p:cNvPicPr>
            <p:nvPr>
              <p:custDataLst>
                <p:tags r:id="rId15"/>
              </p:custDataLst>
            </p:nvPr>
          </p:nvPicPr>
          <p:blipFill>
            <a:blip r:embed="rId16">
              <a:extLst>
                <a:ext uri="{28A0092B-C50C-407E-A947-70E740481C1C}">
                  <a14:useLocalDpi xmlns:a14="http://schemas.microsoft.com/office/drawing/2010/main" val="0"/>
                </a:ext>
              </a:extLst>
            </a:blip>
            <a:stretch>
              <a:fillRect/>
            </a:stretch>
          </p:blipFill>
          <p:spPr>
            <a:xfrm rot="21105368">
              <a:off x="10046596" y="5334986"/>
              <a:ext cx="2311869" cy="3082493"/>
            </a:xfrm>
            <a:prstGeom prst="rect">
              <a:avLst/>
            </a:prstGeom>
          </p:spPr>
        </p:pic>
        <p:pic>
          <p:nvPicPr>
            <p:cNvPr id="39" name="图片 38"/>
            <p:cNvPicPr>
              <a:picLocks noChangeAspect="1"/>
            </p:cNvPicPr>
            <p:nvPr>
              <p:custDataLst>
                <p:tags r:id="rId17"/>
              </p:custDataLst>
            </p:nvPr>
          </p:nvPicPr>
          <p:blipFill>
            <a:blip r:embed="rId18">
              <a:extLst>
                <a:ext uri="{28A0092B-C50C-407E-A947-70E740481C1C}">
                  <a14:useLocalDpi xmlns:a14="http://schemas.microsoft.com/office/drawing/2010/main" val="0"/>
                </a:ext>
              </a:extLst>
            </a:blip>
            <a:stretch>
              <a:fillRect/>
            </a:stretch>
          </p:blipFill>
          <p:spPr>
            <a:xfrm rot="881968">
              <a:off x="13723311" y="4855479"/>
              <a:ext cx="3200526" cy="2689332"/>
            </a:xfrm>
            <a:prstGeom prst="rect">
              <a:avLst/>
            </a:prstGeom>
          </p:spPr>
        </p:pic>
        <p:pic>
          <p:nvPicPr>
            <p:cNvPr id="41" name="图片 40"/>
            <p:cNvPicPr>
              <a:picLocks noChangeAspect="1"/>
            </p:cNvPicPr>
            <p:nvPr>
              <p:custDataLst>
                <p:tags r:id="rId19"/>
              </p:custDataLst>
            </p:nvPr>
          </p:nvPicPr>
          <p:blipFill>
            <a:blip r:embed="rId20">
              <a:extLst>
                <a:ext uri="{28A0092B-C50C-407E-A947-70E740481C1C}">
                  <a14:useLocalDpi xmlns:a14="http://schemas.microsoft.com/office/drawing/2010/main" val="0"/>
                </a:ext>
              </a:extLst>
            </a:blip>
            <a:stretch>
              <a:fillRect/>
            </a:stretch>
          </p:blipFill>
          <p:spPr>
            <a:xfrm rot="819569">
              <a:off x="12166463" y="6897655"/>
              <a:ext cx="3418040" cy="2194278"/>
            </a:xfrm>
            <a:prstGeom prst="rect">
              <a:avLst/>
            </a:prstGeom>
          </p:spPr>
        </p:pic>
        <p:sp>
          <p:nvSpPr>
            <p:cNvPr id="45" name="文本框 44"/>
            <p:cNvSpPr txBox="1"/>
            <p:nvPr>
              <p:custDataLst>
                <p:tags r:id="rId21"/>
              </p:custDataLst>
            </p:nvPr>
          </p:nvSpPr>
          <p:spPr>
            <a:xfrm>
              <a:off x="9208746" y="7475324"/>
              <a:ext cx="1107996" cy="544792"/>
            </a:xfrm>
            <a:prstGeom prst="rect">
              <a:avLst/>
            </a:prstGeom>
            <a:noFill/>
          </p:spPr>
          <p:txBody>
            <a:bodyPr wrap="square" rtlCol="0">
              <a:spAutoFit/>
            </a:bodyPr>
            <a:lstStyle>
              <a:defPPr>
                <a:defRPr lang="en-US"/>
              </a:defPPr>
              <a:lvl1pPr algn="ctr">
                <a:defRPr sz="3600">
                  <a:latin typeface="黑体" panose="02010609060101010101" charset="-122"/>
                  <a:ea typeface="黑体" panose="02010609060101010101" charset="-122"/>
                </a:defRPr>
              </a:lvl1pPr>
            </a:lstStyle>
            <a:p>
              <a:pPr defTabSz="228600"/>
              <a:r>
                <a:rPr lang="zh-CN" altLang="en-US" sz="1800">
                  <a:solidFill>
                    <a:srgbClr val="000000"/>
                  </a:solidFill>
                  <a:latin typeface="微软雅黑" panose="020B0503020204020204" charset="-122"/>
                  <a:ea typeface="微软雅黑" panose="020B0503020204020204" charset="-122"/>
                  <a:cs typeface="Arial" panose="020B0604020202020204"/>
                </a:rPr>
                <a:t>折叠</a:t>
              </a:r>
              <a:endParaRPr lang="zh-CN" altLang="en-US" sz="1800">
                <a:solidFill>
                  <a:srgbClr val="000000"/>
                </a:solidFill>
                <a:latin typeface="微软雅黑" panose="020B0503020204020204" charset="-122"/>
                <a:ea typeface="微软雅黑" panose="020B0503020204020204" charset="-122"/>
                <a:cs typeface="Arial" panose="020B0604020202020204"/>
              </a:endParaRPr>
            </a:p>
          </p:txBody>
        </p:sp>
        <p:pic>
          <p:nvPicPr>
            <p:cNvPr id="49" name="图片 48"/>
            <p:cNvPicPr>
              <a:picLocks noChangeAspect="1"/>
            </p:cNvPicPr>
            <p:nvPr>
              <p:custDataLst>
                <p:tags r:id="rId22"/>
              </p:custDataLst>
            </p:nvPr>
          </p:nvPicPr>
          <p:blipFill>
            <a:blip r:embed="rId7">
              <a:clrChange>
                <a:clrFrom>
                  <a:srgbClr val="030303">
                    <a:alpha val="1176"/>
                  </a:srgbClr>
                </a:clrFrom>
                <a:clrTo>
                  <a:srgbClr val="030303">
                    <a:alpha val="0"/>
                  </a:srgbClr>
                </a:clrTo>
              </a:clrChang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81693" t="61490" r="8479" b="31511"/>
            <a:stretch>
              <a:fillRect/>
            </a:stretch>
          </p:blipFill>
          <p:spPr>
            <a:xfrm rot="21480000">
              <a:off x="5261931" y="7100736"/>
              <a:ext cx="1476000" cy="499880"/>
            </a:xfrm>
            <a:prstGeom prst="rect">
              <a:avLst/>
            </a:prstGeom>
          </p:spPr>
        </p:pic>
        <p:sp>
          <p:nvSpPr>
            <p:cNvPr id="51" name="文本框 50"/>
            <p:cNvSpPr txBox="1"/>
            <p:nvPr>
              <p:custDataLst>
                <p:tags r:id="rId23"/>
              </p:custDataLst>
            </p:nvPr>
          </p:nvSpPr>
          <p:spPr>
            <a:xfrm>
              <a:off x="5329298" y="7350448"/>
              <a:ext cx="1107996" cy="544792"/>
            </a:xfrm>
            <a:prstGeom prst="rect">
              <a:avLst/>
            </a:prstGeom>
            <a:noFill/>
          </p:spPr>
          <p:txBody>
            <a:bodyPr wrap="square" rtlCol="0">
              <a:spAutoFit/>
            </a:bodyPr>
            <a:lstStyle>
              <a:defPPr>
                <a:defRPr lang="en-US"/>
              </a:defPPr>
              <a:lvl1pPr algn="ctr">
                <a:defRPr sz="3600">
                  <a:latin typeface="黑体" panose="02010609060101010101" charset="-122"/>
                  <a:ea typeface="黑体" panose="02010609060101010101" charset="-122"/>
                </a:defRPr>
              </a:lvl1pPr>
            </a:lstStyle>
            <a:p>
              <a:pPr defTabSz="228600"/>
              <a:r>
                <a:rPr lang="zh-CN" altLang="en-US" sz="1800">
                  <a:solidFill>
                    <a:srgbClr val="000000"/>
                  </a:solidFill>
                  <a:latin typeface="微软雅黑" panose="020B0503020204020204" charset="-122"/>
                  <a:ea typeface="微软雅黑" panose="020B0503020204020204" charset="-122"/>
                  <a:cs typeface="Arial" panose="020B0604020202020204"/>
                </a:rPr>
                <a:t>行使</a:t>
              </a:r>
              <a:endParaRPr lang="zh-CN" altLang="en-US" sz="1800">
                <a:solidFill>
                  <a:srgbClr val="000000"/>
                </a:solidFill>
                <a:latin typeface="微软雅黑" panose="020B0503020204020204" charset="-122"/>
                <a:ea typeface="微软雅黑" panose="020B0503020204020204" charset="-122"/>
                <a:cs typeface="Arial" panose="020B0604020202020204"/>
              </a:endParaRPr>
            </a:p>
          </p:txBody>
        </p:sp>
        <p:pic>
          <p:nvPicPr>
            <p:cNvPr id="57" name="图片 56"/>
            <p:cNvPicPr>
              <a:picLocks noChangeAspect="1"/>
            </p:cNvPicPr>
            <p:nvPr>
              <p:custDataLst>
                <p:tags r:id="rId24"/>
              </p:custDataLst>
            </p:nvPr>
          </p:nvPicPr>
          <p:blipFill>
            <a:blip r:embed="rId7">
              <a:clrChange>
                <a:clrFrom>
                  <a:srgbClr val="030303">
                    <a:alpha val="1176"/>
                  </a:srgbClr>
                </a:clrFrom>
                <a:clrTo>
                  <a:srgbClr val="030303">
                    <a:alpha val="0"/>
                  </a:srgbClr>
                </a:clrTo>
              </a:clrChang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81693" t="61490" r="8479" b="31511"/>
            <a:stretch>
              <a:fillRect/>
            </a:stretch>
          </p:blipFill>
          <p:spPr>
            <a:xfrm rot="21480000">
              <a:off x="11492768" y="7194041"/>
              <a:ext cx="1476000" cy="499881"/>
            </a:xfrm>
            <a:prstGeom prst="rect">
              <a:avLst/>
            </a:prstGeom>
          </p:spPr>
        </p:pic>
        <p:pic>
          <p:nvPicPr>
            <p:cNvPr id="59" name="图片 58"/>
            <p:cNvPicPr>
              <a:picLocks noChangeAspect="1"/>
            </p:cNvPicPr>
            <p:nvPr>
              <p:custDataLst>
                <p:tags r:id="rId25"/>
              </p:custDataLst>
            </p:nvPr>
          </p:nvPicPr>
          <p:blipFill>
            <a:blip r:embed="rId7">
              <a:clrChange>
                <a:clrFrom>
                  <a:srgbClr val="030303">
                    <a:alpha val="1176"/>
                  </a:srgbClr>
                </a:clrFrom>
                <a:clrTo>
                  <a:srgbClr val="030303">
                    <a:alpha val="0"/>
                  </a:srgbClr>
                </a:clrTo>
              </a:clrChang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l="81693" t="61490" r="8479" b="31511"/>
            <a:stretch>
              <a:fillRect/>
            </a:stretch>
          </p:blipFill>
          <p:spPr>
            <a:xfrm rot="21480000">
              <a:off x="14030613" y="7153774"/>
              <a:ext cx="1476000" cy="499880"/>
            </a:xfrm>
            <a:prstGeom prst="rect">
              <a:avLst/>
            </a:prstGeom>
          </p:spPr>
        </p:pic>
        <p:pic>
          <p:nvPicPr>
            <p:cNvPr id="67" name="图片 66"/>
            <p:cNvPicPr>
              <a:picLocks noChangeAspect="1"/>
            </p:cNvPicPr>
            <p:nvPr>
              <p:custDataLst>
                <p:tags r:id="rId26"/>
              </p:custDataLst>
            </p:nvPr>
          </p:nvPicPr>
          <p:blipFill>
            <a:blip r:embed="rId4">
              <a:extLst>
                <a:ext uri="{28A0092B-C50C-407E-A947-70E740481C1C}">
                  <a14:useLocalDpi xmlns:a14="http://schemas.microsoft.com/office/drawing/2010/main" val="0"/>
                </a:ext>
              </a:extLst>
            </a:blip>
            <a:srcRect l="71045" t="29870" r="19215" b="63875"/>
            <a:stretch>
              <a:fillRect/>
            </a:stretch>
          </p:blipFill>
          <p:spPr>
            <a:xfrm>
              <a:off x="12342301" y="5838282"/>
              <a:ext cx="1726349" cy="293461"/>
            </a:xfrm>
            <a:prstGeom prst="rect">
              <a:avLst/>
            </a:prstGeom>
          </p:spPr>
        </p:pic>
        <p:sp>
          <p:nvSpPr>
            <p:cNvPr id="69" name="文本框 68"/>
            <p:cNvSpPr txBox="1"/>
            <p:nvPr>
              <p:custDataLst>
                <p:tags r:id="rId27"/>
              </p:custDataLst>
            </p:nvPr>
          </p:nvSpPr>
          <p:spPr>
            <a:xfrm>
              <a:off x="14107882" y="7417647"/>
              <a:ext cx="1107996" cy="544792"/>
            </a:xfrm>
            <a:prstGeom prst="rect">
              <a:avLst/>
            </a:prstGeom>
            <a:noFill/>
          </p:spPr>
          <p:txBody>
            <a:bodyPr wrap="square" rtlCol="0">
              <a:spAutoFit/>
            </a:bodyPr>
            <a:lstStyle>
              <a:defPPr>
                <a:defRPr lang="en-US"/>
              </a:defPPr>
              <a:lvl1pPr algn="ctr">
                <a:defRPr sz="3600">
                  <a:latin typeface="黑体" panose="02010609060101010101" charset="-122"/>
                  <a:ea typeface="黑体" panose="02010609060101010101" charset="-122"/>
                </a:defRPr>
              </a:lvl1pPr>
            </a:lstStyle>
            <a:p>
              <a:pPr defTabSz="228600"/>
              <a:r>
                <a:rPr lang="zh-CN" altLang="en-US" sz="1800">
                  <a:solidFill>
                    <a:srgbClr val="000000"/>
                  </a:solidFill>
                  <a:latin typeface="微软雅黑" panose="020B0503020204020204" charset="-122"/>
                  <a:ea typeface="微软雅黑" panose="020B0503020204020204" charset="-122"/>
                  <a:cs typeface="Arial" panose="020B0604020202020204"/>
                </a:rPr>
                <a:t>转录</a:t>
              </a:r>
              <a:endParaRPr lang="zh-CN" altLang="en-US" sz="1800">
                <a:solidFill>
                  <a:srgbClr val="000000"/>
                </a:solidFill>
                <a:latin typeface="微软雅黑" panose="020B0503020204020204" charset="-122"/>
                <a:ea typeface="微软雅黑" panose="020B0503020204020204" charset="-122"/>
                <a:cs typeface="Arial" panose="020B0604020202020204"/>
              </a:endParaRPr>
            </a:p>
          </p:txBody>
        </p:sp>
        <p:sp>
          <p:nvSpPr>
            <p:cNvPr id="71" name="文本框 70"/>
            <p:cNvSpPr txBox="1"/>
            <p:nvPr>
              <p:custDataLst>
                <p:tags r:id="rId28"/>
              </p:custDataLst>
            </p:nvPr>
          </p:nvSpPr>
          <p:spPr>
            <a:xfrm>
              <a:off x="5245564" y="5461793"/>
              <a:ext cx="1107996" cy="544792"/>
            </a:xfrm>
            <a:prstGeom prst="rect">
              <a:avLst/>
            </a:prstGeom>
            <a:noFill/>
          </p:spPr>
          <p:txBody>
            <a:bodyPr wrap="square" rtlCol="0">
              <a:spAutoFit/>
            </a:bodyPr>
            <a:lstStyle>
              <a:defPPr>
                <a:defRPr lang="en-US"/>
              </a:defPPr>
              <a:lvl1pPr algn="ctr">
                <a:defRPr sz="3600">
                  <a:latin typeface="黑体" panose="02010609060101010101" charset="-122"/>
                  <a:ea typeface="黑体" panose="02010609060101010101" charset="-122"/>
                </a:defRPr>
              </a:lvl1pPr>
            </a:lstStyle>
            <a:p>
              <a:pPr defTabSz="228600"/>
              <a:r>
                <a:rPr lang="zh-CN" altLang="en-US" sz="1800">
                  <a:solidFill>
                    <a:srgbClr val="000000"/>
                  </a:solidFill>
                  <a:latin typeface="微软雅黑" panose="020B0503020204020204" charset="-122"/>
                  <a:ea typeface="微软雅黑" panose="020B0503020204020204" charset="-122"/>
                  <a:cs typeface="Arial" panose="020B0604020202020204"/>
                </a:rPr>
                <a:t>设计</a:t>
              </a:r>
              <a:endParaRPr lang="zh-CN" altLang="en-US" sz="1800">
                <a:solidFill>
                  <a:srgbClr val="000000"/>
                </a:solidFill>
                <a:latin typeface="微软雅黑" panose="020B0503020204020204" charset="-122"/>
                <a:ea typeface="微软雅黑" panose="020B0503020204020204" charset="-122"/>
                <a:cs typeface="Arial" panose="020B0604020202020204"/>
              </a:endParaRPr>
            </a:p>
          </p:txBody>
        </p:sp>
        <p:sp>
          <p:nvSpPr>
            <p:cNvPr id="73" name="文本框 72"/>
            <p:cNvSpPr txBox="1"/>
            <p:nvPr>
              <p:custDataLst>
                <p:tags r:id="rId29"/>
              </p:custDataLst>
            </p:nvPr>
          </p:nvSpPr>
          <p:spPr>
            <a:xfrm>
              <a:off x="9325320" y="5439232"/>
              <a:ext cx="1107996" cy="544792"/>
            </a:xfrm>
            <a:prstGeom prst="rect">
              <a:avLst/>
            </a:prstGeom>
            <a:noFill/>
          </p:spPr>
          <p:txBody>
            <a:bodyPr wrap="square" rtlCol="0">
              <a:spAutoFit/>
            </a:bodyPr>
            <a:lstStyle>
              <a:defPPr>
                <a:defRPr lang="en-US"/>
              </a:defPPr>
              <a:lvl1pPr algn="ctr">
                <a:defRPr sz="3600">
                  <a:latin typeface="黑体" panose="02010609060101010101" charset="-122"/>
                  <a:ea typeface="黑体" panose="02010609060101010101" charset="-122"/>
                </a:defRPr>
              </a:lvl1pPr>
            </a:lstStyle>
            <a:p>
              <a:pPr defTabSz="228600"/>
              <a:r>
                <a:rPr lang="zh-CN" altLang="en-US" sz="1800">
                  <a:solidFill>
                    <a:srgbClr val="000000"/>
                  </a:solidFill>
                  <a:latin typeface="微软雅黑" panose="020B0503020204020204" charset="-122"/>
                  <a:ea typeface="微软雅黑" panose="020B0503020204020204" charset="-122"/>
                  <a:cs typeface="Arial" panose="020B0604020202020204"/>
                </a:rPr>
                <a:t>推测</a:t>
              </a:r>
              <a:endParaRPr lang="zh-CN" altLang="en-US" sz="1800">
                <a:solidFill>
                  <a:srgbClr val="000000"/>
                </a:solidFill>
                <a:latin typeface="微软雅黑" panose="020B0503020204020204" charset="-122"/>
                <a:ea typeface="微软雅黑" panose="020B0503020204020204" charset="-122"/>
                <a:cs typeface="Arial" panose="020B0604020202020204"/>
              </a:endParaRPr>
            </a:p>
          </p:txBody>
        </p:sp>
        <p:sp>
          <p:nvSpPr>
            <p:cNvPr id="75" name="文本框 74"/>
            <p:cNvSpPr txBox="1"/>
            <p:nvPr>
              <p:custDataLst>
                <p:tags r:id="rId30"/>
              </p:custDataLst>
            </p:nvPr>
          </p:nvSpPr>
          <p:spPr>
            <a:xfrm>
              <a:off x="11998703" y="5373929"/>
              <a:ext cx="2396660" cy="544792"/>
            </a:xfrm>
            <a:prstGeom prst="rect">
              <a:avLst/>
            </a:prstGeom>
            <a:noFill/>
          </p:spPr>
          <p:txBody>
            <a:bodyPr wrap="square" rtlCol="0">
              <a:spAutoFit/>
            </a:bodyPr>
            <a:lstStyle>
              <a:defPPr>
                <a:defRPr lang="en-US"/>
              </a:defPPr>
              <a:lvl1pPr algn="ctr">
                <a:defRPr sz="3600">
                  <a:latin typeface="黑体" panose="02010609060101010101" charset="-122"/>
                  <a:ea typeface="黑体" panose="02010609060101010101" charset="-122"/>
                </a:defRPr>
              </a:lvl1pPr>
            </a:lstStyle>
            <a:p>
              <a:pPr defTabSz="228600"/>
              <a:r>
                <a:rPr lang="zh-CN" altLang="en-US" sz="1800">
                  <a:solidFill>
                    <a:srgbClr val="000000"/>
                  </a:solidFill>
                  <a:latin typeface="微软雅黑" panose="020B0503020204020204" charset="-122"/>
                  <a:ea typeface="微软雅黑" panose="020B0503020204020204" charset="-122"/>
                  <a:cs typeface="Arial" panose="020B0604020202020204"/>
                </a:rPr>
                <a:t>改造或合成</a:t>
              </a:r>
              <a:endParaRPr lang="zh-CN" altLang="en-US" sz="1800">
                <a:solidFill>
                  <a:srgbClr val="000000"/>
                </a:solidFill>
                <a:latin typeface="微软雅黑" panose="020B0503020204020204" charset="-122"/>
                <a:ea typeface="微软雅黑" panose="020B0503020204020204" charset="-122"/>
                <a:cs typeface="Arial" panose="020B0604020202020204"/>
              </a:endParaRPr>
            </a:p>
          </p:txBody>
        </p:sp>
        <p:sp>
          <p:nvSpPr>
            <p:cNvPr id="77" name="文本框 76"/>
            <p:cNvSpPr txBox="1"/>
            <p:nvPr>
              <p:custDataLst>
                <p:tags r:id="rId31"/>
              </p:custDataLst>
            </p:nvPr>
          </p:nvSpPr>
          <p:spPr>
            <a:xfrm>
              <a:off x="13128864" y="8405666"/>
              <a:ext cx="1675840" cy="590192"/>
            </a:xfrm>
            <a:prstGeom prst="rect">
              <a:avLst/>
            </a:prstGeom>
            <a:noFill/>
          </p:spPr>
          <p:txBody>
            <a:bodyPr wrap="square" rtlCol="0">
              <a:spAutoFit/>
            </a:bodyPr>
            <a:lstStyle/>
            <a:p>
              <a:pPr algn="ctr" defTabSz="228600"/>
              <a:r>
                <a:rPr lang="en-US" altLang="zh-CN" sz="2000">
                  <a:solidFill>
                    <a:srgbClr val="0000FF"/>
                  </a:solidFill>
                  <a:latin typeface="Times New Roman" panose="02020603050405020304" pitchFamily="18" charset="0"/>
                  <a:ea typeface="黑体" panose="02010609060101010101" charset="-122"/>
                  <a:cs typeface="Times New Roman" panose="02020603050405020304" pitchFamily="18" charset="0"/>
                </a:rPr>
                <a:t>mRNA</a:t>
              </a:r>
              <a:endParaRPr lang="zh-CN" altLang="en-US" sz="2000">
                <a:solidFill>
                  <a:srgbClr val="0000FF"/>
                </a:solidFill>
                <a:latin typeface="Times New Roman" panose="02020603050405020304" pitchFamily="18" charset="0"/>
                <a:ea typeface="黑体" panose="02010609060101010101" charset="-122"/>
                <a:cs typeface="Times New Roman" panose="02020603050405020304" pitchFamily="18" charset="0"/>
              </a:endParaRPr>
            </a:p>
          </p:txBody>
        </p:sp>
        <p:sp>
          <p:nvSpPr>
            <p:cNvPr id="79" name="文本框 78"/>
            <p:cNvSpPr txBox="1"/>
            <p:nvPr>
              <p:custDataLst>
                <p:tags r:id="rId32"/>
              </p:custDataLst>
            </p:nvPr>
          </p:nvSpPr>
          <p:spPr>
            <a:xfrm>
              <a:off x="14804704" y="5200031"/>
              <a:ext cx="2396658" cy="680990"/>
            </a:xfrm>
            <a:prstGeom prst="rect">
              <a:avLst/>
            </a:prstGeom>
            <a:noFill/>
          </p:spPr>
          <p:txBody>
            <a:bodyPr wrap="square" rtlCol="0">
              <a:spAutoFit/>
            </a:bodyPr>
            <a:lstStyle/>
            <a:p>
              <a:pPr algn="ctr" defTabSz="228600"/>
              <a:r>
                <a:rPr lang="zh-CN" altLang="en-US" sz="2400">
                  <a:solidFill>
                    <a:srgbClr val="0000FF"/>
                  </a:solidFill>
                  <a:latin typeface="黑体" panose="02010609060101010101" charset="-122"/>
                  <a:ea typeface="黑体" panose="02010609060101010101" charset="-122"/>
                  <a:cs typeface="Arial" panose="020B0604020202020204"/>
                </a:rPr>
                <a:t>目的基因</a:t>
              </a:r>
              <a:endParaRPr lang="zh-CN" altLang="en-US" sz="2400">
                <a:solidFill>
                  <a:srgbClr val="0000FF"/>
                </a:solidFill>
                <a:latin typeface="黑体" panose="02010609060101010101" charset="-122"/>
                <a:ea typeface="黑体" panose="02010609060101010101" charset="-122"/>
                <a:cs typeface="Arial" panose="020B0604020202020204"/>
              </a:endParaRPr>
            </a:p>
          </p:txBody>
        </p:sp>
      </p:grpSp>
      <p:grpSp>
        <p:nvGrpSpPr>
          <p:cNvPr id="4" name="组合 3"/>
          <p:cNvGrpSpPr/>
          <p:nvPr>
            <p:custDataLst>
              <p:tags r:id="rId33"/>
            </p:custDataLst>
          </p:nvPr>
        </p:nvGrpSpPr>
        <p:grpSpPr>
          <a:xfrm>
            <a:off x="979170" y="4166304"/>
            <a:ext cx="9773920" cy="1955215"/>
            <a:chOff x="853440" y="3796734"/>
            <a:chExt cx="9773920" cy="1955215"/>
          </a:xfrm>
        </p:grpSpPr>
        <p:sp>
          <p:nvSpPr>
            <p:cNvPr id="32" name="文本框 31"/>
            <p:cNvSpPr txBox="1"/>
            <p:nvPr>
              <p:custDataLst>
                <p:tags r:id="rId34"/>
              </p:custDataLst>
            </p:nvPr>
          </p:nvSpPr>
          <p:spPr>
            <a:xfrm>
              <a:off x="853440" y="3796734"/>
              <a:ext cx="9773920" cy="1955215"/>
            </a:xfrm>
            <a:prstGeom prst="rect">
              <a:avLst/>
            </a:prstGeom>
            <a:noFill/>
            <a:ln w="9525">
              <a:solidFill>
                <a:srgbClr val="000000"/>
              </a:solidFill>
              <a:prstDash val="lgDashDotDot"/>
            </a:ln>
          </p:spPr>
          <p:txBody>
            <a:bodyPr wrap="square" rtlCol="0">
              <a:spAutoFit/>
            </a:bodyPr>
            <a:lstStyle/>
            <a:p>
              <a:pPr algn="just">
                <a:lnSpc>
                  <a:spcPct val="150000"/>
                </a:lnSpc>
                <a:spcBef>
                  <a:spcPct val="50000"/>
                </a:spcBef>
              </a:pPr>
              <a:r>
                <a:rPr lang="zh-CN" altLang="en-US" sz="2800">
                  <a:latin typeface="微软雅黑" panose="020B0503020204020204" charset="-122"/>
                  <a:ea typeface="微软雅黑" panose="020B0503020204020204" charset="-122"/>
                </a:rPr>
                <a:t>从预期的蛋白质功能出发     设计预期的蛋白质结构      推测应有的氨基酸序列     找到并改变相对应的脱氧核苷酸序列（基因）或合成新的基因       获得所需要的蛋白质</a:t>
              </a:r>
              <a:r>
                <a:rPr lang="zh-CN" altLang="en-US" sz="2800">
                  <a:solidFill>
                    <a:srgbClr val="000000"/>
                  </a:solidFill>
                  <a:latin typeface="微软雅黑" panose="020B0503020204020204" charset="-122"/>
                  <a:ea typeface="微软雅黑" panose="020B0503020204020204" charset="-122"/>
                </a:rPr>
                <a:t>            </a:t>
              </a:r>
              <a:endParaRPr lang="en-US" altLang="zh-CN" sz="2800">
                <a:solidFill>
                  <a:srgbClr val="000000"/>
                </a:solidFill>
                <a:latin typeface="微软雅黑" panose="020B0503020204020204" charset="-122"/>
                <a:ea typeface="微软雅黑" panose="020B0503020204020204" charset="-122"/>
              </a:endParaRPr>
            </a:p>
          </p:txBody>
        </p:sp>
        <p:sp>
          <p:nvSpPr>
            <p:cNvPr id="33" name="箭头: 右 32"/>
            <p:cNvSpPr/>
            <p:nvPr>
              <p:custDataLst>
                <p:tags r:id="rId35"/>
              </p:custDataLst>
            </p:nvPr>
          </p:nvSpPr>
          <p:spPr>
            <a:xfrm>
              <a:off x="4938837" y="4123466"/>
              <a:ext cx="508148" cy="221678"/>
            </a:xfrm>
            <a:prstGeom prst="rightArrow">
              <a:avLst/>
            </a:prstGeom>
            <a:solidFill>
              <a:srgbClr val="6096E6"/>
            </a:solidFill>
            <a:ln w="12700" cap="flat" cmpd="sng" algn="ctr">
              <a:solidFill>
                <a:srgbClr val="6096E6">
                  <a:shade val="50000"/>
                </a:srgbClr>
              </a:solidFill>
              <a:prstDash val="solid"/>
            </a:ln>
            <a:effectLst/>
          </p:spPr>
          <p:txBody>
            <a:bodyPr rtlCol="0" anchor="ctr"/>
            <a:lstStyle/>
            <a:p>
              <a:pPr algn="ctr"/>
              <a:endParaRPr lang="zh-CN" altLang="en-US"/>
            </a:p>
          </p:txBody>
        </p:sp>
        <p:sp>
          <p:nvSpPr>
            <p:cNvPr id="34" name="箭头: 右 33"/>
            <p:cNvSpPr/>
            <p:nvPr>
              <p:custDataLst>
                <p:tags r:id="rId36"/>
              </p:custDataLst>
            </p:nvPr>
          </p:nvSpPr>
          <p:spPr>
            <a:xfrm>
              <a:off x="9169692" y="4112390"/>
              <a:ext cx="508148" cy="221678"/>
            </a:xfrm>
            <a:prstGeom prst="rightArrow">
              <a:avLst/>
            </a:prstGeom>
            <a:solidFill>
              <a:srgbClr val="6096E6"/>
            </a:solidFill>
            <a:ln w="12700" cap="flat" cmpd="sng" algn="ctr">
              <a:solidFill>
                <a:srgbClr val="6096E6">
                  <a:shade val="50000"/>
                </a:srgbClr>
              </a:solidFill>
              <a:prstDash val="solid"/>
            </a:ln>
            <a:effectLst/>
          </p:spPr>
          <p:txBody>
            <a:bodyPr rtlCol="0" anchor="ctr"/>
            <a:lstStyle/>
            <a:p>
              <a:pPr algn="ctr"/>
              <a:endParaRPr lang="zh-CN" altLang="en-US"/>
            </a:p>
          </p:txBody>
        </p:sp>
        <p:sp>
          <p:nvSpPr>
            <p:cNvPr id="36" name="箭头: 右 35"/>
            <p:cNvSpPr/>
            <p:nvPr>
              <p:custDataLst>
                <p:tags r:id="rId37"/>
              </p:custDataLst>
            </p:nvPr>
          </p:nvSpPr>
          <p:spPr>
            <a:xfrm>
              <a:off x="4008859" y="4705970"/>
              <a:ext cx="508148" cy="221678"/>
            </a:xfrm>
            <a:prstGeom prst="rightArrow">
              <a:avLst/>
            </a:prstGeom>
            <a:solidFill>
              <a:srgbClr val="6096E6"/>
            </a:solidFill>
            <a:ln w="12700" cap="flat" cmpd="sng" algn="ctr">
              <a:solidFill>
                <a:srgbClr val="6096E6">
                  <a:shade val="50000"/>
                </a:srgbClr>
              </a:solidFill>
              <a:prstDash val="solid"/>
            </a:ln>
            <a:effectLst/>
          </p:spPr>
          <p:txBody>
            <a:bodyPr rtlCol="0" anchor="ctr"/>
            <a:lstStyle/>
            <a:p>
              <a:pPr algn="ctr"/>
              <a:endParaRPr lang="zh-CN" altLang="en-US"/>
            </a:p>
          </p:txBody>
        </p:sp>
        <p:sp>
          <p:nvSpPr>
            <p:cNvPr id="37" name="箭头: 右 36"/>
            <p:cNvSpPr/>
            <p:nvPr>
              <p:custDataLst>
                <p:tags r:id="rId38"/>
              </p:custDataLst>
            </p:nvPr>
          </p:nvSpPr>
          <p:spPr>
            <a:xfrm>
              <a:off x="4980820" y="5363991"/>
              <a:ext cx="508148" cy="221678"/>
            </a:xfrm>
            <a:prstGeom prst="rightArrow">
              <a:avLst/>
            </a:prstGeom>
            <a:solidFill>
              <a:srgbClr val="6096E6"/>
            </a:solidFill>
            <a:ln w="12700" cap="flat" cmpd="sng" algn="ctr">
              <a:solidFill>
                <a:srgbClr val="6096E6">
                  <a:shade val="50000"/>
                </a:srgbClr>
              </a:solidFill>
              <a:prstDash val="solid"/>
            </a:ln>
            <a:effectLst/>
          </p:spPr>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2547"/>
          <p:cNvSpPr txBox="1">
            <a:spLocks noChangeArrowheads="1"/>
          </p:cNvSpPr>
          <p:nvPr>
            <p:custDataLst>
              <p:tags r:id="rId1"/>
            </p:custDataLst>
          </p:nvPr>
        </p:nvSpPr>
        <p:spPr bwMode="auto">
          <a:xfrm>
            <a:off x="-635" y="9525"/>
            <a:ext cx="12192635" cy="545465"/>
          </a:xfrm>
          <a:prstGeom prst="rect">
            <a:avLst/>
          </a:prstGeom>
          <a:noFill/>
          <a:ln w="9525">
            <a:noFill/>
            <a:miter lim="800000"/>
          </a:ln>
        </p:spPr>
        <p:txBody>
          <a:bodyPr wrap="square" lIns="217728" tIns="108864" rIns="217728" bIns="108864">
            <a:noAutofit/>
          </a:bodyPr>
          <a:lstStyle/>
          <a:p>
            <a:pPr algn="ctr">
              <a:lnSpc>
                <a:spcPct val="80000"/>
              </a:lnSpc>
              <a:buFont typeface="Arial" panose="020B0604020202020204" pitchFamily="34" charset="0"/>
              <a:buNone/>
            </a:pPr>
            <a:r>
              <a:rPr lang="zh-CN" altLang="en-US" sz="3200" b="1">
                <a:solidFill>
                  <a:schemeClr val="bg1"/>
                </a:solidFill>
                <a:latin typeface="黑体" panose="02010609060101010101" charset="-122"/>
                <a:ea typeface="黑体" panose="02010609060101010101" charset="-122"/>
                <a:cs typeface="+mn-ea"/>
                <a:sym typeface="+mn-ea"/>
              </a:rPr>
              <a:t>蛋白质工程</a:t>
            </a:r>
            <a:endParaRPr lang="zh-CN" altLang="en-US" sz="3200" b="1">
              <a:solidFill>
                <a:schemeClr val="bg1"/>
              </a:solidFill>
              <a:latin typeface="黑体" panose="02010609060101010101" charset="-122"/>
              <a:ea typeface="黑体" panose="02010609060101010101" charset="-122"/>
              <a:cs typeface="+mn-ea"/>
              <a:sym typeface="+mn-ea"/>
            </a:endParaRPr>
          </a:p>
        </p:txBody>
      </p:sp>
      <p:sp>
        <p:nvSpPr>
          <p:cNvPr id="5" name="文本框 4"/>
          <p:cNvSpPr txBox="1"/>
          <p:nvPr>
            <p:custDataLst>
              <p:tags r:id="rId2"/>
            </p:custDataLst>
          </p:nvPr>
        </p:nvSpPr>
        <p:spPr>
          <a:xfrm>
            <a:off x="155804" y="177140"/>
            <a:ext cx="2600858" cy="583565"/>
          </a:xfrm>
          <a:prstGeom prst="rect">
            <a:avLst/>
          </a:prstGeom>
          <a:solidFill>
            <a:srgbClr val="92D050"/>
          </a:solidFill>
          <a:ln>
            <a:solidFill>
              <a:schemeClr val="tx1"/>
            </a:solidFill>
          </a:ln>
        </p:spPr>
        <p:txBody>
          <a:bodyPr wrap="square" rtlCol="0">
            <a:spAutoFit/>
          </a:bodyPr>
          <a:lstStyle/>
          <a:p>
            <a:pPr marL="0" marR="0" lvl="0" indent="0" defTabSz="914400" eaLnBrk="1" fontAlgn="auto" latinLnBrk="0" hangingPunct="1">
              <a:lnSpc>
                <a:spcPct val="100000"/>
              </a:lnSpc>
              <a:spcBef>
                <a:spcPct val="0"/>
              </a:spcBef>
              <a:spcAft>
                <a:spcPct val="0"/>
              </a:spcAft>
              <a:buClrTx/>
              <a:buSzTx/>
              <a:buFontTx/>
              <a:buNone/>
              <a:defRPr/>
            </a:pPr>
            <a:r>
              <a:rPr kumimoji="0" lang="zh-CN" altLang="en-US" sz="3200" b="1"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rPr>
              <a:t>蛋白质工程</a:t>
            </a:r>
            <a:endParaRPr kumimoji="0" lang="zh-CN" altLang="en-US" sz="3200" b="1"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
        <p:nvSpPr>
          <p:cNvPr id="6" name="矩形 5"/>
          <p:cNvSpPr/>
          <p:nvPr>
            <p:custDataLst>
              <p:tags r:id="rId3"/>
            </p:custDataLst>
          </p:nvPr>
        </p:nvSpPr>
        <p:spPr>
          <a:xfrm>
            <a:off x="829665" y="1194946"/>
            <a:ext cx="9960256" cy="1958293"/>
          </a:xfrm>
          <a:prstGeom prst="rect">
            <a:avLst/>
          </a:prstGeom>
        </p:spPr>
        <p:txBody>
          <a:bodyPr wrap="square">
            <a:spAutoFit/>
          </a:bodyPr>
          <a:lstStyle/>
          <a:p>
            <a:pPr indent="720090" algn="just" defTabSz="1828800">
              <a:lnSpc>
                <a:spcPct val="130000"/>
              </a:lnSpc>
            </a:pPr>
            <a:r>
              <a:rPr kumimoji="1" lang="zh-CN" altLang="en-US" sz="4000">
                <a:latin typeface="Times New Roman" panose="02020603050405020304" pitchFamily="18" charset="0"/>
                <a:ea typeface="黑体" panose="02010609060101010101" charset="-122"/>
              </a:rPr>
              <a:t>  </a:t>
            </a:r>
            <a:r>
              <a:rPr kumimoji="1" lang="zh-CN" altLang="en-US" sz="2800">
                <a:latin typeface="微软雅黑" panose="020B0503020204020204" charset="-122"/>
                <a:ea typeface="微软雅黑" panose="020B0503020204020204" charset="-122"/>
              </a:rPr>
              <a:t>以</a:t>
            </a:r>
            <a:r>
              <a:rPr kumimoji="1" lang="zh-CN" altLang="en-US" sz="2800">
                <a:solidFill>
                  <a:srgbClr val="FF0000"/>
                </a:solidFill>
                <a:latin typeface="微软雅黑" panose="020B0503020204020204" charset="-122"/>
                <a:ea typeface="微软雅黑" panose="020B0503020204020204" charset="-122"/>
              </a:rPr>
              <a:t>蛋白质分子的结构规律</a:t>
            </a:r>
            <a:r>
              <a:rPr kumimoji="1" lang="zh-CN" altLang="en-US" sz="2800">
                <a:latin typeface="微软雅黑" panose="020B0503020204020204" charset="-122"/>
                <a:ea typeface="微软雅黑" panose="020B0503020204020204" charset="-122"/>
              </a:rPr>
              <a:t>及其与生物功能的关系作为基础，通过</a:t>
            </a:r>
            <a:r>
              <a:rPr kumimoji="1" lang="zh-CN" altLang="en-US" sz="2800">
                <a:solidFill>
                  <a:srgbClr val="FF0000"/>
                </a:solidFill>
                <a:latin typeface="微软雅黑" panose="020B0503020204020204" charset="-122"/>
                <a:ea typeface="微软雅黑" panose="020B0503020204020204" charset="-122"/>
              </a:rPr>
              <a:t>改造或合成基因</a:t>
            </a:r>
            <a:r>
              <a:rPr kumimoji="1" lang="zh-CN" altLang="en-US" sz="2800">
                <a:latin typeface="微软雅黑" panose="020B0503020204020204" charset="-122"/>
                <a:ea typeface="微软雅黑" panose="020B0503020204020204" charset="-122"/>
              </a:rPr>
              <a:t>，</a:t>
            </a:r>
            <a:r>
              <a:rPr kumimoji="1" lang="zh-CN" altLang="en-US" sz="2800">
                <a:solidFill>
                  <a:srgbClr val="FF0000"/>
                </a:solidFill>
                <a:latin typeface="微软雅黑" panose="020B0503020204020204" charset="-122"/>
                <a:ea typeface="微软雅黑" panose="020B0503020204020204" charset="-122"/>
              </a:rPr>
              <a:t>来改造现有蛋白质</a:t>
            </a:r>
            <a:r>
              <a:rPr kumimoji="1" lang="zh-CN" altLang="en-US" sz="2800">
                <a:latin typeface="微软雅黑" panose="020B0503020204020204" charset="-122"/>
                <a:ea typeface="微软雅黑" panose="020B0503020204020204" charset="-122"/>
              </a:rPr>
              <a:t>，或</a:t>
            </a:r>
            <a:r>
              <a:rPr kumimoji="1" lang="zh-CN" altLang="en-US" sz="2800">
                <a:solidFill>
                  <a:srgbClr val="FF0000"/>
                </a:solidFill>
                <a:latin typeface="微软雅黑" panose="020B0503020204020204" charset="-122"/>
                <a:ea typeface="微软雅黑" panose="020B0503020204020204" charset="-122"/>
              </a:rPr>
              <a:t>制造一种新的蛋白质</a:t>
            </a:r>
            <a:r>
              <a:rPr kumimoji="1" lang="zh-CN" altLang="en-US" sz="2800">
                <a:latin typeface="微软雅黑" panose="020B0503020204020204" charset="-122"/>
                <a:ea typeface="微软雅黑" panose="020B0503020204020204" charset="-122"/>
              </a:rPr>
              <a:t>，以满足人类的生产和生活的需求。</a:t>
            </a:r>
            <a:endParaRPr kumimoji="1" lang="zh-CN" altLang="en-US" sz="2800">
              <a:latin typeface="微软雅黑" panose="020B0503020204020204" charset="-122"/>
              <a:ea typeface="微软雅黑" panose="020B0503020204020204" charset="-122"/>
            </a:endParaRPr>
          </a:p>
        </p:txBody>
      </p:sp>
      <p:sp>
        <p:nvSpPr>
          <p:cNvPr id="7" name="矩形"/>
          <p:cNvSpPr/>
          <p:nvPr>
            <p:custDataLst>
              <p:tags r:id="rId4"/>
            </p:custDataLst>
          </p:nvPr>
        </p:nvSpPr>
        <p:spPr>
          <a:xfrm>
            <a:off x="1270148" y="3477270"/>
            <a:ext cx="1056492" cy="52322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indent="0" algn="l" eaLnBrk="1" fontAlgn="auto" latinLnBrk="0" hangingPunct="1">
              <a:lnSpc>
                <a:spcPct val="100000"/>
              </a:lnSpc>
              <a:spcBef>
                <a:spcPct val="50000"/>
              </a:spcBef>
              <a:spcAft>
                <a:spcPct val="0"/>
              </a:spcAft>
              <a:buNone/>
            </a:pPr>
            <a:r>
              <a:rPr lang="zh-CN" altLang="en-US" sz="2800" i="0" u="none" strike="noStrike" kern="1200" cap="none" spc="0" baseline="0">
                <a:latin typeface="微软雅黑" panose="020B0503020204020204" charset="-122"/>
                <a:ea typeface="微软雅黑" panose="020B0503020204020204" charset="-122"/>
                <a:cs typeface="Times New Roman" panose="02020603050405020304" pitchFamily="18" charset="0"/>
              </a:rPr>
              <a:t>基 础</a:t>
            </a:r>
            <a:endParaRPr lang="zh-CN" altLang="en-US" sz="2800" i="0" u="none" strike="noStrike" kern="1200" cap="none" spc="0" baseline="0">
              <a:latin typeface="微软雅黑" panose="020B0503020204020204" charset="-122"/>
              <a:ea typeface="微软雅黑" panose="020B0503020204020204" charset="-122"/>
              <a:cs typeface="黑体" panose="02010609060101010101" charset="-122"/>
            </a:endParaRPr>
          </a:p>
        </p:txBody>
      </p:sp>
      <p:sp>
        <p:nvSpPr>
          <p:cNvPr id="10" name="文本框 9"/>
          <p:cNvSpPr txBox="1"/>
          <p:nvPr>
            <p:custDataLst>
              <p:tags r:id="rId5"/>
            </p:custDataLst>
          </p:nvPr>
        </p:nvSpPr>
        <p:spPr>
          <a:xfrm>
            <a:off x="2623769" y="3490426"/>
            <a:ext cx="6967271" cy="492443"/>
          </a:xfrm>
          <a:prstGeom prst="rect">
            <a:avLst/>
          </a:prstGeom>
          <a:noFill/>
          <a:ln w="9525">
            <a:solidFill>
              <a:schemeClr val="bg1"/>
            </a:solidFill>
            <a:prstDash val="lgDashDotDot"/>
          </a:ln>
        </p:spPr>
        <p:txBody>
          <a:bodyPr wrap="square">
            <a:spAutoFit/>
          </a:bodyPr>
          <a:lstStyle/>
          <a:p>
            <a:r>
              <a:rPr kumimoji="1" lang="zh-CN" altLang="en-US" sz="2600">
                <a:latin typeface="微软雅黑" panose="020B0503020204020204" charset="-122"/>
                <a:ea typeface="微软雅黑" panose="020B0503020204020204" charset="-122"/>
              </a:rPr>
              <a:t>蛋白质分子的结构规律及其与生物功能的关系</a:t>
            </a:r>
            <a:endParaRPr lang="zh-CN" altLang="en-US" sz="2600"/>
          </a:p>
        </p:txBody>
      </p:sp>
      <p:sp>
        <p:nvSpPr>
          <p:cNvPr id="11" name="矩形"/>
          <p:cNvSpPr/>
          <p:nvPr>
            <p:custDataLst>
              <p:tags r:id="rId6"/>
            </p:custDataLst>
          </p:nvPr>
        </p:nvSpPr>
        <p:spPr>
          <a:xfrm>
            <a:off x="1270148" y="4265618"/>
            <a:ext cx="1056492" cy="52322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indent="0" algn="l" eaLnBrk="1" fontAlgn="auto" latinLnBrk="0" hangingPunct="1">
              <a:lnSpc>
                <a:spcPct val="100000"/>
              </a:lnSpc>
              <a:spcBef>
                <a:spcPct val="50000"/>
              </a:spcBef>
              <a:spcAft>
                <a:spcPct val="0"/>
              </a:spcAft>
              <a:buNone/>
            </a:pPr>
            <a:r>
              <a:rPr lang="zh-CN" altLang="en-US" sz="2800">
                <a:latin typeface="微软雅黑" panose="020B0503020204020204" charset="-122"/>
                <a:ea typeface="微软雅黑" panose="020B0503020204020204" charset="-122"/>
                <a:cs typeface="Times New Roman" panose="02020603050405020304" pitchFamily="18" charset="0"/>
              </a:rPr>
              <a:t>途 径</a:t>
            </a:r>
            <a:endParaRPr lang="zh-CN" altLang="en-US" sz="2800" i="0" u="none" strike="noStrike" kern="1200" cap="none" spc="0" baseline="0">
              <a:latin typeface="微软雅黑" panose="020B0503020204020204" charset="-122"/>
              <a:ea typeface="微软雅黑" panose="020B0503020204020204" charset="-122"/>
              <a:cs typeface="黑体" panose="02010609060101010101" charset="-122"/>
            </a:endParaRPr>
          </a:p>
        </p:txBody>
      </p:sp>
      <p:sp>
        <p:nvSpPr>
          <p:cNvPr id="12" name="文本框 11"/>
          <p:cNvSpPr txBox="1"/>
          <p:nvPr>
            <p:custDataLst>
              <p:tags r:id="rId7"/>
            </p:custDataLst>
          </p:nvPr>
        </p:nvSpPr>
        <p:spPr>
          <a:xfrm>
            <a:off x="2695752" y="4265618"/>
            <a:ext cx="2744928" cy="492443"/>
          </a:xfrm>
          <a:prstGeom prst="rect">
            <a:avLst/>
          </a:prstGeom>
          <a:noFill/>
          <a:ln w="9525">
            <a:solidFill>
              <a:schemeClr val="bg1"/>
            </a:solidFill>
            <a:prstDash val="lgDashDotDot"/>
          </a:ln>
        </p:spPr>
        <p:txBody>
          <a:bodyPr wrap="square">
            <a:spAutoFit/>
          </a:bodyPr>
          <a:lstStyle/>
          <a:p>
            <a:r>
              <a:rPr kumimoji="1" lang="zh-CN" altLang="en-US" sz="2600" dirty="0">
                <a:latin typeface="微软雅黑" panose="020B0503020204020204" charset="-122"/>
                <a:ea typeface="微软雅黑" panose="020B0503020204020204" charset="-122"/>
              </a:rPr>
              <a:t>改造或合成基因</a:t>
            </a:r>
            <a:endParaRPr kumimoji="1" lang="zh-CN" altLang="en-US" sz="2600" dirty="0">
              <a:latin typeface="微软雅黑" panose="020B0503020204020204" charset="-122"/>
              <a:ea typeface="微软雅黑" panose="020B0503020204020204" charset="-122"/>
            </a:endParaRPr>
          </a:p>
        </p:txBody>
      </p:sp>
      <p:sp>
        <p:nvSpPr>
          <p:cNvPr id="16" name="矩形"/>
          <p:cNvSpPr/>
          <p:nvPr>
            <p:custDataLst>
              <p:tags r:id="rId8"/>
            </p:custDataLst>
          </p:nvPr>
        </p:nvSpPr>
        <p:spPr>
          <a:xfrm>
            <a:off x="1270148" y="5071588"/>
            <a:ext cx="1056492" cy="52322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indent="0" algn="l" eaLnBrk="1" fontAlgn="auto" latinLnBrk="0" hangingPunct="1">
              <a:lnSpc>
                <a:spcPct val="100000"/>
              </a:lnSpc>
              <a:spcBef>
                <a:spcPct val="50000"/>
              </a:spcBef>
              <a:spcAft>
                <a:spcPct val="0"/>
              </a:spcAft>
              <a:buNone/>
            </a:pPr>
            <a:r>
              <a:rPr lang="zh-CN" altLang="en-US" sz="2800">
                <a:latin typeface="微软雅黑" panose="020B0503020204020204" charset="-122"/>
                <a:ea typeface="微软雅黑" panose="020B0503020204020204" charset="-122"/>
                <a:cs typeface="Times New Roman" panose="02020603050405020304" pitchFamily="18" charset="0"/>
              </a:rPr>
              <a:t>目 的</a:t>
            </a:r>
            <a:endParaRPr lang="zh-CN" altLang="en-US" sz="2800" i="0" u="none" strike="noStrike" kern="1200" cap="none" spc="0" baseline="0">
              <a:latin typeface="微软雅黑" panose="020B0503020204020204" charset="-122"/>
              <a:ea typeface="微软雅黑" panose="020B0503020204020204" charset="-122"/>
              <a:cs typeface="黑体" panose="02010609060101010101" charset="-122"/>
            </a:endParaRPr>
          </a:p>
        </p:txBody>
      </p:sp>
      <p:sp>
        <p:nvSpPr>
          <p:cNvPr id="19" name="文本框 18"/>
          <p:cNvSpPr txBox="1"/>
          <p:nvPr>
            <p:custDataLst>
              <p:tags r:id="rId9"/>
            </p:custDataLst>
          </p:nvPr>
        </p:nvSpPr>
        <p:spPr>
          <a:xfrm>
            <a:off x="2623769" y="5025066"/>
            <a:ext cx="9145727" cy="891540"/>
          </a:xfrm>
          <a:prstGeom prst="rect">
            <a:avLst/>
          </a:prstGeom>
          <a:noFill/>
          <a:ln w="9525">
            <a:solidFill>
              <a:schemeClr val="bg1"/>
            </a:solidFill>
            <a:prstDash val="lgDashDotDot"/>
          </a:ln>
        </p:spPr>
        <p:txBody>
          <a:bodyPr wrap="square">
            <a:spAutoFit/>
          </a:bodyPr>
          <a:lstStyle/>
          <a:p>
            <a:r>
              <a:rPr kumimoji="1" lang="zh-CN" altLang="en-US" sz="2600">
                <a:solidFill>
                  <a:srgbClr val="FF0000"/>
                </a:solidFill>
                <a:latin typeface="微软雅黑" panose="020B0503020204020204" charset="-122"/>
                <a:ea typeface="微软雅黑" panose="020B0503020204020204" charset="-122"/>
              </a:rPr>
              <a:t>改造现有</a:t>
            </a:r>
            <a:r>
              <a:rPr kumimoji="1" lang="zh-CN" altLang="en-US" sz="2600">
                <a:latin typeface="微软雅黑" panose="020B0503020204020204" charset="-122"/>
                <a:ea typeface="微软雅黑" panose="020B0503020204020204" charset="-122"/>
              </a:rPr>
              <a:t>蛋白质，或</a:t>
            </a:r>
            <a:r>
              <a:rPr kumimoji="1" lang="zh-CN" altLang="en-US" sz="2600">
                <a:solidFill>
                  <a:srgbClr val="FF0000"/>
                </a:solidFill>
                <a:latin typeface="微软雅黑" panose="020B0503020204020204" charset="-122"/>
                <a:ea typeface="微软雅黑" panose="020B0503020204020204" charset="-122"/>
              </a:rPr>
              <a:t>制造新的蛋白质</a:t>
            </a:r>
            <a:r>
              <a:rPr kumimoji="1" lang="zh-CN" altLang="en-US" sz="2600">
                <a:latin typeface="微软雅黑" panose="020B0503020204020204" charset="-122"/>
                <a:ea typeface="微软雅黑" panose="020B0503020204020204" charset="-122"/>
              </a:rPr>
              <a:t>，以满足人类对生产和生活的需求。</a:t>
            </a:r>
            <a:endParaRPr kumimoji="1" lang="zh-CN" altLang="en-US" sz="2600">
              <a:latin typeface="微软雅黑" panose="020B0503020204020204" charset="-122"/>
              <a:ea typeface="微软雅黑" panose="020B0503020204020204" charset="-122"/>
            </a:endParaRPr>
          </a:p>
        </p:txBody>
      </p:sp>
      <p:sp>
        <p:nvSpPr>
          <p:cNvPr id="20" name="矩形 19"/>
          <p:cNvSpPr/>
          <p:nvPr>
            <p:custDataLst>
              <p:tags r:id="rId10"/>
            </p:custDataLst>
          </p:nvPr>
        </p:nvSpPr>
        <p:spPr>
          <a:xfrm>
            <a:off x="2992755" y="106045"/>
            <a:ext cx="8511540" cy="730885"/>
          </a:xfrm>
          <a:prstGeom prst="rect">
            <a:avLst/>
          </a:prstGeom>
          <a:solidFill>
            <a:schemeClr val="bg1"/>
          </a:solidFill>
        </p:spPr>
        <p:txBody>
          <a:bodyPr wrap="square">
            <a:spAutoFit/>
          </a:bodyPr>
          <a:lstStyle/>
          <a:p>
            <a:pPr defTabSz="1828800">
              <a:lnSpc>
                <a:spcPct val="130000"/>
              </a:lnSpc>
            </a:pPr>
            <a:r>
              <a:rPr kumimoji="1" lang="zh-CN" altLang="en-US" sz="3200">
                <a:solidFill>
                  <a:srgbClr val="FF0000"/>
                </a:solidFill>
                <a:latin typeface="微软雅黑" panose="020B0503020204020204" charset="-122"/>
                <a:ea typeface="微软雅黑" panose="020B0503020204020204" charset="-122"/>
              </a:rPr>
              <a:t>基因工程基础上，延伸出来的第二代基因工程。</a:t>
            </a:r>
            <a:r>
              <a:rPr kumimoji="1" lang="zh-CN" altLang="en-US" sz="3200">
                <a:latin typeface="微软雅黑" panose="020B0503020204020204" charset="-122"/>
                <a:ea typeface="微软雅黑" panose="020B0503020204020204" charset="-122"/>
              </a:rPr>
              <a:t> </a:t>
            </a:r>
            <a:endParaRPr kumimoji="1" lang="zh-CN" altLang="en-US" sz="3200">
              <a:latin typeface="微软雅黑" panose="020B0503020204020204" charset="-122"/>
              <a:ea typeface="微软雅黑" panose="020B0503020204020204" charset="-122"/>
            </a:endParaRPr>
          </a:p>
        </p:txBody>
      </p:sp>
      <p:sp>
        <p:nvSpPr>
          <p:cNvPr id="21" name="矩形"/>
          <p:cNvSpPr/>
          <p:nvPr>
            <p:custDataLst>
              <p:tags r:id="rId11"/>
            </p:custDataLst>
          </p:nvPr>
        </p:nvSpPr>
        <p:spPr>
          <a:xfrm>
            <a:off x="5809792" y="4201877"/>
            <a:ext cx="1056492" cy="52322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indent="0" algn="l" eaLnBrk="1" fontAlgn="auto" latinLnBrk="0" hangingPunct="1">
              <a:lnSpc>
                <a:spcPct val="100000"/>
              </a:lnSpc>
              <a:spcBef>
                <a:spcPct val="50000"/>
              </a:spcBef>
              <a:spcAft>
                <a:spcPct val="0"/>
              </a:spcAft>
              <a:buNone/>
            </a:pPr>
            <a:r>
              <a:rPr lang="zh-CN" altLang="en-US" sz="2800">
                <a:latin typeface="微软雅黑" panose="020B0503020204020204" charset="-122"/>
                <a:ea typeface="微软雅黑" panose="020B0503020204020204" charset="-122"/>
                <a:cs typeface="Times New Roman" panose="02020603050405020304" pitchFamily="18" charset="0"/>
              </a:rPr>
              <a:t>对 象</a:t>
            </a:r>
            <a:endParaRPr lang="zh-CN" altLang="en-US" sz="2800" i="0" u="none" strike="noStrike" kern="1200" cap="none" spc="0" baseline="0">
              <a:latin typeface="微软雅黑" panose="020B0503020204020204" charset="-122"/>
              <a:ea typeface="微软雅黑" panose="020B0503020204020204" charset="-122"/>
              <a:cs typeface="黑体" panose="02010609060101010101" charset="-122"/>
            </a:endParaRPr>
          </a:p>
        </p:txBody>
      </p:sp>
      <p:sp>
        <p:nvSpPr>
          <p:cNvPr id="22" name="文本框 21"/>
          <p:cNvSpPr txBox="1"/>
          <p:nvPr>
            <p:custDataLst>
              <p:tags r:id="rId12"/>
            </p:custDataLst>
          </p:nvPr>
        </p:nvSpPr>
        <p:spPr>
          <a:xfrm>
            <a:off x="7450632" y="4265617"/>
            <a:ext cx="1056492" cy="492443"/>
          </a:xfrm>
          <a:prstGeom prst="rect">
            <a:avLst/>
          </a:prstGeom>
          <a:noFill/>
          <a:ln w="9525">
            <a:solidFill>
              <a:schemeClr val="bg1"/>
            </a:solidFill>
            <a:prstDash val="lgDashDotDot"/>
          </a:ln>
        </p:spPr>
        <p:txBody>
          <a:bodyPr wrap="square">
            <a:spAutoFit/>
          </a:bodyPr>
          <a:lstStyle/>
          <a:p>
            <a:r>
              <a:rPr kumimoji="1" lang="zh-CN" altLang="en-US" sz="2600">
                <a:latin typeface="微软雅黑" panose="020B0503020204020204" charset="-122"/>
                <a:ea typeface="微软雅黑" panose="020B0503020204020204" charset="-122"/>
              </a:rPr>
              <a:t>基因</a:t>
            </a:r>
            <a:endParaRPr kumimoji="1" lang="zh-CN" altLang="en-US" sz="260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linds(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linds(horizont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linds(horizontal)">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ppt_x"/>
                                          </p:val>
                                        </p:tav>
                                        <p:tav tm="100000">
                                          <p:val>
                                            <p:strVal val="#ppt_x"/>
                                          </p:val>
                                        </p:tav>
                                      </p:tavLst>
                                    </p:anim>
                                    <p:anim calcmode="lin" valueType="num">
                                      <p:cBhvr additive="base">
                                        <p:cTn id="4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blinds(horizontal)">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additive="base">
                                        <p:cTn id="51" dur="500" fill="hold"/>
                                        <p:tgtEl>
                                          <p:spTgt spid="19"/>
                                        </p:tgtEl>
                                        <p:attrNameLst>
                                          <p:attrName>ppt_x</p:attrName>
                                        </p:attrNameLst>
                                      </p:cBhvr>
                                      <p:tavLst>
                                        <p:tav tm="0">
                                          <p:val>
                                            <p:strVal val="#ppt_x"/>
                                          </p:val>
                                        </p:tav>
                                        <p:tav tm="100000">
                                          <p:val>
                                            <p:strVal val="#ppt_x"/>
                                          </p:val>
                                        </p:tav>
                                      </p:tavLst>
                                    </p:anim>
                                    <p:anim calcmode="lin" valueType="num">
                                      <p:cBhvr additive="base">
                                        <p:cTn id="5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animBg="1"/>
      <p:bldP spid="11" grpId="0" animBg="1"/>
      <p:bldP spid="12" grpId="0" animBg="1"/>
      <p:bldP spid="16" grpId="0" animBg="1"/>
      <p:bldP spid="19" grpId="0" bldLvl="0" animBg="1"/>
      <p:bldP spid="20" grpId="0" bldLvl="0" animBg="1"/>
      <p:bldP spid="21"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2"/>
          <p:cNvPicPr>
            <a:picLocks noChangeAspect="1" noChangeArrowheads="1"/>
          </p:cNvPicPr>
          <p:nvPr>
            <p:custDataLst>
              <p:tags r:id="rId1"/>
            </p:custDataLst>
          </p:nvPr>
        </p:nvPicPr>
        <p:blipFill>
          <a:blip r:embed="rId2"/>
          <a:stretch>
            <a:fillRect/>
          </a:stretch>
        </p:blipFill>
        <p:spPr bwMode="auto">
          <a:xfrm>
            <a:off x="7234694" y="702331"/>
            <a:ext cx="4764961" cy="2453833"/>
          </a:xfrm>
          <a:prstGeom prst="rect">
            <a:avLst/>
          </a:prstGeom>
          <a:noFill/>
          <a:ln w="9525">
            <a:noFill/>
            <a:miter lim="800000"/>
            <a:headEnd/>
            <a:tailEnd/>
          </a:ln>
        </p:spPr>
      </p:pic>
      <p:sp>
        <p:nvSpPr>
          <p:cNvPr id="5" name="文本框 1"/>
          <p:cNvSpPr txBox="1"/>
          <p:nvPr>
            <p:custDataLst>
              <p:tags r:id="rId3"/>
            </p:custDataLst>
          </p:nvPr>
        </p:nvSpPr>
        <p:spPr>
          <a:xfrm>
            <a:off x="7377944" y="3090420"/>
            <a:ext cx="2239230" cy="403945"/>
          </a:xfrm>
          <a:prstGeom prst="rect">
            <a:avLst/>
          </a:prstGeom>
          <a:noFill/>
        </p:spPr>
        <p:txBody>
          <a:bodyPr wrap="square" lIns="34281" tIns="17139" rIns="34281" bIns="17139" rtlCol="0">
            <a:spAutoFit/>
          </a:bodyPr>
          <a:lstStyle>
            <a:defPPr>
              <a:defRPr lang="en-US"/>
            </a:defPPr>
            <a:lvl1pPr marL="0" lvl="0"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1pPr>
            <a:lvl2pPr marL="457200" lvl="1"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vl6pPr marL="2286000" lvl="5"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6pPr>
            <a:lvl7pPr marL="2743200" lvl="6"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7pPr>
            <a:lvl8pPr marL="3200400" lvl="7"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8pPr>
            <a:lvl9pPr marL="3657600" lvl="8"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0" dirty="0">
                <a:ln>
                  <a:noFill/>
                </a:ln>
                <a:solidFill>
                  <a:srgbClr val="5B9BD5">
                    <a:lumMod val="50000"/>
                  </a:srgbClr>
                </a:solidFill>
                <a:effectLst/>
                <a:uLnTx/>
                <a:uFillTx/>
                <a:latin typeface="华文楷体" panose="02010600040101010101" pitchFamily="2" charset="-122"/>
                <a:ea typeface="华文楷体" panose="02010600040101010101" pitchFamily="2" charset="-122"/>
                <a:cs typeface="Arial" panose="020B0604020202020204"/>
              </a:rPr>
              <a:t>转基因抗虫棉</a:t>
            </a:r>
            <a:endParaRPr kumimoji="0" lang="zh-CN" altLang="en-US" b="1" i="0" u="none" strike="noStrike" kern="1200" cap="none" spc="0" normalizeH="0" baseline="0" noProof="0" dirty="0">
              <a:ln>
                <a:noFill/>
              </a:ln>
              <a:solidFill>
                <a:srgbClr val="5B9BD5">
                  <a:lumMod val="50000"/>
                </a:srgbClr>
              </a:solidFill>
              <a:effectLst/>
              <a:uLnTx/>
              <a:uFillTx/>
              <a:latin typeface="华文楷体" panose="02010600040101010101" pitchFamily="2" charset="-122"/>
              <a:ea typeface="华文楷体" panose="02010600040101010101" pitchFamily="2" charset="-122"/>
              <a:cs typeface="Arial" panose="020B0604020202020204"/>
            </a:endParaRPr>
          </a:p>
        </p:txBody>
      </p:sp>
      <p:sp>
        <p:nvSpPr>
          <p:cNvPr id="7" name="文本框 1"/>
          <p:cNvSpPr txBox="1"/>
          <p:nvPr>
            <p:custDataLst>
              <p:tags r:id="rId4"/>
            </p:custDataLst>
          </p:nvPr>
        </p:nvSpPr>
        <p:spPr>
          <a:xfrm>
            <a:off x="9760425" y="3068756"/>
            <a:ext cx="2239230" cy="403945"/>
          </a:xfrm>
          <a:prstGeom prst="rect">
            <a:avLst/>
          </a:prstGeom>
          <a:noFill/>
        </p:spPr>
        <p:txBody>
          <a:bodyPr wrap="square" lIns="34281" tIns="17139" rIns="34281" bIns="17139" rtlCol="0">
            <a:spAutoFit/>
          </a:bodyPr>
          <a:lstStyle>
            <a:defPPr>
              <a:defRPr lang="en-US"/>
            </a:defPPr>
            <a:lvl1pPr marL="0" lvl="0"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1pPr>
            <a:lvl2pPr marL="457200" lvl="1"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2pPr>
            <a:lvl3pPr marL="914400" lvl="2"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3pPr>
            <a:lvl4pPr marL="1371600" lvl="3"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4pPr>
            <a:lvl5pPr marL="1828800" lvl="4"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5pPr>
            <a:lvl6pPr marL="2286000" lvl="5"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6pPr>
            <a:lvl7pPr marL="2743200" lvl="6"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7pPr>
            <a:lvl8pPr marL="3200400" lvl="7"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8pPr>
            <a:lvl9pPr marL="3657600" lvl="8" indent="0" algn="l" defTabSz="914400" eaLnBrk="1" fontAlgn="base" latinLnBrk="0" hangingPunct="1">
              <a:lnSpc>
                <a:spcPct val="100000"/>
              </a:lnSpc>
              <a:spcBef>
                <a:spcPct val="0"/>
              </a:spcBef>
              <a:spcAft>
                <a:spcPct val="0"/>
              </a:spcAft>
              <a:buNone/>
              <a:defRPr sz="2400" b="0" i="0" u="none" kern="1200" baseline="0">
                <a:solidFill>
                  <a:schemeClr val="tx1"/>
                </a:solidFill>
                <a:latin typeface="Times New Roman" panose="02020603050405020304" pitchFamily="18" charset="0"/>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b="1" i="0" u="none" strike="noStrike" kern="1200" cap="none" spc="0" normalizeH="0" baseline="0" noProof="0" dirty="0">
                <a:ln>
                  <a:noFill/>
                </a:ln>
                <a:solidFill>
                  <a:srgbClr val="5B9BD5">
                    <a:lumMod val="50000"/>
                  </a:srgbClr>
                </a:solidFill>
                <a:effectLst/>
                <a:uLnTx/>
                <a:uFillTx/>
                <a:latin typeface="华文楷体" panose="02010600040101010101" pitchFamily="2" charset="-122"/>
                <a:ea typeface="华文楷体" panose="02010600040101010101" pitchFamily="2" charset="-122"/>
                <a:cs typeface="Arial" panose="020B0604020202020204"/>
              </a:rPr>
              <a:t>非转基因抗虫棉</a:t>
            </a:r>
            <a:endParaRPr kumimoji="0" lang="zh-CN" altLang="en-US" b="1" i="0" u="none" strike="noStrike" kern="1200" cap="none" spc="0" normalizeH="0" baseline="0" noProof="0" dirty="0">
              <a:ln>
                <a:noFill/>
              </a:ln>
              <a:solidFill>
                <a:srgbClr val="5B9BD5">
                  <a:lumMod val="50000"/>
                </a:srgbClr>
              </a:solidFill>
              <a:effectLst/>
              <a:uLnTx/>
              <a:uFillTx/>
              <a:latin typeface="华文楷体" panose="02010600040101010101" pitchFamily="2" charset="-122"/>
              <a:ea typeface="华文楷体" panose="02010600040101010101" pitchFamily="2" charset="-122"/>
              <a:cs typeface="Arial" panose="020B0604020202020204"/>
            </a:endParaRPr>
          </a:p>
        </p:txBody>
      </p:sp>
      <p:sp>
        <p:nvSpPr>
          <p:cNvPr id="2" name="矩形 1"/>
          <p:cNvSpPr/>
          <p:nvPr/>
        </p:nvSpPr>
        <p:spPr>
          <a:xfrm>
            <a:off x="287761" y="1156976"/>
            <a:ext cx="6247957" cy="1200329"/>
          </a:xfrm>
          <a:prstGeom prst="rect">
            <a:avLst/>
          </a:prstGeom>
        </p:spPr>
        <p:txBody>
          <a:bodyPr wrap="square">
            <a:spAutoFit/>
          </a:bodyPr>
          <a:lstStyle/>
          <a:p>
            <a:pPr algn="just">
              <a:spcAft>
                <a:spcPts val="0"/>
              </a:spcAft>
            </a:pPr>
            <a:r>
              <a:rPr lang="en-US" altLang="zh-CN" sz="2400" b="1" kern="100" dirty="0">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400" b="1" kern="100" dirty="0">
                <a:latin typeface="Times New Roman" panose="02020603050405020304" pitchFamily="18" charset="0"/>
                <a:ea typeface="方正中等线简体" panose="03000509000000000000" pitchFamily="65" charset="-122"/>
                <a:cs typeface="Times New Roman" panose="02020603050405020304" pitchFamily="18" charset="0"/>
              </a:rPr>
              <a:t>基因工程用于提高植物抗逆能力，请思考回答下列</a:t>
            </a:r>
            <a:r>
              <a:rPr lang="zh-CN" altLang="zh-CN" sz="2400" b="1"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转基因抗虫棉</a:t>
            </a:r>
            <a:r>
              <a:rPr lang="zh-CN" altLang="zh-CN" sz="2400" b="1" kern="100" dirty="0">
                <a:latin typeface="Times New Roman" panose="02020603050405020304" pitchFamily="18" charset="0"/>
                <a:ea typeface="方正中等线简体" panose="03000509000000000000" pitchFamily="65" charset="-122"/>
                <a:cs typeface="Times New Roman" panose="02020603050405020304" pitchFamily="18" charset="0"/>
              </a:rPr>
              <a:t>的相关问题：</a:t>
            </a:r>
            <a:endParaRPr lang="zh-CN" altLang="zh-CN" sz="2400" b="1" kern="100" dirty="0">
              <a:latin typeface="宋体" panose="02010600030101010101" pitchFamily="2" charset="-122"/>
              <a:ea typeface="宋体" panose="02010600030101010101" pitchFamily="2" charset="-122"/>
              <a:cs typeface="Courier New" panose="02070309020205020404" pitchFamily="49" charset="0"/>
            </a:endParaRPr>
          </a:p>
          <a:p>
            <a:pPr algn="just">
              <a:spcAft>
                <a:spcPts val="0"/>
              </a:spcAft>
            </a:pPr>
            <a:r>
              <a:rPr lang="en-US" altLang="zh-CN" sz="2400" b="1" kern="100" dirty="0">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400" b="1" kern="100" dirty="0">
                <a:latin typeface="Times New Roman" panose="02020603050405020304" pitchFamily="18" charset="0"/>
                <a:ea typeface="方正中等线简体" panose="03000509000000000000" pitchFamily="65" charset="-122"/>
                <a:cs typeface="Times New Roman" panose="02020603050405020304" pitchFamily="18" charset="0"/>
              </a:rPr>
              <a:t>抗虫棉能抗病毒、细菌、真菌吗？为什么？</a:t>
            </a:r>
            <a:r>
              <a:rPr lang="en-US" altLang="zh-CN" sz="2400" b="1" kern="100" dirty="0">
                <a:latin typeface="Times New Roman" panose="02020603050405020304" pitchFamily="18" charset="0"/>
                <a:ea typeface="方正中等线简体" panose="03000509000000000000" pitchFamily="65" charset="-122"/>
                <a:cs typeface="Times New Roman" panose="02020603050405020304" pitchFamily="18" charset="0"/>
              </a:rPr>
              <a:t> </a:t>
            </a:r>
            <a:endParaRPr lang="zh-CN" altLang="zh-CN" sz="2400" b="1"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3" name="文本框 2"/>
          <p:cNvSpPr txBox="1"/>
          <p:nvPr>
            <p:custDataLst>
              <p:tags r:id="rId5"/>
            </p:custDataLst>
          </p:nvPr>
        </p:nvSpPr>
        <p:spPr>
          <a:xfrm>
            <a:off x="0" y="0"/>
            <a:ext cx="12191365" cy="583565"/>
          </a:xfrm>
          <a:prstGeom prst="rect">
            <a:avLst/>
          </a:prstGeom>
          <a:noFill/>
        </p:spPr>
        <p:txBody>
          <a:bodyPr wrap="square" rtlCol="0">
            <a:spAutoFit/>
          </a:bodyPr>
          <a:lstStyle/>
          <a:p>
            <a:pPr algn="ctr"/>
            <a:r>
              <a:rPr lang="zh-CN" altLang="en-US"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rPr>
              <a:t>基因工程在农牧业方面的应用</a:t>
            </a:r>
            <a:r>
              <a:rPr lang="en-US" altLang="zh-CN"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rPr>
              <a:t>——</a:t>
            </a:r>
            <a:endParaRPr lang="zh-CN" altLang="en-US"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4" name="矩形"/>
          <p:cNvSpPr/>
          <p:nvPr>
            <p:custDataLst>
              <p:tags r:id="rId6"/>
            </p:custDataLst>
          </p:nvPr>
        </p:nvSpPr>
        <p:spPr>
          <a:xfrm>
            <a:off x="6535497" y="210576"/>
            <a:ext cx="1833901" cy="583565"/>
          </a:xfrm>
          <a:prstGeom prst="rect">
            <a:avLst/>
          </a:prstGeom>
          <a:solidFill>
            <a:srgbClr val="FFC000"/>
          </a:solidFill>
          <a:ln w="9525" cap="flat" cmpd="sng">
            <a:solidFill>
              <a:sysClr val="windowText" lastClr="000000"/>
            </a:solidFill>
            <a:prstDash val="solid"/>
            <a:miter/>
          </a:ln>
        </p:spPr>
        <p:txBody>
          <a:bodyPr vert="horz" wrap="square" lIns="91440" tIns="45720" rIns="91440" bIns="45720" anchor="t" anchorCtr="0">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zh-CN" altLang="en-US" sz="32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rPr>
              <a:t>植物方面</a:t>
            </a:r>
            <a:endParaRPr kumimoji="0" lang="zh-CN" altLang="en-US" sz="32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endParaRPr>
          </a:p>
        </p:txBody>
      </p:sp>
      <p:sp>
        <p:nvSpPr>
          <p:cNvPr id="10" name="矩形"/>
          <p:cNvSpPr/>
          <p:nvPr>
            <p:custDataLst>
              <p:tags r:id="rId7"/>
            </p:custDataLst>
          </p:nvPr>
        </p:nvSpPr>
        <p:spPr>
          <a:xfrm>
            <a:off x="366444" y="271083"/>
            <a:ext cx="2522847" cy="523220"/>
          </a:xfrm>
          <a:prstGeom prst="rect">
            <a:avLst/>
          </a:prstGeom>
          <a:noFill/>
          <a:ln w="9525" cap="flat" cmpd="sng">
            <a:solidFill>
              <a:sysClr val="windowText" lastClr="000000"/>
            </a:solidFill>
            <a:prstDash val="solid"/>
            <a:miter/>
          </a:ln>
        </p:spPr>
        <p:txBody>
          <a:bodyPr vert="horz" wrap="square" lIns="91440" tIns="45720" rIns="91440" bIns="45720" anchor="t" anchorCtr="0">
            <a:spAutoFit/>
          </a:bodyPr>
          <a:lstStyle/>
          <a:p>
            <a:pPr>
              <a:spcBef>
                <a:spcPct val="0"/>
              </a:spcBef>
              <a:spcAft>
                <a:spcPct val="0"/>
              </a:spcAft>
            </a:pPr>
            <a:r>
              <a:rPr lang="zh-CN" altLang="en-US" sz="2800" dirty="0">
                <a:solidFill>
                  <a:srgbClr val="000000"/>
                </a:solidFill>
                <a:latin typeface="微软雅黑" panose="020B0503020204020204" charset="-122"/>
                <a:ea typeface="微软雅黑" panose="020B0503020204020204" charset="-122"/>
                <a:cs typeface="Times New Roman" panose="02020603050405020304" pitchFamily="18" charset="0"/>
              </a:rPr>
              <a:t>转基因抗虫棉</a:t>
            </a:r>
            <a:endParaRPr lang="zh-CN" altLang="en-US" sz="2800" dirty="0">
              <a:solidFill>
                <a:srgbClr val="000000"/>
              </a:solidFill>
              <a:latin typeface="微软雅黑" panose="020B0503020204020204" charset="-122"/>
              <a:ea typeface="微软雅黑" panose="020B0503020204020204" charset="-122"/>
              <a:cs typeface="Times New Roman" panose="02020603050405020304" pitchFamily="18" charset="0"/>
            </a:endParaRPr>
          </a:p>
        </p:txBody>
      </p:sp>
      <p:sp>
        <p:nvSpPr>
          <p:cNvPr id="11" name="矩形 10"/>
          <p:cNvSpPr/>
          <p:nvPr/>
        </p:nvSpPr>
        <p:spPr>
          <a:xfrm>
            <a:off x="495003" y="2248351"/>
            <a:ext cx="11409236" cy="738664"/>
          </a:xfrm>
          <a:prstGeom prst="rect">
            <a:avLst/>
          </a:prstGeom>
        </p:spPr>
        <p:txBody>
          <a:bodyPr wrap="square">
            <a:spAutoFit/>
          </a:bodyPr>
          <a:lstStyle/>
          <a:p>
            <a:pPr algn="just">
              <a:lnSpc>
                <a:spcPct val="150000"/>
              </a:lnSpc>
              <a:spcAft>
                <a:spcPts val="0"/>
              </a:spcAft>
            </a:pPr>
            <a:r>
              <a:rPr lang="zh-CN" altLang="zh-CN" sz="2800" kern="100" dirty="0">
                <a:solidFill>
                  <a:srgbClr val="C00000"/>
                </a:solidFill>
                <a:latin typeface="Times New Roman" panose="02020603050405020304" pitchFamily="18" charset="0"/>
                <a:ea typeface="微软雅黑" panose="020B0503020204020204" charset="-122"/>
                <a:cs typeface="Times New Roman" panose="02020603050405020304" pitchFamily="18" charset="0"/>
              </a:rPr>
              <a:t>提示</a:t>
            </a:r>
            <a:r>
              <a:rPr lang="zh-CN" altLang="zh-CN" sz="2800" kern="100" dirty="0">
                <a:latin typeface="Times New Roman" panose="02020603050405020304" pitchFamily="18" charset="0"/>
                <a:cs typeface="Times New Roman" panose="02020603050405020304" pitchFamily="18" charset="0"/>
              </a:rPr>
              <a:t>　不能。抗虫基因具有专一性。</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12" name="矩形 11"/>
          <p:cNvSpPr/>
          <p:nvPr/>
        </p:nvSpPr>
        <p:spPr>
          <a:xfrm>
            <a:off x="287761" y="3115674"/>
            <a:ext cx="6546176" cy="830997"/>
          </a:xfrm>
          <a:prstGeom prst="rect">
            <a:avLst/>
          </a:prstGeom>
        </p:spPr>
        <p:txBody>
          <a:bodyPr wrap="square">
            <a:spAutoFit/>
          </a:bodyPr>
          <a:lstStyle/>
          <a:p>
            <a:pPr algn="just">
              <a:spcAft>
                <a:spcPts val="0"/>
              </a:spcAft>
            </a:pPr>
            <a:r>
              <a:rPr lang="en-US" altLang="zh-CN" sz="2400" b="1" kern="100" dirty="0">
                <a:latin typeface="Times New Roman" panose="02020603050405020304" pitchFamily="18" charset="0"/>
                <a:ea typeface="方正中等线简体" panose="03000509000000000000" pitchFamily="65" charset="-122"/>
              </a:rPr>
              <a:t>(2)</a:t>
            </a:r>
            <a:r>
              <a:rPr lang="zh-CN" altLang="zh-CN" sz="2400" b="1" kern="100" dirty="0">
                <a:latin typeface="Times New Roman" panose="02020603050405020304" pitchFamily="18" charset="0"/>
                <a:ea typeface="方正中等线简体" panose="03000509000000000000" pitchFamily="65" charset="-122"/>
                <a:cs typeface="Times New Roman" panose="02020603050405020304" pitchFamily="18" charset="0"/>
              </a:rPr>
              <a:t>从环境保护角度出发，分析转基因抗虫棉与普通棉相比在害虫防治方面的优越性有哪些？</a:t>
            </a:r>
            <a:endParaRPr lang="zh-CN" altLang="zh-CN" sz="2400" b="1"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13" name="矩形 12"/>
          <p:cNvSpPr/>
          <p:nvPr/>
        </p:nvSpPr>
        <p:spPr>
          <a:xfrm>
            <a:off x="495003" y="3994554"/>
            <a:ext cx="11409236" cy="738664"/>
          </a:xfrm>
          <a:prstGeom prst="rect">
            <a:avLst/>
          </a:prstGeom>
        </p:spPr>
        <p:txBody>
          <a:bodyPr wrap="square">
            <a:spAutoFit/>
          </a:bodyPr>
          <a:lstStyle/>
          <a:p>
            <a:pPr algn="just">
              <a:lnSpc>
                <a:spcPct val="150000"/>
              </a:lnSpc>
              <a:spcAft>
                <a:spcPts val="0"/>
              </a:spcAft>
            </a:pPr>
            <a:r>
              <a:rPr lang="zh-CN" altLang="zh-CN" sz="2800" kern="100" dirty="0">
                <a:solidFill>
                  <a:srgbClr val="C00000"/>
                </a:solidFill>
                <a:latin typeface="Times New Roman" panose="02020603050405020304" pitchFamily="18" charset="0"/>
                <a:ea typeface="微软雅黑" panose="020B0503020204020204" charset="-122"/>
                <a:cs typeface="Times New Roman" panose="02020603050405020304" pitchFamily="18" charset="0"/>
              </a:rPr>
              <a:t>提示</a:t>
            </a:r>
            <a:r>
              <a:rPr lang="zh-CN" altLang="zh-CN" sz="2800" kern="100" dirty="0">
                <a:latin typeface="Times New Roman" panose="02020603050405020304" pitchFamily="18" charset="0"/>
                <a:cs typeface="Times New Roman" panose="02020603050405020304" pitchFamily="18" charset="0"/>
              </a:rPr>
              <a:t>　减少了化学农药的使用量，降低了环境污染。</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14" name="矩形 13"/>
          <p:cNvSpPr/>
          <p:nvPr/>
        </p:nvSpPr>
        <p:spPr>
          <a:xfrm>
            <a:off x="221943" y="4733218"/>
            <a:ext cx="11409236" cy="580865"/>
          </a:xfrm>
          <a:prstGeom prst="rect">
            <a:avLst/>
          </a:prstGeom>
        </p:spPr>
        <p:txBody>
          <a:bodyPr wrap="square">
            <a:spAutoFit/>
          </a:bodyPr>
          <a:lstStyle/>
          <a:p>
            <a:pPr algn="just">
              <a:lnSpc>
                <a:spcPct val="150000"/>
              </a:lnSpc>
              <a:spcAft>
                <a:spcPts val="0"/>
              </a:spcAft>
            </a:pPr>
            <a:r>
              <a:rPr lang="en-US" altLang="zh-CN" sz="2400" b="1" kern="100" dirty="0">
                <a:latin typeface="Times New Roman" panose="02020603050405020304" pitchFamily="18" charset="0"/>
                <a:ea typeface="方正中等线简体" panose="03000509000000000000" pitchFamily="65" charset="-122"/>
                <a:cs typeface="Times New Roman" panose="02020603050405020304" pitchFamily="18" charset="0"/>
              </a:rPr>
              <a:t>(3)</a:t>
            </a:r>
            <a:r>
              <a:rPr lang="zh-CN" altLang="zh-CN" sz="2400" b="1" kern="100" dirty="0">
                <a:latin typeface="Times New Roman" panose="02020603050405020304" pitchFamily="18" charset="0"/>
                <a:ea typeface="方正中等线简体" panose="03000509000000000000" pitchFamily="65" charset="-122"/>
                <a:cs typeface="Times New Roman" panose="02020603050405020304" pitchFamily="18" charset="0"/>
              </a:rPr>
              <a:t>种植转基因抗虫棉若干年后，害虫会不会对转基因抗虫棉产生抗性？为什么？</a:t>
            </a:r>
            <a:endParaRPr lang="zh-CN" altLang="zh-CN" sz="2400" b="1" kern="100" dirty="0">
              <a:latin typeface="Times New Roman" panose="02020603050405020304" pitchFamily="18" charset="0"/>
              <a:ea typeface="方正中等线简体" panose="03000509000000000000" pitchFamily="65" charset="-122"/>
              <a:cs typeface="Times New Roman" panose="02020603050405020304" pitchFamily="18" charset="0"/>
            </a:endParaRPr>
          </a:p>
        </p:txBody>
      </p:sp>
      <p:sp>
        <p:nvSpPr>
          <p:cNvPr id="16" name="文本框 15"/>
          <p:cNvSpPr txBox="1"/>
          <p:nvPr/>
        </p:nvSpPr>
        <p:spPr>
          <a:xfrm>
            <a:off x="495003" y="5532077"/>
            <a:ext cx="10724647" cy="657872"/>
          </a:xfrm>
          <a:prstGeom prst="rect">
            <a:avLst/>
          </a:prstGeom>
          <a:noFill/>
        </p:spPr>
        <p:txBody>
          <a:bodyPr wrap="square">
            <a:spAutoFit/>
          </a:bodyPr>
          <a:lstStyle/>
          <a:p>
            <a:pPr algn="just">
              <a:lnSpc>
                <a:spcPct val="150000"/>
              </a:lnSpc>
              <a:spcAft>
                <a:spcPts val="0"/>
              </a:spcAft>
            </a:pPr>
            <a:r>
              <a:rPr lang="zh-CN" altLang="zh-CN" sz="2800" kern="100" dirty="0">
                <a:solidFill>
                  <a:srgbClr val="C00000"/>
                </a:solidFill>
                <a:latin typeface="Times New Roman" panose="02020603050405020304" pitchFamily="18" charset="0"/>
                <a:ea typeface="微软雅黑" panose="020B0503020204020204" charset="-122"/>
                <a:cs typeface="Times New Roman" panose="02020603050405020304" pitchFamily="18" charset="0"/>
              </a:rPr>
              <a:t>提示</a:t>
            </a:r>
            <a:r>
              <a:rPr lang="zh-CN" altLang="zh-CN" sz="2800" kern="100" dirty="0">
                <a:latin typeface="Times New Roman" panose="02020603050405020304" pitchFamily="18" charset="0"/>
                <a:cs typeface="Times New Roman" panose="02020603050405020304" pitchFamily="18" charset="0"/>
              </a:rPr>
              <a:t>　会。害虫会因遗传物质发生改变产生对转基因抗虫棉的抗性。</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8" name="文本框 7"/>
          <p:cNvSpPr txBox="1"/>
          <p:nvPr>
            <p:custDataLst>
              <p:tags r:id="rId8"/>
            </p:custDataLst>
          </p:nvPr>
        </p:nvSpPr>
        <p:spPr>
          <a:xfrm>
            <a:off x="3021330" y="272415"/>
            <a:ext cx="1327785"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农牧业</a:t>
            </a:r>
            <a:endParaRPr lang="zh-CN" altLang="en-US" sz="2800" b="1" dirty="0">
              <a:solidFill>
                <a:schemeClr val="accent1">
                  <a:lumMod val="75000"/>
                </a:schemeClr>
              </a:solidFill>
            </a:endParaRPr>
          </a:p>
        </p:txBody>
      </p:sp>
    </p:spTree>
    <p:custDataLst>
      <p:tags r:id="rId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linds(horizont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2547"/>
          <p:cNvSpPr txBox="1">
            <a:spLocks noChangeArrowheads="1"/>
          </p:cNvSpPr>
          <p:nvPr>
            <p:custDataLst>
              <p:tags r:id="rId1"/>
            </p:custDataLst>
          </p:nvPr>
        </p:nvSpPr>
        <p:spPr bwMode="auto">
          <a:xfrm>
            <a:off x="-635" y="9525"/>
            <a:ext cx="12192635" cy="545465"/>
          </a:xfrm>
          <a:prstGeom prst="rect">
            <a:avLst/>
          </a:prstGeom>
          <a:noFill/>
          <a:ln w="9525">
            <a:noFill/>
            <a:miter lim="800000"/>
          </a:ln>
        </p:spPr>
        <p:txBody>
          <a:bodyPr wrap="square" lIns="217728" tIns="108864" rIns="217728" bIns="108864">
            <a:noAutofit/>
          </a:bodyPr>
          <a:lstStyle/>
          <a:p>
            <a:pPr algn="ctr">
              <a:lnSpc>
                <a:spcPct val="80000"/>
              </a:lnSpc>
              <a:buFont typeface="Arial" panose="020B0604020202020204" pitchFamily="34" charset="0"/>
              <a:buNone/>
            </a:pPr>
            <a:r>
              <a:rPr lang="zh-CN" altLang="en-US" sz="3200" b="1">
                <a:solidFill>
                  <a:schemeClr val="bg1"/>
                </a:solidFill>
                <a:latin typeface="黑体" panose="02010609060101010101" charset="-122"/>
                <a:ea typeface="黑体" panose="02010609060101010101" charset="-122"/>
                <a:cs typeface="+mn-ea"/>
                <a:sym typeface="+mn-ea"/>
              </a:rPr>
              <a:t>蛋白质工程</a:t>
            </a:r>
            <a:r>
              <a:rPr lang="en-US" altLang="zh-CN" sz="3200" b="1">
                <a:solidFill>
                  <a:schemeClr val="bg1"/>
                </a:solidFill>
                <a:latin typeface="黑体" panose="02010609060101010101" charset="-122"/>
                <a:ea typeface="黑体" panose="02010609060101010101" charset="-122"/>
                <a:cs typeface="+mn-ea"/>
                <a:sym typeface="+mn-ea"/>
              </a:rPr>
              <a:t>——</a:t>
            </a:r>
            <a:r>
              <a:rPr lang="zh-CN" altLang="en-US" sz="3200" b="1">
                <a:solidFill>
                  <a:schemeClr val="bg1"/>
                </a:solidFill>
                <a:latin typeface="黑体" panose="02010609060101010101" charset="-122"/>
                <a:ea typeface="黑体" panose="02010609060101010101" charset="-122"/>
                <a:cs typeface="+mn-ea"/>
                <a:sym typeface="+mn-ea"/>
              </a:rPr>
              <a:t>蛋白质工程崛起的缘由</a:t>
            </a:r>
            <a:endParaRPr lang="zh-CN" altLang="en-US" sz="3200" b="1">
              <a:solidFill>
                <a:schemeClr val="bg1"/>
              </a:solidFill>
              <a:latin typeface="黑体" panose="02010609060101010101" charset="-122"/>
              <a:ea typeface="黑体" panose="02010609060101010101" charset="-122"/>
              <a:cs typeface="+mn-ea"/>
              <a:sym typeface="+mn-ea"/>
            </a:endParaRPr>
          </a:p>
        </p:txBody>
      </p:sp>
      <p:sp>
        <p:nvSpPr>
          <p:cNvPr id="2" name="矩形"/>
          <p:cNvSpPr/>
          <p:nvPr>
            <p:custDataLst>
              <p:tags r:id="rId2"/>
            </p:custDataLst>
          </p:nvPr>
        </p:nvSpPr>
        <p:spPr>
          <a:xfrm>
            <a:off x="751988" y="1125638"/>
            <a:ext cx="2743052" cy="52322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indent="0" algn="l" eaLnBrk="1" fontAlgn="auto" latinLnBrk="0" hangingPunct="1">
              <a:lnSpc>
                <a:spcPct val="100000"/>
              </a:lnSpc>
              <a:spcBef>
                <a:spcPct val="50000"/>
              </a:spcBef>
              <a:spcAft>
                <a:spcPct val="0"/>
              </a:spcAft>
              <a:buNone/>
            </a:pPr>
            <a:r>
              <a:rPr lang="zh-CN" altLang="en-US" sz="2800" i="0" u="none" strike="noStrike" kern="1200" cap="none" spc="0" baseline="0">
                <a:latin typeface="微软雅黑" panose="020B0503020204020204" charset="-122"/>
                <a:ea typeface="微软雅黑" panose="020B0503020204020204" charset="-122"/>
                <a:cs typeface="Times New Roman" panose="02020603050405020304" pitchFamily="18" charset="0"/>
              </a:rPr>
              <a:t>基因工程的实质</a:t>
            </a:r>
            <a:endParaRPr lang="zh-CN" altLang="en-US" sz="2800" i="0" u="none" strike="noStrike" kern="1200" cap="none" spc="0" baseline="0">
              <a:latin typeface="微软雅黑" panose="020B0503020204020204" charset="-122"/>
              <a:ea typeface="微软雅黑" panose="020B0503020204020204" charset="-122"/>
              <a:cs typeface="黑体" panose="02010609060101010101" charset="-122"/>
            </a:endParaRPr>
          </a:p>
        </p:txBody>
      </p:sp>
      <p:sp>
        <p:nvSpPr>
          <p:cNvPr id="4" name="矩形 3"/>
          <p:cNvSpPr/>
          <p:nvPr>
            <p:custDataLst>
              <p:tags r:id="rId3"/>
            </p:custDataLst>
          </p:nvPr>
        </p:nvSpPr>
        <p:spPr>
          <a:xfrm>
            <a:off x="751988" y="1786639"/>
            <a:ext cx="10891372" cy="1158074"/>
          </a:xfrm>
          <a:prstGeom prst="rect">
            <a:avLst/>
          </a:prstGeom>
        </p:spPr>
        <p:txBody>
          <a:bodyPr wrap="square">
            <a:spAutoFit/>
          </a:bodyPr>
          <a:lstStyle/>
          <a:p>
            <a:pPr defTabSz="1828800">
              <a:lnSpc>
                <a:spcPct val="130000"/>
              </a:lnSpc>
            </a:pPr>
            <a:r>
              <a:rPr kumimoji="1" lang="zh-CN" altLang="en-US" sz="2800">
                <a:latin typeface="微软雅黑" panose="020B0503020204020204" charset="-122"/>
                <a:ea typeface="微软雅黑" panose="020B0503020204020204" charset="-122"/>
              </a:rPr>
              <a:t>     将一种生物的基因转移到另一种生物体内，后者可以产生它本不能产生的蛋白质，进而表现出新的性状。</a:t>
            </a:r>
            <a:endParaRPr kumimoji="1" lang="zh-CN" altLang="en-US" sz="2800">
              <a:latin typeface="微软雅黑" panose="020B0503020204020204" charset="-122"/>
              <a:ea typeface="微软雅黑" panose="020B0503020204020204" charset="-122"/>
            </a:endParaRPr>
          </a:p>
        </p:txBody>
      </p:sp>
      <p:sp>
        <p:nvSpPr>
          <p:cNvPr id="5" name="矩形"/>
          <p:cNvSpPr/>
          <p:nvPr>
            <p:custDataLst>
              <p:tags r:id="rId4"/>
            </p:custDataLst>
          </p:nvPr>
        </p:nvSpPr>
        <p:spPr>
          <a:xfrm>
            <a:off x="751988" y="3175263"/>
            <a:ext cx="2743052" cy="52322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indent="0" algn="l" eaLnBrk="1" fontAlgn="auto" latinLnBrk="0" hangingPunct="1">
              <a:lnSpc>
                <a:spcPct val="100000"/>
              </a:lnSpc>
              <a:spcBef>
                <a:spcPct val="50000"/>
              </a:spcBef>
              <a:spcAft>
                <a:spcPct val="0"/>
              </a:spcAft>
              <a:buNone/>
            </a:pPr>
            <a:r>
              <a:rPr lang="zh-CN" altLang="en-US" sz="2800" i="0" u="none" strike="noStrike" kern="1200" cap="none" spc="0" baseline="0">
                <a:latin typeface="微软雅黑" panose="020B0503020204020204" charset="-122"/>
                <a:ea typeface="微软雅黑" panose="020B0503020204020204" charset="-122"/>
                <a:cs typeface="Times New Roman" panose="02020603050405020304" pitchFamily="18" charset="0"/>
              </a:rPr>
              <a:t>基因工程的不足</a:t>
            </a:r>
            <a:endParaRPr lang="zh-CN" altLang="en-US" sz="2800" i="0" u="none" strike="noStrike" kern="1200" cap="none" spc="0" baseline="0">
              <a:latin typeface="微软雅黑" panose="020B0503020204020204" charset="-122"/>
              <a:ea typeface="微软雅黑" panose="020B0503020204020204" charset="-122"/>
              <a:cs typeface="黑体" panose="02010609060101010101" charset="-122"/>
            </a:endParaRPr>
          </a:p>
        </p:txBody>
      </p:sp>
      <p:sp>
        <p:nvSpPr>
          <p:cNvPr id="6" name="文本框 5"/>
          <p:cNvSpPr txBox="1"/>
          <p:nvPr>
            <p:custDataLst>
              <p:tags r:id="rId5"/>
            </p:custDataLst>
          </p:nvPr>
        </p:nvSpPr>
        <p:spPr>
          <a:xfrm>
            <a:off x="3850640" y="3167390"/>
            <a:ext cx="5811520" cy="523220"/>
          </a:xfrm>
          <a:prstGeom prst="rect">
            <a:avLst/>
          </a:prstGeom>
          <a:noFill/>
          <a:ln w="9525">
            <a:solidFill>
              <a:schemeClr val="bg1"/>
            </a:solidFill>
            <a:prstDash val="lgDashDotDot"/>
          </a:ln>
        </p:spPr>
        <p:txBody>
          <a:bodyPr wrap="square" rtlCol="0">
            <a:spAutoFit/>
          </a:bodyPr>
          <a:lstStyle/>
          <a:p>
            <a:pPr algn="ctr">
              <a:spcBef>
                <a:spcPct val="50000"/>
              </a:spcBef>
            </a:pPr>
            <a:r>
              <a:rPr lang="zh-CN" altLang="en-US" sz="2800">
                <a:solidFill>
                  <a:srgbClr val="FF0000"/>
                </a:solidFill>
                <a:latin typeface="微软雅黑" panose="020B0503020204020204" charset="-122"/>
                <a:ea typeface="微软雅黑" panose="020B0503020204020204" charset="-122"/>
              </a:rPr>
              <a:t>只能生产自然界已存在的蛋白质</a:t>
            </a:r>
            <a:endParaRPr lang="zh-CN" altLang="en-US" sz="2800">
              <a:solidFill>
                <a:srgbClr val="FF0000"/>
              </a:solidFill>
              <a:latin typeface="微软雅黑" panose="020B0503020204020204" charset="-122"/>
              <a:ea typeface="微软雅黑" panose="020B0503020204020204" charset="-122"/>
            </a:endParaRPr>
          </a:p>
        </p:txBody>
      </p:sp>
      <p:sp>
        <p:nvSpPr>
          <p:cNvPr id="7" name="矩形"/>
          <p:cNvSpPr/>
          <p:nvPr>
            <p:custDataLst>
              <p:tags r:id="rId6"/>
            </p:custDataLst>
          </p:nvPr>
        </p:nvSpPr>
        <p:spPr>
          <a:xfrm>
            <a:off x="751988" y="4197465"/>
            <a:ext cx="3098652" cy="52322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indent="0" algn="l" eaLnBrk="1" fontAlgn="auto" latinLnBrk="0" hangingPunct="1">
              <a:lnSpc>
                <a:spcPct val="100000"/>
              </a:lnSpc>
              <a:spcBef>
                <a:spcPct val="50000"/>
              </a:spcBef>
              <a:spcAft>
                <a:spcPct val="0"/>
              </a:spcAft>
              <a:buNone/>
            </a:pPr>
            <a:r>
              <a:rPr lang="zh-CN" altLang="en-US" sz="2800">
                <a:latin typeface="微软雅黑" panose="020B0503020204020204" charset="-122"/>
                <a:ea typeface="微软雅黑" panose="020B0503020204020204" charset="-122"/>
                <a:cs typeface="Times New Roman" panose="02020603050405020304" pitchFamily="18" charset="0"/>
              </a:rPr>
              <a:t>天然蛋白质</a:t>
            </a:r>
            <a:r>
              <a:rPr lang="zh-CN" altLang="en-US" sz="2800" i="0" u="none" strike="noStrike" kern="1200" cap="none" spc="0" baseline="0">
                <a:latin typeface="微软雅黑" panose="020B0503020204020204" charset="-122"/>
                <a:ea typeface="微软雅黑" panose="020B0503020204020204" charset="-122"/>
                <a:cs typeface="Times New Roman" panose="02020603050405020304" pitchFamily="18" charset="0"/>
              </a:rPr>
              <a:t>的不足</a:t>
            </a:r>
            <a:endParaRPr lang="zh-CN" altLang="en-US" sz="2800" i="0" u="none" strike="noStrike" kern="1200" cap="none" spc="0" baseline="0">
              <a:latin typeface="微软雅黑" panose="020B0503020204020204" charset="-122"/>
              <a:ea typeface="微软雅黑" panose="020B0503020204020204" charset="-122"/>
              <a:cs typeface="黑体" panose="02010609060101010101" charset="-122"/>
            </a:endParaRPr>
          </a:p>
        </p:txBody>
      </p:sp>
      <p:sp>
        <p:nvSpPr>
          <p:cNvPr id="9" name="文本框 8"/>
          <p:cNvSpPr txBox="1"/>
          <p:nvPr>
            <p:custDataLst>
              <p:tags r:id="rId7"/>
            </p:custDataLst>
          </p:nvPr>
        </p:nvSpPr>
        <p:spPr>
          <a:xfrm>
            <a:off x="4358640" y="4043576"/>
            <a:ext cx="7284720" cy="830997"/>
          </a:xfrm>
          <a:prstGeom prst="rect">
            <a:avLst/>
          </a:prstGeom>
          <a:noFill/>
          <a:ln w="9525">
            <a:solidFill>
              <a:schemeClr val="bg1"/>
            </a:solidFill>
            <a:prstDash val="lgDashDotDot"/>
          </a:ln>
        </p:spPr>
        <p:txBody>
          <a:bodyPr wrap="square">
            <a:spAutoFit/>
          </a:bodyPr>
          <a:lstStyle/>
          <a:p>
            <a:r>
              <a:rPr kumimoji="1" lang="zh-CN" altLang="en-US" sz="2400">
                <a:solidFill>
                  <a:srgbClr val="FF0000"/>
                </a:solidFill>
                <a:latin typeface="微软雅黑" panose="020B0503020204020204" charset="-122"/>
                <a:ea typeface="微软雅黑" panose="020B0503020204020204" charset="-122"/>
              </a:rPr>
              <a:t>天然蛋白质</a:t>
            </a:r>
            <a:r>
              <a:rPr kumimoji="1" lang="zh-CN" altLang="en-US" sz="2400">
                <a:latin typeface="微软雅黑" panose="020B0503020204020204" charset="-122"/>
                <a:ea typeface="微软雅黑" panose="020B0503020204020204" charset="-122"/>
              </a:rPr>
              <a:t>的结构和功能</a:t>
            </a:r>
            <a:r>
              <a:rPr kumimoji="1" lang="zh-CN" altLang="en-US" sz="2400">
                <a:solidFill>
                  <a:srgbClr val="FF0000"/>
                </a:solidFill>
                <a:latin typeface="微软雅黑" panose="020B0503020204020204" charset="-122"/>
                <a:ea typeface="微软雅黑" panose="020B0503020204020204" charset="-122"/>
              </a:rPr>
              <a:t>符合特定物种生存</a:t>
            </a:r>
            <a:r>
              <a:rPr kumimoji="1" lang="zh-CN" altLang="en-US" sz="2400">
                <a:latin typeface="微软雅黑" panose="020B0503020204020204" charset="-122"/>
                <a:ea typeface="微软雅黑" panose="020B0503020204020204" charset="-122"/>
              </a:rPr>
              <a:t>的需要，却</a:t>
            </a:r>
            <a:r>
              <a:rPr kumimoji="1" lang="zh-CN" altLang="en-US" sz="2400">
                <a:solidFill>
                  <a:srgbClr val="FF0000"/>
                </a:solidFill>
                <a:latin typeface="微软雅黑" panose="020B0503020204020204" charset="-122"/>
                <a:ea typeface="微软雅黑" panose="020B0503020204020204" charset="-122"/>
              </a:rPr>
              <a:t>不一定完全符合人类生产和生活</a:t>
            </a:r>
            <a:r>
              <a:rPr kumimoji="1" lang="zh-CN" altLang="en-US" sz="2400">
                <a:latin typeface="微软雅黑" panose="020B0503020204020204" charset="-122"/>
                <a:ea typeface="微软雅黑" panose="020B0503020204020204" charset="-122"/>
              </a:rPr>
              <a:t>的需要。</a:t>
            </a:r>
            <a:endParaRPr lang="zh-CN" altLang="en-US" sz="2400">
              <a:latin typeface="微软雅黑" panose="020B0503020204020204" charset="-122"/>
              <a:ea typeface="微软雅黑" panose="020B0503020204020204" charset="-122"/>
            </a:endParaRPr>
          </a:p>
        </p:txBody>
      </p:sp>
      <p:sp>
        <p:nvSpPr>
          <p:cNvPr id="10" name="矩形"/>
          <p:cNvSpPr/>
          <p:nvPr>
            <p:custDataLst>
              <p:tags r:id="rId8"/>
            </p:custDataLst>
          </p:nvPr>
        </p:nvSpPr>
        <p:spPr>
          <a:xfrm>
            <a:off x="751988" y="5187301"/>
            <a:ext cx="3098652" cy="52322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indent="0" algn="l" eaLnBrk="1" fontAlgn="auto" latinLnBrk="0" hangingPunct="1">
              <a:lnSpc>
                <a:spcPct val="100000"/>
              </a:lnSpc>
              <a:spcBef>
                <a:spcPct val="50000"/>
              </a:spcBef>
              <a:spcAft>
                <a:spcPct val="0"/>
              </a:spcAft>
              <a:buNone/>
            </a:pPr>
            <a:r>
              <a:rPr lang="zh-CN" altLang="en-US" sz="2800">
                <a:latin typeface="微软雅黑" panose="020B0503020204020204" charset="-122"/>
                <a:ea typeface="微软雅黑" panose="020B0503020204020204" charset="-122"/>
                <a:cs typeface="Times New Roman" panose="02020603050405020304" pitchFamily="18" charset="0"/>
              </a:rPr>
              <a:t>蛋白质</a:t>
            </a:r>
            <a:r>
              <a:rPr lang="zh-CN" altLang="en-US" sz="2800" i="0" u="none" strike="noStrike" kern="1200" cap="none" spc="0" baseline="0">
                <a:latin typeface="微软雅黑" panose="020B0503020204020204" charset="-122"/>
                <a:ea typeface="微软雅黑" panose="020B0503020204020204" charset="-122"/>
                <a:cs typeface="Times New Roman" panose="02020603050405020304" pitchFamily="18" charset="0"/>
              </a:rPr>
              <a:t>工程的目的</a:t>
            </a:r>
            <a:endParaRPr lang="zh-CN" altLang="en-US" sz="2800" i="0" u="none" strike="noStrike" kern="1200" cap="none" spc="0" baseline="0">
              <a:latin typeface="微软雅黑" panose="020B0503020204020204" charset="-122"/>
              <a:ea typeface="微软雅黑" panose="020B0503020204020204" charset="-122"/>
              <a:cs typeface="黑体" panose="02010609060101010101" charset="-122"/>
            </a:endParaRPr>
          </a:p>
        </p:txBody>
      </p:sp>
      <p:sp>
        <p:nvSpPr>
          <p:cNvPr id="12" name="文本框 11"/>
          <p:cNvSpPr txBox="1"/>
          <p:nvPr>
            <p:custDataLst>
              <p:tags r:id="rId9"/>
            </p:custDataLst>
          </p:nvPr>
        </p:nvSpPr>
        <p:spPr>
          <a:xfrm>
            <a:off x="4358640" y="5264245"/>
            <a:ext cx="5842000" cy="461665"/>
          </a:xfrm>
          <a:prstGeom prst="rect">
            <a:avLst/>
          </a:prstGeom>
          <a:noFill/>
          <a:ln w="9525">
            <a:solidFill>
              <a:schemeClr val="bg1"/>
            </a:solidFill>
            <a:prstDash val="lgDashDotDot"/>
          </a:ln>
        </p:spPr>
        <p:txBody>
          <a:bodyPr wrap="square">
            <a:spAutoFit/>
          </a:bodyPr>
          <a:lstStyle/>
          <a:p>
            <a:r>
              <a:rPr lang="zh-CN" altLang="en-US" sz="2400" i="0" u="none" strike="noStrike" kern="1200" cap="none" spc="0" baseline="0">
                <a:latin typeface="微软雅黑" panose="020B0503020204020204" charset="-122"/>
                <a:ea typeface="微软雅黑" panose="020B0503020204020204" charset="-122"/>
                <a:cs typeface="Times New Roman" panose="02020603050405020304" pitchFamily="18" charset="0"/>
              </a:rPr>
              <a:t>生产符合人类生产和生活的需要的蛋白质</a:t>
            </a:r>
            <a:r>
              <a:rPr lang="en-US" altLang="zh-CN" sz="2400" i="0" u="sng" strike="noStrike" kern="1200" cap="none" spc="0" baseline="0">
                <a:latin typeface="微软雅黑" panose="020B0503020204020204" charset="-122"/>
                <a:ea typeface="微软雅黑" panose="020B0503020204020204" charset="-122"/>
                <a:cs typeface="Times New Roman" panose="02020603050405020304" pitchFamily="18" charset="0"/>
              </a:rPr>
              <a:t> </a:t>
            </a:r>
            <a:endParaRPr lang="zh-CN" altLang="en-US" sz="240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blinds(horizontal)">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animBg="1"/>
      <p:bldP spid="6" grpId="0" animBg="1"/>
      <p:bldP spid="7" grpId="0" animBg="1"/>
      <p:bldP spid="9" grpId="0" bldLvl="0" animBg="1"/>
      <p:bldP spid="10"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2547"/>
          <p:cNvSpPr txBox="1">
            <a:spLocks noChangeArrowheads="1"/>
          </p:cNvSpPr>
          <p:nvPr>
            <p:custDataLst>
              <p:tags r:id="rId1"/>
            </p:custDataLst>
          </p:nvPr>
        </p:nvSpPr>
        <p:spPr bwMode="auto">
          <a:xfrm>
            <a:off x="-635" y="9525"/>
            <a:ext cx="12192635" cy="545465"/>
          </a:xfrm>
          <a:prstGeom prst="rect">
            <a:avLst/>
          </a:prstGeom>
          <a:noFill/>
          <a:ln w="9525">
            <a:noFill/>
            <a:miter lim="800000"/>
          </a:ln>
        </p:spPr>
        <p:txBody>
          <a:bodyPr wrap="square" lIns="217728" tIns="108864" rIns="217728" bIns="108864">
            <a:noAutofit/>
          </a:bodyPr>
          <a:lstStyle/>
          <a:p>
            <a:pPr algn="ctr">
              <a:lnSpc>
                <a:spcPct val="80000"/>
              </a:lnSpc>
              <a:buFont typeface="Arial" panose="020B0604020202020204" pitchFamily="34" charset="0"/>
              <a:buNone/>
            </a:pPr>
            <a:r>
              <a:rPr lang="zh-CN" altLang="en-US" sz="3200" b="1">
                <a:solidFill>
                  <a:schemeClr val="bg1"/>
                </a:solidFill>
                <a:latin typeface="黑体" panose="02010609060101010101" charset="-122"/>
                <a:ea typeface="黑体" panose="02010609060101010101" charset="-122"/>
                <a:cs typeface="+mn-ea"/>
                <a:sym typeface="+mn-ea"/>
              </a:rPr>
              <a:t>蛋白质工程</a:t>
            </a:r>
            <a:r>
              <a:rPr lang="en-US" altLang="zh-CN" sz="3200" b="1">
                <a:solidFill>
                  <a:schemeClr val="bg1"/>
                </a:solidFill>
                <a:latin typeface="黑体" panose="02010609060101010101" charset="-122"/>
                <a:ea typeface="黑体" panose="02010609060101010101" charset="-122"/>
                <a:cs typeface="+mn-ea"/>
                <a:sym typeface="+mn-ea"/>
              </a:rPr>
              <a:t>——</a:t>
            </a:r>
            <a:r>
              <a:rPr lang="zh-CN" altLang="en-US" sz="3200" b="1">
                <a:solidFill>
                  <a:schemeClr val="bg1"/>
                </a:solidFill>
                <a:latin typeface="黑体" panose="02010609060101010101" charset="-122"/>
                <a:ea typeface="黑体" panose="02010609060101010101" charset="-122"/>
                <a:cs typeface="+mn-ea"/>
                <a:sym typeface="+mn-ea"/>
              </a:rPr>
              <a:t>蛋白质工程的原理</a:t>
            </a:r>
            <a:endParaRPr lang="zh-CN" altLang="en-US" sz="3200" b="1">
              <a:solidFill>
                <a:schemeClr val="bg1"/>
              </a:solidFill>
              <a:latin typeface="黑体" panose="02010609060101010101" charset="-122"/>
              <a:ea typeface="黑体" panose="02010609060101010101" charset="-122"/>
              <a:cs typeface="+mn-ea"/>
              <a:sym typeface="+mn-ea"/>
            </a:endParaRPr>
          </a:p>
        </p:txBody>
      </p:sp>
      <p:sp>
        <p:nvSpPr>
          <p:cNvPr id="2" name="矩形 1"/>
          <p:cNvSpPr/>
          <p:nvPr>
            <p:custDataLst>
              <p:tags r:id="rId2"/>
            </p:custDataLst>
          </p:nvPr>
        </p:nvSpPr>
        <p:spPr>
          <a:xfrm>
            <a:off x="547892" y="197185"/>
            <a:ext cx="8921396" cy="59792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ct val="0"/>
              </a:spcBef>
              <a:spcAft>
                <a:spcPct val="0"/>
              </a:spcAft>
              <a:buClrTx/>
              <a:buSzTx/>
              <a:buFontTx/>
              <a:buNone/>
              <a:defRPr/>
            </a:pPr>
            <a:r>
              <a:rPr lang="zh-CN" altLang="en-US" sz="2800" spc="150">
                <a:latin typeface="微软雅黑" panose="020B0503020204020204" charset="-122"/>
                <a:ea typeface="微软雅黑" panose="020B0503020204020204" charset="-122"/>
                <a:cs typeface="Times New Roman" panose="02020603050405020304" pitchFamily="18" charset="0"/>
                <a:sym typeface="+mn-ea"/>
              </a:rPr>
              <a:t>如何辨别一个操作是基因工程还是蛋白质工程？</a:t>
            </a:r>
            <a:endParaRPr lang="zh-CN" altLang="en-US" sz="2800" spc="150">
              <a:latin typeface="微软雅黑" panose="020B0503020204020204" charset="-122"/>
              <a:ea typeface="微软雅黑" panose="020B0503020204020204" charset="-122"/>
              <a:cs typeface="Times New Roman" panose="02020603050405020304" pitchFamily="18" charset="0"/>
              <a:sym typeface="+mn-ea"/>
            </a:endParaRPr>
          </a:p>
        </p:txBody>
      </p:sp>
      <p:grpSp>
        <p:nvGrpSpPr>
          <p:cNvPr id="9" name="组合 8"/>
          <p:cNvGrpSpPr/>
          <p:nvPr>
            <p:custDataLst>
              <p:tags r:id="rId3"/>
            </p:custDataLst>
          </p:nvPr>
        </p:nvGrpSpPr>
        <p:grpSpPr>
          <a:xfrm>
            <a:off x="2502842" y="1834729"/>
            <a:ext cx="7186378" cy="3642305"/>
            <a:chOff x="2678737" y="1666454"/>
            <a:chExt cx="7186378" cy="3642305"/>
          </a:xfrm>
        </p:grpSpPr>
        <p:sp>
          <p:nvSpPr>
            <p:cNvPr id="16" name="文本框 15"/>
            <p:cNvSpPr txBox="1"/>
            <p:nvPr>
              <p:custDataLst>
                <p:tags r:id="rId4"/>
              </p:custDataLst>
            </p:nvPr>
          </p:nvSpPr>
          <p:spPr>
            <a:xfrm>
              <a:off x="3811734" y="2279393"/>
              <a:ext cx="1309824" cy="707886"/>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是否合成新的基因</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15" name="文本框 14"/>
            <p:cNvSpPr txBox="1"/>
            <p:nvPr>
              <p:custDataLst>
                <p:tags r:id="rId5"/>
              </p:custDataLst>
            </p:nvPr>
          </p:nvSpPr>
          <p:spPr>
            <a:xfrm>
              <a:off x="5790879" y="1865055"/>
              <a:ext cx="1638116" cy="400110"/>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rPr>
                <a:t>蛋白质工程</a:t>
              </a:r>
              <a:endParaRPr kumimoji="0" lang="zh-CN" altLang="en-US" sz="2000" b="1" i="0" u="none" strike="noStrike" kern="12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18" name="文本框 17"/>
            <p:cNvSpPr txBox="1"/>
            <p:nvPr>
              <p:custDataLst>
                <p:tags r:id="rId6"/>
              </p:custDataLst>
            </p:nvPr>
          </p:nvSpPr>
          <p:spPr>
            <a:xfrm>
              <a:off x="5782867" y="2745271"/>
              <a:ext cx="1757558" cy="707886"/>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是否对原有基因进行改造</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nvGrpSpPr>
            <p:cNvPr id="5" name="组合 4"/>
            <p:cNvGrpSpPr/>
            <p:nvPr>
              <p:custDataLst>
                <p:tags r:id="rId7"/>
              </p:custDataLst>
            </p:nvPr>
          </p:nvGrpSpPr>
          <p:grpSpPr>
            <a:xfrm>
              <a:off x="5121563" y="1666454"/>
              <a:ext cx="690104" cy="1501614"/>
              <a:chOff x="3689" y="2169"/>
              <a:chExt cx="1444" cy="3153"/>
            </a:xfrm>
          </p:grpSpPr>
          <p:grpSp>
            <p:nvGrpSpPr>
              <p:cNvPr id="6" name="组合 5"/>
              <p:cNvGrpSpPr/>
              <p:nvPr>
                <p:custDataLst>
                  <p:tags r:id="rId8"/>
                </p:custDataLst>
              </p:nvPr>
            </p:nvGrpSpPr>
            <p:grpSpPr>
              <a:xfrm>
                <a:off x="3689" y="2941"/>
                <a:ext cx="1418" cy="2308"/>
                <a:chOff x="3511" y="2129"/>
                <a:chExt cx="1239" cy="6542"/>
              </a:xfrm>
            </p:grpSpPr>
            <p:cxnSp>
              <p:nvCxnSpPr>
                <p:cNvPr id="7" name="直接连接符 6"/>
                <p:cNvCxnSpPr/>
                <p:nvPr>
                  <p:custDataLst>
                    <p:tags r:id="rId9"/>
                  </p:custDataLst>
                </p:nvPr>
              </p:nvCxnSpPr>
              <p:spPr>
                <a:xfrm>
                  <a:off x="3511" y="5428"/>
                  <a:ext cx="528" cy="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0"/>
                  </p:custDataLst>
                </p:nvPr>
              </p:nvCxnSpPr>
              <p:spPr>
                <a:xfrm>
                  <a:off x="4029" y="2129"/>
                  <a:ext cx="10" cy="6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custDataLst>
                    <p:tags r:id="rId11"/>
                  </p:custDataLst>
                </p:nvPr>
              </p:nvCxnSpPr>
              <p:spPr>
                <a:xfrm flipV="1">
                  <a:off x="4039" y="8667"/>
                  <a:ext cx="711" cy="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p:nvPr>
                  <p:custDataLst>
                    <p:tags r:id="rId12"/>
                  </p:custDataLst>
                </p:nvPr>
              </p:nvCxnSpPr>
              <p:spPr>
                <a:xfrm flipV="1">
                  <a:off x="4039" y="2148"/>
                  <a:ext cx="711" cy="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4" name="矩形 3"/>
              <p:cNvSpPr/>
              <p:nvPr>
                <p:custDataLst>
                  <p:tags r:id="rId13"/>
                </p:custDataLst>
              </p:nvPr>
            </p:nvSpPr>
            <p:spPr>
              <a:xfrm>
                <a:off x="4136" y="2169"/>
                <a:ext cx="930" cy="84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是</a:t>
                </a:r>
                <a:endPar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10" name="矩形 9"/>
              <p:cNvSpPr/>
              <p:nvPr>
                <p:custDataLst>
                  <p:tags r:id="rId14"/>
                </p:custDataLst>
              </p:nvPr>
            </p:nvSpPr>
            <p:spPr>
              <a:xfrm>
                <a:off x="4203" y="4482"/>
                <a:ext cx="930" cy="84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否</a:t>
                </a:r>
                <a:endPar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grpSp>
          <p:nvGrpSpPr>
            <p:cNvPr id="12" name="组合 11"/>
            <p:cNvGrpSpPr/>
            <p:nvPr>
              <p:custDataLst>
                <p:tags r:id="rId15"/>
              </p:custDataLst>
            </p:nvPr>
          </p:nvGrpSpPr>
          <p:grpSpPr>
            <a:xfrm>
              <a:off x="2678737" y="2594192"/>
              <a:ext cx="331636" cy="1980248"/>
              <a:chOff x="4029" y="2129"/>
              <a:chExt cx="721" cy="6542"/>
            </a:xfrm>
          </p:grpSpPr>
          <p:cxnSp>
            <p:nvCxnSpPr>
              <p:cNvPr id="17" name="直接连接符 16"/>
              <p:cNvCxnSpPr/>
              <p:nvPr>
                <p:custDataLst>
                  <p:tags r:id="rId16"/>
                </p:custDataLst>
              </p:nvPr>
            </p:nvCxnSpPr>
            <p:spPr>
              <a:xfrm>
                <a:off x="4029" y="2129"/>
                <a:ext cx="10" cy="6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接箭头连接符 18"/>
              <p:cNvCxnSpPr/>
              <p:nvPr>
                <p:custDataLst>
                  <p:tags r:id="rId17"/>
                </p:custDataLst>
              </p:nvPr>
            </p:nvCxnSpPr>
            <p:spPr>
              <a:xfrm flipV="1">
                <a:off x="4039" y="8667"/>
                <a:ext cx="711" cy="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custDataLst>
                  <p:tags r:id="rId18"/>
                </p:custDataLst>
              </p:nvPr>
            </p:nvCxnSpPr>
            <p:spPr>
              <a:xfrm flipV="1">
                <a:off x="4039" y="2148"/>
                <a:ext cx="711" cy="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31" name="组合 30"/>
            <p:cNvGrpSpPr/>
            <p:nvPr>
              <p:custDataLst>
                <p:tags r:id="rId19"/>
              </p:custDataLst>
            </p:nvPr>
          </p:nvGrpSpPr>
          <p:grpSpPr>
            <a:xfrm>
              <a:off x="7543293" y="2198433"/>
              <a:ext cx="733782" cy="1510669"/>
              <a:chOff x="4130" y="2187"/>
              <a:chExt cx="976" cy="3172"/>
            </a:xfrm>
          </p:grpSpPr>
          <p:grpSp>
            <p:nvGrpSpPr>
              <p:cNvPr id="32" name="组合 31"/>
              <p:cNvGrpSpPr/>
              <p:nvPr>
                <p:custDataLst>
                  <p:tags r:id="rId20"/>
                </p:custDataLst>
              </p:nvPr>
            </p:nvGrpSpPr>
            <p:grpSpPr>
              <a:xfrm>
                <a:off x="4130" y="2941"/>
                <a:ext cx="976" cy="2308"/>
                <a:chOff x="3897" y="2129"/>
                <a:chExt cx="853" cy="6542"/>
              </a:xfrm>
            </p:grpSpPr>
            <p:cxnSp>
              <p:nvCxnSpPr>
                <p:cNvPr id="33" name="直接连接符 32"/>
                <p:cNvCxnSpPr/>
                <p:nvPr>
                  <p:custDataLst>
                    <p:tags r:id="rId21"/>
                  </p:custDataLst>
                </p:nvPr>
              </p:nvCxnSpPr>
              <p:spPr>
                <a:xfrm>
                  <a:off x="3897" y="5451"/>
                  <a:ext cx="14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custDataLst>
                    <p:tags r:id="rId22"/>
                  </p:custDataLst>
                </p:nvPr>
              </p:nvCxnSpPr>
              <p:spPr>
                <a:xfrm>
                  <a:off x="4029" y="2129"/>
                  <a:ext cx="10" cy="6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箭头连接符 34"/>
                <p:cNvCxnSpPr/>
                <p:nvPr>
                  <p:custDataLst>
                    <p:tags r:id="rId23"/>
                  </p:custDataLst>
                </p:nvPr>
              </p:nvCxnSpPr>
              <p:spPr>
                <a:xfrm flipV="1">
                  <a:off x="4039" y="8667"/>
                  <a:ext cx="711" cy="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直接箭头连接符 35"/>
                <p:cNvCxnSpPr/>
                <p:nvPr>
                  <p:custDataLst>
                    <p:tags r:id="rId24"/>
                  </p:custDataLst>
                </p:nvPr>
              </p:nvCxnSpPr>
              <p:spPr>
                <a:xfrm flipV="1">
                  <a:off x="4039" y="2148"/>
                  <a:ext cx="711" cy="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7" name="矩形 36"/>
              <p:cNvSpPr/>
              <p:nvPr>
                <p:custDataLst>
                  <p:tags r:id="rId25"/>
                </p:custDataLst>
              </p:nvPr>
            </p:nvSpPr>
            <p:spPr>
              <a:xfrm>
                <a:off x="4402" y="2187"/>
                <a:ext cx="589" cy="84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是</a:t>
                </a:r>
                <a:endPar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38" name="矩形 37"/>
              <p:cNvSpPr/>
              <p:nvPr>
                <p:custDataLst>
                  <p:tags r:id="rId26"/>
                </p:custDataLst>
              </p:nvPr>
            </p:nvSpPr>
            <p:spPr>
              <a:xfrm>
                <a:off x="4403" y="4519"/>
                <a:ext cx="589" cy="84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否</a:t>
                </a:r>
                <a:endPar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sp>
          <p:nvSpPr>
            <p:cNvPr id="40" name="文本框 39"/>
            <p:cNvSpPr txBox="1"/>
            <p:nvPr>
              <p:custDataLst>
                <p:tags r:id="rId27"/>
              </p:custDataLst>
            </p:nvPr>
          </p:nvSpPr>
          <p:spPr>
            <a:xfrm>
              <a:off x="8266016" y="2357466"/>
              <a:ext cx="1599099" cy="400110"/>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rPr>
                <a:t>蛋白质工程</a:t>
              </a:r>
              <a:endParaRPr kumimoji="0" lang="zh-CN" altLang="en-US" sz="2000" b="1" i="0" u="none" strike="noStrike" kern="12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41" name="文本框 40"/>
            <p:cNvSpPr txBox="1"/>
            <p:nvPr>
              <p:custDataLst>
                <p:tags r:id="rId28"/>
              </p:custDataLst>
            </p:nvPr>
          </p:nvSpPr>
          <p:spPr>
            <a:xfrm>
              <a:off x="8292961" y="3455979"/>
              <a:ext cx="1352184" cy="400110"/>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rPr>
                <a:t>基因工程</a:t>
              </a:r>
              <a:endParaRPr kumimoji="0" lang="zh-CN" altLang="en-US" sz="2000" b="1" i="0" u="none" strike="noStrike" kern="12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42" name="文本框 41"/>
            <p:cNvSpPr txBox="1"/>
            <p:nvPr>
              <p:custDataLst>
                <p:tags r:id="rId29"/>
              </p:custDataLst>
            </p:nvPr>
          </p:nvSpPr>
          <p:spPr>
            <a:xfrm>
              <a:off x="3021049" y="3985320"/>
              <a:ext cx="473766" cy="1323439"/>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看蛋白质</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43" name="文本框 42"/>
            <p:cNvSpPr txBox="1"/>
            <p:nvPr>
              <p:custDataLst>
                <p:tags r:id="rId30"/>
              </p:custDataLst>
            </p:nvPr>
          </p:nvSpPr>
          <p:spPr>
            <a:xfrm>
              <a:off x="3001340" y="2081384"/>
              <a:ext cx="458717" cy="1015663"/>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看基因</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cxnSp>
          <p:nvCxnSpPr>
            <p:cNvPr id="46" name="直接箭头连接符 45"/>
            <p:cNvCxnSpPr/>
            <p:nvPr>
              <p:custDataLst>
                <p:tags r:id="rId31"/>
              </p:custDataLst>
            </p:nvPr>
          </p:nvCxnSpPr>
          <p:spPr>
            <a:xfrm>
              <a:off x="3449467" y="2591336"/>
              <a:ext cx="358907" cy="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直接箭头连接符 47"/>
            <p:cNvCxnSpPr/>
            <p:nvPr>
              <p:custDataLst>
                <p:tags r:id="rId32"/>
              </p:custDataLst>
            </p:nvPr>
          </p:nvCxnSpPr>
          <p:spPr>
            <a:xfrm flipV="1">
              <a:off x="3513781" y="4570154"/>
              <a:ext cx="520586" cy="2859"/>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9" name="文本框 48"/>
            <p:cNvSpPr txBox="1"/>
            <p:nvPr>
              <p:custDataLst>
                <p:tags r:id="rId33"/>
              </p:custDataLst>
            </p:nvPr>
          </p:nvSpPr>
          <p:spPr>
            <a:xfrm>
              <a:off x="4049122" y="4190257"/>
              <a:ext cx="1309824" cy="707886"/>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是否为天然蛋白质</a:t>
              </a:r>
              <a:endParaRPr kumimoji="0" lang="zh-CN" altLang="en-US" sz="2000" b="1" i="0" u="none" strike="noStrike" kern="12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nvGrpSpPr>
            <p:cNvPr id="50" name="组合 49"/>
            <p:cNvGrpSpPr/>
            <p:nvPr>
              <p:custDataLst>
                <p:tags r:id="rId34"/>
              </p:custDataLst>
            </p:nvPr>
          </p:nvGrpSpPr>
          <p:grpSpPr>
            <a:xfrm>
              <a:off x="5364089" y="3751046"/>
              <a:ext cx="898453" cy="1308587"/>
              <a:chOff x="3689" y="2094"/>
              <a:chExt cx="1418" cy="3253"/>
            </a:xfrm>
          </p:grpSpPr>
          <p:grpSp>
            <p:nvGrpSpPr>
              <p:cNvPr id="51" name="组合 50"/>
              <p:cNvGrpSpPr/>
              <p:nvPr>
                <p:custDataLst>
                  <p:tags r:id="rId35"/>
                </p:custDataLst>
              </p:nvPr>
            </p:nvGrpSpPr>
            <p:grpSpPr>
              <a:xfrm>
                <a:off x="3689" y="2941"/>
                <a:ext cx="1418" cy="2308"/>
                <a:chOff x="3511" y="2129"/>
                <a:chExt cx="1239" cy="6542"/>
              </a:xfrm>
            </p:grpSpPr>
            <p:cxnSp>
              <p:nvCxnSpPr>
                <p:cNvPr id="52" name="直接连接符 51"/>
                <p:cNvCxnSpPr/>
                <p:nvPr>
                  <p:custDataLst>
                    <p:tags r:id="rId36"/>
                  </p:custDataLst>
                </p:nvPr>
              </p:nvCxnSpPr>
              <p:spPr>
                <a:xfrm>
                  <a:off x="3511" y="5428"/>
                  <a:ext cx="528" cy="2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接连接符 52"/>
                <p:cNvCxnSpPr/>
                <p:nvPr>
                  <p:custDataLst>
                    <p:tags r:id="rId37"/>
                  </p:custDataLst>
                </p:nvPr>
              </p:nvCxnSpPr>
              <p:spPr>
                <a:xfrm>
                  <a:off x="4029" y="2129"/>
                  <a:ext cx="10" cy="654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接箭头连接符 53"/>
                <p:cNvCxnSpPr/>
                <p:nvPr>
                  <p:custDataLst>
                    <p:tags r:id="rId38"/>
                  </p:custDataLst>
                </p:nvPr>
              </p:nvCxnSpPr>
              <p:spPr>
                <a:xfrm flipV="1">
                  <a:off x="4039" y="8667"/>
                  <a:ext cx="711" cy="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custDataLst>
                    <p:tags r:id="rId39"/>
                  </p:custDataLst>
                </p:nvPr>
              </p:nvCxnSpPr>
              <p:spPr>
                <a:xfrm flipV="1">
                  <a:off x="4039" y="2148"/>
                  <a:ext cx="711" cy="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56" name="矩形 55"/>
              <p:cNvSpPr/>
              <p:nvPr>
                <p:custDataLst>
                  <p:tags r:id="rId40"/>
                </p:custDataLst>
              </p:nvPr>
            </p:nvSpPr>
            <p:spPr>
              <a:xfrm>
                <a:off x="4293" y="2094"/>
                <a:ext cx="690" cy="99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是</a:t>
                </a:r>
                <a:endPar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57" name="矩形 56"/>
              <p:cNvSpPr/>
              <p:nvPr>
                <p:custDataLst>
                  <p:tags r:id="rId41"/>
                </p:custDataLst>
              </p:nvPr>
            </p:nvSpPr>
            <p:spPr>
              <a:xfrm>
                <a:off x="4293" y="4352"/>
                <a:ext cx="690" cy="995"/>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否</a:t>
                </a:r>
                <a:endPar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grpSp>
        <p:sp>
          <p:nvSpPr>
            <p:cNvPr id="58" name="文本框 57"/>
            <p:cNvSpPr txBox="1"/>
            <p:nvPr>
              <p:custDataLst>
                <p:tags r:id="rId42"/>
              </p:custDataLst>
            </p:nvPr>
          </p:nvSpPr>
          <p:spPr>
            <a:xfrm>
              <a:off x="6262542" y="4819587"/>
              <a:ext cx="1589770" cy="400110"/>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rPr>
                <a:t>蛋白质工程</a:t>
              </a:r>
              <a:endParaRPr kumimoji="0" lang="zh-CN" altLang="en-US" sz="2000" b="1" i="0" u="none" strike="noStrike" kern="1200" cap="none" spc="0" normalizeH="0" baseline="0" noProof="0">
                <a:ln>
                  <a:noFill/>
                </a:ln>
                <a:solidFill>
                  <a:srgbClr val="FF0000"/>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59" name="文本框 58"/>
            <p:cNvSpPr txBox="1"/>
            <p:nvPr>
              <p:custDataLst>
                <p:tags r:id="rId43"/>
              </p:custDataLst>
            </p:nvPr>
          </p:nvSpPr>
          <p:spPr>
            <a:xfrm>
              <a:off x="6262542" y="3906200"/>
              <a:ext cx="1352184" cy="400110"/>
            </a:xfrm>
            <a:prstGeom prst="rect">
              <a:avLst/>
            </a:prstGeom>
            <a:noFill/>
            <a:ln w="19050">
              <a:solidFill>
                <a:schemeClr val="tx1"/>
              </a:solidFill>
            </a:ln>
          </p:spPr>
          <p:txBody>
            <a:bodyPr wrap="squar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rPr>
                <a:t>基因工程</a:t>
              </a:r>
              <a:endParaRPr kumimoji="0" lang="zh-CN" altLang="en-US" sz="2000" b="1" i="0" u="none" strike="noStrike" kern="1200" cap="none" spc="0" normalizeH="0" baseline="0" noProof="0">
                <a:ln>
                  <a:noFill/>
                </a:ln>
                <a:solidFill>
                  <a:srgbClr val="1313E4"/>
                </a:solidFill>
                <a:effectLst/>
                <a:uLnTx/>
                <a:uFillTx/>
                <a:latin typeface="黑体" panose="02010609060101010101" charset="-122"/>
                <a:ea typeface="黑体" panose="02010609060101010101" charset="-122"/>
                <a:cs typeface="宋体" panose="02010600030101010101" pitchFamily="2" charset="-122"/>
                <a:sym typeface="+mn-ea"/>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 name="文本框 22547"/>
          <p:cNvSpPr txBox="1">
            <a:spLocks noChangeArrowheads="1"/>
          </p:cNvSpPr>
          <p:nvPr>
            <p:custDataLst>
              <p:tags r:id="rId1"/>
            </p:custDataLst>
          </p:nvPr>
        </p:nvSpPr>
        <p:spPr bwMode="auto">
          <a:xfrm>
            <a:off x="-635" y="9525"/>
            <a:ext cx="12192635" cy="545465"/>
          </a:xfrm>
          <a:prstGeom prst="rect">
            <a:avLst/>
          </a:prstGeom>
          <a:noFill/>
          <a:ln w="9525">
            <a:noFill/>
            <a:miter lim="800000"/>
          </a:ln>
        </p:spPr>
        <p:txBody>
          <a:bodyPr wrap="square" lIns="217728" tIns="108864" rIns="217728" bIns="108864">
            <a:noAutofit/>
          </a:bodyPr>
          <a:lstStyle/>
          <a:p>
            <a:pPr algn="ctr">
              <a:lnSpc>
                <a:spcPct val="80000"/>
              </a:lnSpc>
              <a:buFont typeface="Arial" panose="020B0604020202020204" pitchFamily="34" charset="0"/>
              <a:buNone/>
            </a:pPr>
            <a:r>
              <a:rPr lang="zh-CN" altLang="en-US" sz="3200" b="1">
                <a:solidFill>
                  <a:schemeClr val="bg1"/>
                </a:solidFill>
                <a:latin typeface="黑体" panose="02010609060101010101" charset="-122"/>
                <a:ea typeface="黑体" panose="02010609060101010101" charset="-122"/>
                <a:cs typeface="+mn-ea"/>
                <a:sym typeface="+mn-ea"/>
              </a:rPr>
              <a:t>蛋白质工程</a:t>
            </a:r>
            <a:r>
              <a:rPr lang="en-US" altLang="zh-CN" sz="3200" b="1">
                <a:solidFill>
                  <a:schemeClr val="bg1"/>
                </a:solidFill>
                <a:latin typeface="黑体" panose="02010609060101010101" charset="-122"/>
                <a:ea typeface="黑体" panose="02010609060101010101" charset="-122"/>
                <a:cs typeface="+mn-ea"/>
                <a:sym typeface="+mn-ea"/>
              </a:rPr>
              <a:t>——</a:t>
            </a:r>
            <a:r>
              <a:rPr lang="zh-CN" altLang="en-US" sz="3200" b="1">
                <a:solidFill>
                  <a:schemeClr val="bg1"/>
                </a:solidFill>
                <a:latin typeface="黑体" panose="02010609060101010101" charset="-122"/>
                <a:ea typeface="黑体" panose="02010609060101010101" charset="-122"/>
                <a:cs typeface="+mn-ea"/>
                <a:sym typeface="+mn-ea"/>
              </a:rPr>
              <a:t>蛋白质工程的应用</a:t>
            </a:r>
            <a:endParaRPr lang="zh-CN" altLang="en-US" sz="3200" b="1">
              <a:solidFill>
                <a:schemeClr val="bg1"/>
              </a:solidFill>
              <a:latin typeface="黑体" panose="02010609060101010101" charset="-122"/>
              <a:ea typeface="黑体" panose="02010609060101010101" charset="-122"/>
              <a:cs typeface="+mn-ea"/>
              <a:sym typeface="+mn-ea"/>
            </a:endParaRPr>
          </a:p>
        </p:txBody>
      </p:sp>
      <p:sp>
        <p:nvSpPr>
          <p:cNvPr id="8" name="矩形 7"/>
          <p:cNvSpPr/>
          <p:nvPr>
            <p:custDataLst>
              <p:tags r:id="rId2"/>
            </p:custDataLst>
          </p:nvPr>
        </p:nvSpPr>
        <p:spPr>
          <a:xfrm>
            <a:off x="1279525" y="1532289"/>
            <a:ext cx="8154041" cy="956800"/>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ct val="0"/>
              </a:spcBef>
              <a:spcAft>
                <a:spcPct val="0"/>
              </a:spcAft>
              <a:buClrTx/>
              <a:buSzTx/>
              <a:buFontTx/>
              <a:buNone/>
              <a:defRPr/>
            </a:pPr>
            <a:r>
              <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  </a:t>
            </a:r>
            <a:r>
              <a:rPr kumimoji="0" lang="zh-CN" altLang="en-US" sz="26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蛋白质工程是一项难度很大的工程，主要原因是：</a:t>
            </a:r>
            <a:endParaRPr kumimoji="0" lang="zh-CN" altLang="en-US" sz="26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endParaRPr>
          </a:p>
          <a:p>
            <a:pPr marL="0" marR="0" lvl="0" indent="0" algn="l" defTabSz="914400" rtl="0" eaLnBrk="1" fontAlgn="auto" latinLnBrk="0" hangingPunct="1">
              <a:lnSpc>
                <a:spcPct val="120000"/>
              </a:lnSpc>
              <a:spcBef>
                <a:spcPct val="0"/>
              </a:spcBef>
              <a:spcAft>
                <a:spcPct val="0"/>
              </a:spcAft>
              <a:buClrTx/>
              <a:buSzTx/>
              <a:buFontTx/>
              <a:buNone/>
              <a:defRPr/>
            </a:pPr>
            <a:r>
              <a:rPr kumimoji="0" lang="en-US" altLang="zh-CN" sz="24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  </a:t>
            </a:r>
            <a:endParaRPr kumimoji="0" lang="en-US" altLang="zh-CN" sz="24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endParaRPr>
          </a:p>
        </p:txBody>
      </p:sp>
      <p:sp>
        <p:nvSpPr>
          <p:cNvPr id="2" name="矩形 1"/>
          <p:cNvSpPr/>
          <p:nvPr>
            <p:custDataLst>
              <p:tags r:id="rId3"/>
            </p:custDataLst>
          </p:nvPr>
        </p:nvSpPr>
        <p:spPr>
          <a:xfrm>
            <a:off x="733363" y="859226"/>
            <a:ext cx="2994731" cy="565604"/>
          </a:xfrm>
          <a:prstGeom prst="rect">
            <a:avLst/>
          </a:prstGeom>
          <a:solidFill>
            <a:srgbClr val="FFC000"/>
          </a:solidFill>
          <a:ln>
            <a:solidFill>
              <a:schemeClr val="tx1"/>
            </a:solidFill>
          </a:ln>
        </p:spPr>
        <p:txBody>
          <a:bodyPr wrap="none">
            <a:spAutoFit/>
          </a:bodyPr>
          <a:lstStyle/>
          <a:p>
            <a:pPr marL="0" marR="0" lvl="0" indent="0" algn="l" defTabSz="914400" rtl="0" eaLnBrk="1" fontAlgn="auto" latinLnBrk="0" hangingPunct="1">
              <a:lnSpc>
                <a:spcPct val="120000"/>
              </a:lnSpc>
              <a:spcBef>
                <a:spcPct val="0"/>
              </a:spcBef>
              <a:spcAft>
                <a:spcPct val="0"/>
              </a:spcAft>
              <a:buClrTx/>
              <a:buSzTx/>
              <a:buFontTx/>
              <a:buNone/>
              <a:defRPr/>
            </a:pPr>
            <a:r>
              <a:rPr kumimoji="0" lang="en-US" altLang="zh-CN" sz="28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5.</a:t>
            </a:r>
            <a:r>
              <a:rPr kumimoji="0" lang="zh-CN" altLang="en-US" sz="28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蛋白质工程现状</a:t>
            </a:r>
            <a:endParaRPr kumimoji="0" lang="zh-CN" altLang="en-US" sz="28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18" name="文本框 17"/>
          <p:cNvSpPr txBox="1"/>
          <p:nvPr>
            <p:custDataLst>
              <p:tags r:id="rId4"/>
            </p:custDataLst>
          </p:nvPr>
        </p:nvSpPr>
        <p:spPr>
          <a:xfrm>
            <a:off x="548108" y="3030705"/>
            <a:ext cx="1178458" cy="646331"/>
          </a:xfrm>
          <a:prstGeom prst="rect">
            <a:avLst/>
          </a:prstGeom>
          <a:noFill/>
          <a:ln>
            <a:solidFill>
              <a:sysClr val="windowText" lastClr="000000"/>
            </a:solidFill>
          </a:ln>
        </p:spPr>
        <p:txBody>
          <a:bodyPr wrap="square" rtlCol="0">
            <a:spAutoFit/>
          </a:bodyPr>
          <a:lstStyle/>
          <a:p>
            <a:pPr marL="0" marR="0" lvl="0" indent="0" defTabSz="914400" eaLnBrk="1" fontAlgn="auto" latinLnBrk="0" hangingPunct="1">
              <a:lnSpc>
                <a:spcPct val="100000"/>
              </a:lnSpc>
              <a:spcBef>
                <a:spcPct val="0"/>
              </a:spcBef>
              <a:spcAft>
                <a:spcPct val="0"/>
              </a:spcAft>
              <a:buClrTx/>
              <a:buSzTx/>
              <a:buFontTx/>
              <a:buNone/>
              <a:defRPr/>
            </a:pPr>
            <a:r>
              <a:rPr lang="zh-CN" altLang="en-US" sz="3600" kern="0">
                <a:solidFill>
                  <a:prstClr val="black"/>
                </a:solidFill>
                <a:latin typeface="微软雅黑" panose="020B0503020204020204" charset="-122"/>
                <a:ea typeface="微软雅黑" panose="020B0503020204020204" charset="-122"/>
              </a:rPr>
              <a:t>思考</a:t>
            </a:r>
            <a:endParaRPr kumimoji="0" lang="zh-CN" altLang="en-US" sz="36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endParaRPr>
          </a:p>
        </p:txBody>
      </p:sp>
      <p:sp>
        <p:nvSpPr>
          <p:cNvPr id="20" name="文本框 19"/>
          <p:cNvSpPr txBox="1"/>
          <p:nvPr>
            <p:custDataLst>
              <p:tags r:id="rId5"/>
            </p:custDataLst>
          </p:nvPr>
        </p:nvSpPr>
        <p:spPr>
          <a:xfrm>
            <a:off x="2016766" y="3138164"/>
            <a:ext cx="7548880" cy="561757"/>
          </a:xfrm>
          <a:prstGeom prst="rect">
            <a:avLst/>
          </a:prstGeom>
          <a:noFill/>
        </p:spPr>
        <p:txBody>
          <a:bodyPr wrap="square">
            <a:spAutoFit/>
          </a:body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zh-CN" altLang="en-US" sz="26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为什么蛋白质工程改造基因而不是直接改造蛋白质？</a:t>
            </a:r>
            <a:endParaRPr kumimoji="0" lang="zh-CN" altLang="en-US" sz="26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21" name="矩形 20"/>
          <p:cNvSpPr/>
          <p:nvPr>
            <p:custDataLst>
              <p:tags r:id="rId6"/>
            </p:custDataLst>
          </p:nvPr>
        </p:nvSpPr>
        <p:spPr>
          <a:xfrm>
            <a:off x="2016766" y="3831449"/>
            <a:ext cx="8494633" cy="1485920"/>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ct val="0"/>
              </a:spcBef>
              <a:spcAft>
                <a:spcPct val="0"/>
              </a:spcAft>
              <a:buClrTx/>
              <a:buSzTx/>
              <a:buFontTx/>
              <a:buNone/>
              <a:defRPr/>
            </a:pPr>
            <a:r>
              <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①蛋白质的高级结构十分复杂，直接改造难度大。</a:t>
            </a:r>
            <a:endParaRPr kumimoji="0" lang="en-US" altLang="zh-CN"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a:p>
            <a:pPr marL="0" marR="0" lvl="0" indent="0" algn="l" defTabSz="914400" rtl="0" eaLnBrk="1" fontAlgn="auto" latinLnBrk="0" hangingPunct="1">
              <a:lnSpc>
                <a:spcPct val="130000"/>
              </a:lnSpc>
              <a:spcBef>
                <a:spcPct val="0"/>
              </a:spcBef>
              <a:spcAft>
                <a:spcPct val="0"/>
              </a:spcAft>
              <a:buClrTx/>
              <a:buSzTx/>
              <a:buFontTx/>
              <a:buNone/>
              <a:defRPr/>
            </a:pPr>
            <a:r>
              <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②蛋白质是由基因编码的，改造了基因可以间接改造蛋白质。</a:t>
            </a:r>
            <a:endParaRPr kumimoji="0" lang="en-US" altLang="zh-CN"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a:p>
            <a:pPr marL="0" marR="0" lvl="0" indent="0" algn="l" defTabSz="914400" rtl="0" eaLnBrk="1" fontAlgn="auto" latinLnBrk="0" hangingPunct="1">
              <a:lnSpc>
                <a:spcPct val="130000"/>
              </a:lnSpc>
              <a:spcBef>
                <a:spcPct val="0"/>
              </a:spcBef>
              <a:spcAft>
                <a:spcPct val="0"/>
              </a:spcAft>
              <a:buClrTx/>
              <a:buSzTx/>
              <a:buFontTx/>
              <a:buNone/>
              <a:defRPr/>
            </a:pPr>
            <a:r>
              <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③基因可以遗传，蛋白质无法遗传。</a:t>
            </a:r>
            <a:endPar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P spid="20" grpId="0"/>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 name="文本框 22547"/>
          <p:cNvSpPr txBox="1">
            <a:spLocks noChangeArrowheads="1"/>
          </p:cNvSpPr>
          <p:nvPr>
            <p:custDataLst>
              <p:tags r:id="rId1"/>
            </p:custDataLst>
          </p:nvPr>
        </p:nvSpPr>
        <p:spPr bwMode="auto">
          <a:xfrm>
            <a:off x="-635" y="9525"/>
            <a:ext cx="12192635" cy="545465"/>
          </a:xfrm>
          <a:prstGeom prst="rect">
            <a:avLst/>
          </a:prstGeom>
          <a:noFill/>
          <a:ln w="9525">
            <a:noFill/>
            <a:miter lim="800000"/>
          </a:ln>
        </p:spPr>
        <p:txBody>
          <a:bodyPr wrap="square" lIns="217728" tIns="108864" rIns="217728" bIns="108864">
            <a:noAutofit/>
          </a:bodyPr>
          <a:lstStyle/>
          <a:p>
            <a:pPr algn="ctr">
              <a:lnSpc>
                <a:spcPct val="80000"/>
              </a:lnSpc>
              <a:buFont typeface="Arial" panose="020B0604020202020204" pitchFamily="34" charset="0"/>
              <a:buNone/>
            </a:pPr>
            <a:r>
              <a:rPr lang="zh-CN" altLang="en-US" sz="3200" b="1">
                <a:solidFill>
                  <a:schemeClr val="bg1"/>
                </a:solidFill>
                <a:latin typeface="黑体" panose="02010609060101010101" charset="-122"/>
                <a:ea typeface="黑体" panose="02010609060101010101" charset="-122"/>
                <a:cs typeface="+mn-ea"/>
                <a:sym typeface="+mn-ea"/>
              </a:rPr>
              <a:t>蛋白质工程</a:t>
            </a:r>
            <a:r>
              <a:rPr lang="en-US" altLang="zh-CN" sz="3200" b="1">
                <a:solidFill>
                  <a:schemeClr val="bg1"/>
                </a:solidFill>
                <a:latin typeface="黑体" panose="02010609060101010101" charset="-122"/>
                <a:ea typeface="黑体" panose="02010609060101010101" charset="-122"/>
                <a:cs typeface="+mn-ea"/>
                <a:sym typeface="+mn-ea"/>
              </a:rPr>
              <a:t>——</a:t>
            </a:r>
            <a:r>
              <a:rPr lang="zh-CN" altLang="en-US" sz="3200" b="1">
                <a:solidFill>
                  <a:schemeClr val="bg1"/>
                </a:solidFill>
                <a:latin typeface="黑体" panose="02010609060101010101" charset="-122"/>
                <a:ea typeface="黑体" panose="02010609060101010101" charset="-122"/>
                <a:cs typeface="+mn-ea"/>
                <a:sym typeface="+mn-ea"/>
              </a:rPr>
              <a:t>蛋白质工程的应用</a:t>
            </a:r>
            <a:endParaRPr lang="zh-CN" altLang="en-US" sz="3200" b="1">
              <a:solidFill>
                <a:schemeClr val="bg1"/>
              </a:solidFill>
              <a:latin typeface="黑体" panose="02010609060101010101" charset="-122"/>
              <a:ea typeface="黑体" panose="02010609060101010101" charset="-122"/>
              <a:cs typeface="+mn-ea"/>
              <a:sym typeface="+mn-ea"/>
            </a:endParaRPr>
          </a:p>
        </p:txBody>
      </p:sp>
      <p:pic>
        <p:nvPicPr>
          <p:cNvPr id="4" name="A54.eps"/>
          <p:cNvPicPr>
            <a:picLocks noChangeAspect="1"/>
          </p:cNvPicPr>
          <p:nvPr>
            <p:custDataLst>
              <p:tags r:id="rId2"/>
            </p:custDataLst>
          </p:nvPr>
        </p:nvPicPr>
        <p:blipFill>
          <a:blip r:embed="rId3"/>
          <a:stretch>
            <a:fillRect/>
          </a:stretch>
        </p:blipFill>
        <p:spPr>
          <a:xfrm>
            <a:off x="3412709" y="2874493"/>
            <a:ext cx="5365946" cy="3384702"/>
          </a:xfrm>
          <a:prstGeom prst="rect">
            <a:avLst/>
          </a:prstGeom>
        </p:spPr>
      </p:pic>
      <p:sp>
        <p:nvSpPr>
          <p:cNvPr id="8" name="矩形 7"/>
          <p:cNvSpPr/>
          <p:nvPr>
            <p:custDataLst>
              <p:tags r:id="rId4"/>
            </p:custDataLst>
          </p:nvPr>
        </p:nvSpPr>
        <p:spPr>
          <a:xfrm>
            <a:off x="841521" y="1347021"/>
            <a:ext cx="10630877" cy="1070421"/>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40000"/>
              </a:lnSpc>
              <a:spcBef>
                <a:spcPct val="0"/>
              </a:spcBef>
              <a:spcAft>
                <a:spcPct val="0"/>
              </a:spcAft>
              <a:buClrTx/>
              <a:buSzTx/>
              <a:buFontTx/>
              <a:buNone/>
              <a:defRPr/>
            </a:pPr>
            <a:r>
              <a:rPr kumimoji="0" lang="zh-CN" altLang="en-US" sz="2000" b="1" i="0" u="none" strike="noStrike" kern="100" cap="none" spc="0" normalizeH="0" baseline="0" noProof="0">
                <a:ln>
                  <a:noFill/>
                </a:ln>
                <a:solidFill>
                  <a:prstClr val="black"/>
                </a:solidFill>
                <a:effectLst/>
                <a:uLnTx/>
                <a:uFillTx/>
                <a:latin typeface="黑体" panose="02010609060101010101" charset="-122"/>
                <a:ea typeface="黑体" panose="02010609060101010101" charset="-122"/>
                <a:cs typeface="宋体" panose="02010600030101010101" pitchFamily="2" charset="-122"/>
                <a:sym typeface="+mn-ea"/>
              </a:rPr>
              <a:t>  </a:t>
            </a:r>
            <a:r>
              <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通过</a:t>
            </a:r>
            <a:r>
              <a:rPr kumimoji="0" lang="en-US" altLang="zh-CN"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__________</a:t>
            </a:r>
            <a:r>
              <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，将小鼠抗体上</a:t>
            </a:r>
            <a:r>
              <a:rPr kumimoji="0" lang="en-US" altLang="zh-CN"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___________</a:t>
            </a:r>
            <a:r>
              <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的区域（即</a:t>
            </a:r>
            <a:r>
              <a:rPr kumimoji="0" lang="en-US" altLang="zh-CN"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_______</a:t>
            </a:r>
            <a:r>
              <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a:t>
            </a:r>
            <a:r>
              <a:rPr kumimoji="0" lang="en-US" altLang="zh-CN"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a:t>
            </a:r>
            <a:r>
              <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嫁接</a:t>
            </a:r>
            <a:r>
              <a:rPr kumimoji="0" lang="en-US" altLang="zh-CN"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a:t>
            </a:r>
            <a:r>
              <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到</a:t>
            </a:r>
            <a:r>
              <a:rPr kumimoji="0" lang="en-US" altLang="zh-CN"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_________</a:t>
            </a:r>
            <a:r>
              <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（即</a:t>
            </a:r>
            <a:r>
              <a:rPr kumimoji="0" lang="en-US" altLang="zh-CN"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________</a:t>
            </a:r>
            <a:r>
              <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）上，经过这样改造的抗体</a:t>
            </a:r>
            <a:r>
              <a:rPr kumimoji="0" lang="en-US" altLang="zh-CN"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 __________________________</a:t>
            </a:r>
            <a:r>
              <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rPr>
              <a:t>。</a:t>
            </a:r>
            <a:endParaRPr kumimoji="0" lang="zh-CN" altLang="en-US" sz="2400" i="0" u="none" strike="noStrike" kern="100" cap="none" spc="0" normalizeH="0" baseline="0" noProof="0">
              <a:ln>
                <a:noFill/>
              </a:ln>
              <a:solidFill>
                <a:prstClr val="black"/>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2" name="矩形 1"/>
          <p:cNvSpPr/>
          <p:nvPr>
            <p:custDataLst>
              <p:tags r:id="rId5"/>
            </p:custDataLst>
          </p:nvPr>
        </p:nvSpPr>
        <p:spPr>
          <a:xfrm>
            <a:off x="1756410" y="1410116"/>
            <a:ext cx="1415772" cy="46166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改造基因</a:t>
            </a:r>
            <a:endPar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5" name="矩形 4"/>
          <p:cNvSpPr/>
          <p:nvPr>
            <p:custDataLst>
              <p:tags r:id="rId6"/>
            </p:custDataLst>
          </p:nvPr>
        </p:nvSpPr>
        <p:spPr>
          <a:xfrm>
            <a:off x="5359929" y="1425649"/>
            <a:ext cx="1415772" cy="46166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结合抗原</a:t>
            </a:r>
            <a:endPar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6" name="矩形 5"/>
          <p:cNvSpPr/>
          <p:nvPr>
            <p:custDataLst>
              <p:tags r:id="rId7"/>
            </p:custDataLst>
          </p:nvPr>
        </p:nvSpPr>
        <p:spPr>
          <a:xfrm>
            <a:off x="8303106" y="1394872"/>
            <a:ext cx="1107996" cy="46166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可变区</a:t>
            </a:r>
            <a:endPar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7" name="矩形 6"/>
          <p:cNvSpPr/>
          <p:nvPr>
            <p:custDataLst>
              <p:tags r:id="rId8"/>
            </p:custDataLst>
          </p:nvPr>
        </p:nvSpPr>
        <p:spPr>
          <a:xfrm>
            <a:off x="841521" y="1913779"/>
            <a:ext cx="1415772" cy="46166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rPr>
              <a:t>人的抗体</a:t>
            </a:r>
            <a:endParaRPr kumimoji="0" lang="zh-CN" altLang="en-US" sz="2400" i="0" u="none" strike="noStrike" kern="100" cap="none" spc="0" normalizeH="0" baseline="0" noProof="0">
              <a:ln>
                <a:noFill/>
              </a:ln>
              <a:solidFill>
                <a:srgbClr val="FF0000"/>
              </a:solidFill>
              <a:effectLst/>
              <a:uLnTx/>
              <a:uFillTx/>
              <a:latin typeface="微软雅黑" panose="020B0503020204020204" charset="-122"/>
              <a:ea typeface="微软雅黑" panose="020B0503020204020204" charset="-122"/>
              <a:cs typeface="宋体" panose="02010600030101010101" pitchFamily="2" charset="-122"/>
              <a:sym typeface="+mn-ea"/>
            </a:endParaRPr>
          </a:p>
        </p:txBody>
      </p:sp>
      <p:sp>
        <p:nvSpPr>
          <p:cNvPr id="9" name="矩形 8"/>
          <p:cNvSpPr/>
          <p:nvPr>
            <p:custDataLst>
              <p:tags r:id="rId9"/>
            </p:custDataLst>
          </p:nvPr>
        </p:nvSpPr>
        <p:spPr>
          <a:xfrm>
            <a:off x="2799067" y="1944556"/>
            <a:ext cx="1107996" cy="46166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sz="2400" kern="100">
                <a:solidFill>
                  <a:srgbClr val="FF0000"/>
                </a:solidFill>
                <a:latin typeface="微软雅黑" panose="020B0503020204020204" charset="-122"/>
                <a:ea typeface="微软雅黑" panose="020B0503020204020204" charset="-122"/>
                <a:sym typeface="+mn-ea"/>
              </a:rPr>
              <a:t>恒定区</a:t>
            </a:r>
            <a:endParaRPr lang="zh-CN" altLang="en-US" sz="2400" kern="100">
              <a:solidFill>
                <a:srgbClr val="FF0000"/>
              </a:solidFill>
              <a:latin typeface="微软雅黑" panose="020B0503020204020204" charset="-122"/>
              <a:ea typeface="微软雅黑" panose="020B0503020204020204" charset="-122"/>
              <a:sym typeface="+mn-ea"/>
            </a:endParaRPr>
          </a:p>
        </p:txBody>
      </p:sp>
      <p:sp>
        <p:nvSpPr>
          <p:cNvPr id="10" name="矩形 9"/>
          <p:cNvSpPr/>
          <p:nvPr>
            <p:custDataLst>
              <p:tags r:id="rId10"/>
            </p:custDataLst>
          </p:nvPr>
        </p:nvSpPr>
        <p:spPr>
          <a:xfrm>
            <a:off x="7416479" y="1944557"/>
            <a:ext cx="4801314" cy="461665"/>
          </a:xfrm>
          <a:prstGeom prst="rect">
            <a:avLst/>
          </a:prstGeom>
        </p:spPr>
        <p:txBody>
          <a:bodyPr wrap="non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sz="2400" kern="100">
                <a:solidFill>
                  <a:srgbClr val="FF0000"/>
                </a:solidFill>
                <a:latin typeface="微软雅黑" panose="020B0503020204020204" charset="-122"/>
                <a:ea typeface="微软雅黑" panose="020B0503020204020204" charset="-122"/>
                <a:sym typeface="+mn-ea"/>
              </a:rPr>
              <a:t>诱发免疫反应的强度就会降低很多</a:t>
            </a:r>
            <a:endParaRPr lang="zh-CN" altLang="en-US" sz="2400" kern="100">
              <a:solidFill>
                <a:srgbClr val="FF0000"/>
              </a:solidFill>
              <a:latin typeface="微软雅黑" panose="020B0503020204020204" charset="-122"/>
              <a:ea typeface="微软雅黑" panose="020B0503020204020204" charset="-122"/>
              <a:sym typeface="+mn-ea"/>
            </a:endParaRPr>
          </a:p>
        </p:txBody>
      </p:sp>
      <p:sp>
        <p:nvSpPr>
          <p:cNvPr id="13" name="矩形 12"/>
          <p:cNvSpPr/>
          <p:nvPr>
            <p:custDataLst>
              <p:tags r:id="rId11"/>
            </p:custDataLst>
          </p:nvPr>
        </p:nvSpPr>
        <p:spPr>
          <a:xfrm>
            <a:off x="133350" y="112395"/>
            <a:ext cx="5447030" cy="553357"/>
          </a:xfrm>
          <a:prstGeom prst="rect">
            <a:avLst/>
          </a:prstGeom>
          <a:solidFill>
            <a:srgbClr val="FFC000"/>
          </a:solidFill>
          <a:ln>
            <a:solidFill>
              <a:schemeClr val="tx1"/>
            </a:solid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40000"/>
              </a:lnSpc>
              <a:spcBef>
                <a:spcPct val="0"/>
              </a:spcBef>
              <a:spcAft>
                <a:spcPct val="0"/>
              </a:spcAft>
              <a:buClrTx/>
              <a:buSzTx/>
              <a:buFontTx/>
              <a:buNone/>
              <a:defRPr/>
            </a:pPr>
            <a:r>
              <a:rPr lang="zh-CN" altLang="en-US" sz="2400" dirty="0">
                <a:latin typeface="微软雅黑" panose="020B0503020204020204" charset="-122"/>
                <a:ea typeface="微软雅黑" panose="020B0503020204020204" charset="-122"/>
                <a:cs typeface="Times New Roman" panose="02020603050405020304" pitchFamily="18" charset="0"/>
                <a:sym typeface="+mn-ea"/>
              </a:rPr>
              <a:t>降低人对小鼠单克隆抗体的免疫反应</a:t>
            </a:r>
            <a:endParaRPr lang="zh-CN" altLang="en-US" sz="2400" dirty="0">
              <a:latin typeface="微软雅黑" panose="020B0503020204020204" charset="-122"/>
              <a:ea typeface="微软雅黑" panose="020B0503020204020204"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9"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lum bright="-24000" contrast="36000"/>
          </a:blip>
          <a:stretch>
            <a:fillRect/>
          </a:stretch>
        </p:blipFill>
        <p:spPr>
          <a:xfrm>
            <a:off x="136900" y="2521008"/>
            <a:ext cx="7690467" cy="3854155"/>
          </a:xfrm>
          <a:prstGeom prst="rect">
            <a:avLst/>
          </a:prstGeom>
        </p:spPr>
      </p:pic>
      <p:sp>
        <p:nvSpPr>
          <p:cNvPr id="9" name="文本框 8"/>
          <p:cNvSpPr txBox="1"/>
          <p:nvPr/>
        </p:nvSpPr>
        <p:spPr>
          <a:xfrm>
            <a:off x="220053" y="1070182"/>
            <a:ext cx="6992597" cy="1200329"/>
          </a:xfrm>
          <a:prstGeom prst="rect">
            <a:avLst/>
          </a:prstGeom>
          <a:noFill/>
        </p:spPr>
        <p:txBody>
          <a:bodyPr wrap="square">
            <a:spAutoFit/>
          </a:bodyPr>
          <a:lstStyle/>
          <a:p>
            <a:r>
              <a:rPr lang="zh-CN" altLang="en-US" sz="2400" dirty="0">
                <a:solidFill>
                  <a:srgbClr val="C00000"/>
                </a:solidFill>
              </a:rPr>
              <a:t>思路：基因剪接。</a:t>
            </a:r>
            <a:r>
              <a:rPr lang="zh-CN" altLang="en-US" sz="2400" dirty="0"/>
              <a:t>将编码一种蛋白质的部分基因剪切下来，移植到另一种蛋白质基因上，该技术可以将不同蛋白质的特性集中到一种蛋白质上。</a:t>
            </a:r>
            <a:endParaRPr lang="zh-CN" altLang="en-US" sz="2400" dirty="0"/>
          </a:p>
        </p:txBody>
      </p:sp>
      <p:sp>
        <p:nvSpPr>
          <p:cNvPr id="11" name="文本框 10"/>
          <p:cNvSpPr txBox="1"/>
          <p:nvPr/>
        </p:nvSpPr>
        <p:spPr>
          <a:xfrm>
            <a:off x="8367691" y="1069737"/>
            <a:ext cx="3445381" cy="1569660"/>
          </a:xfrm>
          <a:prstGeom prst="rect">
            <a:avLst/>
          </a:prstGeom>
          <a:noFill/>
        </p:spPr>
        <p:txBody>
          <a:bodyPr wrap="square">
            <a:spAutoFit/>
          </a:bodyPr>
          <a:lstStyle/>
          <a:p>
            <a:r>
              <a:rPr lang="zh-CN" altLang="en-US" sz="2400" b="1" dirty="0"/>
              <a:t>若将人和鼠的抗体基因进行融合以获得融合基因，可以将两个抗体基因直接拼接吗</a:t>
            </a:r>
            <a:r>
              <a:rPr lang="en-US" altLang="zh-CN" sz="2400" b="1" dirty="0"/>
              <a:t>?</a:t>
            </a:r>
            <a:endParaRPr lang="zh-CN" altLang="en-US" sz="2400" b="1" dirty="0"/>
          </a:p>
        </p:txBody>
      </p:sp>
      <p:sp>
        <p:nvSpPr>
          <p:cNvPr id="13" name="文本框 12"/>
          <p:cNvSpPr txBox="1"/>
          <p:nvPr/>
        </p:nvSpPr>
        <p:spPr>
          <a:xfrm>
            <a:off x="8610824" y="3146838"/>
            <a:ext cx="3096071" cy="2677656"/>
          </a:xfrm>
          <a:prstGeom prst="rect">
            <a:avLst/>
          </a:prstGeom>
          <a:noFill/>
        </p:spPr>
        <p:txBody>
          <a:bodyPr wrap="square">
            <a:spAutoFit/>
          </a:bodyPr>
          <a:lstStyle/>
          <a:p>
            <a:r>
              <a:rPr lang="zh-CN" altLang="en-US" sz="2400" dirty="0">
                <a:solidFill>
                  <a:srgbClr val="00B050"/>
                </a:solidFill>
              </a:rPr>
              <a:t>不能，需将</a:t>
            </a:r>
            <a:r>
              <a:rPr lang="zh-CN" altLang="en-US" sz="2400" dirty="0">
                <a:solidFill>
                  <a:srgbClr val="FF0000"/>
                </a:solidFill>
              </a:rPr>
              <a:t>第</a:t>
            </a:r>
            <a:r>
              <a:rPr lang="en-US" altLang="zh-CN" sz="2400" dirty="0">
                <a:solidFill>
                  <a:srgbClr val="FF0000"/>
                </a:solidFill>
              </a:rPr>
              <a:t>1</a:t>
            </a:r>
            <a:r>
              <a:rPr lang="zh-CN" altLang="en-US" sz="2400" dirty="0">
                <a:solidFill>
                  <a:srgbClr val="FF0000"/>
                </a:solidFill>
              </a:rPr>
              <a:t>个</a:t>
            </a:r>
            <a:r>
              <a:rPr lang="zh-CN" altLang="en-US" sz="2400" dirty="0">
                <a:solidFill>
                  <a:srgbClr val="00B050"/>
                </a:solidFill>
              </a:rPr>
              <a:t>蛋白基因中</a:t>
            </a:r>
            <a:r>
              <a:rPr lang="zh-CN" altLang="en-US" sz="2400" dirty="0">
                <a:solidFill>
                  <a:srgbClr val="FF0000"/>
                </a:solidFill>
              </a:rPr>
              <a:t>转录终止密码子的序列和终止子刪除</a:t>
            </a:r>
            <a:r>
              <a:rPr lang="zh-CN" altLang="en-US" sz="2400" dirty="0">
                <a:solidFill>
                  <a:srgbClr val="00B050"/>
                </a:solidFill>
              </a:rPr>
              <a:t>，再接上带有</a:t>
            </a:r>
            <a:r>
              <a:rPr lang="zh-CN" altLang="en-US" sz="2400" dirty="0">
                <a:solidFill>
                  <a:srgbClr val="FF0000"/>
                </a:solidFill>
              </a:rPr>
              <a:t>转录终止密码子的 序列和终止子的</a:t>
            </a:r>
            <a:r>
              <a:rPr lang="zh-CN" altLang="en-US" sz="2400" dirty="0">
                <a:solidFill>
                  <a:srgbClr val="00B050"/>
                </a:solidFill>
              </a:rPr>
              <a:t>第</a:t>
            </a:r>
            <a:r>
              <a:rPr lang="en-US" altLang="zh-CN" sz="2400" dirty="0">
                <a:solidFill>
                  <a:srgbClr val="00B050"/>
                </a:solidFill>
              </a:rPr>
              <a:t>2</a:t>
            </a:r>
            <a:r>
              <a:rPr lang="zh-CN" altLang="en-US" sz="2400" dirty="0">
                <a:solidFill>
                  <a:srgbClr val="00B050"/>
                </a:solidFill>
              </a:rPr>
              <a:t>个蛋白或多肽基因。</a:t>
            </a:r>
            <a:endParaRPr lang="zh-CN" altLang="en-US" sz="2400" dirty="0">
              <a:solidFill>
                <a:srgbClr val="00B05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2547"/>
          <p:cNvSpPr txBox="1">
            <a:spLocks noChangeArrowheads="1"/>
          </p:cNvSpPr>
          <p:nvPr>
            <p:custDataLst>
              <p:tags r:id="rId1"/>
            </p:custDataLst>
          </p:nvPr>
        </p:nvSpPr>
        <p:spPr bwMode="auto">
          <a:xfrm>
            <a:off x="-635" y="9525"/>
            <a:ext cx="12192635" cy="545465"/>
          </a:xfrm>
          <a:prstGeom prst="rect">
            <a:avLst/>
          </a:prstGeom>
          <a:noFill/>
          <a:ln w="9525">
            <a:noFill/>
            <a:miter lim="800000"/>
          </a:ln>
        </p:spPr>
        <p:txBody>
          <a:bodyPr wrap="square" lIns="217728" tIns="108864" rIns="217728" bIns="108864">
            <a:noAutofit/>
          </a:bodyPr>
          <a:lstStyle/>
          <a:p>
            <a:pPr algn="ctr">
              <a:lnSpc>
                <a:spcPct val="80000"/>
              </a:lnSpc>
              <a:buFont typeface="Arial" panose="020B0604020202020204" pitchFamily="34" charset="0"/>
              <a:buNone/>
            </a:pPr>
            <a:r>
              <a:rPr lang="zh-CN" altLang="en-US" sz="3200" b="1">
                <a:solidFill>
                  <a:schemeClr val="bg1"/>
                </a:solidFill>
                <a:latin typeface="黑体" panose="02010609060101010101" charset="-122"/>
                <a:ea typeface="黑体" panose="02010609060101010101" charset="-122"/>
                <a:cs typeface="+mn-ea"/>
                <a:sym typeface="+mn-ea"/>
              </a:rPr>
              <a:t>蛋白质工程</a:t>
            </a:r>
            <a:r>
              <a:rPr lang="en-US" altLang="zh-CN" sz="3200" b="1">
                <a:solidFill>
                  <a:schemeClr val="bg1"/>
                </a:solidFill>
                <a:latin typeface="黑体" panose="02010609060101010101" charset="-122"/>
                <a:ea typeface="黑体" panose="02010609060101010101" charset="-122"/>
                <a:cs typeface="+mn-ea"/>
                <a:sym typeface="+mn-ea"/>
              </a:rPr>
              <a:t>——</a:t>
            </a:r>
            <a:r>
              <a:rPr lang="zh-CN" altLang="en-US" sz="3200" b="1">
                <a:solidFill>
                  <a:schemeClr val="bg1"/>
                </a:solidFill>
                <a:latin typeface="黑体" panose="02010609060101010101" charset="-122"/>
                <a:ea typeface="黑体" panose="02010609060101010101" charset="-122"/>
                <a:cs typeface="+mn-ea"/>
                <a:sym typeface="+mn-ea"/>
              </a:rPr>
              <a:t>蛋白质工程的原理</a:t>
            </a:r>
            <a:endParaRPr lang="zh-CN" altLang="en-US" sz="3200" b="1">
              <a:solidFill>
                <a:schemeClr val="bg1"/>
              </a:solidFill>
              <a:latin typeface="黑体" panose="02010609060101010101" charset="-122"/>
              <a:ea typeface="黑体" panose="02010609060101010101" charset="-122"/>
              <a:cs typeface="+mn-ea"/>
              <a:sym typeface="+mn-ea"/>
            </a:endParaRPr>
          </a:p>
        </p:txBody>
      </p:sp>
      <p:pic>
        <p:nvPicPr>
          <p:cNvPr id="361" name="图片"/>
          <p:cNvPicPr>
            <a:picLocks noChangeAspect="1"/>
          </p:cNvPicPr>
          <p:nvPr>
            <p:custDataLst>
              <p:tags r:id="rId2"/>
            </p:custDataLst>
          </p:nvPr>
        </p:nvPicPr>
        <p:blipFill>
          <a:blip r:embed="rId3"/>
          <a:srcRect t="-2831" b="1"/>
          <a:stretch>
            <a:fillRect/>
          </a:stretch>
        </p:blipFill>
        <p:spPr>
          <a:xfrm>
            <a:off x="2408722" y="1194348"/>
            <a:ext cx="7912735" cy="5654127"/>
          </a:xfrm>
          <a:prstGeom prst="rect">
            <a:avLst/>
          </a:prstGeom>
          <a:noFill/>
          <a:ln w="9525" cap="flat" cmpd="sng">
            <a:noFill/>
            <a:prstDash val="solid"/>
            <a:miter/>
          </a:ln>
        </p:spPr>
      </p:pic>
      <p:sp>
        <p:nvSpPr>
          <p:cNvPr id="2" name="文本框 1"/>
          <p:cNvSpPr txBox="1"/>
          <p:nvPr>
            <p:custDataLst>
              <p:tags r:id="rId4"/>
            </p:custDataLst>
          </p:nvPr>
        </p:nvSpPr>
        <p:spPr>
          <a:xfrm>
            <a:off x="1174750" y="273598"/>
            <a:ext cx="7914640" cy="460375"/>
          </a:xfrm>
          <a:prstGeom prst="rect">
            <a:avLst/>
          </a:prstGeom>
          <a:noFill/>
          <a:ln w="9525">
            <a:solidFill>
              <a:schemeClr val="tx1"/>
            </a:solidFill>
            <a:prstDash val="solid"/>
          </a:ln>
        </p:spPr>
        <p:txBody>
          <a:bodyPr wrap="square" rtlCol="0">
            <a:spAutoFit/>
          </a:bodyPr>
          <a:lstStyle/>
          <a:p>
            <a:pPr algn="ctr">
              <a:spcBef>
                <a:spcPct val="50000"/>
              </a:spcBef>
            </a:pPr>
            <a:r>
              <a:rPr lang="zh-CN" altLang="en-US" sz="2400" b="1" dirty="0">
                <a:solidFill>
                  <a:schemeClr val="tx1"/>
                </a:solidFill>
                <a:latin typeface="微软雅黑" panose="020B0503020204020204" charset="-122"/>
                <a:ea typeface="微软雅黑" panose="020B0503020204020204" charset="-122"/>
              </a:rPr>
              <a:t>确定基因的碱基序列后，怎样才能合成或改造目的基因？</a:t>
            </a:r>
            <a:endParaRPr lang="zh-CN" altLang="en-US" sz="2400" b="1" dirty="0">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1"/>
                                        </p:tgtEl>
                                        <p:attrNameLst>
                                          <p:attrName>style.visibility</p:attrName>
                                        </p:attrNameLst>
                                      </p:cBhvr>
                                      <p:to>
                                        <p:strVal val="visible"/>
                                      </p:to>
                                    </p:set>
                                    <p:anim calcmode="lin" valueType="num">
                                      <p:cBhvr additive="base">
                                        <p:cTn id="7" dur="500" fill="hold"/>
                                        <p:tgtEl>
                                          <p:spTgt spid="361"/>
                                        </p:tgtEl>
                                        <p:attrNameLst>
                                          <p:attrName>ppt_x</p:attrName>
                                        </p:attrNameLst>
                                      </p:cBhvr>
                                      <p:tavLst>
                                        <p:tav tm="0">
                                          <p:val>
                                            <p:strVal val="#ppt_x"/>
                                          </p:val>
                                        </p:tav>
                                        <p:tav tm="100000">
                                          <p:val>
                                            <p:strVal val="#ppt_x"/>
                                          </p:val>
                                        </p:tav>
                                      </p:tavLst>
                                    </p:anim>
                                    <p:anim calcmode="lin" valueType="num">
                                      <p:cBhvr additive="base">
                                        <p:cTn id="8" dur="500" fill="hold"/>
                                        <p:tgtEl>
                                          <p:spTgt spid="3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3" name="文本框 2"/>
          <p:cNvSpPr txBox="1"/>
          <p:nvPr/>
        </p:nvSpPr>
        <p:spPr>
          <a:xfrm>
            <a:off x="268402" y="127009"/>
            <a:ext cx="11654592" cy="1200329"/>
          </a:xfrm>
          <a:prstGeom prst="rect">
            <a:avLst/>
          </a:prstGeom>
          <a:solidFill>
            <a:schemeClr val="bg1"/>
          </a:solidFill>
        </p:spPr>
        <p:txBody>
          <a:bodyPr wrap="square">
            <a:spAutoFit/>
          </a:bodyPr>
          <a:p>
            <a:r>
              <a:rPr lang="zh-CN" altLang="en-US" sz="2400" b="1" dirty="0">
                <a:solidFill>
                  <a:srgbClr val="00B050"/>
                </a:solidFill>
              </a:rPr>
              <a:t>重叠延伸</a:t>
            </a:r>
            <a:r>
              <a:rPr lang="en-US" altLang="zh-CN" sz="2400" b="1" dirty="0">
                <a:solidFill>
                  <a:srgbClr val="00B050"/>
                </a:solidFill>
              </a:rPr>
              <a:t>PCR</a:t>
            </a:r>
            <a:r>
              <a:rPr lang="zh-CN" altLang="en-US" sz="2400" b="1" dirty="0">
                <a:solidFill>
                  <a:srgbClr val="00B050"/>
                </a:solidFill>
              </a:rPr>
              <a:t>技术</a:t>
            </a:r>
            <a:r>
              <a:rPr lang="zh-CN" altLang="en-US" sz="2400" dirty="0"/>
              <a:t>要使用</a:t>
            </a:r>
            <a:r>
              <a:rPr lang="en-US" altLang="zh-CN" sz="2400" dirty="0"/>
              <a:t>4</a:t>
            </a:r>
            <a:r>
              <a:rPr lang="zh-CN" altLang="en-US" sz="2400" dirty="0"/>
              <a:t>条引物，其中引物</a:t>
            </a:r>
            <a:r>
              <a:rPr lang="en-US" altLang="zh-CN" sz="2400" dirty="0"/>
              <a:t>A</a:t>
            </a:r>
            <a:r>
              <a:rPr lang="zh-CN" altLang="en-US" sz="2400" dirty="0"/>
              <a:t>和</a:t>
            </a:r>
            <a:r>
              <a:rPr lang="en-US" altLang="zh-CN" sz="2400" dirty="0"/>
              <a:t>C</a:t>
            </a:r>
            <a:r>
              <a:rPr lang="zh-CN" altLang="en-US" sz="2400" dirty="0"/>
              <a:t>存在与板链不能互补的突变位点</a:t>
            </a:r>
            <a:r>
              <a:rPr lang="en-US" altLang="zh-CN" sz="2400" dirty="0"/>
              <a:t>(</a:t>
            </a:r>
            <a:r>
              <a:rPr lang="zh-CN" altLang="en-US" sz="2400" dirty="0"/>
              <a:t>图中突起处</a:t>
            </a:r>
            <a:r>
              <a:rPr lang="en-US" altLang="zh-CN" sz="2400" dirty="0"/>
              <a:t>)</a:t>
            </a:r>
            <a:r>
              <a:rPr lang="zh-CN" altLang="en-US" sz="2400" dirty="0"/>
              <a:t>，而这</a:t>
            </a:r>
            <a:r>
              <a:rPr lang="en-US" altLang="zh-CN" sz="2400" dirty="0"/>
              <a:t>2</a:t>
            </a:r>
            <a:r>
              <a:rPr lang="zh-CN" altLang="en-US" sz="2400" dirty="0"/>
              <a:t>条引物有部分碱基</a:t>
            </a:r>
            <a:r>
              <a:rPr lang="en-US" altLang="zh-CN" sz="2400" dirty="0"/>
              <a:t>(</a:t>
            </a:r>
            <a:r>
              <a:rPr lang="zh-CN" altLang="en-US" sz="2400" dirty="0"/>
              <a:t>包括突变位点</a:t>
            </a:r>
            <a:r>
              <a:rPr lang="en-US" altLang="zh-CN" sz="2400" dirty="0"/>
              <a:t>)</a:t>
            </a:r>
            <a:r>
              <a:rPr lang="zh-CN" altLang="en-US" sz="2400" dirty="0"/>
              <a:t>是可以互补的。先分别利用引物</a:t>
            </a:r>
            <a:r>
              <a:rPr lang="en-US" altLang="zh-CN" sz="2400" dirty="0"/>
              <a:t>A</a:t>
            </a:r>
            <a:r>
              <a:rPr lang="zh-CN" altLang="en-US" sz="2400" dirty="0"/>
              <a:t>和</a:t>
            </a:r>
            <a:r>
              <a:rPr lang="en-US" altLang="zh-CN" sz="2400" dirty="0"/>
              <a:t>B</a:t>
            </a:r>
            <a:r>
              <a:rPr lang="zh-CN" altLang="en-US" sz="2400" dirty="0"/>
              <a:t>、引物</a:t>
            </a:r>
            <a:r>
              <a:rPr lang="en-US" altLang="zh-CN" sz="2400" dirty="0"/>
              <a:t>C</a:t>
            </a:r>
            <a:r>
              <a:rPr lang="zh-CN" altLang="en-US" sz="2400" dirty="0"/>
              <a:t>和</a:t>
            </a:r>
            <a:r>
              <a:rPr lang="en-US" altLang="zh-CN" sz="2400" dirty="0"/>
              <a:t>D</a:t>
            </a:r>
            <a:r>
              <a:rPr lang="zh-CN" altLang="en-US" sz="2400" dirty="0"/>
              <a:t>进行</a:t>
            </a:r>
            <a:r>
              <a:rPr lang="en-US" altLang="zh-CN" sz="2400" dirty="0"/>
              <a:t>PCR</a:t>
            </a:r>
            <a:r>
              <a:rPr lang="zh-CN" altLang="en-US" sz="2400" dirty="0"/>
              <a:t>，混合后再用引物</a:t>
            </a:r>
            <a:r>
              <a:rPr lang="en-US" altLang="zh-CN" sz="2400" dirty="0"/>
              <a:t>B</a:t>
            </a:r>
            <a:r>
              <a:rPr lang="zh-CN" altLang="en-US" sz="2400" dirty="0"/>
              <a:t>和</a:t>
            </a:r>
            <a:r>
              <a:rPr lang="en-US" altLang="zh-CN" sz="2400" dirty="0"/>
              <a:t>D</a:t>
            </a:r>
            <a:r>
              <a:rPr lang="zh-CN" altLang="en-US" sz="2400" dirty="0"/>
              <a:t>进行 </a:t>
            </a:r>
            <a:r>
              <a:rPr lang="en-US" altLang="zh-CN" sz="2400" dirty="0"/>
              <a:t>PCR</a:t>
            </a:r>
            <a:r>
              <a:rPr lang="zh-CN" altLang="en-US" sz="2400" dirty="0"/>
              <a:t>得到含有突变位点的 </a:t>
            </a:r>
            <a:r>
              <a:rPr lang="en-US" altLang="zh-CN" sz="2400" dirty="0"/>
              <a:t>DNA</a:t>
            </a:r>
            <a:r>
              <a:rPr lang="zh-CN" altLang="en-US" sz="2400" dirty="0"/>
              <a:t>片段。</a:t>
            </a:r>
            <a:endParaRPr lang="zh-CN" altLang="en-US" dirty="0"/>
          </a:p>
        </p:txBody>
      </p:sp>
      <p:pic>
        <p:nvPicPr>
          <p:cNvPr id="4" name="图片 3"/>
          <p:cNvPicPr>
            <a:picLocks noChangeAspect="1"/>
          </p:cNvPicPr>
          <p:nvPr/>
        </p:nvPicPr>
        <p:blipFill>
          <a:blip r:embed="rId1">
            <a:lum bright="-30000" contrast="60000"/>
          </a:blip>
          <a:srcRect l="14181" t="22086" r="18228"/>
          <a:stretch>
            <a:fillRect/>
          </a:stretch>
        </p:blipFill>
        <p:spPr>
          <a:xfrm>
            <a:off x="756605" y="1443073"/>
            <a:ext cx="5887452" cy="5172180"/>
          </a:xfrm>
          <a:prstGeom prst="rect">
            <a:avLst/>
          </a:prstGeom>
        </p:spPr>
      </p:pic>
      <p:sp>
        <p:nvSpPr>
          <p:cNvPr id="6" name="文本框 5"/>
          <p:cNvSpPr txBox="1"/>
          <p:nvPr/>
        </p:nvSpPr>
        <p:spPr>
          <a:xfrm>
            <a:off x="7421104" y="1575956"/>
            <a:ext cx="4546308" cy="830997"/>
          </a:xfrm>
          <a:prstGeom prst="rect">
            <a:avLst/>
          </a:prstGeom>
          <a:noFill/>
        </p:spPr>
        <p:txBody>
          <a:bodyPr wrap="square">
            <a:spAutoFit/>
          </a:bodyPr>
          <a:p>
            <a:r>
              <a:rPr lang="en-US" altLang="zh-CN" sz="2400" dirty="0"/>
              <a:t>1.</a:t>
            </a:r>
            <a:r>
              <a:rPr lang="zh-CN" altLang="en-US" sz="2400" dirty="0"/>
              <a:t>重叠延伸 PCR 技术成功的关键是什么?</a:t>
            </a:r>
            <a:endParaRPr lang="zh-CN" altLang="en-US" sz="2400" dirty="0"/>
          </a:p>
        </p:txBody>
      </p:sp>
      <p:sp>
        <p:nvSpPr>
          <p:cNvPr id="7" name="文本框 6"/>
          <p:cNvSpPr txBox="1"/>
          <p:nvPr/>
        </p:nvSpPr>
        <p:spPr>
          <a:xfrm>
            <a:off x="7421104" y="3428999"/>
            <a:ext cx="4684294" cy="1200329"/>
          </a:xfrm>
          <a:prstGeom prst="rect">
            <a:avLst/>
          </a:prstGeom>
          <a:noFill/>
        </p:spPr>
        <p:txBody>
          <a:bodyPr wrap="square">
            <a:spAutoFit/>
          </a:bodyPr>
          <a:p>
            <a:r>
              <a:rPr lang="en-US" altLang="zh-CN" sz="2400" dirty="0"/>
              <a:t>2.</a:t>
            </a:r>
            <a:r>
              <a:rPr lang="zh-CN" altLang="en-US" sz="2400" dirty="0"/>
              <a:t>重叠延伸 </a:t>
            </a:r>
            <a:r>
              <a:rPr lang="en-US" altLang="zh-CN" sz="2400" dirty="0"/>
              <a:t>PCR </a:t>
            </a:r>
            <a:r>
              <a:rPr lang="zh-CN" altLang="en-US" sz="2400" dirty="0"/>
              <a:t>时</a:t>
            </a:r>
            <a:r>
              <a:rPr lang="en-US" altLang="zh-CN" sz="2400" dirty="0"/>
              <a:t>,</a:t>
            </a:r>
            <a:r>
              <a:rPr lang="zh-CN" altLang="en-US" sz="2400" dirty="0"/>
              <a:t>能将引物</a:t>
            </a:r>
            <a:r>
              <a:rPr lang="en-US" altLang="zh-CN" sz="2400" dirty="0"/>
              <a:t>A</a:t>
            </a:r>
            <a:r>
              <a:rPr lang="zh-CN" altLang="en-US" sz="2400" dirty="0"/>
              <a:t>、</a:t>
            </a:r>
            <a:r>
              <a:rPr lang="en-US" altLang="zh-CN" sz="2400" dirty="0"/>
              <a:t>B</a:t>
            </a:r>
            <a:r>
              <a:rPr lang="zh-CN" altLang="en-US" sz="2400" dirty="0"/>
              <a:t>和引物</a:t>
            </a:r>
            <a:r>
              <a:rPr lang="en-US" altLang="zh-CN" sz="2400" dirty="0"/>
              <a:t>C</a:t>
            </a:r>
            <a:r>
              <a:rPr lang="zh-CN" altLang="en-US" sz="2400" dirty="0"/>
              <a:t>、</a:t>
            </a:r>
            <a:r>
              <a:rPr lang="en-US" altLang="zh-CN" sz="2400" dirty="0"/>
              <a:t>D</a:t>
            </a:r>
            <a:r>
              <a:rPr lang="zh-CN" altLang="en-US" sz="2400" dirty="0"/>
              <a:t>置于同一反应系统中吗</a:t>
            </a:r>
            <a:r>
              <a:rPr lang="en-US" altLang="zh-CN" sz="2400" dirty="0"/>
              <a:t>?</a:t>
            </a:r>
            <a:r>
              <a:rPr lang="zh-CN" altLang="en-US" sz="2400" dirty="0"/>
              <a:t>为什么</a:t>
            </a:r>
            <a:r>
              <a:rPr lang="en-US" altLang="zh-CN" sz="2400" dirty="0"/>
              <a:t>?</a:t>
            </a:r>
            <a:endParaRPr lang="zh-CN" altLang="en-US" sz="2400" dirty="0"/>
          </a:p>
        </p:txBody>
      </p:sp>
      <p:sp>
        <p:nvSpPr>
          <p:cNvPr id="9" name="文本框 8"/>
          <p:cNvSpPr txBox="1"/>
          <p:nvPr/>
        </p:nvSpPr>
        <p:spPr>
          <a:xfrm>
            <a:off x="7523747" y="2574758"/>
            <a:ext cx="3911648" cy="461665"/>
          </a:xfrm>
          <a:prstGeom prst="rect">
            <a:avLst/>
          </a:prstGeom>
          <a:noFill/>
        </p:spPr>
        <p:txBody>
          <a:bodyPr wrap="none" rtlCol="0">
            <a:spAutoFit/>
          </a:bodyPr>
          <a:p>
            <a:r>
              <a:rPr lang="zh-CN" altLang="en-US" sz="2400" dirty="0">
                <a:solidFill>
                  <a:srgbClr val="00B050"/>
                </a:solidFill>
              </a:rPr>
              <a:t>重叠互补引物</a:t>
            </a:r>
            <a:r>
              <a:rPr lang="en-US" altLang="zh-CN" sz="2400" dirty="0">
                <a:solidFill>
                  <a:srgbClr val="00B050"/>
                </a:solidFill>
              </a:rPr>
              <a:t>A</a:t>
            </a:r>
            <a:r>
              <a:rPr lang="zh-CN" altLang="en-US" sz="2400" dirty="0">
                <a:solidFill>
                  <a:srgbClr val="00B050"/>
                </a:solidFill>
              </a:rPr>
              <a:t>、</a:t>
            </a:r>
            <a:r>
              <a:rPr lang="en-US" altLang="zh-CN" sz="2400" dirty="0">
                <a:solidFill>
                  <a:srgbClr val="00B050"/>
                </a:solidFill>
              </a:rPr>
              <a:t>C</a:t>
            </a:r>
            <a:r>
              <a:rPr lang="zh-CN" altLang="en-US" sz="2400" dirty="0">
                <a:solidFill>
                  <a:srgbClr val="00B050"/>
                </a:solidFill>
              </a:rPr>
              <a:t>的设计。</a:t>
            </a:r>
            <a:endParaRPr lang="zh-CN" altLang="en-US" sz="2400" dirty="0">
              <a:solidFill>
                <a:srgbClr val="00B050"/>
              </a:solidFill>
            </a:endParaRPr>
          </a:p>
        </p:txBody>
      </p:sp>
      <p:sp>
        <p:nvSpPr>
          <p:cNvPr id="13" name="文本框 12"/>
          <p:cNvSpPr txBox="1"/>
          <p:nvPr/>
        </p:nvSpPr>
        <p:spPr>
          <a:xfrm>
            <a:off x="7222330" y="4716104"/>
            <a:ext cx="4883068" cy="1200329"/>
          </a:xfrm>
          <a:prstGeom prst="rect">
            <a:avLst/>
          </a:prstGeom>
          <a:noFill/>
        </p:spPr>
        <p:txBody>
          <a:bodyPr wrap="none" rtlCol="0">
            <a:spAutoFit/>
          </a:bodyPr>
          <a:p>
            <a:r>
              <a:rPr lang="zh-CN" altLang="en-US" sz="2400" dirty="0">
                <a:solidFill>
                  <a:srgbClr val="00B050"/>
                </a:solidFill>
              </a:rPr>
              <a:t>否。引物</a:t>
            </a:r>
            <a:r>
              <a:rPr lang="en-US" altLang="zh-CN" sz="2400" dirty="0">
                <a:solidFill>
                  <a:srgbClr val="00B050"/>
                </a:solidFill>
              </a:rPr>
              <a:t>A</a:t>
            </a:r>
            <a:r>
              <a:rPr lang="zh-CN" altLang="en-US" sz="2400" dirty="0">
                <a:solidFill>
                  <a:srgbClr val="00B050"/>
                </a:solidFill>
              </a:rPr>
              <a:t>、</a:t>
            </a:r>
            <a:r>
              <a:rPr lang="en-US" altLang="zh-CN" sz="2400" dirty="0">
                <a:solidFill>
                  <a:srgbClr val="00B050"/>
                </a:solidFill>
              </a:rPr>
              <a:t>C</a:t>
            </a:r>
            <a:r>
              <a:rPr lang="zh-CN" altLang="en-US" sz="2400" dirty="0">
                <a:solidFill>
                  <a:srgbClr val="00B050"/>
                </a:solidFill>
              </a:rPr>
              <a:t>会互补结合而失活，</a:t>
            </a:r>
            <a:endParaRPr lang="en-US" altLang="zh-CN" sz="2400" dirty="0">
              <a:solidFill>
                <a:srgbClr val="00B050"/>
              </a:solidFill>
            </a:endParaRPr>
          </a:p>
          <a:p>
            <a:r>
              <a:rPr lang="zh-CN" altLang="en-US" sz="2400" dirty="0">
                <a:solidFill>
                  <a:srgbClr val="00B050"/>
                </a:solidFill>
              </a:rPr>
              <a:t>因此引物</a:t>
            </a:r>
            <a:r>
              <a:rPr lang="en-US" altLang="zh-CN" sz="2400" dirty="0">
                <a:solidFill>
                  <a:srgbClr val="00B050"/>
                </a:solidFill>
              </a:rPr>
              <a:t>A</a:t>
            </a:r>
            <a:r>
              <a:rPr lang="zh-CN" altLang="en-US" sz="2400" dirty="0">
                <a:solidFill>
                  <a:srgbClr val="00B050"/>
                </a:solidFill>
              </a:rPr>
              <a:t>、</a:t>
            </a:r>
            <a:r>
              <a:rPr lang="en-US" altLang="zh-CN" sz="2400" dirty="0">
                <a:solidFill>
                  <a:srgbClr val="00B050"/>
                </a:solidFill>
              </a:rPr>
              <a:t>B</a:t>
            </a:r>
            <a:r>
              <a:rPr lang="zh-CN" altLang="en-US" sz="2400" dirty="0">
                <a:solidFill>
                  <a:srgbClr val="00B050"/>
                </a:solidFill>
              </a:rPr>
              <a:t>和引物</a:t>
            </a:r>
            <a:r>
              <a:rPr lang="en-US" altLang="zh-CN" sz="2400" dirty="0">
                <a:solidFill>
                  <a:srgbClr val="00B050"/>
                </a:solidFill>
              </a:rPr>
              <a:t>C</a:t>
            </a:r>
            <a:r>
              <a:rPr lang="zh-CN" altLang="en-US" sz="2400" dirty="0">
                <a:solidFill>
                  <a:srgbClr val="00B050"/>
                </a:solidFill>
              </a:rPr>
              <a:t>、</a:t>
            </a:r>
            <a:r>
              <a:rPr lang="en-US" altLang="zh-CN" sz="2400" dirty="0">
                <a:solidFill>
                  <a:srgbClr val="00B050"/>
                </a:solidFill>
              </a:rPr>
              <a:t>D</a:t>
            </a:r>
            <a:r>
              <a:rPr lang="zh-CN" altLang="en-US" sz="2400" dirty="0">
                <a:solidFill>
                  <a:srgbClr val="00B050"/>
                </a:solidFill>
              </a:rPr>
              <a:t>必须置于</a:t>
            </a:r>
            <a:endParaRPr lang="en-US" altLang="zh-CN" sz="2400" dirty="0">
              <a:solidFill>
                <a:srgbClr val="00B050"/>
              </a:solidFill>
            </a:endParaRPr>
          </a:p>
          <a:p>
            <a:r>
              <a:rPr lang="zh-CN" altLang="en-US" sz="2400" dirty="0">
                <a:solidFill>
                  <a:srgbClr val="00B050"/>
                </a:solidFill>
              </a:rPr>
              <a:t>不同反应体系中。</a:t>
            </a:r>
            <a:endParaRPr lang="zh-CN" altLang="en-US" sz="2400" dirty="0">
              <a:solidFill>
                <a:srgbClr val="00B05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矩形 8"/>
          <p:cNvSpPr/>
          <p:nvPr/>
        </p:nvSpPr>
        <p:spPr>
          <a:xfrm>
            <a:off x="247952" y="1170967"/>
            <a:ext cx="5847890" cy="4292600"/>
          </a:xfrm>
          <a:prstGeom prst="rect">
            <a:avLst/>
          </a:prstGeom>
        </p:spPr>
        <p:txBody>
          <a:bodyPr wrap="square">
            <a:spAutoFit/>
          </a:bodyPr>
          <a:lstStyle/>
          <a:p>
            <a:pPr algn="just">
              <a:lnSpc>
                <a:spcPct val="150000"/>
              </a:lnSpc>
              <a:spcAft>
                <a:spcPts val="0"/>
              </a:spcAft>
            </a:pP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水蛭素是一种蛋白质，可用于预防和治疗血栓。某科研团队运用重叠延伸</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PCR</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技术在水蛭素基因中的特定位点引入特定突变，使水蛭素第</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47</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位的天冬酰胺</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密码子为</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AAC</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AAU)</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替换为赖氨酸</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密码子为</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AAA</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AAG)</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，从</a:t>
            </a:r>
            <a:r>
              <a:rPr lang="zh-CN" altLang="zh-CN" sz="2600" kern="100" spc="-100" dirty="0">
                <a:latin typeface="Times New Roman" panose="02020603050405020304" pitchFamily="18" charset="0"/>
                <a:ea typeface="方正中等线简体" panose="03000509000000000000" pitchFamily="65" charset="-122"/>
                <a:cs typeface="Times New Roman" panose="02020603050405020304" pitchFamily="18" charset="0"/>
              </a:rPr>
              <a:t>而提高水蛭素的抗凝血活性。原理如图。</a:t>
            </a:r>
            <a:endParaRPr lang="zh-CN" altLang="zh-CN" sz="2600" kern="100" spc="-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12" name="矩形 11"/>
          <p:cNvSpPr/>
          <p:nvPr/>
        </p:nvSpPr>
        <p:spPr>
          <a:xfrm>
            <a:off x="247127" y="307466"/>
            <a:ext cx="1439640" cy="369284"/>
          </a:xfrm>
          <a:prstGeom prst="rect">
            <a:avLst/>
          </a:prstGeom>
          <a:solidFill>
            <a:schemeClr val="accent2">
              <a:lumMod val="75000"/>
            </a:schemeClr>
          </a:solidFill>
        </p:spPr>
        <p:txBody>
          <a:bodyPr wrap="square">
            <a:spAutoFit/>
          </a:bodyPr>
          <a:lstStyle/>
          <a:p>
            <a:pPr algn="ctr" defTabSz="914400"/>
            <a:r>
              <a:rPr lang="zh-CN" altLang="en-US" b="1" dirty="0">
                <a:solidFill>
                  <a:prstClr val="white"/>
                </a:solidFill>
                <a:latin typeface="方正仿宋简体" panose="03000509000000000000" pitchFamily="65" charset="-122"/>
                <a:ea typeface="方正仿宋简体" panose="03000509000000000000" pitchFamily="65" charset="-122"/>
              </a:rPr>
              <a:t>典例突破</a:t>
            </a:r>
            <a:endParaRPr lang="zh-CN" altLang="en-US" b="1" dirty="0">
              <a:solidFill>
                <a:prstClr val="white"/>
              </a:solidFill>
              <a:latin typeface="方正仿宋简体" panose="03000509000000000000" pitchFamily="65" charset="-122"/>
              <a:ea typeface="方正仿宋简体" panose="03000509000000000000" pitchFamily="65" charset="-122"/>
            </a:endParaRPr>
          </a:p>
        </p:txBody>
      </p:sp>
      <p:pic>
        <p:nvPicPr>
          <p:cNvPr id="52226" name="Picture 2" descr="9-189"/>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240016" y="1543236"/>
            <a:ext cx="5799660" cy="4543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392126" y="5555890"/>
            <a:ext cx="10888450" cy="970915"/>
          </a:xfrm>
          <a:prstGeom prst="rect">
            <a:avLst/>
          </a:prstGeom>
        </p:spPr>
        <p:txBody>
          <a:bodyPr wrap="square">
            <a:spAutoFit/>
          </a:bodyPr>
          <a:lstStyle/>
          <a:p>
            <a:pPr algn="just">
              <a:lnSpc>
                <a:spcPct val="110000"/>
              </a:lnSpc>
              <a:spcAft>
                <a:spcPts val="0"/>
              </a:spcAft>
            </a:pPr>
            <a:r>
              <a:rPr lang="zh-CN" altLang="zh-CN" sz="2600" b="1" kern="100" dirty="0">
                <a:latin typeface="Times New Roman" panose="02020603050405020304" pitchFamily="18" charset="0"/>
                <a:ea typeface="方正中等线简体" panose="03000509000000000000" pitchFamily="65" charset="-122"/>
                <a:cs typeface="Times New Roman" panose="02020603050405020304" pitchFamily="18" charset="0"/>
              </a:rPr>
              <a:t>注：</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图中的引物</a:t>
            </a:r>
            <a:r>
              <a:rPr lang="en-US" altLang="zh-CN" sz="2600" kern="100" dirty="0">
                <a:latin typeface="Times New Roman" panose="02020603050405020304" pitchFamily="18" charset="0"/>
                <a:ea typeface="方正中等线简体" panose="03000509000000000000" pitchFamily="65" charset="-122"/>
              </a:rPr>
              <a:t>2</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600" kern="100" dirty="0">
                <a:latin typeface="Times New Roman" panose="02020603050405020304" pitchFamily="18" charset="0"/>
                <a:ea typeface="方正中等线简体" panose="03000509000000000000" pitchFamily="65" charset="-122"/>
              </a:rPr>
              <a:t>3</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的突起处代表与模板链</a:t>
            </a:r>
            <a:endPar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endParaRPr>
          </a:p>
          <a:p>
            <a:pPr algn="just">
              <a:lnSpc>
                <a:spcPct val="110000"/>
              </a:lnSpc>
              <a:spcAft>
                <a:spcPts val="0"/>
              </a:spcAft>
            </a:pP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不能互补的突变位点。</a:t>
            </a:r>
            <a:endParaRPr lang="zh-CN" altLang="zh-CN" sz="2600" kern="100" spc="-100" dirty="0">
              <a:effectLst/>
              <a:latin typeface="宋体" panose="02010600030101010101" pitchFamily="2" charset="-122"/>
              <a:ea typeface="宋体" panose="02010600030101010101" pitchFamily="2" charset="-122"/>
              <a:cs typeface="Courier New" panose="02070309020205020404" pitchFamily="49" charset="0"/>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矩形 8"/>
          <p:cNvSpPr/>
          <p:nvPr/>
        </p:nvSpPr>
        <p:spPr>
          <a:xfrm>
            <a:off x="455626" y="1040408"/>
            <a:ext cx="5847890" cy="5262979"/>
          </a:xfrm>
          <a:prstGeom prst="rect">
            <a:avLst/>
          </a:prstGeom>
        </p:spPr>
        <p:txBody>
          <a:bodyPr wrap="square">
            <a:spAutoFit/>
          </a:bodyPr>
          <a:lstStyle/>
          <a:p>
            <a:pPr algn="just">
              <a:lnSpc>
                <a:spcPct val="150000"/>
              </a:lnSpc>
              <a:spcAft>
                <a:spcPts val="0"/>
              </a:spcAft>
            </a:pP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由以上事例可知，要对蛋白质的结构进行改造，需要通过</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_________</a:t>
            </a:r>
            <a:endPar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endParaRPr>
          </a:p>
          <a:p>
            <a:pPr algn="just">
              <a:lnSpc>
                <a:spcPct val="150000"/>
              </a:lnSpc>
              <a:spcAft>
                <a:spcPts val="0"/>
              </a:spcAft>
            </a:pP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________________</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来完成。</a:t>
            </a:r>
            <a:endParaRPr lang="zh-CN" altLang="zh-CN" sz="2800" kern="100" dirty="0">
              <a:latin typeface="宋体" panose="02010600030101010101" pitchFamily="2" charset="-122"/>
              <a:ea typeface="宋体" panose="02010600030101010101" pitchFamily="2" charset="-122"/>
              <a:cs typeface="Courier New" panose="02070309020205020404" pitchFamily="49" charset="0"/>
            </a:endParaRPr>
          </a:p>
          <a:p>
            <a:pPr algn="just">
              <a:lnSpc>
                <a:spcPct val="150000"/>
              </a:lnSpc>
              <a:spcAft>
                <a:spcPts val="0"/>
              </a:spcAft>
            </a:pP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(2)</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若拟突变位点的碱基对为</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A</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T</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，则需要让其突变为</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______________</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才能达到目的。引物</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2</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的突变位点</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突起处</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应设计为</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_______(</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假设引物为单链</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DNA)</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12" name="矩形 11"/>
          <p:cNvSpPr/>
          <p:nvPr/>
        </p:nvSpPr>
        <p:spPr>
          <a:xfrm>
            <a:off x="136637" y="339216"/>
            <a:ext cx="1439640" cy="369284"/>
          </a:xfrm>
          <a:prstGeom prst="rect">
            <a:avLst/>
          </a:prstGeom>
          <a:solidFill>
            <a:schemeClr val="accent2">
              <a:lumMod val="75000"/>
            </a:schemeClr>
          </a:solidFill>
        </p:spPr>
        <p:txBody>
          <a:bodyPr wrap="square">
            <a:spAutoFit/>
          </a:bodyPr>
          <a:lstStyle/>
          <a:p>
            <a:pPr algn="ctr" defTabSz="914400"/>
            <a:r>
              <a:rPr lang="zh-CN" altLang="en-US" b="1" dirty="0">
                <a:solidFill>
                  <a:prstClr val="white"/>
                </a:solidFill>
                <a:latin typeface="方正仿宋简体" panose="03000509000000000000" pitchFamily="65" charset="-122"/>
                <a:ea typeface="方正仿宋简体" panose="03000509000000000000" pitchFamily="65" charset="-122"/>
              </a:rPr>
              <a:t>典例突破</a:t>
            </a:r>
            <a:endParaRPr lang="zh-CN" altLang="en-US" b="1" dirty="0">
              <a:solidFill>
                <a:prstClr val="white"/>
              </a:solidFill>
              <a:latin typeface="方正仿宋简体" panose="03000509000000000000" pitchFamily="65" charset="-122"/>
              <a:ea typeface="方正仿宋简体" panose="03000509000000000000" pitchFamily="65" charset="-122"/>
            </a:endParaRPr>
          </a:p>
        </p:txBody>
      </p:sp>
      <p:sp>
        <p:nvSpPr>
          <p:cNvPr id="3" name="矩形 2"/>
          <p:cNvSpPr/>
          <p:nvPr/>
        </p:nvSpPr>
        <p:spPr>
          <a:xfrm>
            <a:off x="4405447" y="1803921"/>
            <a:ext cx="1620957" cy="523220"/>
          </a:xfrm>
          <a:prstGeom prst="rect">
            <a:avLst/>
          </a:prstGeom>
        </p:spPr>
        <p:txBody>
          <a:bodyPr wrap="none">
            <a:spAutoFit/>
          </a:bodyPr>
          <a:lstStyle/>
          <a:p>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改造基因</a:t>
            </a:r>
            <a:endParaRPr lang="zh-CN" altLang="en-US" sz="2800" dirty="0"/>
          </a:p>
        </p:txBody>
      </p:sp>
      <p:sp>
        <p:nvSpPr>
          <p:cNvPr id="8" name="矩形 7"/>
          <p:cNvSpPr/>
          <p:nvPr/>
        </p:nvSpPr>
        <p:spPr>
          <a:xfrm>
            <a:off x="556579" y="2418085"/>
            <a:ext cx="2938625"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rPr>
              <a:t>(</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或基因定点突变</a:t>
            </a:r>
            <a:r>
              <a:rPr lang="en-US" altLang="zh-CN" sz="2800" kern="100" dirty="0">
                <a:solidFill>
                  <a:srgbClr val="C00000"/>
                </a:solidFill>
                <a:latin typeface="Times New Roman" panose="02020603050405020304" pitchFamily="18" charset="0"/>
                <a:ea typeface="方正中等线简体" panose="03000509000000000000" pitchFamily="65" charset="-122"/>
              </a:rPr>
              <a:t>)</a:t>
            </a:r>
            <a:endParaRPr lang="zh-CN" altLang="en-US" sz="2800" dirty="0"/>
          </a:p>
        </p:txBody>
      </p:sp>
      <p:sp>
        <p:nvSpPr>
          <p:cNvPr id="10" name="矩形 9"/>
          <p:cNvSpPr/>
          <p:nvPr/>
        </p:nvSpPr>
        <p:spPr>
          <a:xfrm>
            <a:off x="3808045" y="3738498"/>
            <a:ext cx="2239716"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T</a:t>
            </a:r>
            <a:r>
              <a:rPr lang="zh-CN" altLang="en-US"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en-US"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C</a:t>
            </a:r>
            <a:r>
              <a:rPr lang="zh-CN" altLang="en-US"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G</a:t>
            </a:r>
            <a:endParaRPr lang="zh-CN" altLang="en-US" sz="2800" dirty="0"/>
          </a:p>
        </p:txBody>
      </p:sp>
      <p:sp>
        <p:nvSpPr>
          <p:cNvPr id="11" name="矩形 10"/>
          <p:cNvSpPr/>
          <p:nvPr/>
        </p:nvSpPr>
        <p:spPr>
          <a:xfrm>
            <a:off x="3061114" y="5000848"/>
            <a:ext cx="1063112"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a:t>
            </a:r>
            <a:r>
              <a:rPr lang="zh-CN" altLang="en-US"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或</a:t>
            </a:r>
            <a:r>
              <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G</a:t>
            </a:r>
            <a:endParaRPr lang="zh-CN" altLang="en-US" sz="2800" dirty="0"/>
          </a:p>
        </p:txBody>
      </p:sp>
      <p:pic>
        <p:nvPicPr>
          <p:cNvPr id="14" name="Picture 2" descr="9-189"/>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42104" y="1202718"/>
            <a:ext cx="5286544" cy="4141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矩形 8"/>
          <p:cNvSpPr/>
          <p:nvPr/>
        </p:nvSpPr>
        <p:spPr>
          <a:xfrm>
            <a:off x="392126" y="1107083"/>
            <a:ext cx="5847890" cy="5074851"/>
          </a:xfrm>
          <a:prstGeom prst="rect">
            <a:avLst/>
          </a:prstGeom>
        </p:spPr>
        <p:txBody>
          <a:bodyPr wrap="square">
            <a:spAutoFit/>
          </a:bodyPr>
          <a:lstStyle/>
          <a:p>
            <a:pPr algn="just">
              <a:lnSpc>
                <a:spcPct val="140000"/>
              </a:lnSpc>
              <a:spcAft>
                <a:spcPts val="0"/>
              </a:spcAft>
            </a:pP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(3)</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在第一阶段获得</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2</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种具有重叠片段</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DNA</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的过程中，引物</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、引物</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2</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组成的反应系统和引物</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3</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、引物</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4</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组成的反应系统中均进行一次复制，共产生</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____</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种</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DNA</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分子。该阶段必须将引物</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2</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和引物</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3</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4</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置于不同反应系统中，这是因为</a:t>
            </a: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_______________________________</a:t>
            </a:r>
            <a:endParaRPr lang="zh-CN" altLang="zh-CN" sz="2600" kern="100" dirty="0">
              <a:latin typeface="宋体" panose="02010600030101010101" pitchFamily="2" charset="-122"/>
              <a:ea typeface="宋体" panose="02010600030101010101" pitchFamily="2" charset="-122"/>
              <a:cs typeface="Courier New" panose="02070309020205020404" pitchFamily="49" charset="0"/>
            </a:endParaRPr>
          </a:p>
          <a:p>
            <a:pPr algn="just">
              <a:lnSpc>
                <a:spcPct val="140000"/>
              </a:lnSpc>
              <a:spcAft>
                <a:spcPts val="0"/>
              </a:spcAft>
            </a:pPr>
            <a:r>
              <a:rPr lang="en-US" altLang="zh-CN" sz="2600" kern="100" dirty="0">
                <a:latin typeface="Times New Roman" panose="02020603050405020304" pitchFamily="18" charset="0"/>
                <a:ea typeface="方正中等线简体" panose="03000509000000000000" pitchFamily="65" charset="-122"/>
                <a:cs typeface="Courier New" panose="02070309020205020404" pitchFamily="49" charset="0"/>
              </a:rPr>
              <a:t>________________________________________</a:t>
            </a:r>
            <a:r>
              <a:rPr lang="zh-CN" altLang="zh-CN" sz="2600" kern="1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6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12" name="矩形 11"/>
          <p:cNvSpPr/>
          <p:nvPr/>
        </p:nvSpPr>
        <p:spPr>
          <a:xfrm>
            <a:off x="157592" y="370966"/>
            <a:ext cx="1439640" cy="369284"/>
          </a:xfrm>
          <a:prstGeom prst="rect">
            <a:avLst/>
          </a:prstGeom>
          <a:solidFill>
            <a:schemeClr val="accent2">
              <a:lumMod val="75000"/>
            </a:schemeClr>
          </a:solidFill>
        </p:spPr>
        <p:txBody>
          <a:bodyPr wrap="square">
            <a:spAutoFit/>
          </a:bodyPr>
          <a:lstStyle/>
          <a:p>
            <a:pPr algn="ctr" defTabSz="914400"/>
            <a:r>
              <a:rPr lang="zh-CN" altLang="en-US" b="1" dirty="0">
                <a:solidFill>
                  <a:prstClr val="white"/>
                </a:solidFill>
                <a:latin typeface="方正仿宋简体" panose="03000509000000000000" pitchFamily="65" charset="-122"/>
                <a:ea typeface="方正仿宋简体" panose="03000509000000000000" pitchFamily="65" charset="-122"/>
              </a:rPr>
              <a:t>典例突破</a:t>
            </a:r>
            <a:endParaRPr lang="zh-CN" altLang="en-US" b="1" dirty="0">
              <a:solidFill>
                <a:prstClr val="white"/>
              </a:solidFill>
              <a:latin typeface="方正仿宋简体" panose="03000509000000000000" pitchFamily="65" charset="-122"/>
              <a:ea typeface="方正仿宋简体" panose="03000509000000000000" pitchFamily="65" charset="-122"/>
            </a:endParaRPr>
          </a:p>
        </p:txBody>
      </p:sp>
      <p:sp>
        <p:nvSpPr>
          <p:cNvPr id="3" name="矩形 2"/>
          <p:cNvSpPr/>
          <p:nvPr/>
        </p:nvSpPr>
        <p:spPr>
          <a:xfrm>
            <a:off x="5294387" y="2835275"/>
            <a:ext cx="364202" cy="523220"/>
          </a:xfrm>
          <a:prstGeom prst="rect">
            <a:avLst/>
          </a:prstGeom>
        </p:spPr>
        <p:txBody>
          <a:bodyPr wrap="none">
            <a:spAutoFit/>
          </a:bodyPr>
          <a:lstStyle/>
          <a:p>
            <a:r>
              <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3</a:t>
            </a:r>
            <a:endParaRPr lang="zh-CN" altLang="en-US" sz="2800" dirty="0"/>
          </a:p>
        </p:txBody>
      </p:sp>
      <p:sp>
        <p:nvSpPr>
          <p:cNvPr id="10" name="矩形 9"/>
          <p:cNvSpPr/>
          <p:nvPr/>
        </p:nvSpPr>
        <p:spPr>
          <a:xfrm>
            <a:off x="540385" y="4409440"/>
            <a:ext cx="6275070" cy="1210945"/>
          </a:xfrm>
          <a:prstGeom prst="rect">
            <a:avLst/>
          </a:prstGeom>
        </p:spPr>
        <p:txBody>
          <a:bodyPr wrap="square">
            <a:spAutoFit/>
          </a:bodyPr>
          <a:lstStyle/>
          <a:p>
            <a:pPr algn="just">
              <a:lnSpc>
                <a:spcPct val="140000"/>
              </a:lnSpc>
            </a:pPr>
            <a:r>
              <a:rPr lang="en-US" altLang="zh-CN" sz="26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6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引物</a:t>
            </a:r>
            <a:r>
              <a:rPr lang="en-US" altLang="zh-CN" sz="2600" kern="100" dirty="0">
                <a:solidFill>
                  <a:srgbClr val="C00000"/>
                </a:solidFill>
                <a:latin typeface="Times New Roman" panose="02020603050405020304" pitchFamily="18" charset="0"/>
                <a:ea typeface="方正中等线简体" panose="03000509000000000000" pitchFamily="65" charset="-122"/>
              </a:rPr>
              <a:t>2</a:t>
            </a:r>
            <a:r>
              <a:rPr lang="zh-CN" altLang="zh-CN" sz="26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600" kern="100" dirty="0">
                <a:solidFill>
                  <a:srgbClr val="C00000"/>
                </a:solidFill>
                <a:latin typeface="Times New Roman" panose="02020603050405020304" pitchFamily="18" charset="0"/>
                <a:ea typeface="方正中等线简体" panose="03000509000000000000" pitchFamily="65" charset="-122"/>
              </a:rPr>
              <a:t>3</a:t>
            </a:r>
            <a:r>
              <a:rPr lang="zh-CN" altLang="zh-CN" sz="26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中存在互补配对片段，置于同一反应系统时会结合而失去作用</a:t>
            </a:r>
            <a:endParaRPr lang="zh-CN" altLang="en-US" sz="2600" dirty="0"/>
          </a:p>
        </p:txBody>
      </p:sp>
      <p:pic>
        <p:nvPicPr>
          <p:cNvPr id="13" name="Picture 2" descr="9-189"/>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79490" y="1358352"/>
            <a:ext cx="5286544" cy="4141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文本框 40"/>
          <p:cNvSpPr txBox="1"/>
          <p:nvPr>
            <p:custDataLst>
              <p:tags r:id="rId1"/>
            </p:custDataLst>
          </p:nvPr>
        </p:nvSpPr>
        <p:spPr>
          <a:xfrm>
            <a:off x="-13816" y="2528"/>
            <a:ext cx="12191365" cy="583565"/>
          </a:xfrm>
          <a:prstGeom prst="rect">
            <a:avLst/>
          </a:prstGeom>
          <a:noFill/>
        </p:spPr>
        <p:txBody>
          <a:bodyPr wrap="square" rtlCol="0">
            <a:spAutoFit/>
          </a:bodyPr>
          <a:lstStyle/>
          <a:p>
            <a:pPr algn="ctr"/>
            <a:r>
              <a:rPr lang="zh-CN" altLang="en-US"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rPr>
              <a:t>基因工程在农牧业方面的应用</a:t>
            </a:r>
            <a:r>
              <a:rPr lang="en-US" altLang="zh-CN"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rPr>
              <a:t>——</a:t>
            </a:r>
            <a:endParaRPr lang="zh-CN" altLang="en-US"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23" name="矩形"/>
          <p:cNvSpPr/>
          <p:nvPr>
            <p:custDataLst>
              <p:tags r:id="rId2"/>
            </p:custDataLst>
          </p:nvPr>
        </p:nvSpPr>
        <p:spPr>
          <a:xfrm>
            <a:off x="5713807" y="143266"/>
            <a:ext cx="1833901" cy="583565"/>
          </a:xfrm>
          <a:prstGeom prst="rect">
            <a:avLst/>
          </a:prstGeom>
          <a:solidFill>
            <a:srgbClr val="FFC000"/>
          </a:solidFill>
          <a:ln w="9525" cap="flat" cmpd="sng">
            <a:solidFill>
              <a:sysClr val="windowText" lastClr="000000"/>
            </a:solidFill>
            <a:prstDash val="solid"/>
            <a:miter/>
          </a:ln>
        </p:spPr>
        <p:txBody>
          <a:bodyPr vert="horz" wrap="square" lIns="91440" tIns="45720" rIns="91440" bIns="45720" anchor="t" anchorCtr="0">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zh-CN" altLang="en-US" sz="32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rPr>
              <a:t>植物方面</a:t>
            </a:r>
            <a:endParaRPr kumimoji="0" lang="zh-CN" altLang="en-US" sz="32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endParaRPr>
          </a:p>
        </p:txBody>
      </p:sp>
      <p:sp>
        <p:nvSpPr>
          <p:cNvPr id="2" name="矩形"/>
          <p:cNvSpPr/>
          <p:nvPr>
            <p:custDataLst>
              <p:tags r:id="rId3"/>
            </p:custDataLst>
          </p:nvPr>
        </p:nvSpPr>
        <p:spPr>
          <a:xfrm>
            <a:off x="182880" y="205105"/>
            <a:ext cx="3398520" cy="521970"/>
          </a:xfrm>
          <a:prstGeom prst="rect">
            <a:avLst/>
          </a:prstGeom>
          <a:noFill/>
          <a:ln w="9525" cap="flat" cmpd="sng">
            <a:solidFill>
              <a:sysClr val="windowText" lastClr="000000"/>
            </a:solidFill>
            <a:prstDash val="solid"/>
            <a:miter/>
          </a:ln>
        </p:spPr>
        <p:txBody>
          <a:bodyPr vert="horz" wrap="square" lIns="91440" tIns="45720" rIns="91440" bIns="45720" anchor="t" anchorCtr="0">
            <a:spAutoFit/>
          </a:bodyPr>
          <a:lstStyle/>
          <a:p>
            <a:pPr>
              <a:spcBef>
                <a:spcPct val="0"/>
              </a:spcBef>
              <a:spcAft>
                <a:spcPct val="0"/>
              </a:spcAft>
            </a:pPr>
            <a:r>
              <a:rPr lang="en-US" altLang="zh-CN" sz="2800" dirty="0" err="1">
                <a:solidFill>
                  <a:srgbClr val="000000"/>
                </a:solidFill>
                <a:latin typeface="微软雅黑" panose="020B0503020204020204" charset="-122"/>
                <a:ea typeface="微软雅黑" panose="020B0503020204020204" charset="-122"/>
                <a:cs typeface="Times New Roman" panose="02020603050405020304" pitchFamily="18" charset="0"/>
              </a:rPr>
              <a:t>转基因抗</a:t>
            </a:r>
            <a:r>
              <a:rPr lang="zh-CN" altLang="en-US" sz="2800" dirty="0">
                <a:solidFill>
                  <a:srgbClr val="000000"/>
                </a:solidFill>
                <a:latin typeface="微软雅黑" panose="020B0503020204020204" charset="-122"/>
                <a:ea typeface="微软雅黑" panose="020B0503020204020204" charset="-122"/>
                <a:cs typeface="Times New Roman" panose="02020603050405020304" pitchFamily="18" charset="0"/>
              </a:rPr>
              <a:t>除草剂</a:t>
            </a:r>
            <a:r>
              <a:rPr lang="en-US" altLang="zh-CN" sz="2800" dirty="0" err="1">
                <a:solidFill>
                  <a:srgbClr val="000000"/>
                </a:solidFill>
                <a:latin typeface="微软雅黑" panose="020B0503020204020204" charset="-122"/>
                <a:ea typeface="微软雅黑" panose="020B0503020204020204" charset="-122"/>
                <a:cs typeface="Times New Roman" panose="02020603050405020304" pitchFamily="18" charset="0"/>
              </a:rPr>
              <a:t>植物</a:t>
            </a:r>
            <a:endParaRPr lang="zh-CN" altLang="en-US" sz="2800" dirty="0">
              <a:solidFill>
                <a:srgbClr val="000000"/>
              </a:solidFill>
              <a:latin typeface="微软雅黑" panose="020B0503020204020204" charset="-122"/>
              <a:ea typeface="微软雅黑" panose="020B0503020204020204" charset="-122"/>
              <a:cs typeface="Times New Roman" panose="02020603050405020304" pitchFamily="18" charset="0"/>
            </a:endParaRPr>
          </a:p>
        </p:txBody>
      </p:sp>
      <p:pic>
        <p:nvPicPr>
          <p:cNvPr id="3" name="图片 2"/>
          <p:cNvPicPr>
            <a:picLocks noChangeAspect="1"/>
          </p:cNvPicPr>
          <p:nvPr>
            <p:custDataLst>
              <p:tags r:id="rId4"/>
            </p:custDataLst>
          </p:nvPr>
        </p:nvPicPr>
        <p:blipFill>
          <a:blip r:embed="rId5">
            <a:extLst>
              <a:ext uri="{BEBA8EAE-BF5A-486C-A8C5-ECC9F3942E4B}">
                <a14:imgProps xmlns:a14="http://schemas.microsoft.com/office/drawing/2010/main">
                  <a14:imgLayer r:embed="rId6">
                    <a14:imgEffect>
                      <a14:saturation sat="300000"/>
                    </a14:imgEffect>
                  </a14:imgLayer>
                </a14:imgProps>
              </a:ext>
            </a:extLst>
          </a:blip>
          <a:stretch>
            <a:fillRect/>
          </a:stretch>
        </p:blipFill>
        <p:spPr>
          <a:xfrm>
            <a:off x="7246834" y="1845780"/>
            <a:ext cx="4576001" cy="465017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文本框 4"/>
          <p:cNvSpPr txBox="1"/>
          <p:nvPr>
            <p:custDataLst>
              <p:tags r:id="rId7"/>
            </p:custDataLst>
          </p:nvPr>
        </p:nvSpPr>
        <p:spPr>
          <a:xfrm>
            <a:off x="22860" y="1186180"/>
            <a:ext cx="9439910" cy="1955215"/>
          </a:xfrm>
          <a:prstGeom prst="rect">
            <a:avLst/>
          </a:prstGeom>
          <a:noFill/>
        </p:spPr>
        <p:txBody>
          <a:bodyPr wrap="square">
            <a:spAutoFit/>
          </a:bodyPr>
          <a:lstStyle/>
          <a:p>
            <a:pPr marR="0" lvl="0" indent="0" algn="l" defTabSz="914400" fontAlgn="auto">
              <a:lnSpc>
                <a:spcPct val="150000"/>
              </a:lnSpc>
              <a:spcBef>
                <a:spcPct val="0"/>
              </a:spcBef>
              <a:spcAft>
                <a:spcPct val="0"/>
              </a:spcAft>
              <a:buClrTx/>
              <a:buSzTx/>
              <a:buFontTx/>
              <a:buNone/>
              <a:defRPr/>
            </a:pPr>
            <a:r>
              <a:rPr lang="zh-CN" altLang="en-US" sz="2800" noProof="1">
                <a:latin typeface="微软雅黑" panose="020B0503020204020204" charset="-122"/>
                <a:ea typeface="微软雅黑" panose="020B0503020204020204" charset="-122"/>
                <a:cs typeface="Times New Roman" panose="02020603050405020304" pitchFamily="18" charset="0"/>
              </a:rPr>
              <a:t>大多数除草剂不仅能杀死田间杂草，还会损伤作物，</a:t>
            </a:r>
            <a:endParaRPr lang="en-US" altLang="zh-CN" sz="2800" noProof="1">
              <a:latin typeface="微软雅黑" panose="020B0503020204020204" charset="-122"/>
              <a:ea typeface="微软雅黑" panose="020B0503020204020204" charset="-122"/>
              <a:cs typeface="Times New Roman" panose="02020603050405020304" pitchFamily="18" charset="0"/>
            </a:endParaRPr>
          </a:p>
          <a:p>
            <a:pPr marR="0" lvl="0" indent="0" algn="l" defTabSz="914400" fontAlgn="auto">
              <a:lnSpc>
                <a:spcPct val="150000"/>
              </a:lnSpc>
              <a:spcBef>
                <a:spcPct val="0"/>
              </a:spcBef>
              <a:spcAft>
                <a:spcPct val="0"/>
              </a:spcAft>
              <a:buClrTx/>
              <a:buSzTx/>
              <a:buFontTx/>
              <a:buNone/>
              <a:defRPr/>
            </a:pPr>
            <a:r>
              <a:rPr lang="zh-CN" altLang="en-US" sz="2800" noProof="1">
                <a:latin typeface="微软雅黑" panose="020B0503020204020204" charset="-122"/>
                <a:ea typeface="微软雅黑" panose="020B0503020204020204" charset="-122"/>
                <a:cs typeface="Times New Roman" panose="02020603050405020304" pitchFamily="18" charset="0"/>
              </a:rPr>
              <a:t>导致作物减产。将降解或抵抗某种除草剂的基因导</a:t>
            </a:r>
            <a:endParaRPr lang="en-US" altLang="zh-CN" sz="2800" noProof="1">
              <a:latin typeface="微软雅黑" panose="020B0503020204020204" charset="-122"/>
              <a:ea typeface="微软雅黑" panose="020B0503020204020204" charset="-122"/>
              <a:cs typeface="Times New Roman" panose="02020603050405020304" pitchFamily="18" charset="0"/>
            </a:endParaRPr>
          </a:p>
          <a:p>
            <a:pPr marR="0" lvl="0" indent="0" algn="l" defTabSz="914400" fontAlgn="auto">
              <a:lnSpc>
                <a:spcPct val="150000"/>
              </a:lnSpc>
              <a:spcBef>
                <a:spcPct val="0"/>
              </a:spcBef>
              <a:spcAft>
                <a:spcPct val="0"/>
              </a:spcAft>
              <a:buClrTx/>
              <a:buSzTx/>
              <a:buFontTx/>
              <a:buNone/>
              <a:defRPr/>
            </a:pPr>
            <a:r>
              <a:rPr lang="zh-CN" altLang="en-US" sz="2800" noProof="1">
                <a:latin typeface="微软雅黑" panose="020B0503020204020204" charset="-122"/>
                <a:ea typeface="微软雅黑" panose="020B0503020204020204" charset="-122"/>
                <a:cs typeface="Times New Roman" panose="02020603050405020304" pitchFamily="18" charset="0"/>
              </a:rPr>
              <a:t>入作物，可以培育出抗除草剂的作物品种。</a:t>
            </a:r>
            <a:endParaRPr lang="en-US" altLang="zh-CN" sz="2800" noProof="1">
              <a:latin typeface="微软雅黑" panose="020B0503020204020204" charset="-122"/>
              <a:ea typeface="微软雅黑" panose="020B0503020204020204" charset="-122"/>
              <a:cs typeface="Times New Roman" panose="02020603050405020304" pitchFamily="18" charset="0"/>
            </a:endParaRPr>
          </a:p>
        </p:txBody>
      </p:sp>
      <p:sp>
        <p:nvSpPr>
          <p:cNvPr id="7" name="矩形"/>
          <p:cNvSpPr/>
          <p:nvPr>
            <p:custDataLst>
              <p:tags r:id="rId8"/>
            </p:custDataLst>
          </p:nvPr>
        </p:nvSpPr>
        <p:spPr>
          <a:xfrm>
            <a:off x="-13816" y="4383769"/>
            <a:ext cx="8085564" cy="1198880"/>
          </a:xfrm>
          <a:prstGeom prst="rect">
            <a:avLst/>
          </a:prstGeom>
          <a:noFill/>
          <a:ln w="9525" cap="flat" cmpd="sng">
            <a:noFill/>
            <a:prstDash val="solid"/>
            <a:miter/>
          </a:ln>
        </p:spPr>
        <p:txBody>
          <a:bodyPr vert="horz" wrap="square" lIns="91440" tIns="45720" rIns="91440" bIns="45720" anchor="t" anchorCtr="0">
            <a:spAutoFit/>
          </a:bodyPr>
          <a:lstStyle/>
          <a:p>
            <a:pPr>
              <a:lnSpc>
                <a:spcPct val="150000"/>
              </a:lnSpc>
              <a:spcBef>
                <a:spcPct val="0"/>
              </a:spcBef>
              <a:spcAft>
                <a:spcPct val="0"/>
              </a:spcAft>
            </a:pPr>
            <a:r>
              <a:rPr lang="zh-CN" altLang="en-US" sz="2400" dirty="0">
                <a:latin typeface="微软雅黑" panose="020B0503020204020204" charset="-122"/>
                <a:ea typeface="微软雅黑" panose="020B0503020204020204" charset="-122"/>
                <a:cs typeface="Times New Roman" panose="02020603050405020304" pitchFamily="18" charset="0"/>
              </a:rPr>
              <a:t>例如</a:t>
            </a:r>
            <a:r>
              <a:rPr lang="en-US" altLang="zh-CN" sz="2400" dirty="0">
                <a:latin typeface="微软雅黑" panose="020B0503020204020204" charset="-122"/>
                <a:ea typeface="微软雅黑" panose="020B0503020204020204" charset="-122"/>
                <a:cs typeface="Times New Roman" panose="02020603050405020304" pitchFamily="18" charset="0"/>
              </a:rPr>
              <a:t>：</a:t>
            </a:r>
            <a:endParaRPr lang="en-US" altLang="zh-CN" sz="2400" dirty="0">
              <a:latin typeface="微软雅黑" panose="020B0503020204020204" charset="-122"/>
              <a:ea typeface="微软雅黑" panose="020B0503020204020204" charset="-122"/>
              <a:cs typeface="Times New Roman" panose="02020603050405020304" pitchFamily="18" charset="0"/>
            </a:endParaRPr>
          </a:p>
          <a:p>
            <a:pPr>
              <a:lnSpc>
                <a:spcPct val="150000"/>
              </a:lnSpc>
              <a:spcBef>
                <a:spcPct val="0"/>
              </a:spcBef>
              <a:spcAft>
                <a:spcPct val="0"/>
              </a:spcAft>
            </a:pPr>
            <a:r>
              <a:rPr lang="zh-CN" altLang="en-US" sz="2400" dirty="0">
                <a:solidFill>
                  <a:srgbClr val="FF0000"/>
                </a:solidFill>
                <a:latin typeface="微软雅黑" panose="020B0503020204020204" charset="-122"/>
                <a:ea typeface="微软雅黑" panose="020B0503020204020204" charset="-122"/>
                <a:cs typeface="Times New Roman" panose="02020603050405020304" pitchFamily="18" charset="0"/>
              </a:rPr>
              <a:t>已获得转基因抗除草剂玉米、大豆、油菜和甜菜等</a:t>
            </a:r>
            <a:endParaRPr lang="zh-CN" altLang="en-US" sz="2400" dirty="0">
              <a:solidFill>
                <a:srgbClr val="FF0000"/>
              </a:solidFill>
              <a:latin typeface="微软雅黑" panose="020B0503020204020204" charset="-122"/>
              <a:ea typeface="微软雅黑" panose="020B0503020204020204" charset="-122"/>
              <a:cs typeface="Times New Roman" panose="02020603050405020304" pitchFamily="18" charset="0"/>
            </a:endParaRPr>
          </a:p>
        </p:txBody>
      </p:sp>
      <p:sp>
        <p:nvSpPr>
          <p:cNvPr id="8" name="文本框 7"/>
          <p:cNvSpPr txBox="1"/>
          <p:nvPr>
            <p:custDataLst>
              <p:tags r:id="rId9"/>
            </p:custDataLst>
          </p:nvPr>
        </p:nvSpPr>
        <p:spPr>
          <a:xfrm>
            <a:off x="3804285" y="205105"/>
            <a:ext cx="1327785"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农牧业</a:t>
            </a:r>
            <a:endParaRPr lang="zh-CN" altLang="en-US" sz="2800" b="1" dirty="0">
              <a:solidFill>
                <a:schemeClr val="accent1">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矩形 8"/>
          <p:cNvSpPr/>
          <p:nvPr/>
        </p:nvSpPr>
        <p:spPr>
          <a:xfrm>
            <a:off x="392126" y="1124863"/>
            <a:ext cx="5847890" cy="5262979"/>
          </a:xfrm>
          <a:prstGeom prst="rect">
            <a:avLst/>
          </a:prstGeom>
        </p:spPr>
        <p:txBody>
          <a:bodyPr wrap="square">
            <a:spAutoFit/>
          </a:bodyPr>
          <a:lstStyle/>
          <a:p>
            <a:pPr algn="just">
              <a:lnSpc>
                <a:spcPct val="150000"/>
              </a:lnSpc>
              <a:spcAft>
                <a:spcPts val="0"/>
              </a:spcAft>
            </a:pP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(4)</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利用重叠延伸</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PCR</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技术还可以将两个不同来源的</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DNA</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片段拼接起来。有人想利用该技术把基因</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M</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和</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N</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拼接在一起，设计基因</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M</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的引物</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M</a:t>
            </a:r>
            <a:r>
              <a:rPr lang="en-US" altLang="zh-CN" sz="2800" kern="100" baseline="-25000" dirty="0">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M</a:t>
            </a:r>
            <a:r>
              <a:rPr lang="en-US" altLang="zh-CN" sz="2800" kern="100" baseline="-25000" dirty="0">
                <a:latin typeface="Times New Roman" panose="02020603050405020304" pitchFamily="18" charset="0"/>
                <a:ea typeface="方正中等线简体" panose="03000509000000000000" pitchFamily="65" charset="-122"/>
                <a:cs typeface="Courier New" panose="02070309020205020404" pitchFamily="49" charset="0"/>
              </a:rPr>
              <a:t>2</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，基因</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N</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的引物</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N</a:t>
            </a:r>
            <a:r>
              <a:rPr lang="en-US" altLang="zh-CN" sz="2800" kern="100" baseline="-25000" dirty="0">
                <a:latin typeface="Times New Roman" panose="02020603050405020304" pitchFamily="18" charset="0"/>
                <a:ea typeface="方正中等线简体" panose="03000509000000000000" pitchFamily="65" charset="-122"/>
                <a:cs typeface="Courier New" panose="02070309020205020404" pitchFamily="49" charset="0"/>
              </a:rPr>
              <a:t>1</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N</a:t>
            </a:r>
            <a:r>
              <a:rPr lang="en-US" altLang="zh-CN" sz="2800" kern="100" baseline="-25000" dirty="0">
                <a:latin typeface="Times New Roman" panose="02020603050405020304" pitchFamily="18" charset="0"/>
                <a:ea typeface="方正中等线简体" panose="03000509000000000000" pitchFamily="65" charset="-122"/>
                <a:cs typeface="Courier New" panose="02070309020205020404" pitchFamily="49" charset="0"/>
              </a:rPr>
              <a:t>2</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。在设计这</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4</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种引物时，特别要注意的问题是</a:t>
            </a:r>
            <a:r>
              <a:rPr lang="en-US" altLang="zh-CN" sz="2800" kern="100" dirty="0">
                <a:latin typeface="Times New Roman" panose="02020603050405020304" pitchFamily="18" charset="0"/>
                <a:ea typeface="方正中等线简体" panose="03000509000000000000" pitchFamily="65" charset="-122"/>
                <a:cs typeface="Courier New" panose="02070309020205020404" pitchFamily="49" charset="0"/>
              </a:rPr>
              <a:t>______________________________________________________________</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12" name="矩形 11"/>
          <p:cNvSpPr/>
          <p:nvPr/>
        </p:nvSpPr>
        <p:spPr>
          <a:xfrm>
            <a:off x="242682" y="275716"/>
            <a:ext cx="1439640" cy="369284"/>
          </a:xfrm>
          <a:prstGeom prst="rect">
            <a:avLst/>
          </a:prstGeom>
          <a:solidFill>
            <a:schemeClr val="accent2">
              <a:lumMod val="75000"/>
            </a:schemeClr>
          </a:solidFill>
        </p:spPr>
        <p:txBody>
          <a:bodyPr wrap="square">
            <a:spAutoFit/>
          </a:bodyPr>
          <a:lstStyle/>
          <a:p>
            <a:pPr algn="ctr" defTabSz="914400"/>
            <a:r>
              <a:rPr lang="zh-CN" altLang="en-US" b="1" dirty="0">
                <a:solidFill>
                  <a:prstClr val="white"/>
                </a:solidFill>
                <a:latin typeface="方正仿宋简体" panose="03000509000000000000" pitchFamily="65" charset="-122"/>
                <a:ea typeface="方正仿宋简体" panose="03000509000000000000" pitchFamily="65" charset="-122"/>
              </a:rPr>
              <a:t>典例突破</a:t>
            </a:r>
            <a:endParaRPr lang="zh-CN" altLang="en-US" b="1" dirty="0">
              <a:solidFill>
                <a:prstClr val="white"/>
              </a:solidFill>
              <a:latin typeface="方正仿宋简体" panose="03000509000000000000" pitchFamily="65" charset="-122"/>
              <a:ea typeface="方正仿宋简体" panose="03000509000000000000" pitchFamily="65" charset="-122"/>
            </a:endParaRPr>
          </a:p>
        </p:txBody>
      </p:sp>
      <p:pic>
        <p:nvPicPr>
          <p:cNvPr id="52226" name="Picture 2" descr="9-189"/>
          <p:cNvPicPr>
            <a:picLocks noChangeAspect="1" noChangeArrowheads="1"/>
          </p:cNvPicPr>
          <p:nvPr/>
        </p:nvPicPr>
        <p:blipFill>
          <a:blip r:embed="rId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479490" y="1376132"/>
            <a:ext cx="5286544" cy="4141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9"/>
          <p:cNvSpPr/>
          <p:nvPr/>
        </p:nvSpPr>
        <p:spPr>
          <a:xfrm>
            <a:off x="479376" y="4941711"/>
            <a:ext cx="5772734" cy="1243546"/>
          </a:xfrm>
          <a:prstGeom prst="rect">
            <a:avLst/>
          </a:prstGeom>
        </p:spPr>
        <p:txBody>
          <a:bodyPr wrap="none">
            <a:spAutoFit/>
          </a:bodyPr>
          <a:lstStyle/>
          <a:p>
            <a:pPr>
              <a:lnSpc>
                <a:spcPct val="140000"/>
              </a:lnSpc>
            </a:pPr>
            <a:r>
              <a:rPr lang="en-US" altLang="zh-CN" sz="2800" kern="100" dirty="0">
                <a:solidFill>
                  <a:srgbClr val="C00000"/>
                </a:solidFill>
                <a:latin typeface="Times New Roman" panose="02020603050405020304" pitchFamily="18" charset="0"/>
                <a:ea typeface="方正中等线简体" panose="03000509000000000000" pitchFamily="65" charset="-122"/>
              </a:rPr>
              <a:t>M</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1</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solidFill>
                  <a:srgbClr val="C00000"/>
                </a:solidFill>
                <a:latin typeface="Times New Roman" panose="02020603050405020304" pitchFamily="18" charset="0"/>
                <a:ea typeface="方正中等线简体" panose="03000509000000000000" pitchFamily="65" charset="-122"/>
              </a:rPr>
              <a:t>M</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中的一种引物与</a:t>
            </a:r>
            <a:r>
              <a:rPr lang="en-US" altLang="zh-CN" sz="2800" kern="100" dirty="0">
                <a:solidFill>
                  <a:srgbClr val="C00000"/>
                </a:solidFill>
                <a:latin typeface="Times New Roman" panose="02020603050405020304" pitchFamily="18" charset="0"/>
                <a:ea typeface="方正中等线简体" panose="03000509000000000000" pitchFamily="65" charset="-122"/>
              </a:rPr>
              <a:t>N</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1</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a:t>
            </a:r>
            <a:r>
              <a:rPr lang="en-US" altLang="zh-CN" sz="2800" kern="100" dirty="0">
                <a:solidFill>
                  <a:srgbClr val="C00000"/>
                </a:solidFill>
                <a:latin typeface="Times New Roman" panose="02020603050405020304" pitchFamily="18" charset="0"/>
                <a:ea typeface="方正中等线简体" panose="03000509000000000000" pitchFamily="65" charset="-122"/>
              </a:rPr>
              <a:t>N</a:t>
            </a:r>
            <a:r>
              <a:rPr lang="en-US" altLang="zh-CN" sz="2800" kern="100" baseline="-25000" dirty="0">
                <a:solidFill>
                  <a:srgbClr val="C00000"/>
                </a:solidFill>
                <a:latin typeface="Times New Roman" panose="02020603050405020304" pitchFamily="18" charset="0"/>
                <a:ea typeface="方正中等线简体" panose="03000509000000000000" pitchFamily="65" charset="-122"/>
              </a:rPr>
              <a:t>2</a:t>
            </a: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中的</a:t>
            </a:r>
            <a:endParaRPr lang="en-US"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endParaRPr>
          </a:p>
          <a:p>
            <a:pPr>
              <a:lnSpc>
                <a:spcPct val="140000"/>
              </a:lnSpc>
            </a:pPr>
            <a:r>
              <a:rPr lang="zh-CN" altLang="zh-CN" sz="2800" kern="100" dirty="0">
                <a:solidFill>
                  <a:srgbClr val="C00000"/>
                </a:solidFill>
                <a:latin typeface="Times New Roman" panose="02020603050405020304" pitchFamily="18" charset="0"/>
                <a:ea typeface="方正中等线简体" panose="03000509000000000000" pitchFamily="65" charset="-122"/>
                <a:cs typeface="Times New Roman" panose="02020603050405020304" pitchFamily="18" charset="0"/>
              </a:rPr>
              <a:t>一种引物必须具有互补配对的片段</a:t>
            </a:r>
            <a:endParaRPr lang="zh-CN" alt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p:cNvSpPr txBox="1"/>
          <p:nvPr/>
        </p:nvSpPr>
        <p:spPr>
          <a:xfrm>
            <a:off x="213645" y="119641"/>
            <a:ext cx="5195843" cy="3416320"/>
          </a:xfrm>
          <a:prstGeom prst="rect">
            <a:avLst/>
          </a:prstGeom>
          <a:solidFill>
            <a:schemeClr val="bg1"/>
          </a:solidFill>
        </p:spPr>
        <p:txBody>
          <a:bodyPr wrap="square">
            <a:spAutoFit/>
          </a:bodyPr>
          <a:lstStyle/>
          <a:p>
            <a:r>
              <a:rPr lang="zh-CN" altLang="en-US" sz="2400" b="1" dirty="0">
                <a:solidFill>
                  <a:srgbClr val="00B050"/>
                </a:solidFill>
              </a:rPr>
              <a:t>大引物 PCR 定点突变</a:t>
            </a:r>
            <a:r>
              <a:rPr lang="zh-CN" altLang="en-US" sz="2400" dirty="0"/>
              <a:t>常用来研究蛋白质结构改变导致的功能变化。单核苷酸的定点诱变仅需进行两轮PCR反应即可获得，第1轮加诱变引物和外侧引物，第1轮产物作为第 2轮 PCR 扩增的大引物。请回答问题。</a:t>
            </a:r>
            <a:endParaRPr lang="en-US" altLang="zh-CN" sz="2400" dirty="0"/>
          </a:p>
          <a:p>
            <a:endParaRPr lang="en-US" altLang="zh-CN" sz="2400" dirty="0"/>
          </a:p>
          <a:p>
            <a:r>
              <a:rPr lang="zh-CN" altLang="en-US" sz="2400" dirty="0"/>
              <a:t>(1)第2轮PCR所用的引物是否是第1轮 PCR 产物的2条链?为什么?</a:t>
            </a:r>
            <a:endParaRPr lang="en-US" altLang="zh-CN" sz="2400" dirty="0"/>
          </a:p>
        </p:txBody>
      </p:sp>
      <p:pic>
        <p:nvPicPr>
          <p:cNvPr id="7" name="图片 6"/>
          <p:cNvPicPr>
            <a:picLocks noChangeAspect="1"/>
          </p:cNvPicPr>
          <p:nvPr/>
        </p:nvPicPr>
        <p:blipFill>
          <a:blip r:embed="rId1">
            <a:lum bright="-30000" contrast="42000"/>
          </a:blip>
          <a:stretch>
            <a:fillRect/>
          </a:stretch>
        </p:blipFill>
        <p:spPr>
          <a:xfrm>
            <a:off x="5712460" y="119380"/>
            <a:ext cx="6233160" cy="6468745"/>
          </a:xfrm>
          <a:prstGeom prst="rect">
            <a:avLst/>
          </a:prstGeom>
        </p:spPr>
      </p:pic>
      <p:sp>
        <p:nvSpPr>
          <p:cNvPr id="18" name="文本框 17"/>
          <p:cNvSpPr txBox="1"/>
          <p:nvPr/>
        </p:nvSpPr>
        <p:spPr>
          <a:xfrm>
            <a:off x="443312" y="3879599"/>
            <a:ext cx="4736507" cy="1569660"/>
          </a:xfrm>
          <a:prstGeom prst="rect">
            <a:avLst/>
          </a:prstGeom>
          <a:noFill/>
        </p:spPr>
        <p:txBody>
          <a:bodyPr wrap="square">
            <a:spAutoFit/>
          </a:bodyPr>
          <a:lstStyle/>
          <a:p>
            <a:r>
              <a:rPr lang="zh-CN" altLang="en-US" sz="2400" dirty="0">
                <a:solidFill>
                  <a:srgbClr val="00B050"/>
                </a:solidFill>
              </a:rPr>
              <a:t>不是。第</a:t>
            </a:r>
            <a:r>
              <a:rPr lang="en-US" altLang="zh-CN" sz="2400" dirty="0">
                <a:solidFill>
                  <a:srgbClr val="00B050"/>
                </a:solidFill>
              </a:rPr>
              <a:t>1</a:t>
            </a:r>
            <a:r>
              <a:rPr lang="zh-CN" altLang="en-US" sz="2400" dirty="0">
                <a:solidFill>
                  <a:srgbClr val="00B050"/>
                </a:solidFill>
              </a:rPr>
              <a:t>轮</a:t>
            </a:r>
            <a:r>
              <a:rPr lang="en-US" altLang="zh-CN" sz="2400" dirty="0">
                <a:solidFill>
                  <a:srgbClr val="00B050"/>
                </a:solidFill>
              </a:rPr>
              <a:t>PCR</a:t>
            </a:r>
            <a:r>
              <a:rPr lang="zh-CN" altLang="en-US" sz="2400" dirty="0">
                <a:solidFill>
                  <a:srgbClr val="00B050"/>
                </a:solidFill>
              </a:rPr>
              <a:t>产物</a:t>
            </a:r>
            <a:r>
              <a:rPr lang="en-US" altLang="zh-CN" sz="2400" dirty="0">
                <a:solidFill>
                  <a:srgbClr val="00B050"/>
                </a:solidFill>
              </a:rPr>
              <a:t>DNA</a:t>
            </a:r>
            <a:r>
              <a:rPr lang="zh-CN" altLang="en-US" sz="2400" dirty="0">
                <a:solidFill>
                  <a:srgbClr val="00B050"/>
                </a:solidFill>
              </a:rPr>
              <a:t>的一 条链作第</a:t>
            </a:r>
            <a:r>
              <a:rPr lang="en-US" altLang="zh-CN" sz="2400" dirty="0">
                <a:solidFill>
                  <a:srgbClr val="00B050"/>
                </a:solidFill>
              </a:rPr>
              <a:t>2</a:t>
            </a:r>
            <a:r>
              <a:rPr lang="zh-CN" altLang="en-US" sz="2400" dirty="0">
                <a:solidFill>
                  <a:srgbClr val="00B050"/>
                </a:solidFill>
              </a:rPr>
              <a:t>轮</a:t>
            </a:r>
            <a:r>
              <a:rPr lang="en-US" altLang="zh-CN" sz="2400" dirty="0">
                <a:solidFill>
                  <a:srgbClr val="00B050"/>
                </a:solidFill>
              </a:rPr>
              <a:t>PCR</a:t>
            </a:r>
            <a:r>
              <a:rPr lang="zh-CN" altLang="en-US" sz="2400" dirty="0">
                <a:solidFill>
                  <a:srgbClr val="00B050"/>
                </a:solidFill>
              </a:rPr>
              <a:t>扩增的大引物。第</a:t>
            </a:r>
            <a:r>
              <a:rPr lang="en-US" altLang="zh-CN" sz="2400" dirty="0">
                <a:solidFill>
                  <a:srgbClr val="00B050"/>
                </a:solidFill>
              </a:rPr>
              <a:t>2</a:t>
            </a:r>
            <a:r>
              <a:rPr lang="zh-CN" altLang="en-US" sz="2400" dirty="0">
                <a:solidFill>
                  <a:srgbClr val="00B050"/>
                </a:solidFill>
              </a:rPr>
              <a:t>轮</a:t>
            </a:r>
            <a:r>
              <a:rPr lang="en-US" altLang="zh-CN" sz="2400" dirty="0">
                <a:solidFill>
                  <a:srgbClr val="00B050"/>
                </a:solidFill>
              </a:rPr>
              <a:t>PCR</a:t>
            </a:r>
            <a:r>
              <a:rPr lang="zh-CN" altLang="en-US" sz="2400" dirty="0">
                <a:solidFill>
                  <a:srgbClr val="00B050"/>
                </a:solidFill>
              </a:rPr>
              <a:t>仍需加入另一种外侧引物，以便进行另一条链的延伸。</a:t>
            </a:r>
            <a:endParaRPr lang="zh-CN" altLang="en-US" sz="2400" dirty="0">
              <a:solidFill>
                <a:srgbClr val="00B050"/>
              </a:solidFill>
            </a:endParaRP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p:cNvSpPr txBox="1"/>
          <p:nvPr/>
        </p:nvSpPr>
        <p:spPr>
          <a:xfrm>
            <a:off x="213645" y="119641"/>
            <a:ext cx="5435125" cy="3785652"/>
          </a:xfrm>
          <a:prstGeom prst="rect">
            <a:avLst/>
          </a:prstGeom>
          <a:solidFill>
            <a:schemeClr val="bg1"/>
          </a:solidFill>
        </p:spPr>
        <p:txBody>
          <a:bodyPr wrap="square">
            <a:spAutoFit/>
          </a:bodyPr>
          <a:lstStyle/>
          <a:p>
            <a:r>
              <a:rPr lang="zh-CN" altLang="en-US" sz="2400" b="1" dirty="0">
                <a:solidFill>
                  <a:srgbClr val="00B050"/>
                </a:solidFill>
              </a:rPr>
              <a:t>大引物 PCR 定点突变</a:t>
            </a:r>
            <a:r>
              <a:rPr lang="zh-CN" altLang="en-US" sz="2400" dirty="0"/>
              <a:t>常用来研究蛋白质结构改变导致的功能变化。单核苷酸的定点诱变仅需进行两轮PCR反应即可获得，第1轮加诱变引物和外侧引物，第1轮产物作为第 2轮 PCR 扩增的大引物。请回答问题。</a:t>
            </a:r>
            <a:endParaRPr lang="en-US" altLang="zh-CN" sz="2400" dirty="0"/>
          </a:p>
          <a:p>
            <a:endParaRPr lang="en-US" altLang="zh-CN" sz="2400" dirty="0"/>
          </a:p>
          <a:p>
            <a:r>
              <a:rPr lang="zh-CN" altLang="en-US" sz="2400" dirty="0"/>
              <a:t>(2)如何使整个反应能在</a:t>
            </a:r>
            <a:r>
              <a:rPr lang="zh-CN" altLang="en-US" sz="2400" dirty="0">
                <a:solidFill>
                  <a:srgbClr val="C00000"/>
                </a:solidFill>
              </a:rPr>
              <a:t>一个反应管内</a:t>
            </a:r>
            <a:r>
              <a:rPr lang="zh-CN" altLang="en-US" sz="2400" dirty="0"/>
              <a:t>进行</a:t>
            </a:r>
            <a:r>
              <a:rPr lang="en-US" altLang="zh-CN" sz="2400" dirty="0"/>
              <a:t>?</a:t>
            </a:r>
            <a:r>
              <a:rPr lang="zh-CN" altLang="en-US" sz="2400" dirty="0"/>
              <a:t>请从</a:t>
            </a:r>
            <a:r>
              <a:rPr lang="zh-CN" altLang="en-US" sz="2400" dirty="0">
                <a:solidFill>
                  <a:srgbClr val="C00000"/>
                </a:solidFill>
              </a:rPr>
              <a:t>引物长度的设计与复性温度</a:t>
            </a:r>
            <a:r>
              <a:rPr lang="zh-CN" altLang="en-US" sz="2400" dirty="0"/>
              <a:t>的控制的角度提供思路。</a:t>
            </a:r>
            <a:endParaRPr lang="en-US" altLang="zh-CN" sz="2400" dirty="0"/>
          </a:p>
        </p:txBody>
      </p:sp>
      <p:pic>
        <p:nvPicPr>
          <p:cNvPr id="7" name="图片 6"/>
          <p:cNvPicPr>
            <a:picLocks noChangeAspect="1"/>
          </p:cNvPicPr>
          <p:nvPr/>
        </p:nvPicPr>
        <p:blipFill>
          <a:blip r:embed="rId1">
            <a:lum bright="-36000" contrast="48000"/>
          </a:blip>
          <a:stretch>
            <a:fillRect/>
          </a:stretch>
        </p:blipFill>
        <p:spPr>
          <a:xfrm>
            <a:off x="5878195" y="234315"/>
            <a:ext cx="6045835" cy="6274435"/>
          </a:xfrm>
          <a:prstGeom prst="rect">
            <a:avLst/>
          </a:prstGeom>
        </p:spPr>
      </p:pic>
      <p:sp>
        <p:nvSpPr>
          <p:cNvPr id="6" name="文本框 5"/>
          <p:cNvSpPr txBox="1"/>
          <p:nvPr/>
        </p:nvSpPr>
        <p:spPr>
          <a:xfrm>
            <a:off x="213645" y="3905293"/>
            <a:ext cx="5999148" cy="2676525"/>
          </a:xfrm>
          <a:prstGeom prst="rect">
            <a:avLst/>
          </a:prstGeom>
          <a:noFill/>
        </p:spPr>
        <p:txBody>
          <a:bodyPr wrap="square">
            <a:spAutoFit/>
          </a:bodyPr>
          <a:lstStyle/>
          <a:p>
            <a:r>
              <a:rPr lang="zh-CN" altLang="en-US" sz="2400" dirty="0">
                <a:solidFill>
                  <a:srgbClr val="C00000"/>
                </a:solidFill>
                <a:sym typeface="+mn-ea"/>
              </a:rPr>
              <a:t>长度</a:t>
            </a:r>
            <a:r>
              <a:rPr lang="zh-CN" altLang="en-US" sz="2400" dirty="0">
                <a:solidFill>
                  <a:srgbClr val="00B050"/>
                </a:solidFill>
              </a:rPr>
              <a:t>：</a:t>
            </a:r>
            <a:r>
              <a:rPr lang="zh-CN" altLang="en-US" sz="2400" dirty="0">
                <a:solidFill>
                  <a:srgbClr val="C00000"/>
                </a:solidFill>
              </a:rPr>
              <a:t>上游引物的长度明显大于下游引物</a:t>
            </a:r>
            <a:endParaRPr lang="zh-CN" altLang="en-US" sz="2400" dirty="0">
              <a:solidFill>
                <a:srgbClr val="C00000"/>
              </a:solidFill>
            </a:endParaRPr>
          </a:p>
          <a:p>
            <a:r>
              <a:rPr lang="zh-CN" altLang="en-US" sz="2400" dirty="0">
                <a:solidFill>
                  <a:srgbClr val="C00000"/>
                </a:solidFill>
                <a:sym typeface="+mn-ea"/>
              </a:rPr>
              <a:t>复性温度：</a:t>
            </a:r>
            <a:r>
              <a:rPr lang="zh-CN" altLang="en-US" sz="2400" dirty="0">
                <a:solidFill>
                  <a:srgbClr val="C00000"/>
                </a:solidFill>
              </a:rPr>
              <a:t>第</a:t>
            </a:r>
            <a:r>
              <a:rPr lang="en-US" altLang="zh-CN" sz="2400" dirty="0">
                <a:solidFill>
                  <a:srgbClr val="C00000"/>
                </a:solidFill>
              </a:rPr>
              <a:t>1</a:t>
            </a:r>
            <a:r>
              <a:rPr lang="zh-CN" altLang="en-US" sz="2400" dirty="0">
                <a:solidFill>
                  <a:srgbClr val="C00000"/>
                </a:solidFill>
              </a:rPr>
              <a:t>轮</a:t>
            </a:r>
            <a:r>
              <a:rPr lang="en-US" altLang="zh-CN" sz="2400" dirty="0">
                <a:solidFill>
                  <a:srgbClr val="C00000"/>
                </a:solidFill>
              </a:rPr>
              <a:t>PCR</a:t>
            </a:r>
            <a:r>
              <a:rPr lang="zh-CN" altLang="en-US" sz="2400" dirty="0">
                <a:solidFill>
                  <a:srgbClr val="C00000"/>
                </a:solidFill>
              </a:rPr>
              <a:t>采用低的复性温度</a:t>
            </a:r>
            <a:r>
              <a:rPr lang="zh-CN" altLang="en-US" sz="2400" dirty="0">
                <a:solidFill>
                  <a:srgbClr val="00B050"/>
                </a:solidFill>
              </a:rPr>
              <a:t>，之后无需纯化直接加入上游外侧引 物，同时</a:t>
            </a:r>
            <a:r>
              <a:rPr lang="zh-CN" altLang="en-US" sz="2400" dirty="0">
                <a:solidFill>
                  <a:srgbClr val="C00000"/>
                </a:solidFill>
              </a:rPr>
              <a:t>相应提高复性温度，与大引物一起引发第</a:t>
            </a:r>
            <a:r>
              <a:rPr lang="en-US" altLang="zh-CN" sz="2400" dirty="0">
                <a:solidFill>
                  <a:srgbClr val="C00000"/>
                </a:solidFill>
              </a:rPr>
              <a:t>2</a:t>
            </a:r>
            <a:r>
              <a:rPr lang="zh-CN" altLang="en-US" sz="2400" dirty="0">
                <a:solidFill>
                  <a:srgbClr val="C00000"/>
                </a:solidFill>
              </a:rPr>
              <a:t>轮</a:t>
            </a:r>
            <a:r>
              <a:rPr lang="en-US" altLang="zh-CN" sz="2400" dirty="0">
                <a:solidFill>
                  <a:srgbClr val="C00000"/>
                </a:solidFill>
              </a:rPr>
              <a:t>PCR</a:t>
            </a:r>
            <a:r>
              <a:rPr lang="zh-CN" altLang="en-US" sz="2400" dirty="0">
                <a:solidFill>
                  <a:srgbClr val="C00000"/>
                </a:solidFill>
              </a:rPr>
              <a:t>扩增</a:t>
            </a:r>
            <a:r>
              <a:rPr lang="zh-CN" altLang="en-US" sz="2400" dirty="0">
                <a:solidFill>
                  <a:srgbClr val="00B050"/>
                </a:solidFill>
              </a:rPr>
              <a:t>。这样可以排除复性温度低的下游引物的干扰，使整个反应能在一个反应系统内进行</a:t>
            </a:r>
            <a:endParaRPr lang="zh-CN" altLang="en-US" sz="2400" dirty="0">
              <a:solidFill>
                <a:srgbClr val="00B050"/>
              </a:solidFill>
            </a:endParaRP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文本框 6"/>
          <p:cNvSpPr txBox="1"/>
          <p:nvPr/>
        </p:nvSpPr>
        <p:spPr>
          <a:xfrm>
            <a:off x="280587" y="132460"/>
            <a:ext cx="3650478" cy="6370975"/>
          </a:xfrm>
          <a:prstGeom prst="rect">
            <a:avLst/>
          </a:prstGeom>
          <a:noFill/>
        </p:spPr>
        <p:txBody>
          <a:bodyPr wrap="square">
            <a:spAutoFit/>
          </a:bodyPr>
          <a:lstStyle/>
          <a:p>
            <a:r>
              <a:rPr lang="zh-CN" altLang="en-US" sz="2400" b="1" dirty="0">
                <a:solidFill>
                  <a:srgbClr val="00B050"/>
                </a:solidFill>
              </a:rPr>
              <a:t>基因编辑技术：</a:t>
            </a:r>
            <a:r>
              <a:rPr lang="zh-CN" altLang="en-US" sz="2400" dirty="0"/>
              <a:t>在</a:t>
            </a:r>
            <a:r>
              <a:rPr lang="en-US" altLang="zh-CN" sz="2400" dirty="0"/>
              <a:t>CRISPRCas9</a:t>
            </a:r>
            <a:r>
              <a:rPr lang="zh-CN" altLang="en-US" sz="2400" dirty="0"/>
              <a:t>系统工作时，由一条经基因工程人为构建的向导</a:t>
            </a:r>
            <a:r>
              <a:rPr lang="en-US" altLang="zh-CN" sz="2400" dirty="0"/>
              <a:t>RNA(SgRNA)</a:t>
            </a:r>
            <a:r>
              <a:rPr lang="zh-CN" altLang="en-US" sz="2400" dirty="0"/>
              <a:t>引导核酸酶</a:t>
            </a:r>
            <a:r>
              <a:rPr lang="en-US" altLang="zh-CN" sz="2400" dirty="0"/>
              <a:t>Cas9</a:t>
            </a:r>
            <a:r>
              <a:rPr lang="zh-CN" altLang="en-US" sz="2400" dirty="0"/>
              <a:t>到特定的基因位点进行切割，其中向导</a:t>
            </a:r>
            <a:r>
              <a:rPr lang="en-US" altLang="zh-CN" sz="2400" dirty="0"/>
              <a:t>RNA</a:t>
            </a:r>
            <a:r>
              <a:rPr lang="zh-CN" altLang="en-US" sz="2400" dirty="0"/>
              <a:t>由能识别特定</a:t>
            </a:r>
            <a:r>
              <a:rPr lang="en-US" altLang="zh-CN" sz="2400" dirty="0"/>
              <a:t>DNA</a:t>
            </a:r>
            <a:r>
              <a:rPr lang="zh-CN" altLang="en-US" sz="2400" dirty="0"/>
              <a:t>序列的</a:t>
            </a:r>
            <a:r>
              <a:rPr lang="en-US" altLang="zh-CN" sz="2400" dirty="0"/>
              <a:t>crRNA </a:t>
            </a:r>
            <a:r>
              <a:rPr lang="zh-CN" altLang="en-US" sz="2400" dirty="0"/>
              <a:t>和具有反式激活作用的</a:t>
            </a:r>
            <a:r>
              <a:rPr lang="en-US" altLang="zh-CN" sz="2400" dirty="0" err="1"/>
              <a:t>tracrRNA</a:t>
            </a:r>
            <a:r>
              <a:rPr lang="zh-CN" altLang="en-US" sz="2400" dirty="0"/>
              <a:t>连接而成，</a:t>
            </a:r>
            <a:r>
              <a:rPr lang="en-US" altLang="zh-CN" sz="2400" dirty="0"/>
              <a:t>Cas9</a:t>
            </a:r>
            <a:r>
              <a:rPr lang="zh-CN" altLang="en-US" sz="2400" dirty="0"/>
              <a:t>能作用于特定序列中距离 </a:t>
            </a:r>
            <a:r>
              <a:rPr lang="en-US" altLang="zh-CN" sz="2400" dirty="0"/>
              <a:t>PAM(5'-NGG-3')</a:t>
            </a:r>
            <a:r>
              <a:rPr lang="zh-CN" altLang="en-US" sz="2400" dirty="0"/>
              <a:t>一定长度的位点。通过设计</a:t>
            </a:r>
            <a:r>
              <a:rPr lang="en-US" altLang="zh-CN" sz="2400" dirty="0"/>
              <a:t>crRNA</a:t>
            </a:r>
            <a:r>
              <a:rPr lang="zh-CN" altLang="en-US" sz="2400" dirty="0"/>
              <a:t>中</a:t>
            </a:r>
            <a:r>
              <a:rPr lang="en-US" altLang="zh-CN" sz="2400" dirty="0"/>
              <a:t>20</a:t>
            </a:r>
            <a:r>
              <a:rPr lang="zh-CN" altLang="en-US" sz="2400" dirty="0"/>
              <a:t>个碱基的识别序列和同源供体 </a:t>
            </a:r>
            <a:r>
              <a:rPr lang="en-US" altLang="zh-CN" sz="2400" dirty="0"/>
              <a:t>DNA</a:t>
            </a:r>
            <a:r>
              <a:rPr lang="zh-CN" altLang="en-US" sz="2400" dirty="0"/>
              <a:t>，</a:t>
            </a:r>
            <a:r>
              <a:rPr lang="zh-CN" altLang="en-US" sz="2400" dirty="0">
                <a:solidFill>
                  <a:srgbClr val="00B050"/>
                </a:solidFill>
              </a:rPr>
              <a:t>可人为选择 </a:t>
            </a:r>
            <a:r>
              <a:rPr lang="en-US" altLang="zh-CN" sz="2400" dirty="0">
                <a:solidFill>
                  <a:srgbClr val="00B050"/>
                </a:solidFill>
              </a:rPr>
              <a:t>DNA </a:t>
            </a:r>
            <a:r>
              <a:rPr lang="zh-CN" altLang="en-US" sz="2400" dirty="0">
                <a:solidFill>
                  <a:srgbClr val="00B050"/>
                </a:solidFill>
              </a:rPr>
              <a:t>上的目标位点进行切割、插入和定点突变</a:t>
            </a:r>
            <a:r>
              <a:rPr lang="zh-CN" altLang="en-US" sz="2400" dirty="0"/>
              <a:t>。</a:t>
            </a:r>
            <a:endParaRPr lang="zh-CN" altLang="en-US" sz="2400" dirty="0"/>
          </a:p>
        </p:txBody>
      </p:sp>
      <p:pic>
        <p:nvPicPr>
          <p:cNvPr id="9" name="图片 8"/>
          <p:cNvPicPr>
            <a:picLocks noChangeAspect="1"/>
          </p:cNvPicPr>
          <p:nvPr/>
        </p:nvPicPr>
        <p:blipFill>
          <a:blip r:embed="rId1">
            <a:lum bright="-24000" contrast="48000"/>
          </a:blip>
          <a:srcRect t="2716" b="9066"/>
          <a:stretch>
            <a:fillRect/>
          </a:stretch>
        </p:blipFill>
        <p:spPr>
          <a:xfrm>
            <a:off x="4003273" y="405208"/>
            <a:ext cx="8010690" cy="5825477"/>
          </a:xfrm>
          <a:prstGeom prst="rect">
            <a:avLst/>
          </a:prstGeom>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p:cNvPicPr>
            <a:picLocks noChangeAspect="1"/>
          </p:cNvPicPr>
          <p:nvPr/>
        </p:nvPicPr>
        <p:blipFill>
          <a:blip r:embed="rId1" cstate="print">
            <a:lum bright="-36000" contrast="90000"/>
            <a:extLst>
              <a:ext uri="{28A0092B-C50C-407E-A947-70E740481C1C}">
                <a14:useLocalDpi xmlns:a14="http://schemas.microsoft.com/office/drawing/2010/main" val="0"/>
              </a:ext>
            </a:extLst>
          </a:blip>
          <a:srcRect l="1822"/>
          <a:stretch>
            <a:fillRect/>
          </a:stretch>
        </p:blipFill>
        <p:spPr>
          <a:xfrm>
            <a:off x="619570" y="170915"/>
            <a:ext cx="10952859" cy="4320711"/>
          </a:xfrm>
          <a:prstGeom prst="rect">
            <a:avLst/>
          </a:prstGeom>
        </p:spPr>
      </p:pic>
      <p:sp>
        <p:nvSpPr>
          <p:cNvPr id="7" name="文本框 6"/>
          <p:cNvSpPr txBox="1"/>
          <p:nvPr/>
        </p:nvSpPr>
        <p:spPr>
          <a:xfrm>
            <a:off x="1151543" y="4907600"/>
            <a:ext cx="10163088" cy="830997"/>
          </a:xfrm>
          <a:prstGeom prst="rect">
            <a:avLst/>
          </a:prstGeom>
          <a:noFill/>
        </p:spPr>
        <p:txBody>
          <a:bodyPr wrap="square">
            <a:spAutoFit/>
          </a:bodyPr>
          <a:lstStyle/>
          <a:p>
            <a:r>
              <a:rPr lang="zh-CN" altLang="en-US" sz="2400" dirty="0"/>
              <a:t>内源或外源</a:t>
            </a:r>
            <a:r>
              <a:rPr lang="en-US" altLang="zh-CN" sz="2400" dirty="0"/>
              <a:t>DNA</a:t>
            </a:r>
            <a:r>
              <a:rPr lang="zh-CN" altLang="en-US" sz="2400" dirty="0">
                <a:solidFill>
                  <a:srgbClr val="C00000"/>
                </a:solidFill>
              </a:rPr>
              <a:t>同源序列为模板</a:t>
            </a:r>
            <a:r>
              <a:rPr lang="zh-CN" altLang="en-US" sz="2400" dirty="0"/>
              <a:t>，以同源</a:t>
            </a:r>
            <a:r>
              <a:rPr lang="en-US" altLang="zh-CN" sz="2400" dirty="0"/>
              <a:t>DNA</a:t>
            </a:r>
            <a:r>
              <a:rPr lang="zh-CN" altLang="en-US" sz="2400" dirty="0"/>
              <a:t>片段为模板延伸合成为完整的</a:t>
            </a:r>
            <a:r>
              <a:rPr lang="en-US" altLang="zh-CN" sz="2400" dirty="0"/>
              <a:t>DNA</a:t>
            </a:r>
            <a:r>
              <a:rPr lang="zh-CN" altLang="en-US" sz="2400" dirty="0"/>
              <a:t>，从而达到定点突变某种基因的目的。</a:t>
            </a:r>
            <a:endParaRPr lang="zh-CN" alt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文本框 40"/>
          <p:cNvSpPr txBox="1"/>
          <p:nvPr>
            <p:custDataLst>
              <p:tags r:id="rId1"/>
            </p:custDataLst>
          </p:nvPr>
        </p:nvSpPr>
        <p:spPr>
          <a:xfrm>
            <a:off x="0" y="0"/>
            <a:ext cx="12191365" cy="583565"/>
          </a:xfrm>
          <a:prstGeom prst="rect">
            <a:avLst/>
          </a:prstGeom>
          <a:noFill/>
        </p:spPr>
        <p:txBody>
          <a:bodyPr wrap="square" rtlCol="0">
            <a:spAutoFit/>
          </a:bodyPr>
          <a:lstStyle/>
          <a:p>
            <a:pPr algn="ct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第一步：目的基因的筛选与获取</a:t>
            </a:r>
            <a:r>
              <a:rPr lang="en-US" altLang="zh-CN"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a:t>
            </a: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基因结构</a:t>
            </a:r>
            <a:endPar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grpSp>
        <p:nvGrpSpPr>
          <p:cNvPr id="8" name="组合 2"/>
          <p:cNvGrpSpPr/>
          <p:nvPr>
            <p:custDataLst>
              <p:tags r:id="rId2"/>
            </p:custDataLst>
          </p:nvPr>
        </p:nvGrpSpPr>
        <p:grpSpPr>
          <a:xfrm>
            <a:off x="1037815" y="1595154"/>
            <a:ext cx="9464443" cy="579899"/>
            <a:chOff x="-1440" y="2032"/>
            <a:chExt cx="15258" cy="935"/>
          </a:xfrm>
        </p:grpSpPr>
        <p:cxnSp>
          <p:nvCxnSpPr>
            <p:cNvPr id="9" name="Line 5"/>
            <p:cNvCxnSpPr/>
            <p:nvPr>
              <p:custDataLst>
                <p:tags r:id="rId3"/>
              </p:custDataLst>
            </p:nvPr>
          </p:nvCxnSpPr>
          <p:spPr>
            <a:xfrm>
              <a:off x="1818" y="2140"/>
              <a:ext cx="12000" cy="0"/>
            </a:xfrm>
            <a:prstGeom prst="line">
              <a:avLst/>
            </a:prstGeom>
            <a:noFill/>
            <a:ln w="76200">
              <a:solidFill>
                <a:sysClr val="windowText" lastClr="000000"/>
              </a:solidFill>
              <a:miter lim="800000"/>
            </a:ln>
          </p:spPr>
        </p:cxnSp>
        <p:cxnSp>
          <p:nvCxnSpPr>
            <p:cNvPr id="10" name="Line 5"/>
            <p:cNvCxnSpPr/>
            <p:nvPr>
              <p:custDataLst>
                <p:tags r:id="rId4"/>
              </p:custDataLst>
            </p:nvPr>
          </p:nvCxnSpPr>
          <p:spPr>
            <a:xfrm>
              <a:off x="1818" y="2860"/>
              <a:ext cx="12000" cy="0"/>
            </a:xfrm>
            <a:prstGeom prst="line">
              <a:avLst/>
            </a:prstGeom>
            <a:noFill/>
            <a:ln w="76200">
              <a:solidFill>
                <a:sysClr val="windowText" lastClr="000000"/>
              </a:solidFill>
              <a:miter lim="800000"/>
            </a:ln>
          </p:spPr>
        </p:cxnSp>
        <p:sp>
          <p:nvSpPr>
            <p:cNvPr id="11" name="Rectangle 2"/>
            <p:cNvSpPr/>
            <p:nvPr>
              <p:custDataLst>
                <p:tags r:id="rId5"/>
              </p:custDataLst>
            </p:nvPr>
          </p:nvSpPr>
          <p:spPr>
            <a:xfrm>
              <a:off x="-1440" y="2032"/>
              <a:ext cx="3154" cy="935"/>
            </a:xfrm>
            <a:prstGeom prst="rect">
              <a:avLst/>
            </a:prstGeom>
            <a:noFill/>
            <a:ln>
              <a:noFill/>
              <a:miter lim="800000"/>
            </a:ln>
          </p:spPr>
          <p:txBody>
            <a:bodyPr>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gn="ctr"/>
              <a:r>
                <a:rPr lang="en-US" altLang="zh-CN"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rPr>
                <a:t>DNA</a:t>
              </a:r>
              <a:r>
                <a:rPr lang="zh-CN" altLang="en-US"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rPr>
                <a:t>片段</a:t>
              </a:r>
              <a:endParaRPr lang="zh-CN" altLang="en-US"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endParaRPr>
            </a:p>
          </p:txBody>
        </p:sp>
      </p:grpSp>
      <p:grpSp>
        <p:nvGrpSpPr>
          <p:cNvPr id="12" name="组合 6"/>
          <p:cNvGrpSpPr/>
          <p:nvPr>
            <p:custDataLst>
              <p:tags r:id="rId6"/>
            </p:custDataLst>
          </p:nvPr>
        </p:nvGrpSpPr>
        <p:grpSpPr>
          <a:xfrm>
            <a:off x="4259221" y="1053037"/>
            <a:ext cx="5170023" cy="1055342"/>
            <a:chOff x="3752" y="1160"/>
            <a:chExt cx="8337" cy="1700"/>
          </a:xfrm>
        </p:grpSpPr>
        <p:sp>
          <p:nvSpPr>
            <p:cNvPr id="14" name="矩形 128007"/>
            <p:cNvSpPr/>
            <p:nvPr>
              <p:custDataLst>
                <p:tags r:id="rId7"/>
              </p:custDataLst>
            </p:nvPr>
          </p:nvSpPr>
          <p:spPr>
            <a:xfrm>
              <a:off x="4098" y="2140"/>
              <a:ext cx="1440" cy="720"/>
            </a:xfrm>
            <a:prstGeom prst="rect">
              <a:avLst/>
            </a:prstGeom>
            <a:solidFill>
              <a:srgbClr val="FF0000"/>
            </a:solidFill>
            <a:ln>
              <a:solidFill>
                <a:sysClr val="windowText" lastClr="000000"/>
              </a:solidFill>
              <a:miter lim="800000"/>
            </a:ln>
          </p:spPr>
          <p:txBody>
            <a:bodyPr>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en-US" sz="2735">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5" name="矩形 128008"/>
            <p:cNvSpPr/>
            <p:nvPr>
              <p:custDataLst>
                <p:tags r:id="rId8"/>
              </p:custDataLst>
            </p:nvPr>
          </p:nvSpPr>
          <p:spPr>
            <a:xfrm>
              <a:off x="7098" y="2140"/>
              <a:ext cx="1440" cy="720"/>
            </a:xfrm>
            <a:prstGeom prst="rect">
              <a:avLst/>
            </a:prstGeom>
            <a:solidFill>
              <a:srgbClr val="FF0000"/>
            </a:solidFill>
            <a:ln>
              <a:solidFill>
                <a:sysClr val="windowText" lastClr="000000"/>
              </a:solidFill>
              <a:miter lim="800000"/>
            </a:ln>
          </p:spPr>
          <p:txBody>
            <a:bodyPr>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en-US" sz="2735">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6" name="矩形 128009"/>
            <p:cNvSpPr/>
            <p:nvPr>
              <p:custDataLst>
                <p:tags r:id="rId9"/>
              </p:custDataLst>
            </p:nvPr>
          </p:nvSpPr>
          <p:spPr>
            <a:xfrm>
              <a:off x="9738" y="2140"/>
              <a:ext cx="1440" cy="720"/>
            </a:xfrm>
            <a:prstGeom prst="rect">
              <a:avLst/>
            </a:prstGeom>
            <a:solidFill>
              <a:srgbClr val="FF0000"/>
            </a:solidFill>
            <a:ln>
              <a:solidFill>
                <a:sysClr val="windowText" lastClr="000000"/>
              </a:solidFill>
              <a:miter lim="800000"/>
            </a:ln>
          </p:spPr>
          <p:txBody>
            <a:bodyPr>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en-US" sz="2735">
                <a:latin typeface="Times New Roman" panose="02020603050405020304" pitchFamily="18" charset="0"/>
                <a:ea typeface="楷体" panose="02010609060101010101" pitchFamily="49" charset="-122"/>
                <a:cs typeface="Times New Roman" panose="02020603050405020304" pitchFamily="18" charset="0"/>
              </a:endParaRPr>
            </a:p>
          </p:txBody>
        </p:sp>
        <p:sp>
          <p:nvSpPr>
            <p:cNvPr id="17" name="Rectangle 2"/>
            <p:cNvSpPr/>
            <p:nvPr>
              <p:custDataLst>
                <p:tags r:id="rId10"/>
              </p:custDataLst>
            </p:nvPr>
          </p:nvSpPr>
          <p:spPr>
            <a:xfrm>
              <a:off x="3752" y="1160"/>
              <a:ext cx="8337" cy="935"/>
            </a:xfrm>
            <a:prstGeom prst="rect">
              <a:avLst/>
            </a:prstGeom>
            <a:noFill/>
            <a:ln>
              <a:noFill/>
              <a:miter lim="800000"/>
            </a:ln>
          </p:spPr>
          <p:txBody>
            <a:bodyPr>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rPr>
                <a:t>基因</a:t>
              </a:r>
              <a:r>
                <a:rPr lang="en-US" altLang="zh-CN"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rPr>
                <a:t>1         </a:t>
              </a:r>
              <a:r>
                <a:rPr lang="zh-CN" altLang="en-US"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rPr>
                <a:t>基因</a:t>
              </a:r>
              <a:r>
                <a:rPr lang="en-US" altLang="zh-CN"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rPr>
                <a:t>2       </a:t>
              </a:r>
              <a:r>
                <a:rPr lang="zh-CN" altLang="en-US"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rPr>
                <a:t>基因</a:t>
              </a:r>
              <a:r>
                <a:rPr lang="en-US" altLang="zh-CN"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rPr>
                <a:t>3</a:t>
              </a:r>
              <a:endParaRPr lang="en-US" altLang="zh-CN" sz="3200">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21" name="矩形 12"/>
          <p:cNvSpPr/>
          <p:nvPr>
            <p:custDataLst>
              <p:tags r:id="rId11"/>
            </p:custDataLst>
          </p:nvPr>
        </p:nvSpPr>
        <p:spPr>
          <a:xfrm>
            <a:off x="6241399" y="1108287"/>
            <a:ext cx="1096226" cy="1206313"/>
          </a:xfrm>
          <a:prstGeom prst="rect">
            <a:avLst/>
          </a:prstGeom>
          <a:solidFill>
            <a:srgbClr val="4472C4">
              <a:lumMod val="75000"/>
              <a:alpha val="29000"/>
            </a:srgbClr>
          </a:solidFill>
          <a:ln w="25400"/>
        </p:spPr>
        <p:style>
          <a:lnRef idx="2">
            <a:srgbClr val="4472C4">
              <a:shade val="50000"/>
            </a:srgbClr>
          </a:lnRef>
          <a:fillRef idx="1">
            <a:srgbClr val="4472C4"/>
          </a:fillRef>
          <a:effectRef idx="0">
            <a:srgbClr val="4472C4"/>
          </a:effectRef>
          <a:fontRef idx="minor">
            <a:sysClr val="window" lastClr="FFFFFF"/>
          </a:fontRef>
        </p:style>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algn="ctr"/>
            <a:endParaRPr lang="zh-CN" altLang="en-US" sz="2735">
              <a:solidFill>
                <a:srgbClr val="FFFFFF"/>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 name="组合 1"/>
          <p:cNvGrpSpPr/>
          <p:nvPr>
            <p:custDataLst>
              <p:tags r:id="rId12"/>
            </p:custDataLst>
          </p:nvPr>
        </p:nvGrpSpPr>
        <p:grpSpPr>
          <a:xfrm>
            <a:off x="6779433" y="2164198"/>
            <a:ext cx="1432817" cy="866301"/>
            <a:chOff x="6779433" y="2164198"/>
            <a:chExt cx="1432817" cy="866301"/>
          </a:xfrm>
        </p:grpSpPr>
        <p:sp>
          <p:nvSpPr>
            <p:cNvPr id="20" name="Rectangle 2"/>
            <p:cNvSpPr/>
            <p:nvPr>
              <p:custDataLst>
                <p:tags r:id="rId13"/>
              </p:custDataLst>
            </p:nvPr>
          </p:nvSpPr>
          <p:spPr>
            <a:xfrm>
              <a:off x="6844555" y="2305297"/>
              <a:ext cx="1367695" cy="471362"/>
            </a:xfrm>
            <a:prstGeom prst="rect">
              <a:avLst/>
            </a:prstGeom>
            <a:noFill/>
            <a:ln>
              <a:noFill/>
              <a:miter lim="800000"/>
            </a:ln>
          </p:spPr>
          <p:txBody>
            <a:bodyPr>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rPr>
                <a:t>放大</a:t>
              </a:r>
              <a:endParaRPr lang="zh-CN" altLang="en-US" sz="3200">
                <a:latin typeface="Times New Roman" panose="02020603050405020304" pitchFamily="18" charset="0"/>
                <a:ea typeface="楷体" panose="02010609060101010101" pitchFamily="49" charset="-122"/>
                <a:cs typeface="Times New Roman" panose="02020603050405020304" pitchFamily="18" charset="0"/>
                <a:sym typeface="黑体" panose="02010609060101010101" charset="-122"/>
              </a:endParaRPr>
            </a:p>
          </p:txBody>
        </p:sp>
        <p:cxnSp>
          <p:nvCxnSpPr>
            <p:cNvPr id="22" name="Line 21"/>
            <p:cNvCxnSpPr/>
            <p:nvPr>
              <p:custDataLst>
                <p:tags r:id="rId14"/>
              </p:custDataLst>
            </p:nvPr>
          </p:nvCxnSpPr>
          <p:spPr>
            <a:xfrm flipH="1">
              <a:off x="6779433" y="2164198"/>
              <a:ext cx="0" cy="866301"/>
            </a:xfrm>
            <a:prstGeom prst="line">
              <a:avLst/>
            </a:prstGeom>
            <a:noFill/>
            <a:ln w="57150">
              <a:solidFill>
                <a:sysClr val="windowText" lastClr="000000"/>
              </a:solidFill>
              <a:miter lim="800000"/>
              <a:tailEnd type="arrow"/>
            </a:ln>
          </p:spPr>
        </p:cxnSp>
      </p:grpSp>
      <p:grpSp>
        <p:nvGrpSpPr>
          <p:cNvPr id="3" name="组合 2"/>
          <p:cNvGrpSpPr/>
          <p:nvPr>
            <p:custDataLst>
              <p:tags r:id="rId15"/>
            </p:custDataLst>
          </p:nvPr>
        </p:nvGrpSpPr>
        <p:grpSpPr>
          <a:xfrm>
            <a:off x="2907764" y="3063641"/>
            <a:ext cx="7454956" cy="624864"/>
            <a:chOff x="2834283" y="3888151"/>
            <a:chExt cx="7454956" cy="624864"/>
          </a:xfrm>
        </p:grpSpPr>
        <p:sp>
          <p:nvSpPr>
            <p:cNvPr id="24" name="Rectangle 26"/>
            <p:cNvSpPr/>
            <p:nvPr>
              <p:custDataLst>
                <p:tags r:id="rId16"/>
              </p:custDataLst>
            </p:nvPr>
          </p:nvSpPr>
          <p:spPr>
            <a:xfrm>
              <a:off x="4845322" y="3888151"/>
              <a:ext cx="3795701" cy="595404"/>
            </a:xfrm>
            <a:prstGeom prst="rect">
              <a:avLst/>
            </a:prstGeom>
            <a:solidFill>
              <a:srgbClr val="FFC000">
                <a:lumMod val="50000"/>
              </a:srgbClr>
            </a:solidFill>
            <a:ln>
              <a:no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en-US" sz="2345">
                <a:latin typeface="微软雅黑" panose="020B0503020204020204" charset="-122"/>
                <a:ea typeface="微软雅黑" panose="020B0503020204020204" charset="-122"/>
              </a:endParaRPr>
            </a:p>
          </p:txBody>
        </p:sp>
        <p:cxnSp>
          <p:nvCxnSpPr>
            <p:cNvPr id="26" name="Line 3"/>
            <p:cNvCxnSpPr/>
            <p:nvPr>
              <p:custDataLst>
                <p:tags r:id="rId17"/>
              </p:custDataLst>
            </p:nvPr>
          </p:nvCxnSpPr>
          <p:spPr>
            <a:xfrm>
              <a:off x="2835834" y="3916061"/>
              <a:ext cx="7453405" cy="0"/>
            </a:xfrm>
            <a:prstGeom prst="line">
              <a:avLst/>
            </a:prstGeom>
            <a:noFill/>
            <a:ln w="76200">
              <a:solidFill>
                <a:srgbClr val="C00000"/>
              </a:solidFill>
              <a:miter lim="800000"/>
            </a:ln>
          </p:spPr>
        </p:cxnSp>
        <p:cxnSp>
          <p:nvCxnSpPr>
            <p:cNvPr id="27" name="Line 4"/>
            <p:cNvCxnSpPr/>
            <p:nvPr>
              <p:custDataLst>
                <p:tags r:id="rId18"/>
              </p:custDataLst>
            </p:nvPr>
          </p:nvCxnSpPr>
          <p:spPr>
            <a:xfrm>
              <a:off x="2834283" y="4513015"/>
              <a:ext cx="7453404" cy="0"/>
            </a:xfrm>
            <a:prstGeom prst="line">
              <a:avLst/>
            </a:prstGeom>
            <a:noFill/>
            <a:ln w="76200">
              <a:solidFill>
                <a:srgbClr val="C00000"/>
              </a:solidFill>
              <a:miter lim="800000"/>
            </a:ln>
          </p:spPr>
        </p:cxnSp>
      </p:grpSp>
      <p:sp>
        <p:nvSpPr>
          <p:cNvPr id="30" name="Text Box 12"/>
          <p:cNvSpPr/>
          <p:nvPr>
            <p:custDataLst>
              <p:tags r:id="rId19"/>
            </p:custDataLst>
          </p:nvPr>
        </p:nvSpPr>
        <p:spPr>
          <a:xfrm>
            <a:off x="2994222" y="3743791"/>
            <a:ext cx="1924581" cy="584775"/>
          </a:xfrm>
          <a:prstGeom prst="rect">
            <a:avLst/>
          </a:prstGeom>
          <a:solidFill>
            <a:srgbClr val="FFFF00"/>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algn="ctr"/>
            <a:r>
              <a:rPr lang="zh-CN" altLang="en-US" sz="3200">
                <a:latin typeface="Times New Roman" panose="02020603050405020304" pitchFamily="18" charset="0"/>
                <a:ea typeface="楷体" panose="02010609060101010101" pitchFamily="49" charset="-122"/>
                <a:cs typeface="Times New Roman" panose="02020603050405020304" pitchFamily="18" charset="0"/>
              </a:rPr>
              <a:t>非编码区</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1" name="Text Box 15"/>
          <p:cNvSpPr/>
          <p:nvPr>
            <p:custDataLst>
              <p:tags r:id="rId20"/>
            </p:custDataLst>
          </p:nvPr>
        </p:nvSpPr>
        <p:spPr>
          <a:xfrm>
            <a:off x="8714504" y="3760181"/>
            <a:ext cx="1859686" cy="584775"/>
          </a:xfrm>
          <a:prstGeom prst="rect">
            <a:avLst/>
          </a:prstGeom>
          <a:solidFill>
            <a:srgbClr val="FFFF00"/>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r>
              <a:rPr lang="zh-CN" altLang="en-US" sz="3200">
                <a:latin typeface="Times New Roman" panose="02020603050405020304" pitchFamily="18" charset="0"/>
                <a:ea typeface="楷体" panose="02010609060101010101" pitchFamily="49" charset="-122"/>
                <a:cs typeface="Times New Roman" panose="02020603050405020304" pitchFamily="18" charset="0"/>
              </a:rPr>
              <a:t>非编码区</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2" name="Text Box 16"/>
          <p:cNvSpPr/>
          <p:nvPr>
            <p:custDataLst>
              <p:tags r:id="rId21"/>
            </p:custDataLst>
          </p:nvPr>
        </p:nvSpPr>
        <p:spPr>
          <a:xfrm>
            <a:off x="6002792" y="3716111"/>
            <a:ext cx="1553281" cy="584775"/>
          </a:xfrm>
          <a:prstGeom prst="rect">
            <a:avLst/>
          </a:prstGeom>
          <a:solidFill>
            <a:srgbClr val="FFFF00"/>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gn="ctr"/>
            <a:r>
              <a:rPr lang="zh-CN" altLang="en-US" sz="3200">
                <a:latin typeface="Times New Roman" panose="02020603050405020304" pitchFamily="18" charset="0"/>
                <a:ea typeface="楷体" panose="02010609060101010101" pitchFamily="49" charset="-122"/>
                <a:cs typeface="Times New Roman" panose="02020603050405020304" pitchFamily="18" charset="0"/>
              </a:rPr>
              <a:t>编码区</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3" name="Text Box 17"/>
          <p:cNvSpPr/>
          <p:nvPr>
            <p:custDataLst>
              <p:tags r:id="rId22"/>
            </p:custDataLst>
          </p:nvPr>
        </p:nvSpPr>
        <p:spPr>
          <a:xfrm>
            <a:off x="1523238" y="2491275"/>
            <a:ext cx="2372535" cy="584775"/>
          </a:xfrm>
          <a:prstGeom prst="rect">
            <a:avLst/>
          </a:prstGeom>
          <a:solidFill>
            <a:srgbClr val="0000CC"/>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r>
              <a:rPr lang="zh-CN" altLang="en-US" sz="32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rPr>
              <a:t>编码区上游 </a:t>
            </a:r>
            <a:endParaRPr lang="zh-CN" altLang="en-US" sz="32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4" name="Text Box 18"/>
          <p:cNvSpPr/>
          <p:nvPr>
            <p:custDataLst>
              <p:tags r:id="rId23"/>
            </p:custDataLst>
          </p:nvPr>
        </p:nvSpPr>
        <p:spPr>
          <a:xfrm>
            <a:off x="8893387" y="2484271"/>
            <a:ext cx="2487376" cy="584775"/>
          </a:xfrm>
          <a:prstGeom prst="rect">
            <a:avLst/>
          </a:prstGeom>
          <a:solidFill>
            <a:srgbClr val="0000CC"/>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r>
              <a:rPr lang="zh-CN" altLang="en-US" sz="32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rPr>
              <a:t>编码区下游 </a:t>
            </a:r>
            <a:endParaRPr lang="zh-CN" altLang="en-US" sz="32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5" name="矩形 41"/>
          <p:cNvSpPr/>
          <p:nvPr>
            <p:custDataLst>
              <p:tags r:id="rId24"/>
            </p:custDataLst>
          </p:nvPr>
        </p:nvSpPr>
        <p:spPr>
          <a:xfrm>
            <a:off x="5527339" y="4427270"/>
            <a:ext cx="6064439" cy="1808572"/>
          </a:xfrm>
          <a:custGeom>
            <a:avLst/>
            <a:gdLst>
              <a:gd name="connsiteX0" fmla="*/ 0 w 6064439"/>
              <a:gd name="connsiteY0" fmla="*/ 0 h 1808572"/>
              <a:gd name="connsiteX1" fmla="*/ 611957 w 6064439"/>
              <a:gd name="connsiteY1" fmla="*/ 0 h 1808572"/>
              <a:gd name="connsiteX2" fmla="*/ 1163270 w 6064439"/>
              <a:gd name="connsiteY2" fmla="*/ 0 h 1808572"/>
              <a:gd name="connsiteX3" fmla="*/ 1593294 w 6064439"/>
              <a:gd name="connsiteY3" fmla="*/ 0 h 1808572"/>
              <a:gd name="connsiteX4" fmla="*/ 2023317 w 6064439"/>
              <a:gd name="connsiteY4" fmla="*/ 0 h 1808572"/>
              <a:gd name="connsiteX5" fmla="*/ 2695919 w 6064439"/>
              <a:gd name="connsiteY5" fmla="*/ 0 h 1808572"/>
              <a:gd name="connsiteX6" fmla="*/ 3186587 w 6064439"/>
              <a:gd name="connsiteY6" fmla="*/ 0 h 1808572"/>
              <a:gd name="connsiteX7" fmla="*/ 3677255 w 6064439"/>
              <a:gd name="connsiteY7" fmla="*/ 0 h 1808572"/>
              <a:gd name="connsiteX8" fmla="*/ 4046635 w 6064439"/>
              <a:gd name="connsiteY8" fmla="*/ 0 h 1808572"/>
              <a:gd name="connsiteX9" fmla="*/ 4719236 w 6064439"/>
              <a:gd name="connsiteY9" fmla="*/ 0 h 1808572"/>
              <a:gd name="connsiteX10" fmla="*/ 5391838 w 6064439"/>
              <a:gd name="connsiteY10" fmla="*/ 0 h 1808572"/>
              <a:gd name="connsiteX11" fmla="*/ 6064439 w 6064439"/>
              <a:gd name="connsiteY11" fmla="*/ 0 h 1808572"/>
              <a:gd name="connsiteX12" fmla="*/ 6064439 w 6064439"/>
              <a:gd name="connsiteY12" fmla="*/ 452143 h 1808572"/>
              <a:gd name="connsiteX13" fmla="*/ 6064439 w 6064439"/>
              <a:gd name="connsiteY13" fmla="*/ 850029 h 1808572"/>
              <a:gd name="connsiteX14" fmla="*/ 6064439 w 6064439"/>
              <a:gd name="connsiteY14" fmla="*/ 1247915 h 1808572"/>
              <a:gd name="connsiteX15" fmla="*/ 6064439 w 6064439"/>
              <a:gd name="connsiteY15" fmla="*/ 1808572 h 1808572"/>
              <a:gd name="connsiteX16" fmla="*/ 5695060 w 6064439"/>
              <a:gd name="connsiteY16" fmla="*/ 1808572 h 1808572"/>
              <a:gd name="connsiteX17" fmla="*/ 5204391 w 6064439"/>
              <a:gd name="connsiteY17" fmla="*/ 1808572 h 1808572"/>
              <a:gd name="connsiteX18" fmla="*/ 4835012 w 6064439"/>
              <a:gd name="connsiteY18" fmla="*/ 1808572 h 1808572"/>
              <a:gd name="connsiteX19" fmla="*/ 4344344 w 6064439"/>
              <a:gd name="connsiteY19" fmla="*/ 1808572 h 1808572"/>
              <a:gd name="connsiteX20" fmla="*/ 3853675 w 6064439"/>
              <a:gd name="connsiteY20" fmla="*/ 1808572 h 1808572"/>
              <a:gd name="connsiteX21" fmla="*/ 3302363 w 6064439"/>
              <a:gd name="connsiteY21" fmla="*/ 1808572 h 1808572"/>
              <a:gd name="connsiteX22" fmla="*/ 2629761 w 6064439"/>
              <a:gd name="connsiteY22" fmla="*/ 1808572 h 1808572"/>
              <a:gd name="connsiteX23" fmla="*/ 2260382 w 6064439"/>
              <a:gd name="connsiteY23" fmla="*/ 1808572 h 1808572"/>
              <a:gd name="connsiteX24" fmla="*/ 1891002 w 6064439"/>
              <a:gd name="connsiteY24" fmla="*/ 1808572 h 1808572"/>
              <a:gd name="connsiteX25" fmla="*/ 1279045 w 6064439"/>
              <a:gd name="connsiteY25" fmla="*/ 1808572 h 1808572"/>
              <a:gd name="connsiteX26" fmla="*/ 606444 w 6064439"/>
              <a:gd name="connsiteY26" fmla="*/ 1808572 h 1808572"/>
              <a:gd name="connsiteX27" fmla="*/ 0 w 6064439"/>
              <a:gd name="connsiteY27" fmla="*/ 1808572 h 1808572"/>
              <a:gd name="connsiteX28" fmla="*/ 0 w 6064439"/>
              <a:gd name="connsiteY28" fmla="*/ 1410686 h 1808572"/>
              <a:gd name="connsiteX29" fmla="*/ 0 w 6064439"/>
              <a:gd name="connsiteY29" fmla="*/ 922372 h 1808572"/>
              <a:gd name="connsiteX30" fmla="*/ 0 w 6064439"/>
              <a:gd name="connsiteY30" fmla="*/ 434057 h 1808572"/>
              <a:gd name="connsiteX31" fmla="*/ 0 w 6064439"/>
              <a:gd name="connsiteY31" fmla="*/ 0 h 180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064439" h="1808572" extrusionOk="0">
                <a:moveTo>
                  <a:pt x="0" y="0"/>
                </a:moveTo>
                <a:cubicBezTo>
                  <a:pt x="219924" y="-14910"/>
                  <a:pt x="315722" y="59511"/>
                  <a:pt x="611957" y="0"/>
                </a:cubicBezTo>
                <a:cubicBezTo>
                  <a:pt x="908192" y="-59511"/>
                  <a:pt x="916436" y="24236"/>
                  <a:pt x="1163270" y="0"/>
                </a:cubicBezTo>
                <a:cubicBezTo>
                  <a:pt x="1410104" y="-24236"/>
                  <a:pt x="1498447" y="12610"/>
                  <a:pt x="1593294" y="0"/>
                </a:cubicBezTo>
                <a:cubicBezTo>
                  <a:pt x="1688141" y="-12610"/>
                  <a:pt x="1889351" y="10885"/>
                  <a:pt x="2023317" y="0"/>
                </a:cubicBezTo>
                <a:cubicBezTo>
                  <a:pt x="2157283" y="-10885"/>
                  <a:pt x="2414070" y="77816"/>
                  <a:pt x="2695919" y="0"/>
                </a:cubicBezTo>
                <a:cubicBezTo>
                  <a:pt x="2977768" y="-77816"/>
                  <a:pt x="3019877" y="45064"/>
                  <a:pt x="3186587" y="0"/>
                </a:cubicBezTo>
                <a:cubicBezTo>
                  <a:pt x="3353297" y="-45064"/>
                  <a:pt x="3465547" y="48983"/>
                  <a:pt x="3677255" y="0"/>
                </a:cubicBezTo>
                <a:cubicBezTo>
                  <a:pt x="3888963" y="-48983"/>
                  <a:pt x="3876040" y="34588"/>
                  <a:pt x="4046635" y="0"/>
                </a:cubicBezTo>
                <a:cubicBezTo>
                  <a:pt x="4217230" y="-34588"/>
                  <a:pt x="4544334" y="52172"/>
                  <a:pt x="4719236" y="0"/>
                </a:cubicBezTo>
                <a:cubicBezTo>
                  <a:pt x="4894138" y="-52172"/>
                  <a:pt x="5164313" y="23939"/>
                  <a:pt x="5391838" y="0"/>
                </a:cubicBezTo>
                <a:cubicBezTo>
                  <a:pt x="5619363" y="-23939"/>
                  <a:pt x="5843105" y="76959"/>
                  <a:pt x="6064439" y="0"/>
                </a:cubicBezTo>
                <a:cubicBezTo>
                  <a:pt x="6075014" y="184990"/>
                  <a:pt x="6043409" y="347078"/>
                  <a:pt x="6064439" y="452143"/>
                </a:cubicBezTo>
                <a:cubicBezTo>
                  <a:pt x="6085469" y="557208"/>
                  <a:pt x="6027046" y="756964"/>
                  <a:pt x="6064439" y="850029"/>
                </a:cubicBezTo>
                <a:cubicBezTo>
                  <a:pt x="6101832" y="943094"/>
                  <a:pt x="6037008" y="1065180"/>
                  <a:pt x="6064439" y="1247915"/>
                </a:cubicBezTo>
                <a:cubicBezTo>
                  <a:pt x="6091870" y="1430650"/>
                  <a:pt x="6061680" y="1631505"/>
                  <a:pt x="6064439" y="1808572"/>
                </a:cubicBezTo>
                <a:cubicBezTo>
                  <a:pt x="5965761" y="1809739"/>
                  <a:pt x="5867136" y="1796569"/>
                  <a:pt x="5695060" y="1808572"/>
                </a:cubicBezTo>
                <a:cubicBezTo>
                  <a:pt x="5522984" y="1820575"/>
                  <a:pt x="5378503" y="1757880"/>
                  <a:pt x="5204391" y="1808572"/>
                </a:cubicBezTo>
                <a:cubicBezTo>
                  <a:pt x="5030279" y="1859264"/>
                  <a:pt x="5000944" y="1786094"/>
                  <a:pt x="4835012" y="1808572"/>
                </a:cubicBezTo>
                <a:cubicBezTo>
                  <a:pt x="4669080" y="1831050"/>
                  <a:pt x="4562821" y="1796172"/>
                  <a:pt x="4344344" y="1808572"/>
                </a:cubicBezTo>
                <a:cubicBezTo>
                  <a:pt x="4125867" y="1820972"/>
                  <a:pt x="4094508" y="1806519"/>
                  <a:pt x="3853675" y="1808572"/>
                </a:cubicBezTo>
                <a:cubicBezTo>
                  <a:pt x="3612842" y="1810625"/>
                  <a:pt x="3561447" y="1747009"/>
                  <a:pt x="3302363" y="1808572"/>
                </a:cubicBezTo>
                <a:cubicBezTo>
                  <a:pt x="3043279" y="1870135"/>
                  <a:pt x="2958116" y="1743142"/>
                  <a:pt x="2629761" y="1808572"/>
                </a:cubicBezTo>
                <a:cubicBezTo>
                  <a:pt x="2301406" y="1874002"/>
                  <a:pt x="2409656" y="1777138"/>
                  <a:pt x="2260382" y="1808572"/>
                </a:cubicBezTo>
                <a:cubicBezTo>
                  <a:pt x="2111108" y="1840006"/>
                  <a:pt x="2014786" y="1778346"/>
                  <a:pt x="1891002" y="1808572"/>
                </a:cubicBezTo>
                <a:cubicBezTo>
                  <a:pt x="1767218" y="1838798"/>
                  <a:pt x="1534951" y="1804126"/>
                  <a:pt x="1279045" y="1808572"/>
                </a:cubicBezTo>
                <a:cubicBezTo>
                  <a:pt x="1023139" y="1813018"/>
                  <a:pt x="846510" y="1741142"/>
                  <a:pt x="606444" y="1808572"/>
                </a:cubicBezTo>
                <a:cubicBezTo>
                  <a:pt x="366378" y="1876002"/>
                  <a:pt x="232019" y="1793377"/>
                  <a:pt x="0" y="1808572"/>
                </a:cubicBezTo>
                <a:cubicBezTo>
                  <a:pt x="-20666" y="1694228"/>
                  <a:pt x="13970" y="1589472"/>
                  <a:pt x="0" y="1410686"/>
                </a:cubicBezTo>
                <a:cubicBezTo>
                  <a:pt x="-13970" y="1231900"/>
                  <a:pt x="58472" y="1030164"/>
                  <a:pt x="0" y="922372"/>
                </a:cubicBezTo>
                <a:cubicBezTo>
                  <a:pt x="-58472" y="814580"/>
                  <a:pt x="27028" y="670726"/>
                  <a:pt x="0" y="434057"/>
                </a:cubicBezTo>
                <a:cubicBezTo>
                  <a:pt x="-27028" y="197388"/>
                  <a:pt x="49258" y="173643"/>
                  <a:pt x="0" y="0"/>
                </a:cubicBezTo>
                <a:close/>
              </a:path>
            </a:pathLst>
          </a:custGeom>
          <a:noFill/>
          <a:ln w="38100">
            <a:solidFill>
              <a:srgbClr val="ED7D31"/>
            </a:solid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nSpc>
                <a:spcPct val="120000"/>
              </a:lnSpc>
            </a:pPr>
            <a:r>
              <a:rPr lang="zh-CN" altLang="en-US" sz="3200">
                <a:solidFill>
                  <a:srgbClr val="ED7D31">
                    <a:lumMod val="50000"/>
                  </a:srgbClr>
                </a:solidFill>
                <a:latin typeface="Times New Roman" panose="02020603050405020304" pitchFamily="18" charset="0"/>
                <a:ea typeface="楷体" panose="02010609060101010101" pitchFamily="49" charset="-122"/>
                <a:cs typeface="Times New Roman" panose="02020603050405020304" pitchFamily="18" charset="0"/>
              </a:rPr>
              <a:t>编码区：</a:t>
            </a:r>
            <a:r>
              <a:rPr lang="zh-CN" altLang="en-US" sz="3200">
                <a:latin typeface="Times New Roman" panose="02020603050405020304" pitchFamily="18" charset="0"/>
                <a:ea typeface="楷体" panose="02010609060101010101" pitchFamily="49" charset="-122"/>
                <a:cs typeface="Times New Roman" panose="02020603050405020304" pitchFamily="18" charset="0"/>
              </a:rPr>
              <a:t>能</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转录</a:t>
            </a:r>
            <a:r>
              <a:rPr lang="zh-CN" altLang="en-US" sz="3200">
                <a:latin typeface="Times New Roman" panose="02020603050405020304" pitchFamily="18" charset="0"/>
                <a:ea typeface="楷体" panose="02010609060101010101" pitchFamily="49" charset="-122"/>
                <a:cs typeface="Times New Roman" panose="02020603050405020304" pitchFamily="18" charset="0"/>
              </a:rPr>
              <a:t>相应的</a:t>
            </a:r>
            <a:r>
              <a:rPr lang="en-US" altLang="zh-CN" sz="3200">
                <a:latin typeface="Times New Roman" panose="02020603050405020304" pitchFamily="18" charset="0"/>
                <a:ea typeface="楷体" panose="02010609060101010101" pitchFamily="49" charset="-122"/>
                <a:cs typeface="Times New Roman" panose="02020603050405020304" pitchFamily="18" charset="0"/>
              </a:rPr>
              <a:t>mRNA</a:t>
            </a:r>
            <a:r>
              <a:rPr lang="zh-CN" altLang="en-US" sz="3200">
                <a:latin typeface="Times New Roman" panose="02020603050405020304" pitchFamily="18" charset="0"/>
                <a:ea typeface="楷体" panose="02010609060101010101" pitchFamily="49" charset="-122"/>
                <a:cs typeface="Times New Roman" panose="02020603050405020304" pitchFamily="18" charset="0"/>
              </a:rPr>
              <a:t>，进一步</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编码（翻译）</a:t>
            </a:r>
            <a:r>
              <a:rPr lang="zh-CN" altLang="en-US" sz="3200">
                <a:latin typeface="Times New Roman" panose="02020603050405020304" pitchFamily="18" charset="0"/>
                <a:ea typeface="楷体" panose="02010609060101010101" pitchFamily="49" charset="-122"/>
                <a:cs typeface="Times New Roman" panose="02020603050405020304" pitchFamily="18" charset="0"/>
              </a:rPr>
              <a:t>出蛋白质的</a:t>
            </a:r>
            <a:r>
              <a:rPr lang="en-US" altLang="zh-CN" sz="3200">
                <a:latin typeface="Times New Roman" panose="02020603050405020304" pitchFamily="18" charset="0"/>
                <a:ea typeface="楷体" panose="02010609060101010101" pitchFamily="49" charset="-122"/>
                <a:cs typeface="Times New Roman" panose="02020603050405020304" pitchFamily="18" charset="0"/>
              </a:rPr>
              <a:t>DNA</a:t>
            </a:r>
            <a:r>
              <a:rPr lang="zh-CN" altLang="en-US" sz="3200">
                <a:latin typeface="Times New Roman" panose="02020603050405020304" pitchFamily="18" charset="0"/>
                <a:ea typeface="楷体" panose="02010609060101010101" pitchFamily="49" charset="-122"/>
                <a:cs typeface="Times New Roman" panose="02020603050405020304" pitchFamily="18" charset="0"/>
              </a:rPr>
              <a:t>区段。</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6" name="矩形 42"/>
          <p:cNvSpPr/>
          <p:nvPr>
            <p:custDataLst>
              <p:tags r:id="rId25"/>
            </p:custDataLst>
          </p:nvPr>
        </p:nvSpPr>
        <p:spPr>
          <a:xfrm>
            <a:off x="334431" y="4442867"/>
            <a:ext cx="4507284" cy="1808572"/>
          </a:xfrm>
          <a:custGeom>
            <a:avLst/>
            <a:gdLst>
              <a:gd name="connsiteX0" fmla="*/ 0 w 4507284"/>
              <a:gd name="connsiteY0" fmla="*/ 0 h 1808572"/>
              <a:gd name="connsiteX1" fmla="*/ 428192 w 4507284"/>
              <a:gd name="connsiteY1" fmla="*/ 0 h 1808572"/>
              <a:gd name="connsiteX2" fmla="*/ 901457 w 4507284"/>
              <a:gd name="connsiteY2" fmla="*/ 0 h 1808572"/>
              <a:gd name="connsiteX3" fmla="*/ 1329649 w 4507284"/>
              <a:gd name="connsiteY3" fmla="*/ 0 h 1808572"/>
              <a:gd name="connsiteX4" fmla="*/ 1893059 w 4507284"/>
              <a:gd name="connsiteY4" fmla="*/ 0 h 1808572"/>
              <a:gd name="connsiteX5" fmla="*/ 2321251 w 4507284"/>
              <a:gd name="connsiteY5" fmla="*/ 0 h 1808572"/>
              <a:gd name="connsiteX6" fmla="*/ 2749443 w 4507284"/>
              <a:gd name="connsiteY6" fmla="*/ 0 h 1808572"/>
              <a:gd name="connsiteX7" fmla="*/ 3312854 w 4507284"/>
              <a:gd name="connsiteY7" fmla="*/ 0 h 1808572"/>
              <a:gd name="connsiteX8" fmla="*/ 3741046 w 4507284"/>
              <a:gd name="connsiteY8" fmla="*/ 0 h 1808572"/>
              <a:gd name="connsiteX9" fmla="*/ 4507284 w 4507284"/>
              <a:gd name="connsiteY9" fmla="*/ 0 h 1808572"/>
              <a:gd name="connsiteX10" fmla="*/ 4507284 w 4507284"/>
              <a:gd name="connsiteY10" fmla="*/ 452143 h 1808572"/>
              <a:gd name="connsiteX11" fmla="*/ 4507284 w 4507284"/>
              <a:gd name="connsiteY11" fmla="*/ 886200 h 1808572"/>
              <a:gd name="connsiteX12" fmla="*/ 4507284 w 4507284"/>
              <a:gd name="connsiteY12" fmla="*/ 1338343 h 1808572"/>
              <a:gd name="connsiteX13" fmla="*/ 4507284 w 4507284"/>
              <a:gd name="connsiteY13" fmla="*/ 1808572 h 1808572"/>
              <a:gd name="connsiteX14" fmla="*/ 3988946 w 4507284"/>
              <a:gd name="connsiteY14" fmla="*/ 1808572 h 1808572"/>
              <a:gd name="connsiteX15" fmla="*/ 3560754 w 4507284"/>
              <a:gd name="connsiteY15" fmla="*/ 1808572 h 1808572"/>
              <a:gd name="connsiteX16" fmla="*/ 3087490 w 4507284"/>
              <a:gd name="connsiteY16" fmla="*/ 1808572 h 1808572"/>
              <a:gd name="connsiteX17" fmla="*/ 2659298 w 4507284"/>
              <a:gd name="connsiteY17" fmla="*/ 1808572 h 1808572"/>
              <a:gd name="connsiteX18" fmla="*/ 2095887 w 4507284"/>
              <a:gd name="connsiteY18" fmla="*/ 1808572 h 1808572"/>
              <a:gd name="connsiteX19" fmla="*/ 1442331 w 4507284"/>
              <a:gd name="connsiteY19" fmla="*/ 1808572 h 1808572"/>
              <a:gd name="connsiteX20" fmla="*/ 923993 w 4507284"/>
              <a:gd name="connsiteY20" fmla="*/ 1808572 h 1808572"/>
              <a:gd name="connsiteX21" fmla="*/ 495801 w 4507284"/>
              <a:gd name="connsiteY21" fmla="*/ 1808572 h 1808572"/>
              <a:gd name="connsiteX22" fmla="*/ 0 w 4507284"/>
              <a:gd name="connsiteY22" fmla="*/ 1808572 h 1808572"/>
              <a:gd name="connsiteX23" fmla="*/ 0 w 4507284"/>
              <a:gd name="connsiteY23" fmla="*/ 1392600 h 1808572"/>
              <a:gd name="connsiteX24" fmla="*/ 0 w 4507284"/>
              <a:gd name="connsiteY24" fmla="*/ 940457 h 1808572"/>
              <a:gd name="connsiteX25" fmla="*/ 0 w 4507284"/>
              <a:gd name="connsiteY25" fmla="*/ 506400 h 1808572"/>
              <a:gd name="connsiteX26" fmla="*/ 0 w 4507284"/>
              <a:gd name="connsiteY26" fmla="*/ 0 h 1808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07284" h="1808572" extrusionOk="0">
                <a:moveTo>
                  <a:pt x="0" y="0"/>
                </a:moveTo>
                <a:cubicBezTo>
                  <a:pt x="151811" y="-25924"/>
                  <a:pt x="326091" y="42413"/>
                  <a:pt x="428192" y="0"/>
                </a:cubicBezTo>
                <a:cubicBezTo>
                  <a:pt x="530293" y="-42413"/>
                  <a:pt x="722000" y="31666"/>
                  <a:pt x="901457" y="0"/>
                </a:cubicBezTo>
                <a:cubicBezTo>
                  <a:pt x="1080914" y="-31666"/>
                  <a:pt x="1217103" y="45754"/>
                  <a:pt x="1329649" y="0"/>
                </a:cubicBezTo>
                <a:cubicBezTo>
                  <a:pt x="1442195" y="-45754"/>
                  <a:pt x="1752638" y="36088"/>
                  <a:pt x="1893059" y="0"/>
                </a:cubicBezTo>
                <a:cubicBezTo>
                  <a:pt x="2033480" y="-36088"/>
                  <a:pt x="2212404" y="9415"/>
                  <a:pt x="2321251" y="0"/>
                </a:cubicBezTo>
                <a:cubicBezTo>
                  <a:pt x="2430098" y="-9415"/>
                  <a:pt x="2662518" y="19691"/>
                  <a:pt x="2749443" y="0"/>
                </a:cubicBezTo>
                <a:cubicBezTo>
                  <a:pt x="2836368" y="-19691"/>
                  <a:pt x="3192711" y="5437"/>
                  <a:pt x="3312854" y="0"/>
                </a:cubicBezTo>
                <a:cubicBezTo>
                  <a:pt x="3432997" y="-5437"/>
                  <a:pt x="3586845" y="34162"/>
                  <a:pt x="3741046" y="0"/>
                </a:cubicBezTo>
                <a:cubicBezTo>
                  <a:pt x="3895247" y="-34162"/>
                  <a:pt x="4248693" y="32955"/>
                  <a:pt x="4507284" y="0"/>
                </a:cubicBezTo>
                <a:cubicBezTo>
                  <a:pt x="4530454" y="151805"/>
                  <a:pt x="4494609" y="314521"/>
                  <a:pt x="4507284" y="452143"/>
                </a:cubicBezTo>
                <a:cubicBezTo>
                  <a:pt x="4519959" y="589765"/>
                  <a:pt x="4481005" y="699166"/>
                  <a:pt x="4507284" y="886200"/>
                </a:cubicBezTo>
                <a:cubicBezTo>
                  <a:pt x="4533563" y="1073234"/>
                  <a:pt x="4495621" y="1205683"/>
                  <a:pt x="4507284" y="1338343"/>
                </a:cubicBezTo>
                <a:cubicBezTo>
                  <a:pt x="4518947" y="1471003"/>
                  <a:pt x="4499476" y="1634939"/>
                  <a:pt x="4507284" y="1808572"/>
                </a:cubicBezTo>
                <a:cubicBezTo>
                  <a:pt x="4398155" y="1851971"/>
                  <a:pt x="4119064" y="1779941"/>
                  <a:pt x="3988946" y="1808572"/>
                </a:cubicBezTo>
                <a:cubicBezTo>
                  <a:pt x="3858828" y="1837203"/>
                  <a:pt x="3709825" y="1774428"/>
                  <a:pt x="3560754" y="1808572"/>
                </a:cubicBezTo>
                <a:cubicBezTo>
                  <a:pt x="3411683" y="1842716"/>
                  <a:pt x="3248487" y="1771089"/>
                  <a:pt x="3087490" y="1808572"/>
                </a:cubicBezTo>
                <a:cubicBezTo>
                  <a:pt x="2926493" y="1846055"/>
                  <a:pt x="2841545" y="1762764"/>
                  <a:pt x="2659298" y="1808572"/>
                </a:cubicBezTo>
                <a:cubicBezTo>
                  <a:pt x="2477051" y="1854380"/>
                  <a:pt x="2317437" y="1790922"/>
                  <a:pt x="2095887" y="1808572"/>
                </a:cubicBezTo>
                <a:cubicBezTo>
                  <a:pt x="1874337" y="1826222"/>
                  <a:pt x="1579868" y="1745347"/>
                  <a:pt x="1442331" y="1808572"/>
                </a:cubicBezTo>
                <a:cubicBezTo>
                  <a:pt x="1304794" y="1871797"/>
                  <a:pt x="1154284" y="1775806"/>
                  <a:pt x="923993" y="1808572"/>
                </a:cubicBezTo>
                <a:cubicBezTo>
                  <a:pt x="693702" y="1841338"/>
                  <a:pt x="684013" y="1781247"/>
                  <a:pt x="495801" y="1808572"/>
                </a:cubicBezTo>
                <a:cubicBezTo>
                  <a:pt x="307589" y="1835897"/>
                  <a:pt x="141057" y="1782637"/>
                  <a:pt x="0" y="1808572"/>
                </a:cubicBezTo>
                <a:cubicBezTo>
                  <a:pt x="-42822" y="1710614"/>
                  <a:pt x="39309" y="1546548"/>
                  <a:pt x="0" y="1392600"/>
                </a:cubicBezTo>
                <a:cubicBezTo>
                  <a:pt x="-39309" y="1238652"/>
                  <a:pt x="42014" y="1068458"/>
                  <a:pt x="0" y="940457"/>
                </a:cubicBezTo>
                <a:cubicBezTo>
                  <a:pt x="-42014" y="812456"/>
                  <a:pt x="38546" y="647412"/>
                  <a:pt x="0" y="506400"/>
                </a:cubicBezTo>
                <a:cubicBezTo>
                  <a:pt x="-38546" y="365388"/>
                  <a:pt x="21023" y="106095"/>
                  <a:pt x="0" y="0"/>
                </a:cubicBezTo>
                <a:close/>
              </a:path>
            </a:pathLst>
          </a:custGeom>
          <a:noFill/>
          <a:ln w="38100">
            <a:solidFill>
              <a:srgbClr val="4472C4">
                <a:lumMod val="50000"/>
              </a:srgbClr>
            </a:solidFill>
            <a:prstDash val="dashDot"/>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eaLnBrk="1" hangingPunct="1">
              <a:lnSpc>
                <a:spcPct val="120000"/>
              </a:lnSpc>
            </a:pPr>
            <a:r>
              <a:rPr lang="zh-CN" altLang="en-US" sz="3200">
                <a:solidFill>
                  <a:srgbClr val="4472C4">
                    <a:lumMod val="50000"/>
                  </a:srgbClr>
                </a:solidFill>
                <a:latin typeface="Times New Roman" panose="02020603050405020304" pitchFamily="18" charset="0"/>
                <a:ea typeface="楷体" panose="02010609060101010101" pitchFamily="49" charset="-122"/>
                <a:cs typeface="Times New Roman" panose="02020603050405020304" pitchFamily="18" charset="0"/>
              </a:rPr>
              <a:t>非编码区</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：不能转录</a:t>
            </a:r>
            <a:r>
              <a:rPr lang="zh-CN" altLang="en-US" sz="3200">
                <a:latin typeface="Times New Roman" panose="02020603050405020304" pitchFamily="18" charset="0"/>
                <a:ea typeface="楷体" panose="02010609060101010101" pitchFamily="49" charset="-122"/>
                <a:cs typeface="Times New Roman" panose="02020603050405020304" pitchFamily="18" charset="0"/>
              </a:rPr>
              <a:t>为相应的</a:t>
            </a:r>
            <a:r>
              <a:rPr lang="en-US" altLang="zh-CN" sz="3200">
                <a:latin typeface="Times New Roman" panose="02020603050405020304" pitchFamily="18" charset="0"/>
                <a:ea typeface="楷体" panose="02010609060101010101" pitchFamily="49" charset="-122"/>
                <a:cs typeface="Times New Roman" panose="02020603050405020304" pitchFamily="18" charset="0"/>
              </a:rPr>
              <a:t>mRNA</a:t>
            </a:r>
            <a:r>
              <a:rPr lang="zh-CN" altLang="en-US" sz="3200">
                <a:latin typeface="Times New Roman" panose="02020603050405020304" pitchFamily="18" charset="0"/>
                <a:ea typeface="楷体" panose="02010609060101010101" pitchFamily="49" charset="-122"/>
                <a:cs typeface="Times New Roman" panose="02020603050405020304" pitchFamily="18" charset="0"/>
              </a:rPr>
              <a:t>，</a:t>
            </a:r>
            <a:r>
              <a:rPr lang="zh-CN" altLang="en-US" sz="32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不能编码</a:t>
            </a:r>
            <a:r>
              <a:rPr lang="zh-CN" altLang="en-US" sz="3200">
                <a:latin typeface="Times New Roman" panose="02020603050405020304" pitchFamily="18" charset="0"/>
                <a:ea typeface="楷体" panose="02010609060101010101" pitchFamily="49" charset="-122"/>
                <a:cs typeface="Times New Roman" panose="02020603050405020304" pitchFamily="18" charset="0"/>
              </a:rPr>
              <a:t>蛋白质的区段。</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cxnSp>
        <p:nvCxnSpPr>
          <p:cNvPr id="37" name="直接连接符 36"/>
          <p:cNvCxnSpPr/>
          <p:nvPr>
            <p:custDataLst>
              <p:tags r:id="rId26"/>
            </p:custDataLst>
          </p:nvPr>
        </p:nvCxnSpPr>
        <p:spPr>
          <a:xfrm>
            <a:off x="0" y="6664960"/>
            <a:ext cx="12192000" cy="0"/>
          </a:xfrm>
          <a:prstGeom prst="line">
            <a:avLst/>
          </a:prstGeom>
          <a:ln w="28575">
            <a:solidFill>
              <a:srgbClr val="DFD5CD"/>
            </a:solidFill>
          </a:ln>
        </p:spPr>
        <p:style>
          <a:lnRef idx="1">
            <a:srgbClr val="4472C4"/>
          </a:lnRef>
          <a:fillRef idx="0">
            <a:srgbClr val="4472C4"/>
          </a:fillRef>
          <a:effectRef idx="0">
            <a:srgbClr val="4472C4"/>
          </a:effectRef>
          <a:fontRef idx="minor">
            <a:sysClr val="windowText" lastClr="000000"/>
          </a:fontRef>
        </p:style>
      </p:cxnSp>
      <p:sp>
        <p:nvSpPr>
          <p:cNvPr id="6" name="矩形"/>
          <p:cNvSpPr/>
          <p:nvPr>
            <p:custDataLst>
              <p:tags r:id="rId27"/>
            </p:custDataLst>
          </p:nvPr>
        </p:nvSpPr>
        <p:spPr>
          <a:xfrm>
            <a:off x="266679" y="674946"/>
            <a:ext cx="1833901" cy="52322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effectLst/>
                <a:uLnTx/>
                <a:uFillTx/>
                <a:latin typeface="微软雅黑" panose="020B0503020204020204" charset="-122"/>
                <a:ea typeface="微软雅黑" panose="020B0503020204020204" charset="-122"/>
                <a:cs typeface="黑体" panose="02010609060101010101" charset="-122"/>
              </a:rPr>
              <a:t>基因结构</a:t>
            </a:r>
            <a:endParaRPr kumimoji="0" lang="zh-CN" altLang="en-US" sz="2800" i="0" u="none" strike="noStrike" kern="1200" cap="none" spc="0" normalizeH="0" baseline="0" noProof="0">
              <a:ln>
                <a:noFill/>
              </a:ln>
              <a:effectLst/>
              <a:uLnTx/>
              <a:uFillTx/>
              <a:latin typeface="微软雅黑" panose="020B0503020204020204" charset="-122"/>
              <a:ea typeface="微软雅黑" panose="020B0503020204020204" charset="-122"/>
              <a:cs typeface="黑体" panose="02010609060101010101" charset="-122"/>
            </a:endParaRPr>
          </a:p>
        </p:txBody>
      </p:sp>
    </p:spTree>
    <p:custDataLst>
      <p:tags r:id="rId2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heel(1)">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up)">
                                      <p:cBhvr>
                                        <p:cTn id="22" dur="500"/>
                                        <p:tgtEl>
                                          <p:spTgt spid="2"/>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animEffect transition="in" filter="barn(outVertical)">
                                      <p:cBhvr>
                                        <p:cTn id="31" dur="500"/>
                                        <p:tgtEl>
                                          <p:spTgt spid="32"/>
                                        </p:tgtEl>
                                      </p:cBhvr>
                                    </p:animEffect>
                                  </p:childTnLst>
                                </p:cTn>
                              </p:par>
                            </p:childTnLst>
                          </p:cTn>
                        </p:par>
                        <p:par>
                          <p:cTn id="32" fill="hold">
                            <p:stCondLst>
                              <p:cond delay="500"/>
                            </p:stCondLst>
                            <p:childTnLst>
                              <p:par>
                                <p:cTn id="33" presetID="9" presetClass="entr" presetSubtype="0" fill="hold" grpId="0" nodeType="after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dissolve">
                                      <p:cBhvr>
                                        <p:cTn id="35" dur="500"/>
                                        <p:tgtEl>
                                          <p:spTgt spid="35"/>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barn(inVertical)">
                                      <p:cBhvr>
                                        <p:cTn id="40" dur="500"/>
                                        <p:tgtEl>
                                          <p:spTgt spid="30"/>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barn(inVertical)">
                                      <p:cBhvr>
                                        <p:cTn id="43" dur="500"/>
                                        <p:tgtEl>
                                          <p:spTgt spid="31"/>
                                        </p:tgtEl>
                                      </p:cBhvr>
                                    </p:animEffect>
                                  </p:childTnLst>
                                </p:cTn>
                              </p:par>
                            </p:childTnLst>
                          </p:cTn>
                        </p:par>
                        <p:par>
                          <p:cTn id="44" fill="hold">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dissolve">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barn(inVertical)">
                                      <p:cBhvr>
                                        <p:cTn id="52" dur="500"/>
                                        <p:tgtEl>
                                          <p:spTgt spid="33"/>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barn(inVertical)">
                                      <p:cBhvr>
                                        <p:cTn id="5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ldLvl="0" animBg="1"/>
      <p:bldP spid="30" grpId="0" bldLvl="0" animBg="1"/>
      <p:bldP spid="31" grpId="0" bldLvl="0" animBg="1"/>
      <p:bldP spid="32" grpId="0" bldLvl="0" animBg="1"/>
      <p:bldP spid="33" grpId="0" bldLvl="0" animBg="1"/>
      <p:bldP spid="34" grpId="0" bldLvl="0" animBg="1"/>
      <p:bldP spid="35" grpId="0" bldLvl="0" animBg="1"/>
      <p:bldP spid="36" grpId="0" bldLvl="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文本框 40"/>
          <p:cNvSpPr txBox="1"/>
          <p:nvPr>
            <p:custDataLst>
              <p:tags r:id="rId1"/>
            </p:custDataLst>
          </p:nvPr>
        </p:nvSpPr>
        <p:spPr>
          <a:xfrm>
            <a:off x="0" y="0"/>
            <a:ext cx="12191365" cy="583565"/>
          </a:xfrm>
          <a:prstGeom prst="rect">
            <a:avLst/>
          </a:prstGeom>
          <a:noFill/>
        </p:spPr>
        <p:txBody>
          <a:bodyPr wrap="square" rtlCol="0">
            <a:spAutoFit/>
          </a:bodyPr>
          <a:lstStyle/>
          <a:p>
            <a:pPr algn="ct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第一步：目的基因的筛选与获取</a:t>
            </a:r>
            <a:r>
              <a:rPr lang="en-US" altLang="zh-CN"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a:t>
            </a: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基因结构</a:t>
            </a:r>
            <a:endPar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10" name="Rectangle 26"/>
          <p:cNvSpPr/>
          <p:nvPr>
            <p:custDataLst>
              <p:tags r:id="rId2"/>
            </p:custDataLst>
          </p:nvPr>
        </p:nvSpPr>
        <p:spPr>
          <a:xfrm>
            <a:off x="4197953" y="2402826"/>
            <a:ext cx="3795701" cy="595404"/>
          </a:xfrm>
          <a:prstGeom prst="rect">
            <a:avLst/>
          </a:prstGeom>
          <a:solidFill>
            <a:srgbClr val="70AD47">
              <a:lumMod val="75000"/>
            </a:srgbClr>
          </a:solidFill>
          <a:ln>
            <a:no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en-US" sz="3200">
              <a:latin typeface="楷体" panose="02010609060101010101" pitchFamily="49" charset="-122"/>
              <a:ea typeface="楷体" panose="02010609060101010101" pitchFamily="49" charset="-122"/>
            </a:endParaRPr>
          </a:p>
        </p:txBody>
      </p:sp>
      <p:cxnSp>
        <p:nvCxnSpPr>
          <p:cNvPr id="11" name="Line 3"/>
          <p:cNvCxnSpPr/>
          <p:nvPr>
            <p:custDataLst>
              <p:tags r:id="rId3"/>
            </p:custDataLst>
          </p:nvPr>
        </p:nvCxnSpPr>
        <p:spPr>
          <a:xfrm>
            <a:off x="2188465" y="2430736"/>
            <a:ext cx="7453405" cy="0"/>
          </a:xfrm>
          <a:prstGeom prst="line">
            <a:avLst/>
          </a:prstGeom>
          <a:noFill/>
          <a:ln w="76200">
            <a:solidFill>
              <a:srgbClr val="ED7D31">
                <a:lumMod val="75000"/>
              </a:srgbClr>
            </a:solidFill>
            <a:miter lim="800000"/>
          </a:ln>
        </p:spPr>
      </p:cxnSp>
      <p:cxnSp>
        <p:nvCxnSpPr>
          <p:cNvPr id="12" name="Line 4"/>
          <p:cNvCxnSpPr/>
          <p:nvPr>
            <p:custDataLst>
              <p:tags r:id="rId4"/>
            </p:custDataLst>
          </p:nvPr>
        </p:nvCxnSpPr>
        <p:spPr>
          <a:xfrm>
            <a:off x="2186914" y="3027690"/>
            <a:ext cx="7453404" cy="0"/>
          </a:xfrm>
          <a:prstGeom prst="line">
            <a:avLst/>
          </a:prstGeom>
          <a:noFill/>
          <a:ln w="76200">
            <a:solidFill>
              <a:srgbClr val="ED7D31">
                <a:lumMod val="75000"/>
              </a:srgbClr>
            </a:solidFill>
            <a:miter lim="800000"/>
          </a:ln>
        </p:spPr>
      </p:cxnSp>
      <p:cxnSp>
        <p:nvCxnSpPr>
          <p:cNvPr id="14" name="Line 9"/>
          <p:cNvCxnSpPr/>
          <p:nvPr>
            <p:custDataLst>
              <p:tags r:id="rId5"/>
            </p:custDataLst>
          </p:nvPr>
        </p:nvCxnSpPr>
        <p:spPr>
          <a:xfrm>
            <a:off x="4197953" y="1905105"/>
            <a:ext cx="3795701" cy="0"/>
          </a:xfrm>
          <a:prstGeom prst="line">
            <a:avLst/>
          </a:prstGeom>
          <a:noFill/>
          <a:ln w="38100">
            <a:solidFill>
              <a:srgbClr val="4472C4">
                <a:lumMod val="50000"/>
              </a:srgbClr>
            </a:solidFill>
            <a:miter lim="800000"/>
            <a:headEnd type="arrow"/>
            <a:tailEnd type="arrow"/>
          </a:ln>
        </p:spPr>
      </p:cxnSp>
      <p:cxnSp>
        <p:nvCxnSpPr>
          <p:cNvPr id="15" name="Line 11"/>
          <p:cNvCxnSpPr/>
          <p:nvPr>
            <p:custDataLst>
              <p:tags r:id="rId6"/>
            </p:custDataLst>
          </p:nvPr>
        </p:nvCxnSpPr>
        <p:spPr>
          <a:xfrm>
            <a:off x="2188464" y="1905105"/>
            <a:ext cx="2009489" cy="0"/>
          </a:xfrm>
          <a:prstGeom prst="line">
            <a:avLst/>
          </a:prstGeom>
          <a:noFill/>
          <a:ln w="38100">
            <a:solidFill>
              <a:srgbClr val="4472C4">
                <a:lumMod val="50000"/>
              </a:srgbClr>
            </a:solidFill>
            <a:miter lim="800000"/>
            <a:tailEnd type="arrow"/>
          </a:ln>
        </p:spPr>
      </p:cxnSp>
      <p:sp>
        <p:nvSpPr>
          <p:cNvPr id="16" name="Text Box 12"/>
          <p:cNvSpPr/>
          <p:nvPr>
            <p:custDataLst>
              <p:tags r:id="rId7"/>
            </p:custDataLst>
          </p:nvPr>
        </p:nvSpPr>
        <p:spPr>
          <a:xfrm>
            <a:off x="2357414" y="1285150"/>
            <a:ext cx="1832553" cy="5847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非编码区</a:t>
            </a:r>
            <a:endParaRPr lang="zh-CN" altLang="en-US" sz="3200">
              <a:solidFill>
                <a:srgbClr val="002060"/>
              </a:solidFill>
              <a:latin typeface="楷体" panose="02010609060101010101" pitchFamily="49" charset="-122"/>
              <a:ea typeface="楷体" panose="02010609060101010101" pitchFamily="49" charset="-122"/>
            </a:endParaRPr>
          </a:p>
        </p:txBody>
      </p:sp>
      <p:cxnSp>
        <p:nvCxnSpPr>
          <p:cNvPr id="17" name="Line 14"/>
          <p:cNvCxnSpPr/>
          <p:nvPr>
            <p:custDataLst>
              <p:tags r:id="rId8"/>
            </p:custDataLst>
          </p:nvPr>
        </p:nvCxnSpPr>
        <p:spPr>
          <a:xfrm flipH="1" flipV="1">
            <a:off x="7993654" y="1877196"/>
            <a:ext cx="1860638" cy="0"/>
          </a:xfrm>
          <a:prstGeom prst="line">
            <a:avLst/>
          </a:prstGeom>
          <a:noFill/>
          <a:ln w="38100">
            <a:solidFill>
              <a:srgbClr val="4472C4">
                <a:lumMod val="50000"/>
              </a:srgbClr>
            </a:solidFill>
            <a:miter lim="800000"/>
            <a:tailEnd type="arrow"/>
          </a:ln>
        </p:spPr>
      </p:cxnSp>
      <p:sp>
        <p:nvSpPr>
          <p:cNvPr id="20" name="Text Box 15"/>
          <p:cNvSpPr/>
          <p:nvPr>
            <p:custDataLst>
              <p:tags r:id="rId9"/>
            </p:custDataLst>
          </p:nvPr>
        </p:nvSpPr>
        <p:spPr>
          <a:xfrm>
            <a:off x="8128590" y="1300191"/>
            <a:ext cx="1832553" cy="5847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非编码区</a:t>
            </a:r>
            <a:endParaRPr lang="zh-CN" altLang="en-US" sz="3200">
              <a:solidFill>
                <a:srgbClr val="002060"/>
              </a:solidFill>
              <a:latin typeface="楷体" panose="02010609060101010101" pitchFamily="49" charset="-122"/>
              <a:ea typeface="楷体" panose="02010609060101010101" pitchFamily="49" charset="-122"/>
            </a:endParaRPr>
          </a:p>
        </p:txBody>
      </p:sp>
      <p:sp>
        <p:nvSpPr>
          <p:cNvPr id="21" name="Text Box 16"/>
          <p:cNvSpPr/>
          <p:nvPr>
            <p:custDataLst>
              <p:tags r:id="rId10"/>
            </p:custDataLst>
          </p:nvPr>
        </p:nvSpPr>
        <p:spPr>
          <a:xfrm>
            <a:off x="5469453" y="1340746"/>
            <a:ext cx="1420582" cy="5847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编码区</a:t>
            </a:r>
            <a:endParaRPr lang="zh-CN" altLang="en-US" sz="3200">
              <a:solidFill>
                <a:srgbClr val="002060"/>
              </a:solidFill>
              <a:latin typeface="楷体" panose="02010609060101010101" pitchFamily="49" charset="-122"/>
              <a:ea typeface="楷体" panose="02010609060101010101" pitchFamily="49" charset="-122"/>
            </a:endParaRPr>
          </a:p>
        </p:txBody>
      </p:sp>
      <p:sp>
        <p:nvSpPr>
          <p:cNvPr id="22" name="Text Box 17"/>
          <p:cNvSpPr/>
          <p:nvPr>
            <p:custDataLst>
              <p:tags r:id="rId11"/>
            </p:custDataLst>
          </p:nvPr>
        </p:nvSpPr>
        <p:spPr>
          <a:xfrm>
            <a:off x="1975313" y="1877464"/>
            <a:ext cx="2451312" cy="5847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编码区上游 </a:t>
            </a:r>
            <a:endParaRPr lang="zh-CN" altLang="en-US" sz="3200">
              <a:solidFill>
                <a:srgbClr val="002060"/>
              </a:solidFill>
              <a:latin typeface="楷体" panose="02010609060101010101" pitchFamily="49" charset="-122"/>
              <a:ea typeface="楷体" panose="02010609060101010101" pitchFamily="49" charset="-122"/>
            </a:endParaRPr>
          </a:p>
        </p:txBody>
      </p:sp>
      <p:sp>
        <p:nvSpPr>
          <p:cNvPr id="23" name="Text Box 18"/>
          <p:cNvSpPr/>
          <p:nvPr>
            <p:custDataLst>
              <p:tags r:id="rId12"/>
            </p:custDataLst>
          </p:nvPr>
        </p:nvSpPr>
        <p:spPr>
          <a:xfrm>
            <a:off x="8153867" y="1819926"/>
            <a:ext cx="2526711"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编码区下游 </a:t>
            </a:r>
            <a:endParaRPr lang="zh-CN" altLang="en-US" sz="3200">
              <a:solidFill>
                <a:srgbClr val="002060"/>
              </a:solidFill>
              <a:latin typeface="楷体" panose="02010609060101010101" pitchFamily="49" charset="-122"/>
              <a:ea typeface="楷体" panose="02010609060101010101" pitchFamily="49" charset="-122"/>
            </a:endParaRPr>
          </a:p>
        </p:txBody>
      </p:sp>
      <p:sp>
        <p:nvSpPr>
          <p:cNvPr id="24" name="Text Box 20"/>
          <p:cNvSpPr/>
          <p:nvPr>
            <p:custDataLst>
              <p:tags r:id="rId13"/>
            </p:custDataLst>
          </p:nvPr>
        </p:nvSpPr>
        <p:spPr>
          <a:xfrm>
            <a:off x="908471" y="2425127"/>
            <a:ext cx="1508666" cy="584775"/>
          </a:xfrm>
          <a:prstGeom prst="rect">
            <a:avLst/>
          </a:prstGeom>
          <a:solidFill>
            <a:srgbClr val="009900"/>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gn="ctr"/>
            <a:r>
              <a:rPr lang="zh-CN" altLang="en-US" sz="3200">
                <a:solidFill>
                  <a:sysClr val="window" lastClr="FFFFFF"/>
                </a:solidFill>
                <a:latin typeface="楷体" panose="02010609060101010101" pitchFamily="49" charset="-122"/>
                <a:ea typeface="楷体" panose="02010609060101010101" pitchFamily="49" charset="-122"/>
              </a:rPr>
              <a:t>启动子</a:t>
            </a:r>
            <a:endParaRPr lang="zh-CN" altLang="en-US" sz="3200">
              <a:solidFill>
                <a:sysClr val="window" lastClr="FFFFFF"/>
              </a:solidFill>
              <a:latin typeface="楷体" panose="02010609060101010101" pitchFamily="49" charset="-122"/>
              <a:ea typeface="楷体" panose="02010609060101010101" pitchFamily="49" charset="-122"/>
            </a:endParaRPr>
          </a:p>
        </p:txBody>
      </p:sp>
      <p:sp>
        <p:nvSpPr>
          <p:cNvPr id="26" name="Text Box 21"/>
          <p:cNvSpPr/>
          <p:nvPr>
            <p:custDataLst>
              <p:tags r:id="rId14"/>
            </p:custDataLst>
          </p:nvPr>
        </p:nvSpPr>
        <p:spPr>
          <a:xfrm>
            <a:off x="9435429" y="2437306"/>
            <a:ext cx="1496430" cy="584775"/>
          </a:xfrm>
          <a:prstGeom prst="rect">
            <a:avLst/>
          </a:prstGeom>
          <a:solidFill>
            <a:srgbClr val="009900"/>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gn="ctr"/>
            <a:r>
              <a:rPr lang="zh-CN" altLang="en-US" sz="3200">
                <a:solidFill>
                  <a:sysClr val="window" lastClr="FFFFFF"/>
                </a:solidFill>
                <a:latin typeface="楷体" panose="02010609060101010101" pitchFamily="49" charset="-122"/>
                <a:ea typeface="楷体" panose="02010609060101010101" pitchFamily="49" charset="-122"/>
              </a:rPr>
              <a:t>终止子</a:t>
            </a:r>
            <a:endParaRPr lang="zh-CN" altLang="en-US" sz="3200">
              <a:solidFill>
                <a:sysClr val="window" lastClr="FFFFFF"/>
              </a:solidFill>
              <a:latin typeface="楷体" panose="02010609060101010101" pitchFamily="49" charset="-122"/>
              <a:ea typeface="楷体" panose="02010609060101010101" pitchFamily="49" charset="-122"/>
            </a:endParaRPr>
          </a:p>
        </p:txBody>
      </p:sp>
      <p:cxnSp>
        <p:nvCxnSpPr>
          <p:cNvPr id="27" name="直接连接符 17"/>
          <p:cNvCxnSpPr/>
          <p:nvPr>
            <p:custDataLst>
              <p:tags r:id="rId15"/>
            </p:custDataLst>
          </p:nvPr>
        </p:nvCxnSpPr>
        <p:spPr>
          <a:xfrm flipH="1">
            <a:off x="4202606" y="1518091"/>
            <a:ext cx="17266" cy="1512700"/>
          </a:xfrm>
          <a:prstGeom prst="line">
            <a:avLst/>
          </a:prstGeom>
          <a:noFill/>
          <a:ln w="31750">
            <a:solidFill>
              <a:srgbClr val="4472C4">
                <a:lumMod val="50000"/>
              </a:srgbClr>
            </a:solidFill>
            <a:miter lim="800000"/>
          </a:ln>
        </p:spPr>
      </p:cxnSp>
      <p:cxnSp>
        <p:nvCxnSpPr>
          <p:cNvPr id="28" name="直接连接符 18"/>
          <p:cNvCxnSpPr/>
          <p:nvPr>
            <p:custDataLst>
              <p:tags r:id="rId16"/>
            </p:custDataLst>
          </p:nvPr>
        </p:nvCxnSpPr>
        <p:spPr>
          <a:xfrm>
            <a:off x="7987241" y="1578877"/>
            <a:ext cx="4863" cy="1437960"/>
          </a:xfrm>
          <a:prstGeom prst="line">
            <a:avLst/>
          </a:prstGeom>
          <a:noFill/>
          <a:ln w="31750">
            <a:solidFill>
              <a:srgbClr val="4472C4">
                <a:lumMod val="50000"/>
              </a:srgbClr>
            </a:solidFill>
            <a:miter lim="800000"/>
          </a:ln>
        </p:spPr>
      </p:cxnSp>
      <p:sp>
        <p:nvSpPr>
          <p:cNvPr id="29" name="Text Box 29"/>
          <p:cNvSpPr/>
          <p:nvPr>
            <p:custDataLst>
              <p:tags r:id="rId17"/>
            </p:custDataLst>
          </p:nvPr>
        </p:nvSpPr>
        <p:spPr>
          <a:xfrm>
            <a:off x="4325872" y="3120007"/>
            <a:ext cx="3539862" cy="460375"/>
          </a:xfrm>
          <a:prstGeom prst="rect">
            <a:avLst/>
          </a:prstGeom>
          <a:solidFill>
            <a:srgbClr val="ED7D31">
              <a:lumMod val="20000"/>
              <a:lumOff val="80000"/>
            </a:srgbClr>
          </a:solidFill>
          <a:ln>
            <a:noFill/>
            <a:miter lim="800000"/>
          </a:ln>
        </p:spPr>
        <p:txBody>
          <a:bodyPr wrap="square">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ysClr val="windowText" lastClr="000000"/>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ysClr val="windowText" lastClr="000000"/>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ysClr val="windowText" lastClr="000000"/>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ysClr val="windowText" lastClr="000000"/>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ysClr val="windowText" lastClr="000000"/>
                </a:solidFill>
                <a:latin typeface="+mn-lt"/>
                <a:ea typeface="+mn-ea"/>
                <a:cs typeface="+mn-cs"/>
              </a:defRPr>
            </a:lvl5pPr>
            <a:lvl6pPr marL="2553970"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6pPr>
            <a:lvl7pPr marL="3018155"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7pPr>
            <a:lvl8pPr marL="3482975"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8pPr>
            <a:lvl9pPr marL="3947160"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9pPr>
          </a:lstStyle>
          <a:p>
            <a:pPr marL="0" indent="0" algn="ctr" eaLnBrk="1" hangingPunct="1">
              <a:spcBef>
                <a:spcPct val="50000"/>
              </a:spcBef>
              <a:buNone/>
            </a:pPr>
            <a:r>
              <a:rPr lang="zh-CN" altLang="en-US" sz="2400" b="1">
                <a:latin typeface="楷体" panose="02010609060101010101" pitchFamily="49" charset="-122"/>
                <a:ea typeface="楷体" panose="02010609060101010101" pitchFamily="49" charset="-122"/>
              </a:rPr>
              <a:t>连续的、不间隔的</a:t>
            </a:r>
            <a:endParaRPr lang="zh-CN" altLang="en-US" sz="2400" b="1">
              <a:latin typeface="楷体" panose="02010609060101010101" pitchFamily="49" charset="-122"/>
              <a:ea typeface="楷体" panose="02010609060101010101" pitchFamily="49" charset="-122"/>
            </a:endParaRPr>
          </a:p>
        </p:txBody>
      </p:sp>
      <p:sp>
        <p:nvSpPr>
          <p:cNvPr id="33" name="Text Box 22"/>
          <p:cNvSpPr/>
          <p:nvPr>
            <p:custDataLst>
              <p:tags r:id="rId18"/>
            </p:custDataLst>
          </p:nvPr>
        </p:nvSpPr>
        <p:spPr>
          <a:xfrm>
            <a:off x="2807335" y="4536440"/>
            <a:ext cx="8348345" cy="4603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en-US" altLang="zh-CN"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RNA</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聚合酶</a:t>
            </a:r>
            <a:r>
              <a:rPr lang="zh-CN" altLang="en-US" sz="2400">
                <a:latin typeface="Times New Roman" panose="02020603050405020304" pitchFamily="18" charset="0"/>
                <a:ea typeface="楷体" panose="02010609060101010101" pitchFamily="49" charset="-122"/>
                <a:cs typeface="Times New Roman" panose="02020603050405020304" pitchFamily="18" charset="0"/>
              </a:rPr>
              <a:t>识别并结合的位点，</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驱动</a:t>
            </a:r>
            <a:r>
              <a:rPr lang="zh-CN" altLang="en-US" sz="2400">
                <a:latin typeface="Times New Roman" panose="02020603050405020304" pitchFamily="18" charset="0"/>
                <a:ea typeface="楷体" panose="02010609060101010101" pitchFamily="49" charset="-122"/>
                <a:cs typeface="Times New Roman" panose="02020603050405020304" pitchFamily="18" charset="0"/>
              </a:rPr>
              <a:t>基因</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rPr>
              <a:t>转录</a:t>
            </a:r>
            <a:r>
              <a:rPr lang="zh-CN" altLang="en-US" sz="2400">
                <a:latin typeface="Times New Roman" panose="02020603050405020304" pitchFamily="18" charset="0"/>
                <a:ea typeface="楷体" panose="02010609060101010101" pitchFamily="49" charset="-122"/>
                <a:cs typeface="Times New Roman" panose="02020603050405020304" pitchFamily="18" charset="0"/>
              </a:rPr>
              <a:t>出</a:t>
            </a:r>
            <a:r>
              <a:rPr lang="en-US" altLang="zh-CN" sz="2400">
                <a:latin typeface="Times New Roman" panose="02020603050405020304" pitchFamily="18" charset="0"/>
                <a:ea typeface="楷体" panose="02010609060101010101" pitchFamily="49" charset="-122"/>
                <a:cs typeface="Times New Roman" panose="02020603050405020304" pitchFamily="18" charset="0"/>
              </a:rPr>
              <a:t>mRNA</a:t>
            </a:r>
            <a:endParaRPr lang="en-US" altLang="zh-CN" sz="24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4" name="文本框 10"/>
          <p:cNvSpPr/>
          <p:nvPr>
            <p:custDataLst>
              <p:tags r:id="rId19"/>
            </p:custDataLst>
          </p:nvPr>
        </p:nvSpPr>
        <p:spPr>
          <a:xfrm>
            <a:off x="210875" y="4031042"/>
            <a:ext cx="1101090" cy="460375"/>
          </a:xfrm>
          <a:prstGeom prst="rect">
            <a:avLst/>
          </a:prstGeom>
          <a:solidFill>
            <a:srgbClr val="00B050"/>
          </a:solid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24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sym typeface="+mn-ea"/>
              </a:rPr>
              <a:t>启动子</a:t>
            </a:r>
            <a:endParaRPr lang="zh-CN" altLang="en-US" sz="24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35" name="左大括号 28"/>
          <p:cNvSpPr/>
          <p:nvPr>
            <p:custDataLst>
              <p:tags r:id="rId20"/>
            </p:custDataLst>
          </p:nvPr>
        </p:nvSpPr>
        <p:spPr>
          <a:xfrm>
            <a:off x="1440180" y="3658235"/>
            <a:ext cx="237490" cy="1038225"/>
          </a:xfrm>
          <a:prstGeom prst="leftBrace">
            <a:avLst>
              <a:gd name="adj1" fmla="val 70573"/>
              <a:gd name="adj2" fmla="val 50000"/>
            </a:avLst>
          </a:prstGeom>
          <a:noFill/>
          <a:ln w="25400">
            <a:solidFill>
              <a:sysClr val="windowText" lastClr="000000"/>
            </a:solidFill>
            <a:miter lim="800000"/>
          </a:ln>
        </p:spPr>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algn="ctr"/>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8" name="Text Box 22"/>
          <p:cNvSpPr/>
          <p:nvPr>
            <p:custDataLst>
              <p:tags r:id="rId21"/>
            </p:custDataLst>
          </p:nvPr>
        </p:nvSpPr>
        <p:spPr>
          <a:xfrm>
            <a:off x="1737042" y="3529784"/>
            <a:ext cx="1652865" cy="142049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nSpc>
                <a:spcPct val="120000"/>
              </a:lnSpc>
            </a:pPr>
            <a:r>
              <a:rPr lang="zh-CN" altLang="en-US" sz="2400">
                <a:latin typeface="Times New Roman" panose="02020603050405020304" pitchFamily="18" charset="0"/>
                <a:ea typeface="楷体" panose="02010609060101010101" pitchFamily="49" charset="-122"/>
                <a:cs typeface="Times New Roman" panose="02020603050405020304" pitchFamily="18" charset="0"/>
              </a:rPr>
              <a:t>本质：</a:t>
            </a:r>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a:p>
            <a:pPr lvl="0">
              <a:lnSpc>
                <a:spcPct val="120000"/>
              </a:lnSpc>
            </a:pPr>
            <a:r>
              <a:rPr lang="zh-CN" altLang="en-US" sz="2400">
                <a:latin typeface="Times New Roman" panose="02020603050405020304" pitchFamily="18" charset="0"/>
                <a:ea typeface="楷体" panose="02010609060101010101" pitchFamily="49" charset="-122"/>
                <a:cs typeface="Times New Roman" panose="02020603050405020304" pitchFamily="18" charset="0"/>
              </a:rPr>
              <a:t>位置：</a:t>
            </a:r>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a:p>
            <a:pPr lvl="0">
              <a:lnSpc>
                <a:spcPct val="120000"/>
              </a:lnSpc>
            </a:pPr>
            <a:r>
              <a:rPr lang="zh-CN" altLang="en-US" sz="2400">
                <a:latin typeface="Times New Roman" panose="02020603050405020304" pitchFamily="18" charset="0"/>
                <a:ea typeface="楷体" panose="02010609060101010101" pitchFamily="49" charset="-122"/>
                <a:cs typeface="Times New Roman" panose="02020603050405020304" pitchFamily="18" charset="0"/>
              </a:rPr>
              <a:t>作用：</a:t>
            </a:r>
            <a:endPar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9" name="文本框 4"/>
          <p:cNvSpPr/>
          <p:nvPr>
            <p:custDataLst>
              <p:tags r:id="rId22"/>
            </p:custDataLst>
          </p:nvPr>
        </p:nvSpPr>
        <p:spPr>
          <a:xfrm>
            <a:off x="2717351" y="3575351"/>
            <a:ext cx="4822825" cy="4603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2400">
                <a:latin typeface="Times New Roman" panose="02020603050405020304" pitchFamily="18" charset="0"/>
                <a:ea typeface="楷体" panose="02010609060101010101" pitchFamily="49" charset="-122"/>
                <a:cs typeface="Times New Roman" panose="02020603050405020304" pitchFamily="18" charset="0"/>
                <a:sym typeface="+mn-ea"/>
              </a:rPr>
              <a:t>是一段有</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特殊序列</a:t>
            </a:r>
            <a:r>
              <a:rPr lang="zh-CN" altLang="en-US" sz="2400">
                <a:latin typeface="Times New Roman" panose="02020603050405020304" pitchFamily="18" charset="0"/>
                <a:ea typeface="楷体" panose="02010609060101010101" pitchFamily="49" charset="-122"/>
                <a:cs typeface="Times New Roman" panose="02020603050405020304" pitchFamily="18" charset="0"/>
                <a:sym typeface="+mn-ea"/>
              </a:rPr>
              <a:t>结构的</a:t>
            </a:r>
            <a:r>
              <a:rPr lang="en-US" altLang="zh-CN"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rPr>
              <a:t>DNA</a:t>
            </a:r>
            <a:r>
              <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rPr>
              <a:t>片段</a:t>
            </a:r>
            <a:endPar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40" name="文本框 15"/>
          <p:cNvSpPr/>
          <p:nvPr>
            <p:custDataLst>
              <p:tags r:id="rId23"/>
            </p:custDataLst>
          </p:nvPr>
        </p:nvSpPr>
        <p:spPr>
          <a:xfrm>
            <a:off x="2768380" y="4055847"/>
            <a:ext cx="2019300" cy="4603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2400">
                <a:latin typeface="Times New Roman" panose="02020603050405020304" pitchFamily="18" charset="0"/>
                <a:ea typeface="楷体" panose="02010609060101010101" pitchFamily="49" charset="-122"/>
                <a:cs typeface="Times New Roman" panose="02020603050405020304" pitchFamily="18" charset="0"/>
                <a:sym typeface="+mn-ea"/>
              </a:rPr>
              <a:t>位于基因</a:t>
            </a:r>
            <a:r>
              <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rPr>
              <a:t>上游</a:t>
            </a:r>
            <a:endPar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6" name="矩形"/>
          <p:cNvSpPr/>
          <p:nvPr>
            <p:custDataLst>
              <p:tags r:id="rId24"/>
            </p:custDataLst>
          </p:nvPr>
        </p:nvSpPr>
        <p:spPr>
          <a:xfrm>
            <a:off x="266700" y="675005"/>
            <a:ext cx="3042920" cy="52197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effectLst/>
                <a:uLnTx/>
                <a:uFillTx/>
                <a:latin typeface="微软雅黑" panose="020B0503020204020204" charset="-122"/>
                <a:ea typeface="微软雅黑" panose="020B0503020204020204" charset="-122"/>
                <a:cs typeface="黑体" panose="02010609060101010101" charset="-122"/>
              </a:rPr>
              <a:t>原核细胞基因结构</a:t>
            </a:r>
            <a:endParaRPr kumimoji="0" lang="zh-CN" altLang="en-US" sz="2800" i="0" u="none" strike="noStrike" kern="1200" cap="none" spc="0" normalizeH="0" baseline="0" noProof="0">
              <a:ln>
                <a:noFill/>
              </a:ln>
              <a:effectLst/>
              <a:uLnTx/>
              <a:uFillTx/>
              <a:latin typeface="微软雅黑" panose="020B0503020204020204" charset="-122"/>
              <a:ea typeface="微软雅黑" panose="020B0503020204020204" charset="-122"/>
              <a:cs typeface="黑体" panose="02010609060101010101" charset="-122"/>
            </a:endParaRPr>
          </a:p>
        </p:txBody>
      </p:sp>
      <p:grpSp>
        <p:nvGrpSpPr>
          <p:cNvPr id="3" name="组合 2"/>
          <p:cNvGrpSpPr/>
          <p:nvPr>
            <p:custDataLst>
              <p:tags r:id="rId25"/>
            </p:custDataLst>
          </p:nvPr>
        </p:nvGrpSpPr>
        <p:grpSpPr>
          <a:xfrm>
            <a:off x="210820" y="5060950"/>
            <a:ext cx="7686040" cy="1494790"/>
            <a:chOff x="332" y="7970"/>
            <a:chExt cx="12104" cy="2354"/>
          </a:xfrm>
        </p:grpSpPr>
        <p:sp>
          <p:nvSpPr>
            <p:cNvPr id="31" name="左大括号 30"/>
            <p:cNvSpPr/>
            <p:nvPr>
              <p:custDataLst>
                <p:tags r:id="rId26"/>
              </p:custDataLst>
            </p:nvPr>
          </p:nvSpPr>
          <p:spPr>
            <a:xfrm>
              <a:off x="2234" y="8208"/>
              <a:ext cx="300" cy="1731"/>
            </a:xfrm>
            <a:prstGeom prst="leftBrace">
              <a:avLst>
                <a:gd name="adj1" fmla="val 70585"/>
                <a:gd name="adj2" fmla="val 50000"/>
              </a:avLst>
            </a:prstGeom>
            <a:noFill/>
            <a:ln w="25400">
              <a:solidFill>
                <a:sysClr val="windowText" lastClr="000000"/>
              </a:solidFill>
              <a:miter lim="800000"/>
            </a:ln>
          </p:spPr>
          <p:txBody>
            <a:bodyPr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algn="ctr"/>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2" name="组合 1"/>
            <p:cNvGrpSpPr/>
            <p:nvPr>
              <p:custDataLst>
                <p:tags r:id="rId27"/>
              </p:custDataLst>
            </p:nvPr>
          </p:nvGrpSpPr>
          <p:grpSpPr>
            <a:xfrm>
              <a:off x="332" y="7970"/>
              <a:ext cx="12104" cy="2355"/>
              <a:chOff x="332" y="7970"/>
              <a:chExt cx="12104" cy="2355"/>
            </a:xfrm>
          </p:grpSpPr>
          <p:sp>
            <p:nvSpPr>
              <p:cNvPr id="4" name="文本框 13"/>
              <p:cNvSpPr/>
              <p:nvPr>
                <p:custDataLst>
                  <p:tags r:id="rId28"/>
                </p:custDataLst>
              </p:nvPr>
            </p:nvSpPr>
            <p:spPr>
              <a:xfrm>
                <a:off x="332" y="8767"/>
                <a:ext cx="1734" cy="725"/>
              </a:xfrm>
              <a:prstGeom prst="rect">
                <a:avLst/>
              </a:prstGeom>
              <a:solidFill>
                <a:srgbClr val="00B050"/>
              </a:solid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24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sym typeface="+mn-ea"/>
                  </a:rPr>
                  <a:t>终止子</a:t>
                </a:r>
                <a:endParaRPr lang="zh-CN" altLang="en-US" sz="24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32" name="Text Box 22"/>
              <p:cNvSpPr/>
              <p:nvPr>
                <p:custDataLst>
                  <p:tags r:id="rId29"/>
                </p:custDataLst>
              </p:nvPr>
            </p:nvSpPr>
            <p:spPr>
              <a:xfrm>
                <a:off x="2642" y="7970"/>
                <a:ext cx="2433" cy="2237"/>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nSpc>
                    <a:spcPct val="120000"/>
                  </a:lnSpc>
                </a:pPr>
                <a:r>
                  <a:rPr lang="zh-CN" altLang="en-US" sz="2400">
                    <a:latin typeface="Times New Roman" panose="02020603050405020304" pitchFamily="18" charset="0"/>
                    <a:ea typeface="楷体" panose="02010609060101010101" pitchFamily="49" charset="-122"/>
                    <a:cs typeface="Times New Roman" panose="02020603050405020304" pitchFamily="18" charset="0"/>
                  </a:rPr>
                  <a:t>本质：</a:t>
                </a:r>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a:p>
                <a:pPr lvl="0">
                  <a:lnSpc>
                    <a:spcPct val="120000"/>
                  </a:lnSpc>
                </a:pPr>
                <a:r>
                  <a:rPr lang="zh-CN" altLang="en-US" sz="2400">
                    <a:latin typeface="Times New Roman" panose="02020603050405020304" pitchFamily="18" charset="0"/>
                    <a:ea typeface="楷体" panose="02010609060101010101" pitchFamily="49" charset="-122"/>
                    <a:cs typeface="Times New Roman" panose="02020603050405020304" pitchFamily="18" charset="0"/>
                  </a:rPr>
                  <a:t>位置：</a:t>
                </a:r>
                <a:endParaRPr lang="zh-CN" altLang="en-US" sz="2400">
                  <a:latin typeface="Times New Roman" panose="02020603050405020304" pitchFamily="18" charset="0"/>
                  <a:ea typeface="楷体" panose="02010609060101010101" pitchFamily="49" charset="-122"/>
                  <a:cs typeface="Times New Roman" panose="02020603050405020304" pitchFamily="18" charset="0"/>
                </a:endParaRPr>
              </a:p>
              <a:p>
                <a:pPr lvl="0">
                  <a:lnSpc>
                    <a:spcPct val="120000"/>
                  </a:lnSpc>
                </a:pPr>
                <a:r>
                  <a:rPr lang="zh-CN" altLang="en-US" sz="2400">
                    <a:latin typeface="Times New Roman" panose="02020603050405020304" pitchFamily="18" charset="0"/>
                    <a:ea typeface="楷体" panose="02010609060101010101" pitchFamily="49" charset="-122"/>
                    <a:cs typeface="Times New Roman" panose="02020603050405020304" pitchFamily="18" charset="0"/>
                  </a:rPr>
                  <a:t>作用：</a:t>
                </a:r>
                <a:endPar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36" name="文本框 17"/>
              <p:cNvSpPr/>
              <p:nvPr>
                <p:custDataLst>
                  <p:tags r:id="rId30"/>
                </p:custDataLst>
              </p:nvPr>
            </p:nvSpPr>
            <p:spPr>
              <a:xfrm>
                <a:off x="4360" y="8157"/>
                <a:ext cx="8077" cy="72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2400">
                    <a:latin typeface="Times New Roman" panose="02020603050405020304" pitchFamily="18" charset="0"/>
                    <a:ea typeface="楷体" panose="02010609060101010101" pitchFamily="49" charset="-122"/>
                    <a:cs typeface="Times New Roman" panose="02020603050405020304" pitchFamily="18" charset="0"/>
                    <a:sym typeface="+mn-ea"/>
                  </a:rPr>
                  <a:t>也是一段有</a:t>
                </a:r>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特殊序列</a:t>
                </a:r>
                <a:r>
                  <a:rPr lang="zh-CN" altLang="en-US" sz="2400">
                    <a:latin typeface="Times New Roman" panose="02020603050405020304" pitchFamily="18" charset="0"/>
                    <a:ea typeface="楷体" panose="02010609060101010101" pitchFamily="49" charset="-122"/>
                    <a:cs typeface="Times New Roman" panose="02020603050405020304" pitchFamily="18" charset="0"/>
                    <a:sym typeface="+mn-ea"/>
                  </a:rPr>
                  <a:t>结构的</a:t>
                </a:r>
                <a:r>
                  <a:rPr lang="en-US" altLang="zh-CN"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rPr>
                  <a:t>DNA</a:t>
                </a:r>
                <a:r>
                  <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rPr>
                  <a:t>片段</a:t>
                </a:r>
                <a:endPar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37" name="文本框 18"/>
              <p:cNvSpPr/>
              <p:nvPr>
                <p:custDataLst>
                  <p:tags r:id="rId31"/>
                </p:custDataLst>
              </p:nvPr>
            </p:nvSpPr>
            <p:spPr>
              <a:xfrm>
                <a:off x="4421" y="8882"/>
                <a:ext cx="3180" cy="72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2400">
                    <a:latin typeface="Times New Roman" panose="02020603050405020304" pitchFamily="18" charset="0"/>
                    <a:ea typeface="楷体" panose="02010609060101010101" pitchFamily="49" charset="-122"/>
                    <a:cs typeface="Times New Roman" panose="02020603050405020304" pitchFamily="18" charset="0"/>
                    <a:sym typeface="+mn-ea"/>
                  </a:rPr>
                  <a:t>位于基因</a:t>
                </a:r>
                <a:r>
                  <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rPr>
                  <a:t>下游</a:t>
                </a:r>
                <a:endPar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5" name="文本框 19"/>
              <p:cNvSpPr/>
              <p:nvPr>
                <p:custDataLst>
                  <p:tags r:id="rId32"/>
                </p:custDataLst>
              </p:nvPr>
            </p:nvSpPr>
            <p:spPr>
              <a:xfrm>
                <a:off x="4505" y="9601"/>
                <a:ext cx="2216" cy="72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2400">
                    <a:solidFill>
                      <a:srgbClr val="FF0000"/>
                    </a:solidFill>
                    <a:latin typeface="Times New Roman" panose="02020603050405020304" pitchFamily="18" charset="0"/>
                    <a:ea typeface="楷体" panose="02010609060101010101" pitchFamily="49" charset="-122"/>
                    <a:cs typeface="Times New Roman" panose="02020603050405020304" pitchFamily="18" charset="0"/>
                    <a:sym typeface="+mn-ea"/>
                  </a:rPr>
                  <a:t>终止</a:t>
                </a:r>
                <a:r>
                  <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rPr>
                  <a:t>转录</a:t>
                </a:r>
                <a:endParaRPr lang="zh-CN" altLang="en-US" sz="2400">
                  <a:solidFill>
                    <a:srgbClr val="0000F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grpSp>
      </p:grpSp>
    </p:spTree>
    <p:custDataLst>
      <p:tags r:id="rId3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right)">
                                      <p:cBhvr>
                                        <p:cTn id="7" dur="500"/>
                                        <p:tgtEl>
                                          <p:spTgt spid="2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500"/>
                                        <p:tgtEl>
                                          <p:spTgt spid="34"/>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5"/>
                                        </p:tgtEl>
                                        <p:attrNameLst>
                                          <p:attrName>style.visibility</p:attrName>
                                        </p:attrNameLst>
                                      </p:cBhvr>
                                      <p:to>
                                        <p:strVal val="visible"/>
                                      </p:to>
                                    </p:set>
                                    <p:animEffect transition="in" filter="wipe(left)">
                                      <p:cBhvr>
                                        <p:cTn id="18" dur="500"/>
                                        <p:tgtEl>
                                          <p:spTgt spid="3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wipe(left)">
                                      <p:cBhvr>
                                        <p:cTn id="21" dur="500"/>
                                        <p:tgtEl>
                                          <p:spTgt spid="3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wipe(left)">
                                      <p:cBhvr>
                                        <p:cTn id="26" dur="500"/>
                                        <p:tgtEl>
                                          <p:spTgt spid="3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left)">
                                      <p:cBhvr>
                                        <p:cTn id="31" dur="500"/>
                                        <p:tgtEl>
                                          <p:spTgt spid="4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left)">
                                      <p:cBhvr>
                                        <p:cTn id="36" dur="500"/>
                                        <p:tgtEl>
                                          <p:spTgt spid="33"/>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randombar(horizontal)">
                                      <p:cBhvr>
                                        <p:cTn id="41" dur="500"/>
                                        <p:tgtEl>
                                          <p:spTgt spid="29"/>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ldLvl="0" animBg="1"/>
      <p:bldP spid="26" grpId="0" bldLvl="0" animBg="1"/>
      <p:bldP spid="29" grpId="0" bldLvl="0" animBg="1"/>
      <p:bldP spid="33" grpId="0"/>
      <p:bldP spid="34" grpId="0" bldLvl="0" animBg="1"/>
      <p:bldP spid="35" grpId="0" bldLvl="0" animBg="1"/>
      <p:bldP spid="38" grpId="0"/>
      <p:bldP spid="39" grpId="0"/>
      <p:bldP spid="40" grpId="0"/>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文本框 40"/>
          <p:cNvSpPr txBox="1"/>
          <p:nvPr>
            <p:custDataLst>
              <p:tags r:id="rId1"/>
            </p:custDataLst>
          </p:nvPr>
        </p:nvSpPr>
        <p:spPr>
          <a:xfrm>
            <a:off x="0" y="0"/>
            <a:ext cx="12191365" cy="583565"/>
          </a:xfrm>
          <a:prstGeom prst="rect">
            <a:avLst/>
          </a:prstGeom>
          <a:noFill/>
        </p:spPr>
        <p:txBody>
          <a:bodyPr wrap="square" rtlCol="0">
            <a:spAutoFit/>
          </a:bodyPr>
          <a:lstStyle/>
          <a:p>
            <a:pPr algn="ct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第一步：目的基因的筛选与获取</a:t>
            </a:r>
            <a:r>
              <a:rPr lang="en-US" altLang="zh-CN"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a:t>
            </a: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基因结构</a:t>
            </a:r>
            <a:endPar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10" name="Rectangle 26"/>
          <p:cNvSpPr/>
          <p:nvPr>
            <p:custDataLst>
              <p:tags r:id="rId2"/>
            </p:custDataLst>
          </p:nvPr>
        </p:nvSpPr>
        <p:spPr>
          <a:xfrm>
            <a:off x="4147153" y="2265666"/>
            <a:ext cx="3795701" cy="595404"/>
          </a:xfrm>
          <a:prstGeom prst="rect">
            <a:avLst/>
          </a:prstGeom>
          <a:solidFill>
            <a:srgbClr val="70AD47">
              <a:lumMod val="75000"/>
            </a:srgbClr>
          </a:solidFill>
          <a:ln>
            <a:no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en-US" sz="3200">
              <a:latin typeface="楷体" panose="02010609060101010101" pitchFamily="49" charset="-122"/>
              <a:ea typeface="楷体" panose="02010609060101010101" pitchFamily="49" charset="-122"/>
            </a:endParaRPr>
          </a:p>
        </p:txBody>
      </p:sp>
      <p:cxnSp>
        <p:nvCxnSpPr>
          <p:cNvPr id="11" name="Line 3"/>
          <p:cNvCxnSpPr/>
          <p:nvPr>
            <p:custDataLst>
              <p:tags r:id="rId3"/>
            </p:custDataLst>
          </p:nvPr>
        </p:nvCxnSpPr>
        <p:spPr>
          <a:xfrm>
            <a:off x="2137665" y="2293576"/>
            <a:ext cx="7453405" cy="0"/>
          </a:xfrm>
          <a:prstGeom prst="line">
            <a:avLst/>
          </a:prstGeom>
          <a:noFill/>
          <a:ln w="76200">
            <a:solidFill>
              <a:srgbClr val="ED7D31">
                <a:lumMod val="75000"/>
              </a:srgbClr>
            </a:solidFill>
            <a:miter lim="800000"/>
          </a:ln>
        </p:spPr>
      </p:cxnSp>
      <p:cxnSp>
        <p:nvCxnSpPr>
          <p:cNvPr id="12" name="Line 4"/>
          <p:cNvCxnSpPr/>
          <p:nvPr>
            <p:custDataLst>
              <p:tags r:id="rId4"/>
            </p:custDataLst>
          </p:nvPr>
        </p:nvCxnSpPr>
        <p:spPr>
          <a:xfrm>
            <a:off x="2136114" y="2890530"/>
            <a:ext cx="7453404" cy="0"/>
          </a:xfrm>
          <a:prstGeom prst="line">
            <a:avLst/>
          </a:prstGeom>
          <a:noFill/>
          <a:ln w="76200">
            <a:solidFill>
              <a:srgbClr val="ED7D31">
                <a:lumMod val="75000"/>
              </a:srgbClr>
            </a:solidFill>
            <a:miter lim="800000"/>
          </a:ln>
        </p:spPr>
      </p:cxnSp>
      <p:cxnSp>
        <p:nvCxnSpPr>
          <p:cNvPr id="14" name="Line 9"/>
          <p:cNvCxnSpPr/>
          <p:nvPr>
            <p:custDataLst>
              <p:tags r:id="rId5"/>
            </p:custDataLst>
          </p:nvPr>
        </p:nvCxnSpPr>
        <p:spPr>
          <a:xfrm>
            <a:off x="4147153" y="1767945"/>
            <a:ext cx="3795701" cy="0"/>
          </a:xfrm>
          <a:prstGeom prst="line">
            <a:avLst/>
          </a:prstGeom>
          <a:noFill/>
          <a:ln w="38100">
            <a:solidFill>
              <a:srgbClr val="4472C4">
                <a:lumMod val="50000"/>
              </a:srgbClr>
            </a:solidFill>
            <a:miter lim="800000"/>
            <a:headEnd type="arrow"/>
            <a:tailEnd type="arrow"/>
          </a:ln>
        </p:spPr>
      </p:cxnSp>
      <p:cxnSp>
        <p:nvCxnSpPr>
          <p:cNvPr id="15" name="Line 11"/>
          <p:cNvCxnSpPr/>
          <p:nvPr>
            <p:custDataLst>
              <p:tags r:id="rId6"/>
            </p:custDataLst>
          </p:nvPr>
        </p:nvCxnSpPr>
        <p:spPr>
          <a:xfrm>
            <a:off x="2137664" y="1767945"/>
            <a:ext cx="2009489" cy="0"/>
          </a:xfrm>
          <a:prstGeom prst="line">
            <a:avLst/>
          </a:prstGeom>
          <a:noFill/>
          <a:ln w="38100">
            <a:solidFill>
              <a:srgbClr val="4472C4">
                <a:lumMod val="50000"/>
              </a:srgbClr>
            </a:solidFill>
            <a:miter lim="800000"/>
            <a:tailEnd type="arrow"/>
          </a:ln>
        </p:spPr>
      </p:cxnSp>
      <p:sp>
        <p:nvSpPr>
          <p:cNvPr id="16" name="Text Box 12"/>
          <p:cNvSpPr/>
          <p:nvPr>
            <p:custDataLst>
              <p:tags r:id="rId7"/>
            </p:custDataLst>
          </p:nvPr>
        </p:nvSpPr>
        <p:spPr>
          <a:xfrm>
            <a:off x="2306614" y="1147990"/>
            <a:ext cx="1832553" cy="5847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非编码区</a:t>
            </a:r>
            <a:endParaRPr lang="zh-CN" altLang="en-US" sz="3200">
              <a:solidFill>
                <a:srgbClr val="002060"/>
              </a:solidFill>
              <a:latin typeface="楷体" panose="02010609060101010101" pitchFamily="49" charset="-122"/>
              <a:ea typeface="楷体" panose="02010609060101010101" pitchFamily="49" charset="-122"/>
            </a:endParaRPr>
          </a:p>
        </p:txBody>
      </p:sp>
      <p:cxnSp>
        <p:nvCxnSpPr>
          <p:cNvPr id="17" name="Line 14"/>
          <p:cNvCxnSpPr/>
          <p:nvPr>
            <p:custDataLst>
              <p:tags r:id="rId8"/>
            </p:custDataLst>
          </p:nvPr>
        </p:nvCxnSpPr>
        <p:spPr>
          <a:xfrm flipH="1" flipV="1">
            <a:off x="7942854" y="1740036"/>
            <a:ext cx="1860638" cy="0"/>
          </a:xfrm>
          <a:prstGeom prst="line">
            <a:avLst/>
          </a:prstGeom>
          <a:noFill/>
          <a:ln w="38100">
            <a:solidFill>
              <a:srgbClr val="4472C4">
                <a:lumMod val="50000"/>
              </a:srgbClr>
            </a:solidFill>
            <a:miter lim="800000"/>
            <a:tailEnd type="arrow"/>
          </a:ln>
        </p:spPr>
      </p:cxnSp>
      <p:sp>
        <p:nvSpPr>
          <p:cNvPr id="20" name="Text Box 15"/>
          <p:cNvSpPr/>
          <p:nvPr>
            <p:custDataLst>
              <p:tags r:id="rId9"/>
            </p:custDataLst>
          </p:nvPr>
        </p:nvSpPr>
        <p:spPr>
          <a:xfrm>
            <a:off x="8077790" y="1163031"/>
            <a:ext cx="1832553" cy="5847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非编码区</a:t>
            </a:r>
            <a:endParaRPr lang="zh-CN" altLang="en-US" sz="3200">
              <a:solidFill>
                <a:srgbClr val="002060"/>
              </a:solidFill>
              <a:latin typeface="楷体" panose="02010609060101010101" pitchFamily="49" charset="-122"/>
              <a:ea typeface="楷体" panose="02010609060101010101" pitchFamily="49" charset="-122"/>
            </a:endParaRPr>
          </a:p>
        </p:txBody>
      </p:sp>
      <p:sp>
        <p:nvSpPr>
          <p:cNvPr id="21" name="Text Box 16"/>
          <p:cNvSpPr/>
          <p:nvPr>
            <p:custDataLst>
              <p:tags r:id="rId10"/>
            </p:custDataLst>
          </p:nvPr>
        </p:nvSpPr>
        <p:spPr>
          <a:xfrm>
            <a:off x="5418653" y="1203586"/>
            <a:ext cx="1420582" cy="5847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编码区</a:t>
            </a:r>
            <a:endParaRPr lang="zh-CN" altLang="en-US" sz="3200">
              <a:solidFill>
                <a:srgbClr val="002060"/>
              </a:solidFill>
              <a:latin typeface="楷体" panose="02010609060101010101" pitchFamily="49" charset="-122"/>
              <a:ea typeface="楷体" panose="02010609060101010101" pitchFamily="49" charset="-122"/>
            </a:endParaRPr>
          </a:p>
        </p:txBody>
      </p:sp>
      <p:sp>
        <p:nvSpPr>
          <p:cNvPr id="22" name="Text Box 17"/>
          <p:cNvSpPr/>
          <p:nvPr>
            <p:custDataLst>
              <p:tags r:id="rId11"/>
            </p:custDataLst>
          </p:nvPr>
        </p:nvSpPr>
        <p:spPr>
          <a:xfrm>
            <a:off x="1924513" y="1740304"/>
            <a:ext cx="2451312" cy="5847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编码区上游 </a:t>
            </a:r>
            <a:endParaRPr lang="zh-CN" altLang="en-US" sz="3200">
              <a:solidFill>
                <a:srgbClr val="002060"/>
              </a:solidFill>
              <a:latin typeface="楷体" panose="02010609060101010101" pitchFamily="49" charset="-122"/>
              <a:ea typeface="楷体" panose="02010609060101010101" pitchFamily="49" charset="-122"/>
            </a:endParaRPr>
          </a:p>
        </p:txBody>
      </p:sp>
      <p:sp>
        <p:nvSpPr>
          <p:cNvPr id="23" name="Text Box 18"/>
          <p:cNvSpPr/>
          <p:nvPr>
            <p:custDataLst>
              <p:tags r:id="rId12"/>
            </p:custDataLst>
          </p:nvPr>
        </p:nvSpPr>
        <p:spPr>
          <a:xfrm>
            <a:off x="8103067" y="1682766"/>
            <a:ext cx="2526711"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rgbClr val="002060"/>
                </a:solidFill>
                <a:latin typeface="楷体" panose="02010609060101010101" pitchFamily="49" charset="-122"/>
                <a:ea typeface="楷体" panose="02010609060101010101" pitchFamily="49" charset="-122"/>
              </a:rPr>
              <a:t>编码区下游 </a:t>
            </a:r>
            <a:endParaRPr lang="zh-CN" altLang="en-US" sz="3200">
              <a:solidFill>
                <a:srgbClr val="002060"/>
              </a:solidFill>
              <a:latin typeface="楷体" panose="02010609060101010101" pitchFamily="49" charset="-122"/>
              <a:ea typeface="楷体" panose="02010609060101010101" pitchFamily="49" charset="-122"/>
            </a:endParaRPr>
          </a:p>
        </p:txBody>
      </p:sp>
      <p:sp>
        <p:nvSpPr>
          <p:cNvPr id="24" name="Text Box 20"/>
          <p:cNvSpPr/>
          <p:nvPr>
            <p:custDataLst>
              <p:tags r:id="rId13"/>
            </p:custDataLst>
          </p:nvPr>
        </p:nvSpPr>
        <p:spPr>
          <a:xfrm>
            <a:off x="857671" y="2287967"/>
            <a:ext cx="1508666" cy="584775"/>
          </a:xfrm>
          <a:prstGeom prst="rect">
            <a:avLst/>
          </a:prstGeom>
          <a:solidFill>
            <a:srgbClr val="009900"/>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gn="ctr"/>
            <a:r>
              <a:rPr lang="zh-CN" altLang="en-US" sz="3200">
                <a:solidFill>
                  <a:sysClr val="window" lastClr="FFFFFF"/>
                </a:solidFill>
                <a:latin typeface="楷体" panose="02010609060101010101" pitchFamily="49" charset="-122"/>
                <a:ea typeface="楷体" panose="02010609060101010101" pitchFamily="49" charset="-122"/>
              </a:rPr>
              <a:t>启动子</a:t>
            </a:r>
            <a:endParaRPr lang="zh-CN" altLang="en-US" sz="3200">
              <a:solidFill>
                <a:sysClr val="window" lastClr="FFFFFF"/>
              </a:solidFill>
              <a:latin typeface="楷体" panose="02010609060101010101" pitchFamily="49" charset="-122"/>
              <a:ea typeface="楷体" panose="02010609060101010101" pitchFamily="49" charset="-122"/>
            </a:endParaRPr>
          </a:p>
        </p:txBody>
      </p:sp>
      <p:sp>
        <p:nvSpPr>
          <p:cNvPr id="26" name="Text Box 21"/>
          <p:cNvSpPr/>
          <p:nvPr>
            <p:custDataLst>
              <p:tags r:id="rId14"/>
            </p:custDataLst>
          </p:nvPr>
        </p:nvSpPr>
        <p:spPr>
          <a:xfrm>
            <a:off x="9384629" y="2300146"/>
            <a:ext cx="1496430" cy="584775"/>
          </a:xfrm>
          <a:prstGeom prst="rect">
            <a:avLst/>
          </a:prstGeom>
          <a:solidFill>
            <a:srgbClr val="009900"/>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gn="ctr"/>
            <a:r>
              <a:rPr lang="zh-CN" altLang="en-US" sz="3200">
                <a:solidFill>
                  <a:sysClr val="window" lastClr="FFFFFF"/>
                </a:solidFill>
                <a:latin typeface="楷体" panose="02010609060101010101" pitchFamily="49" charset="-122"/>
                <a:ea typeface="楷体" panose="02010609060101010101" pitchFamily="49" charset="-122"/>
              </a:rPr>
              <a:t>终止子</a:t>
            </a:r>
            <a:endParaRPr lang="zh-CN" altLang="en-US" sz="3200">
              <a:solidFill>
                <a:sysClr val="window" lastClr="FFFFFF"/>
              </a:solidFill>
              <a:latin typeface="楷体" panose="02010609060101010101" pitchFamily="49" charset="-122"/>
              <a:ea typeface="楷体" panose="02010609060101010101" pitchFamily="49" charset="-122"/>
            </a:endParaRPr>
          </a:p>
        </p:txBody>
      </p:sp>
      <p:cxnSp>
        <p:nvCxnSpPr>
          <p:cNvPr id="27" name="直接连接符 17"/>
          <p:cNvCxnSpPr/>
          <p:nvPr>
            <p:custDataLst>
              <p:tags r:id="rId15"/>
            </p:custDataLst>
          </p:nvPr>
        </p:nvCxnSpPr>
        <p:spPr>
          <a:xfrm flipH="1">
            <a:off x="4151806" y="1380931"/>
            <a:ext cx="17266" cy="1512700"/>
          </a:xfrm>
          <a:prstGeom prst="line">
            <a:avLst/>
          </a:prstGeom>
          <a:noFill/>
          <a:ln w="31750">
            <a:solidFill>
              <a:srgbClr val="4472C4">
                <a:lumMod val="50000"/>
              </a:srgbClr>
            </a:solidFill>
            <a:miter lim="800000"/>
          </a:ln>
        </p:spPr>
      </p:cxnSp>
      <p:cxnSp>
        <p:nvCxnSpPr>
          <p:cNvPr id="28" name="直接连接符 18"/>
          <p:cNvCxnSpPr/>
          <p:nvPr>
            <p:custDataLst>
              <p:tags r:id="rId16"/>
            </p:custDataLst>
          </p:nvPr>
        </p:nvCxnSpPr>
        <p:spPr>
          <a:xfrm>
            <a:off x="7936441" y="1441717"/>
            <a:ext cx="4863" cy="1437960"/>
          </a:xfrm>
          <a:prstGeom prst="line">
            <a:avLst/>
          </a:prstGeom>
          <a:noFill/>
          <a:ln w="31750">
            <a:solidFill>
              <a:srgbClr val="4472C4">
                <a:lumMod val="50000"/>
              </a:srgbClr>
            </a:solidFill>
            <a:miter lim="800000"/>
          </a:ln>
        </p:spPr>
      </p:cxnSp>
      <p:sp>
        <p:nvSpPr>
          <p:cNvPr id="29" name="Text Box 29"/>
          <p:cNvSpPr/>
          <p:nvPr>
            <p:custDataLst>
              <p:tags r:id="rId17"/>
            </p:custDataLst>
          </p:nvPr>
        </p:nvSpPr>
        <p:spPr>
          <a:xfrm>
            <a:off x="665440" y="3098963"/>
            <a:ext cx="3539862" cy="584775"/>
          </a:xfrm>
          <a:prstGeom prst="rect">
            <a:avLst/>
          </a:prstGeom>
          <a:solidFill>
            <a:srgbClr val="ED7D31">
              <a:lumMod val="20000"/>
              <a:lumOff val="80000"/>
            </a:srgbClr>
          </a:solidFill>
          <a:ln>
            <a:noFill/>
            <a:miter lim="800000"/>
          </a:ln>
        </p:spPr>
        <p:txBody>
          <a:bodyPr wrap="square">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ysClr val="windowText" lastClr="000000"/>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ysClr val="windowText" lastClr="000000"/>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ysClr val="windowText" lastClr="000000"/>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ysClr val="windowText" lastClr="000000"/>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ysClr val="windowText" lastClr="000000"/>
                </a:solidFill>
                <a:latin typeface="+mn-lt"/>
                <a:ea typeface="+mn-ea"/>
                <a:cs typeface="+mn-cs"/>
              </a:defRPr>
            </a:lvl5pPr>
            <a:lvl6pPr marL="2553970"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6pPr>
            <a:lvl7pPr marL="3018155"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7pPr>
            <a:lvl8pPr marL="3482975"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8pPr>
            <a:lvl9pPr marL="3947160"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9pPr>
          </a:lstStyle>
          <a:p>
            <a:pPr marL="0" indent="0" algn="ctr" eaLnBrk="1" hangingPunct="1">
              <a:spcBef>
                <a:spcPct val="50000"/>
              </a:spcBef>
              <a:buNone/>
            </a:pPr>
            <a:r>
              <a:rPr lang="zh-CN" altLang="en-US" sz="3200" b="1">
                <a:latin typeface="楷体" panose="02010609060101010101" pitchFamily="49" charset="-122"/>
                <a:ea typeface="楷体" panose="02010609060101010101" pitchFamily="49" charset="-122"/>
              </a:rPr>
              <a:t>间隔的、不连续的</a:t>
            </a:r>
            <a:endParaRPr lang="zh-CN" altLang="en-US" sz="3200" b="1">
              <a:latin typeface="楷体" panose="02010609060101010101" pitchFamily="49" charset="-122"/>
              <a:ea typeface="楷体" panose="02010609060101010101" pitchFamily="49" charset="-122"/>
            </a:endParaRPr>
          </a:p>
        </p:txBody>
      </p:sp>
      <p:sp>
        <p:nvSpPr>
          <p:cNvPr id="33" name="Text Box 1030"/>
          <p:cNvSpPr/>
          <p:nvPr>
            <p:custDataLst>
              <p:tags r:id="rId18"/>
            </p:custDataLst>
          </p:nvPr>
        </p:nvSpPr>
        <p:spPr>
          <a:xfrm>
            <a:off x="4731867" y="2342365"/>
            <a:ext cx="307146" cy="516663"/>
          </a:xfrm>
          <a:prstGeom prst="rect">
            <a:avLst/>
          </a:prstGeom>
          <a:solidFill>
            <a:srgbClr val="0000FF"/>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2345">
              <a:latin typeface="微软雅黑" panose="020B0503020204020204" charset="-122"/>
              <a:ea typeface="微软雅黑" panose="020B0503020204020204" charset="-122"/>
            </a:endParaRPr>
          </a:p>
        </p:txBody>
      </p:sp>
      <p:sp>
        <p:nvSpPr>
          <p:cNvPr id="34" name="Text Box 1030"/>
          <p:cNvSpPr/>
          <p:nvPr>
            <p:custDataLst>
              <p:tags r:id="rId19"/>
            </p:custDataLst>
          </p:nvPr>
        </p:nvSpPr>
        <p:spPr>
          <a:xfrm>
            <a:off x="5745610" y="2326648"/>
            <a:ext cx="307146" cy="516663"/>
          </a:xfrm>
          <a:prstGeom prst="rect">
            <a:avLst/>
          </a:prstGeom>
          <a:solidFill>
            <a:srgbClr val="0000FF"/>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2345">
              <a:latin typeface="微软雅黑" panose="020B0503020204020204" charset="-122"/>
              <a:ea typeface="微软雅黑" panose="020B0503020204020204" charset="-122"/>
            </a:endParaRPr>
          </a:p>
        </p:txBody>
      </p:sp>
      <p:sp>
        <p:nvSpPr>
          <p:cNvPr id="35" name="Text Box 1030"/>
          <p:cNvSpPr/>
          <p:nvPr>
            <p:custDataLst>
              <p:tags r:id="rId20"/>
            </p:custDataLst>
          </p:nvPr>
        </p:nvSpPr>
        <p:spPr>
          <a:xfrm>
            <a:off x="6996389" y="2326648"/>
            <a:ext cx="307146" cy="516663"/>
          </a:xfrm>
          <a:prstGeom prst="rect">
            <a:avLst/>
          </a:prstGeom>
          <a:solidFill>
            <a:srgbClr val="0000FF"/>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2345">
              <a:latin typeface="微软雅黑" panose="020B0503020204020204" charset="-122"/>
              <a:ea typeface="微软雅黑" panose="020B0503020204020204" charset="-122"/>
            </a:endParaRPr>
          </a:p>
        </p:txBody>
      </p:sp>
      <p:sp>
        <p:nvSpPr>
          <p:cNvPr id="38" name="Text Box 1048"/>
          <p:cNvSpPr/>
          <p:nvPr>
            <p:custDataLst>
              <p:tags r:id="rId21"/>
            </p:custDataLst>
          </p:nvPr>
        </p:nvSpPr>
        <p:spPr>
          <a:xfrm>
            <a:off x="4555247" y="3038172"/>
            <a:ext cx="483766" cy="584775"/>
          </a:xfrm>
          <a:prstGeom prst="rect">
            <a:avLst/>
          </a:prstGeom>
          <a:solidFill>
            <a:srgbClr val="70AD47">
              <a:lumMod val="75000"/>
            </a:srgbClr>
          </a:soli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3200">
              <a:latin typeface="楷体" panose="02010609060101010101" pitchFamily="49" charset="-122"/>
              <a:ea typeface="楷体" panose="02010609060101010101" pitchFamily="49" charset="-122"/>
            </a:endParaRPr>
          </a:p>
        </p:txBody>
      </p:sp>
      <p:sp>
        <p:nvSpPr>
          <p:cNvPr id="39" name="Text Box 1049"/>
          <p:cNvSpPr/>
          <p:nvPr>
            <p:custDataLst>
              <p:tags r:id="rId22"/>
            </p:custDataLst>
          </p:nvPr>
        </p:nvSpPr>
        <p:spPr>
          <a:xfrm>
            <a:off x="6518141" y="3038172"/>
            <a:ext cx="462058" cy="584775"/>
          </a:xfrm>
          <a:prstGeom prst="rect">
            <a:avLst/>
          </a:prstGeom>
          <a:solidFill>
            <a:srgbClr val="0000FF"/>
          </a:soli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3200">
              <a:solidFill>
                <a:srgbClr val="0000FF"/>
              </a:solidFill>
              <a:latin typeface="楷体" panose="02010609060101010101" pitchFamily="49" charset="-122"/>
              <a:ea typeface="楷体" panose="02010609060101010101" pitchFamily="49" charset="-122"/>
            </a:endParaRPr>
          </a:p>
        </p:txBody>
      </p:sp>
      <p:sp>
        <p:nvSpPr>
          <p:cNvPr id="40" name="Text Box 1050"/>
          <p:cNvSpPr/>
          <p:nvPr>
            <p:custDataLst>
              <p:tags r:id="rId23"/>
            </p:custDataLst>
          </p:nvPr>
        </p:nvSpPr>
        <p:spPr>
          <a:xfrm>
            <a:off x="7062377" y="3044374"/>
            <a:ext cx="1761184"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latin typeface="楷体" panose="02010609060101010101" pitchFamily="49" charset="-122"/>
                <a:ea typeface="楷体" panose="02010609060101010101" pitchFamily="49" charset="-122"/>
              </a:rPr>
              <a:t>内含子 </a:t>
            </a:r>
            <a:endParaRPr lang="zh-CN" altLang="en-US" sz="3200">
              <a:latin typeface="楷体" panose="02010609060101010101" pitchFamily="49" charset="-122"/>
              <a:ea typeface="楷体" panose="02010609060101010101" pitchFamily="49" charset="-122"/>
            </a:endParaRPr>
          </a:p>
        </p:txBody>
      </p:sp>
      <p:sp>
        <p:nvSpPr>
          <p:cNvPr id="42" name="Text Box 1051"/>
          <p:cNvSpPr/>
          <p:nvPr>
            <p:custDataLst>
              <p:tags r:id="rId24"/>
            </p:custDataLst>
          </p:nvPr>
        </p:nvSpPr>
        <p:spPr>
          <a:xfrm>
            <a:off x="5024892" y="3015351"/>
            <a:ext cx="1472453"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latin typeface="楷体" panose="02010609060101010101" pitchFamily="49" charset="-122"/>
                <a:ea typeface="楷体" panose="02010609060101010101" pitchFamily="49" charset="-122"/>
              </a:rPr>
              <a:t>外显子 </a:t>
            </a:r>
            <a:endParaRPr lang="zh-CN" altLang="en-US" sz="3200">
              <a:latin typeface="楷体" panose="02010609060101010101" pitchFamily="49" charset="-122"/>
              <a:ea typeface="楷体" panose="02010609060101010101" pitchFamily="49" charset="-122"/>
            </a:endParaRPr>
          </a:p>
        </p:txBody>
      </p:sp>
      <p:sp>
        <p:nvSpPr>
          <p:cNvPr id="43" name="文本框 1"/>
          <p:cNvSpPr/>
          <p:nvPr>
            <p:custDataLst>
              <p:tags r:id="rId25"/>
            </p:custDataLst>
          </p:nvPr>
        </p:nvSpPr>
        <p:spPr>
          <a:xfrm>
            <a:off x="303561" y="3842668"/>
            <a:ext cx="1832553" cy="584775"/>
          </a:xfrm>
          <a:prstGeom prst="rect">
            <a:avLst/>
          </a:prstGeom>
          <a:solidFill>
            <a:srgbClr val="70AD47">
              <a:lumMod val="50000"/>
            </a:srgbClr>
          </a:solid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sym typeface="+mn-ea"/>
              </a:rPr>
              <a:t>外显子：</a:t>
            </a:r>
            <a:endParaRPr lang="zh-CN" altLang="en-US" sz="32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44" name="文本框 2"/>
          <p:cNvSpPr/>
          <p:nvPr>
            <p:custDataLst>
              <p:tags r:id="rId26"/>
            </p:custDataLst>
          </p:nvPr>
        </p:nvSpPr>
        <p:spPr>
          <a:xfrm>
            <a:off x="298895" y="5151033"/>
            <a:ext cx="1832553" cy="584775"/>
          </a:xfrm>
          <a:prstGeom prst="rect">
            <a:avLst/>
          </a:prstGeom>
          <a:solidFill>
            <a:srgbClr val="5B9BD5">
              <a:lumMod val="50000"/>
            </a:srgbClr>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sym typeface="+mn-ea"/>
              </a:rPr>
              <a:t>内含子：</a:t>
            </a:r>
            <a:endParaRPr lang="zh-CN" altLang="en-US" sz="3200">
              <a:solidFill>
                <a:sysClr val="window" lastClr="FFFFFF"/>
              </a:solidFill>
              <a:latin typeface="Times New Roman" panose="02020603050405020304" pitchFamily="18" charset="0"/>
              <a:ea typeface="楷体" panose="02010609060101010101" pitchFamily="49" charset="-122"/>
              <a:cs typeface="Times New Roman" panose="02020603050405020304" pitchFamily="18" charset="0"/>
              <a:sym typeface="+mn-ea"/>
            </a:endParaRPr>
          </a:p>
        </p:txBody>
      </p:sp>
      <p:sp>
        <p:nvSpPr>
          <p:cNvPr id="45" name="矩形 39"/>
          <p:cNvSpPr/>
          <p:nvPr>
            <p:custDataLst>
              <p:tags r:id="rId27"/>
            </p:custDataLst>
          </p:nvPr>
        </p:nvSpPr>
        <p:spPr>
          <a:xfrm>
            <a:off x="1124357" y="4490925"/>
            <a:ext cx="10745975"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spcBef>
                <a:spcPct val="50000"/>
              </a:spcBef>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能转录</a:t>
            </a:r>
            <a:r>
              <a:rPr lang="zh-CN" altLang="en-US" sz="3200">
                <a:latin typeface="Times New Roman" panose="02020603050405020304" pitchFamily="18" charset="0"/>
                <a:ea typeface="楷体" panose="02010609060101010101" pitchFamily="49" charset="-122"/>
                <a:cs typeface="Times New Roman" panose="02020603050405020304" pitchFamily="18" charset="0"/>
                <a:sym typeface="+mn-ea"/>
              </a:rPr>
              <a:t>相应的</a:t>
            </a:r>
            <a:r>
              <a:rPr lang="en-US" altLang="zh-CN" sz="3200">
                <a:latin typeface="Times New Roman" panose="02020603050405020304" pitchFamily="18" charset="0"/>
                <a:ea typeface="楷体" panose="02010609060101010101" pitchFamily="49" charset="-122"/>
                <a:cs typeface="Times New Roman" panose="02020603050405020304" pitchFamily="18" charset="0"/>
                <a:sym typeface="+mn-ea"/>
              </a:rPr>
              <a:t>mRNA</a:t>
            </a:r>
            <a:r>
              <a:rPr lang="zh-CN" altLang="en-US" sz="3200">
                <a:latin typeface="Times New Roman" panose="02020603050405020304" pitchFamily="18" charset="0"/>
                <a:ea typeface="楷体" panose="02010609060101010101" pitchFamily="49" charset="-122"/>
                <a:cs typeface="Times New Roman" panose="02020603050405020304" pitchFamily="18" charset="0"/>
                <a:sym typeface="+mn-ea"/>
              </a:rPr>
              <a:t>，进一步</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能编码</a:t>
            </a:r>
            <a:r>
              <a:rPr lang="zh-CN" altLang="en-US" sz="3200">
                <a:latin typeface="Times New Roman" panose="02020603050405020304" pitchFamily="18" charset="0"/>
                <a:ea typeface="楷体" panose="02010609060101010101" pitchFamily="49" charset="-122"/>
                <a:cs typeface="Times New Roman" panose="02020603050405020304" pitchFamily="18" charset="0"/>
              </a:rPr>
              <a:t>蛋白质的</a:t>
            </a:r>
            <a:r>
              <a:rPr lang="en-US" altLang="zh-CN" sz="3200">
                <a:latin typeface="Times New Roman" panose="02020603050405020304" pitchFamily="18" charset="0"/>
                <a:ea typeface="楷体" panose="02010609060101010101" pitchFamily="49" charset="-122"/>
                <a:cs typeface="Times New Roman" panose="02020603050405020304" pitchFamily="18" charset="0"/>
              </a:rPr>
              <a:t>DNA</a:t>
            </a:r>
            <a:r>
              <a:rPr lang="zh-CN" altLang="en-US" sz="3200">
                <a:latin typeface="Times New Roman" panose="02020603050405020304" pitchFamily="18" charset="0"/>
                <a:ea typeface="楷体" panose="02010609060101010101" pitchFamily="49" charset="-122"/>
                <a:cs typeface="Times New Roman" panose="02020603050405020304" pitchFamily="18" charset="0"/>
              </a:rPr>
              <a:t>序列。</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6" name="矩形 40"/>
          <p:cNvSpPr/>
          <p:nvPr>
            <p:custDataLst>
              <p:tags r:id="rId28"/>
            </p:custDataLst>
          </p:nvPr>
        </p:nvSpPr>
        <p:spPr>
          <a:xfrm>
            <a:off x="1124357" y="5751584"/>
            <a:ext cx="10745975"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spcBef>
                <a:spcPct val="50000"/>
              </a:spcBef>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sym typeface="+mn-ea"/>
              </a:rPr>
              <a:t>能转录</a:t>
            </a:r>
            <a:r>
              <a:rPr lang="zh-CN" altLang="en-US" sz="3200">
                <a:latin typeface="Times New Roman" panose="02020603050405020304" pitchFamily="18" charset="0"/>
                <a:ea typeface="楷体" panose="02010609060101010101" pitchFamily="49" charset="-122"/>
                <a:cs typeface="Times New Roman" panose="02020603050405020304" pitchFamily="18" charset="0"/>
                <a:sym typeface="+mn-ea"/>
              </a:rPr>
              <a:t>相应的</a:t>
            </a:r>
            <a:r>
              <a:rPr lang="en-US" altLang="zh-CN" sz="3200">
                <a:latin typeface="Times New Roman" panose="02020603050405020304" pitchFamily="18" charset="0"/>
                <a:ea typeface="楷体" panose="02010609060101010101" pitchFamily="49" charset="-122"/>
                <a:cs typeface="Times New Roman" panose="02020603050405020304" pitchFamily="18" charset="0"/>
                <a:sym typeface="+mn-ea"/>
              </a:rPr>
              <a:t>mRNA</a:t>
            </a:r>
            <a:r>
              <a:rPr lang="zh-CN" altLang="en-US" sz="3200">
                <a:latin typeface="Times New Roman" panose="02020603050405020304" pitchFamily="18" charset="0"/>
                <a:ea typeface="楷体" panose="02010609060101010101" pitchFamily="49" charset="-122"/>
                <a:cs typeface="Times New Roman" panose="02020603050405020304" pitchFamily="18" charset="0"/>
                <a:sym typeface="+mn-ea"/>
              </a:rPr>
              <a:t>，但却</a:t>
            </a: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不能编码</a:t>
            </a:r>
            <a:r>
              <a:rPr lang="zh-CN" altLang="en-US" sz="3200">
                <a:latin typeface="Times New Roman" panose="02020603050405020304" pitchFamily="18" charset="0"/>
                <a:ea typeface="楷体" panose="02010609060101010101" pitchFamily="49" charset="-122"/>
                <a:cs typeface="Times New Roman" panose="02020603050405020304" pitchFamily="18" charset="0"/>
              </a:rPr>
              <a:t>蛋白质的</a:t>
            </a:r>
            <a:r>
              <a:rPr lang="en-US" altLang="zh-CN" sz="3200">
                <a:latin typeface="Times New Roman" panose="02020603050405020304" pitchFamily="18" charset="0"/>
                <a:ea typeface="楷体" panose="02010609060101010101" pitchFamily="49" charset="-122"/>
                <a:cs typeface="Times New Roman" panose="02020603050405020304" pitchFamily="18" charset="0"/>
              </a:rPr>
              <a:t>DNA</a:t>
            </a:r>
            <a:r>
              <a:rPr lang="zh-CN" altLang="en-US" sz="3200">
                <a:latin typeface="Times New Roman" panose="02020603050405020304" pitchFamily="18" charset="0"/>
                <a:ea typeface="楷体" panose="02010609060101010101" pitchFamily="49" charset="-122"/>
                <a:cs typeface="Times New Roman" panose="02020603050405020304" pitchFamily="18" charset="0"/>
              </a:rPr>
              <a:t>序列。</a:t>
            </a:r>
            <a:endParaRPr lang="zh-CN" altLang="en-US" sz="3200">
              <a:latin typeface="Times New Roman" panose="02020603050405020304" pitchFamily="18" charset="0"/>
              <a:ea typeface="楷体" panose="02010609060101010101" pitchFamily="49" charset="-122"/>
              <a:cs typeface="Times New Roman" panose="02020603050405020304" pitchFamily="18" charset="0"/>
            </a:endParaRPr>
          </a:p>
        </p:txBody>
      </p:sp>
      <p:sp>
        <p:nvSpPr>
          <p:cNvPr id="6" name="矩形"/>
          <p:cNvSpPr/>
          <p:nvPr>
            <p:custDataLst>
              <p:tags r:id="rId29"/>
            </p:custDataLst>
          </p:nvPr>
        </p:nvSpPr>
        <p:spPr>
          <a:xfrm>
            <a:off x="167640" y="622935"/>
            <a:ext cx="3042920" cy="521970"/>
          </a:xfrm>
          <a:prstGeom prst="rect">
            <a:avLst/>
          </a:prstGeom>
          <a:solidFill>
            <a:srgbClr val="FFC000"/>
          </a:solidFill>
          <a:ln w="9525" cap="flat" cmpd="sng">
            <a:solidFill>
              <a:schemeClr val="tx1"/>
            </a:solidFill>
            <a:prstDash val="solid"/>
            <a:miter/>
          </a:ln>
        </p:spPr>
        <p:txBody>
          <a:bodyPr vert="horz" wrap="square" lIns="91440" tIns="45720" rIns="91440" bIns="45720" anchor="t" anchorCtr="0">
            <a:spAutoFit/>
          </a:bodyPr>
          <a:lstStyle/>
          <a:p>
            <a:pPr marL="0" marR="0" lvl="0" indent="0" algn="l" defTabSz="914400" rtl="0" eaLnBrk="1" fontAlgn="auto" latinLnBrk="0" hangingPunct="1">
              <a:lnSpc>
                <a:spcPct val="100000"/>
              </a:lnSpc>
              <a:spcBef>
                <a:spcPct val="50000"/>
              </a:spcBef>
              <a:spcAft>
                <a:spcPct val="0"/>
              </a:spcAft>
              <a:buClrTx/>
              <a:buSzTx/>
              <a:buFontTx/>
              <a:buNone/>
              <a:defRPr/>
            </a:pPr>
            <a:r>
              <a:rPr kumimoji="0" lang="zh-CN" altLang="en-US" sz="2800" i="0" u="none" strike="noStrike" kern="1200" cap="none" spc="0" normalizeH="0" baseline="0" noProof="0">
                <a:ln>
                  <a:noFill/>
                </a:ln>
                <a:effectLst/>
                <a:uLnTx/>
                <a:uFillTx/>
                <a:latin typeface="微软雅黑" panose="020B0503020204020204" charset="-122"/>
                <a:ea typeface="微软雅黑" panose="020B0503020204020204" charset="-122"/>
                <a:cs typeface="黑体" panose="02010609060101010101" charset="-122"/>
              </a:rPr>
              <a:t>真核细胞基因结构</a:t>
            </a:r>
            <a:endParaRPr kumimoji="0" lang="zh-CN" altLang="en-US" sz="2800" i="0" u="none" strike="noStrike" kern="1200" cap="none" spc="0" normalizeH="0" baseline="0" noProof="0">
              <a:ln>
                <a:noFill/>
              </a:ln>
              <a:effectLst/>
              <a:uLnTx/>
              <a:uFillTx/>
              <a:latin typeface="微软雅黑" panose="020B0503020204020204" charset="-122"/>
              <a:ea typeface="微软雅黑" panose="020B0503020204020204" charset="-122"/>
              <a:cs typeface="黑体" panose="02010609060101010101" charset="-122"/>
            </a:endParaRPr>
          </a:p>
        </p:txBody>
      </p:sp>
    </p:spTree>
    <p:custDataLst>
      <p:tags r:id="rId30"/>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500"/>
                                        <p:tgtEl>
                                          <p:spTgt spid="43"/>
                                        </p:tgtEl>
                                        <p:attrNameLst>
                                          <p:attrName>ppt_x</p:attrName>
                                        </p:attrNameLst>
                                      </p:cBhvr>
                                      <p:tavLst>
                                        <p:tav tm="0">
                                          <p:val>
                                            <p:strVal val="#ppt_x-#ppt_w*1.125000"/>
                                          </p:val>
                                        </p:tav>
                                        <p:tav tm="100000">
                                          <p:val>
                                            <p:strVal val="#ppt_x"/>
                                          </p:val>
                                        </p:tav>
                                      </p:tavLst>
                                    </p:anim>
                                    <p:animEffect transition="in" filter="wipe(right)">
                                      <p:cBhvr>
                                        <p:cTn id="8" dur="500"/>
                                        <p:tgtEl>
                                          <p:spTgt spid="43"/>
                                        </p:tgtEl>
                                      </p:cBhvr>
                                    </p:animEffect>
                                  </p:childTnLst>
                                </p:cTn>
                              </p:par>
                              <p:par>
                                <p:cTn id="9" presetID="12" presetClass="entr" presetSubtype="8"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p:tgtEl>
                                          <p:spTgt spid="44"/>
                                        </p:tgtEl>
                                        <p:attrNameLst>
                                          <p:attrName>ppt_x</p:attrName>
                                        </p:attrNameLst>
                                      </p:cBhvr>
                                      <p:tavLst>
                                        <p:tav tm="0">
                                          <p:val>
                                            <p:strVal val="#ppt_x-#ppt_w*1.125000"/>
                                          </p:val>
                                        </p:tav>
                                        <p:tav tm="100000">
                                          <p:val>
                                            <p:strVal val="#ppt_x"/>
                                          </p:val>
                                        </p:tav>
                                      </p:tavLst>
                                    </p:anim>
                                    <p:animEffect transition="in" filter="wipe(right)">
                                      <p:cBhvr>
                                        <p:cTn id="12" dur="5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left)">
                                      <p:cBhvr>
                                        <p:cTn id="17" dur="500"/>
                                        <p:tgtEl>
                                          <p:spTgt spid="4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wipe(left)">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randombar(horizontal)">
                                      <p:cBhvr>
                                        <p:cTn id="2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P spid="43" grpId="0" bldLvl="0" animBg="1"/>
      <p:bldP spid="44" grpId="0" bldLvl="0" animBg="1"/>
      <p:bldP spid="45" grpId="0"/>
      <p:bldP spid="46"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文本框 40"/>
          <p:cNvSpPr txBox="1"/>
          <p:nvPr>
            <p:custDataLst>
              <p:tags r:id="rId1"/>
            </p:custDataLst>
          </p:nvPr>
        </p:nvSpPr>
        <p:spPr>
          <a:xfrm>
            <a:off x="0" y="0"/>
            <a:ext cx="12191365" cy="583565"/>
          </a:xfrm>
          <a:prstGeom prst="rect">
            <a:avLst/>
          </a:prstGeom>
          <a:noFill/>
        </p:spPr>
        <p:txBody>
          <a:bodyPr wrap="square" rtlCol="0">
            <a:spAutoFit/>
          </a:bodyPr>
          <a:lstStyle/>
          <a:p>
            <a:pPr algn="ct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第一步：目的基因的筛选与获取</a:t>
            </a:r>
            <a:r>
              <a:rPr lang="en-US" altLang="zh-CN"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a:t>
            </a: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基因结构</a:t>
            </a:r>
            <a:endPar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8" name="Text Box 21"/>
          <p:cNvSpPr/>
          <p:nvPr>
            <p:custDataLst>
              <p:tags r:id="rId2"/>
            </p:custDataLst>
          </p:nvPr>
        </p:nvSpPr>
        <p:spPr>
          <a:xfrm>
            <a:off x="45720" y="749935"/>
            <a:ext cx="12099290" cy="681990"/>
          </a:xfrm>
          <a:prstGeom prst="rect">
            <a:avLst/>
          </a:prstGeom>
          <a:noFill/>
          <a:ln>
            <a:noFill/>
            <a:miter lim="800000"/>
          </a:ln>
          <a:effectLst/>
        </p:spPr>
        <p:txBody>
          <a:bodyPr wrap="square">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ysClr val="windowText" lastClr="000000"/>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ysClr val="windowText" lastClr="000000"/>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ysClr val="windowText" lastClr="000000"/>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ysClr val="windowText" lastClr="000000"/>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ysClr val="windowText" lastClr="000000"/>
                </a:solidFill>
                <a:latin typeface="+mn-lt"/>
                <a:ea typeface="+mn-ea"/>
                <a:cs typeface="+mn-cs"/>
              </a:defRPr>
            </a:lvl5pPr>
            <a:lvl6pPr marL="2553970"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6pPr>
            <a:lvl7pPr marL="3018155"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7pPr>
            <a:lvl8pPr marL="3482975"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8pPr>
            <a:lvl9pPr marL="3947160"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9pPr>
          </a:lstStyle>
          <a:p>
            <a:pPr marL="0" indent="0" eaLnBrk="1" hangingPunct="1">
              <a:lnSpc>
                <a:spcPct val="120000"/>
              </a:lnSpc>
              <a:spcBef>
                <a:spcPct val="0"/>
              </a:spcBef>
              <a:buNone/>
            </a:pPr>
            <a:r>
              <a:rPr lang="zh-CN" altLang="en-US" sz="3200" b="1">
                <a:latin typeface="Times New Roman" panose="02020603050405020304" pitchFamily="18" charset="0"/>
                <a:ea typeface="楷体" panose="02010609060101010101" pitchFamily="49" charset="-122"/>
                <a:cs typeface="Times New Roman" panose="02020603050405020304" pitchFamily="18" charset="0"/>
              </a:rPr>
              <a:t>真核细胞基因编码区中的</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内含子</a:t>
            </a:r>
            <a:r>
              <a:rPr lang="zh-CN" altLang="en-US" sz="3200" b="1">
                <a:latin typeface="Times New Roman" panose="02020603050405020304" pitchFamily="18" charset="0"/>
                <a:ea typeface="楷体" panose="02010609060101010101" pitchFamily="49" charset="-122"/>
                <a:cs typeface="Times New Roman" panose="02020603050405020304" pitchFamily="18" charset="0"/>
              </a:rPr>
              <a:t>不编码蛋白质，但</a:t>
            </a: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表达时是否转录？ </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9" name="Rectangle 26"/>
          <p:cNvSpPr/>
          <p:nvPr>
            <p:custDataLst>
              <p:tags r:id="rId3"/>
            </p:custDataLst>
          </p:nvPr>
        </p:nvSpPr>
        <p:spPr>
          <a:xfrm>
            <a:off x="4261258" y="2515088"/>
            <a:ext cx="3795701" cy="595404"/>
          </a:xfrm>
          <a:prstGeom prst="rect">
            <a:avLst/>
          </a:prstGeom>
          <a:solidFill>
            <a:srgbClr val="70AD47">
              <a:lumMod val="75000"/>
            </a:srgbClr>
          </a:solidFill>
          <a:ln>
            <a:no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en-US" sz="3200">
              <a:latin typeface="楷体" panose="02010609060101010101" pitchFamily="49" charset="-122"/>
              <a:ea typeface="楷体" panose="02010609060101010101" pitchFamily="49" charset="-122"/>
            </a:endParaRPr>
          </a:p>
        </p:txBody>
      </p:sp>
      <p:cxnSp>
        <p:nvCxnSpPr>
          <p:cNvPr id="10" name="Line 3"/>
          <p:cNvCxnSpPr/>
          <p:nvPr>
            <p:custDataLst>
              <p:tags r:id="rId4"/>
            </p:custDataLst>
          </p:nvPr>
        </p:nvCxnSpPr>
        <p:spPr>
          <a:xfrm>
            <a:off x="2251770" y="2542998"/>
            <a:ext cx="7453405" cy="0"/>
          </a:xfrm>
          <a:prstGeom prst="line">
            <a:avLst/>
          </a:prstGeom>
          <a:noFill/>
          <a:ln w="76200">
            <a:solidFill>
              <a:srgbClr val="ED7D31">
                <a:lumMod val="75000"/>
              </a:srgbClr>
            </a:solidFill>
            <a:miter lim="800000"/>
          </a:ln>
        </p:spPr>
      </p:cxnSp>
      <p:cxnSp>
        <p:nvCxnSpPr>
          <p:cNvPr id="11" name="Line 4"/>
          <p:cNvCxnSpPr/>
          <p:nvPr>
            <p:custDataLst>
              <p:tags r:id="rId5"/>
            </p:custDataLst>
          </p:nvPr>
        </p:nvCxnSpPr>
        <p:spPr>
          <a:xfrm>
            <a:off x="2250219" y="3139952"/>
            <a:ext cx="7453404" cy="0"/>
          </a:xfrm>
          <a:prstGeom prst="line">
            <a:avLst/>
          </a:prstGeom>
          <a:noFill/>
          <a:ln w="76200">
            <a:solidFill>
              <a:srgbClr val="ED7D31">
                <a:lumMod val="75000"/>
              </a:srgbClr>
            </a:solidFill>
            <a:miter lim="800000"/>
          </a:ln>
        </p:spPr>
      </p:cxnSp>
      <p:sp>
        <p:nvSpPr>
          <p:cNvPr id="23" name="Text Box 20"/>
          <p:cNvSpPr/>
          <p:nvPr>
            <p:custDataLst>
              <p:tags r:id="rId6"/>
            </p:custDataLst>
          </p:nvPr>
        </p:nvSpPr>
        <p:spPr>
          <a:xfrm>
            <a:off x="971776" y="2537389"/>
            <a:ext cx="1508666" cy="584775"/>
          </a:xfrm>
          <a:prstGeom prst="rect">
            <a:avLst/>
          </a:prstGeom>
          <a:solidFill>
            <a:srgbClr val="009900"/>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gn="ctr"/>
            <a:r>
              <a:rPr lang="zh-CN" altLang="en-US" sz="3200">
                <a:solidFill>
                  <a:sysClr val="window" lastClr="FFFFFF"/>
                </a:solidFill>
                <a:latin typeface="楷体" panose="02010609060101010101" pitchFamily="49" charset="-122"/>
                <a:ea typeface="楷体" panose="02010609060101010101" pitchFamily="49" charset="-122"/>
              </a:rPr>
              <a:t>启动子</a:t>
            </a:r>
            <a:endParaRPr lang="zh-CN" altLang="en-US" sz="3200">
              <a:solidFill>
                <a:sysClr val="window" lastClr="FFFFFF"/>
              </a:solidFill>
              <a:latin typeface="楷体" panose="02010609060101010101" pitchFamily="49" charset="-122"/>
              <a:ea typeface="楷体" panose="02010609060101010101" pitchFamily="49" charset="-122"/>
            </a:endParaRPr>
          </a:p>
        </p:txBody>
      </p:sp>
      <p:sp>
        <p:nvSpPr>
          <p:cNvPr id="24" name="Text Box 21"/>
          <p:cNvSpPr/>
          <p:nvPr>
            <p:custDataLst>
              <p:tags r:id="rId7"/>
            </p:custDataLst>
          </p:nvPr>
        </p:nvSpPr>
        <p:spPr>
          <a:xfrm>
            <a:off x="9498734" y="2549568"/>
            <a:ext cx="1496430" cy="584775"/>
          </a:xfrm>
          <a:prstGeom prst="rect">
            <a:avLst/>
          </a:prstGeom>
          <a:solidFill>
            <a:srgbClr val="009900"/>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lgn="ctr"/>
            <a:r>
              <a:rPr lang="zh-CN" altLang="en-US" sz="3200">
                <a:solidFill>
                  <a:sysClr val="window" lastClr="FFFFFF"/>
                </a:solidFill>
                <a:latin typeface="楷体" panose="02010609060101010101" pitchFamily="49" charset="-122"/>
                <a:ea typeface="楷体" panose="02010609060101010101" pitchFamily="49" charset="-122"/>
              </a:rPr>
              <a:t>终止子</a:t>
            </a:r>
            <a:endParaRPr lang="zh-CN" altLang="en-US" sz="3200">
              <a:solidFill>
                <a:sysClr val="window" lastClr="FFFFFF"/>
              </a:solidFill>
              <a:latin typeface="楷体" panose="02010609060101010101" pitchFamily="49" charset="-122"/>
              <a:ea typeface="楷体" panose="02010609060101010101" pitchFamily="49" charset="-122"/>
            </a:endParaRPr>
          </a:p>
        </p:txBody>
      </p:sp>
      <p:sp>
        <p:nvSpPr>
          <p:cNvPr id="28" name="Text Box 1030"/>
          <p:cNvSpPr/>
          <p:nvPr>
            <p:custDataLst>
              <p:tags r:id="rId8"/>
            </p:custDataLst>
          </p:nvPr>
        </p:nvSpPr>
        <p:spPr>
          <a:xfrm>
            <a:off x="4845972" y="2591787"/>
            <a:ext cx="307146" cy="516663"/>
          </a:xfrm>
          <a:prstGeom prst="rect">
            <a:avLst/>
          </a:prstGeom>
          <a:solidFill>
            <a:srgbClr val="0000FF"/>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2345">
              <a:latin typeface="微软雅黑" panose="020B0503020204020204" charset="-122"/>
              <a:ea typeface="微软雅黑" panose="020B0503020204020204" charset="-122"/>
            </a:endParaRPr>
          </a:p>
        </p:txBody>
      </p:sp>
      <p:sp>
        <p:nvSpPr>
          <p:cNvPr id="29" name="Text Box 1030"/>
          <p:cNvSpPr/>
          <p:nvPr>
            <p:custDataLst>
              <p:tags r:id="rId9"/>
            </p:custDataLst>
          </p:nvPr>
        </p:nvSpPr>
        <p:spPr>
          <a:xfrm>
            <a:off x="5859715" y="2576070"/>
            <a:ext cx="307146" cy="516663"/>
          </a:xfrm>
          <a:prstGeom prst="rect">
            <a:avLst/>
          </a:prstGeom>
          <a:solidFill>
            <a:srgbClr val="0000FF"/>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2345">
              <a:latin typeface="微软雅黑" panose="020B0503020204020204" charset="-122"/>
              <a:ea typeface="微软雅黑" panose="020B0503020204020204" charset="-122"/>
            </a:endParaRPr>
          </a:p>
        </p:txBody>
      </p:sp>
      <p:sp>
        <p:nvSpPr>
          <p:cNvPr id="30" name="Text Box 1030"/>
          <p:cNvSpPr/>
          <p:nvPr>
            <p:custDataLst>
              <p:tags r:id="rId10"/>
            </p:custDataLst>
          </p:nvPr>
        </p:nvSpPr>
        <p:spPr>
          <a:xfrm>
            <a:off x="7110494" y="2576070"/>
            <a:ext cx="307146" cy="516663"/>
          </a:xfrm>
          <a:prstGeom prst="rect">
            <a:avLst/>
          </a:prstGeom>
          <a:solidFill>
            <a:srgbClr val="0000FF"/>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2345">
              <a:latin typeface="微软雅黑" panose="020B0503020204020204" charset="-122"/>
              <a:ea typeface="微软雅黑" panose="020B0503020204020204" charset="-122"/>
            </a:endParaRPr>
          </a:p>
        </p:txBody>
      </p:sp>
      <p:sp>
        <p:nvSpPr>
          <p:cNvPr id="31" name="Text Box 1048"/>
          <p:cNvSpPr/>
          <p:nvPr>
            <p:custDataLst>
              <p:tags r:id="rId11"/>
            </p:custDataLst>
          </p:nvPr>
        </p:nvSpPr>
        <p:spPr>
          <a:xfrm>
            <a:off x="4238391" y="1838701"/>
            <a:ext cx="483766" cy="584775"/>
          </a:xfrm>
          <a:prstGeom prst="rect">
            <a:avLst/>
          </a:prstGeom>
          <a:solidFill>
            <a:srgbClr val="70AD47">
              <a:lumMod val="75000"/>
            </a:srgbClr>
          </a:soli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3200">
              <a:latin typeface="楷体" panose="02010609060101010101" pitchFamily="49" charset="-122"/>
              <a:ea typeface="楷体" panose="02010609060101010101" pitchFamily="49" charset="-122"/>
            </a:endParaRPr>
          </a:p>
        </p:txBody>
      </p:sp>
      <p:sp>
        <p:nvSpPr>
          <p:cNvPr id="32" name="Text Box 1049"/>
          <p:cNvSpPr/>
          <p:nvPr>
            <p:custDataLst>
              <p:tags r:id="rId12"/>
            </p:custDataLst>
          </p:nvPr>
        </p:nvSpPr>
        <p:spPr>
          <a:xfrm>
            <a:off x="6201285" y="1838701"/>
            <a:ext cx="462058" cy="584775"/>
          </a:xfrm>
          <a:prstGeom prst="rect">
            <a:avLst/>
          </a:prstGeom>
          <a:solidFill>
            <a:srgbClr val="0000FF"/>
          </a:solidFill>
          <a:ln>
            <a:noFill/>
            <a:miter lim="800000"/>
          </a:ln>
        </p:spPr>
        <p:txBody>
          <a:bodyPr>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3200">
              <a:solidFill>
                <a:srgbClr val="0000FF"/>
              </a:solidFill>
              <a:latin typeface="楷体" panose="02010609060101010101" pitchFamily="49" charset="-122"/>
              <a:ea typeface="楷体" panose="02010609060101010101" pitchFamily="49" charset="-122"/>
            </a:endParaRPr>
          </a:p>
        </p:txBody>
      </p:sp>
      <p:sp>
        <p:nvSpPr>
          <p:cNvPr id="33" name="Text Box 1050"/>
          <p:cNvSpPr/>
          <p:nvPr>
            <p:custDataLst>
              <p:tags r:id="rId13"/>
            </p:custDataLst>
          </p:nvPr>
        </p:nvSpPr>
        <p:spPr>
          <a:xfrm>
            <a:off x="6745521" y="1844903"/>
            <a:ext cx="1761184"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latin typeface="楷体" panose="02010609060101010101" pitchFamily="49" charset="-122"/>
                <a:ea typeface="楷体" panose="02010609060101010101" pitchFamily="49" charset="-122"/>
              </a:rPr>
              <a:t>内含子 </a:t>
            </a:r>
            <a:endParaRPr lang="zh-CN" altLang="en-US" sz="3200">
              <a:latin typeface="楷体" panose="02010609060101010101" pitchFamily="49" charset="-122"/>
              <a:ea typeface="楷体" panose="02010609060101010101" pitchFamily="49" charset="-122"/>
            </a:endParaRPr>
          </a:p>
        </p:txBody>
      </p:sp>
      <p:sp>
        <p:nvSpPr>
          <p:cNvPr id="34" name="Text Box 1051"/>
          <p:cNvSpPr/>
          <p:nvPr>
            <p:custDataLst>
              <p:tags r:id="rId14"/>
            </p:custDataLst>
          </p:nvPr>
        </p:nvSpPr>
        <p:spPr>
          <a:xfrm>
            <a:off x="4708036" y="1815880"/>
            <a:ext cx="1472453"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r>
              <a:rPr lang="zh-CN" altLang="en-US" sz="3200">
                <a:latin typeface="楷体" panose="02010609060101010101" pitchFamily="49" charset="-122"/>
                <a:ea typeface="楷体" panose="02010609060101010101" pitchFamily="49" charset="-122"/>
              </a:rPr>
              <a:t>外显子 </a:t>
            </a:r>
            <a:endParaRPr lang="zh-CN" altLang="en-US" sz="3200">
              <a:latin typeface="楷体" panose="02010609060101010101" pitchFamily="49" charset="-122"/>
              <a:ea typeface="楷体" panose="02010609060101010101" pitchFamily="49" charset="-122"/>
            </a:endParaRPr>
          </a:p>
        </p:txBody>
      </p:sp>
      <p:grpSp>
        <p:nvGrpSpPr>
          <p:cNvPr id="2" name="组合 1"/>
          <p:cNvGrpSpPr/>
          <p:nvPr>
            <p:custDataLst>
              <p:tags r:id="rId15"/>
            </p:custDataLst>
          </p:nvPr>
        </p:nvGrpSpPr>
        <p:grpSpPr>
          <a:xfrm>
            <a:off x="4968842" y="3181865"/>
            <a:ext cx="1373843" cy="743021"/>
            <a:chOff x="4968842" y="3181865"/>
            <a:chExt cx="1373843" cy="743021"/>
          </a:xfrm>
        </p:grpSpPr>
        <p:cxnSp>
          <p:nvCxnSpPr>
            <p:cNvPr id="35" name="直线"/>
            <p:cNvCxnSpPr/>
            <p:nvPr>
              <p:custDataLst>
                <p:tags r:id="rId16"/>
              </p:custDataLst>
            </p:nvPr>
          </p:nvCxnSpPr>
          <p:spPr>
            <a:xfrm flipH="1">
              <a:off x="6096000" y="3181865"/>
              <a:ext cx="22926" cy="743021"/>
            </a:xfrm>
            <a:prstGeom prst="line">
              <a:avLst/>
            </a:prstGeom>
            <a:noFill/>
            <a:ln w="57150">
              <a:solidFill>
                <a:prstClr val="black"/>
              </a:solidFill>
              <a:miter lim="800000"/>
              <a:tailEnd type="arrow"/>
            </a:ln>
          </p:spPr>
        </p:cxnSp>
        <p:sp>
          <p:nvSpPr>
            <p:cNvPr id="36" name="矩形"/>
            <p:cNvSpPr/>
            <p:nvPr>
              <p:custDataLst>
                <p:tags r:id="rId17"/>
              </p:custDataLst>
            </p:nvPr>
          </p:nvSpPr>
          <p:spPr>
            <a:xfrm>
              <a:off x="4968842" y="3323972"/>
              <a:ext cx="1373843" cy="412934"/>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a:lnSpc>
                  <a:spcPts val="2540"/>
                </a:lnSpc>
                <a:spcBef>
                  <a:spcPct val="50000"/>
                </a:spcBef>
              </a:pPr>
              <a:r>
                <a:rPr lang="zh-CN" altLang="en-US" sz="3200">
                  <a:solidFill>
                    <a:srgbClr val="7030A0"/>
                  </a:solidFill>
                  <a:latin typeface="楷体" panose="02010609060101010101" pitchFamily="49" charset="-122"/>
                  <a:ea typeface="楷体" panose="02010609060101010101" pitchFamily="49" charset="-122"/>
                </a:rPr>
                <a:t>转录</a:t>
              </a:r>
              <a:endParaRPr lang="zh-CN" altLang="en-US" sz="3200">
                <a:solidFill>
                  <a:srgbClr val="7030A0"/>
                </a:solidFill>
                <a:latin typeface="楷体" panose="02010609060101010101" pitchFamily="49" charset="-122"/>
                <a:ea typeface="楷体" panose="02010609060101010101" pitchFamily="49" charset="-122"/>
              </a:endParaRPr>
            </a:p>
          </p:txBody>
        </p:sp>
      </p:grpSp>
      <p:grpSp>
        <p:nvGrpSpPr>
          <p:cNvPr id="6" name="组合 5"/>
          <p:cNvGrpSpPr/>
          <p:nvPr>
            <p:custDataLst>
              <p:tags r:id="rId18"/>
            </p:custDataLst>
          </p:nvPr>
        </p:nvGrpSpPr>
        <p:grpSpPr>
          <a:xfrm>
            <a:off x="4269010" y="3949342"/>
            <a:ext cx="3795701" cy="595404"/>
            <a:chOff x="4269010" y="3949342"/>
            <a:chExt cx="3795701" cy="595404"/>
          </a:xfrm>
        </p:grpSpPr>
        <p:sp>
          <p:nvSpPr>
            <p:cNvPr id="37" name="Rectangle 26"/>
            <p:cNvSpPr/>
            <p:nvPr>
              <p:custDataLst>
                <p:tags r:id="rId19"/>
              </p:custDataLst>
            </p:nvPr>
          </p:nvSpPr>
          <p:spPr>
            <a:xfrm>
              <a:off x="4269010" y="3949342"/>
              <a:ext cx="3795701" cy="595404"/>
            </a:xfrm>
            <a:prstGeom prst="rect">
              <a:avLst/>
            </a:prstGeom>
            <a:solidFill>
              <a:srgbClr val="70AD47">
                <a:lumMod val="75000"/>
              </a:srgbClr>
            </a:solidFill>
            <a:ln>
              <a:no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en-US" sz="3200">
                <a:latin typeface="楷体" panose="02010609060101010101" pitchFamily="49" charset="-122"/>
                <a:ea typeface="楷体" panose="02010609060101010101" pitchFamily="49" charset="-122"/>
              </a:endParaRPr>
            </a:p>
          </p:txBody>
        </p:sp>
        <p:sp>
          <p:nvSpPr>
            <p:cNvPr id="3" name="Text Box 1049"/>
            <p:cNvSpPr/>
            <p:nvPr>
              <p:custDataLst>
                <p:tags r:id="rId20"/>
              </p:custDataLst>
            </p:nvPr>
          </p:nvSpPr>
          <p:spPr>
            <a:xfrm>
              <a:off x="5888980" y="3949342"/>
              <a:ext cx="318222" cy="584775"/>
            </a:xfrm>
            <a:prstGeom prst="rect">
              <a:avLst/>
            </a:prstGeom>
            <a:solidFill>
              <a:srgbClr val="0000FF"/>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3200">
                <a:solidFill>
                  <a:srgbClr val="0000FF"/>
                </a:solidFill>
                <a:latin typeface="楷体" panose="02010609060101010101" pitchFamily="49" charset="-122"/>
                <a:ea typeface="楷体" panose="02010609060101010101" pitchFamily="49" charset="-122"/>
              </a:endParaRPr>
            </a:p>
          </p:txBody>
        </p:sp>
        <p:sp>
          <p:nvSpPr>
            <p:cNvPr id="42" name="Text Box 1049"/>
            <p:cNvSpPr/>
            <p:nvPr>
              <p:custDataLst>
                <p:tags r:id="rId21"/>
              </p:custDataLst>
            </p:nvPr>
          </p:nvSpPr>
          <p:spPr>
            <a:xfrm>
              <a:off x="4845972" y="3949342"/>
              <a:ext cx="318222" cy="584775"/>
            </a:xfrm>
            <a:prstGeom prst="rect">
              <a:avLst/>
            </a:prstGeom>
            <a:solidFill>
              <a:srgbClr val="0000FF"/>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3200">
                <a:solidFill>
                  <a:srgbClr val="0000FF"/>
                </a:solidFill>
                <a:latin typeface="楷体" panose="02010609060101010101" pitchFamily="49" charset="-122"/>
                <a:ea typeface="楷体" panose="02010609060101010101" pitchFamily="49" charset="-122"/>
              </a:endParaRPr>
            </a:p>
          </p:txBody>
        </p:sp>
        <p:sp>
          <p:nvSpPr>
            <p:cNvPr id="43" name="Text Box 1049"/>
            <p:cNvSpPr/>
            <p:nvPr>
              <p:custDataLst>
                <p:tags r:id="rId22"/>
              </p:custDataLst>
            </p:nvPr>
          </p:nvSpPr>
          <p:spPr>
            <a:xfrm>
              <a:off x="7110494" y="3949342"/>
              <a:ext cx="318222" cy="584775"/>
            </a:xfrm>
            <a:prstGeom prst="rect">
              <a:avLst/>
            </a:prstGeom>
            <a:solidFill>
              <a:srgbClr val="0000FF"/>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zh-CN" sz="3200">
                <a:solidFill>
                  <a:srgbClr val="0000FF"/>
                </a:solidFill>
                <a:latin typeface="楷体" panose="02010609060101010101" pitchFamily="49" charset="-122"/>
                <a:ea typeface="楷体" panose="02010609060101010101" pitchFamily="49" charset="-122"/>
              </a:endParaRPr>
            </a:p>
          </p:txBody>
        </p:sp>
      </p:grpSp>
      <p:sp>
        <p:nvSpPr>
          <p:cNvPr id="45" name="矩形"/>
          <p:cNvSpPr/>
          <p:nvPr>
            <p:custDataLst>
              <p:tags r:id="rId23"/>
            </p:custDataLst>
          </p:nvPr>
        </p:nvSpPr>
        <p:spPr>
          <a:xfrm>
            <a:off x="8235739" y="3959971"/>
            <a:ext cx="2935768"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spcBef>
                <a:spcPct val="50000"/>
              </a:spcBef>
            </a:pPr>
            <a:r>
              <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初级</a:t>
            </a:r>
            <a:r>
              <a:rPr lang="en-US" altLang="zh-CN"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rPr>
              <a:t>RNA</a:t>
            </a:r>
            <a:endParaRPr lang="zh-CN" altLang="en-US" sz="3200">
              <a:solidFill>
                <a:srgbClr val="7030A0"/>
              </a:solidFill>
              <a:latin typeface="Times New Roman" panose="02020603050405020304" pitchFamily="18" charset="0"/>
              <a:ea typeface="楷体" panose="02010609060101010101" pitchFamily="49" charset="-122"/>
              <a:cs typeface="Times New Roman" panose="02020603050405020304" pitchFamily="18" charset="0"/>
            </a:endParaRPr>
          </a:p>
        </p:txBody>
      </p:sp>
      <p:sp>
        <p:nvSpPr>
          <p:cNvPr id="46" name="矩形"/>
          <p:cNvSpPr/>
          <p:nvPr>
            <p:custDataLst>
              <p:tags r:id="rId24"/>
            </p:custDataLst>
          </p:nvPr>
        </p:nvSpPr>
        <p:spPr>
          <a:xfrm>
            <a:off x="7748743" y="5221449"/>
            <a:ext cx="3246421" cy="584775"/>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spcBef>
                <a:spcPct val="50000"/>
              </a:spcBef>
            </a:pPr>
            <a:r>
              <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成熟</a:t>
            </a:r>
            <a:r>
              <a:rPr lang="en-US" altLang="zh-CN"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rPr>
              <a:t>mRNA</a:t>
            </a:r>
            <a:endParaRPr lang="zh-CN" altLang="en-US" sz="3200">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grpSp>
        <p:nvGrpSpPr>
          <p:cNvPr id="4" name="组合 3"/>
          <p:cNvGrpSpPr/>
          <p:nvPr>
            <p:custDataLst>
              <p:tags r:id="rId25"/>
            </p:custDataLst>
          </p:nvPr>
        </p:nvGrpSpPr>
        <p:grpSpPr>
          <a:xfrm>
            <a:off x="3630452" y="4544746"/>
            <a:ext cx="2477011" cy="688436"/>
            <a:chOff x="3630452" y="4544746"/>
            <a:chExt cx="2477011" cy="688436"/>
          </a:xfrm>
        </p:grpSpPr>
        <p:cxnSp>
          <p:nvCxnSpPr>
            <p:cNvPr id="44" name="直线"/>
            <p:cNvCxnSpPr/>
            <p:nvPr>
              <p:custDataLst>
                <p:tags r:id="rId26"/>
              </p:custDataLst>
            </p:nvPr>
          </p:nvCxnSpPr>
          <p:spPr>
            <a:xfrm flipH="1">
              <a:off x="6096000" y="4544746"/>
              <a:ext cx="11463" cy="688436"/>
            </a:xfrm>
            <a:prstGeom prst="line">
              <a:avLst/>
            </a:prstGeom>
            <a:noFill/>
            <a:ln w="57150">
              <a:solidFill>
                <a:prstClr val="black"/>
              </a:solidFill>
              <a:miter lim="800000"/>
              <a:tailEnd type="arrow"/>
            </a:ln>
          </p:spPr>
        </p:cxnSp>
        <p:sp>
          <p:nvSpPr>
            <p:cNvPr id="47" name="Text Box 15"/>
            <p:cNvSpPr/>
            <p:nvPr>
              <p:custDataLst>
                <p:tags r:id="rId27"/>
              </p:custDataLst>
            </p:nvPr>
          </p:nvSpPr>
          <p:spPr>
            <a:xfrm>
              <a:off x="3630452" y="4702233"/>
              <a:ext cx="2431040" cy="423962"/>
            </a:xfrm>
            <a:prstGeom prst="rect">
              <a:avLst/>
            </a:prstGeom>
            <a:noFill/>
            <a:ln>
              <a:noFill/>
              <a:miter lim="800000"/>
            </a:ln>
          </p:spPr>
          <p:txBody>
            <a:bodyPr wrap="square">
              <a:spAutoFit/>
            </a:bodyPr>
            <a:lstStyle>
              <a:lvl1pPr marL="347980" indent="-347980" algn="l" defTabSz="914400" rtl="0" eaLnBrk="0" fontAlgn="base" hangingPunct="0">
                <a:lnSpc>
                  <a:spcPct val="100000"/>
                </a:lnSpc>
                <a:spcBef>
                  <a:spcPct val="20000"/>
                </a:spcBef>
                <a:spcAft>
                  <a:spcPct val="0"/>
                </a:spcAft>
                <a:buClrTx/>
                <a:buSzTx/>
                <a:buFontTx/>
                <a:buChar char="•"/>
                <a:defRPr kumimoji="0" lang="zh-CN" altLang="en-US" sz="3300" b="0" i="0" u="none" kern="1200" baseline="0">
                  <a:solidFill>
                    <a:sysClr val="windowText" lastClr="000000"/>
                  </a:solidFill>
                  <a:latin typeface="+mn-lt"/>
                  <a:ea typeface="+mn-ea"/>
                  <a:cs typeface="+mn-cs"/>
                </a:defRPr>
              </a:lvl1pPr>
              <a:lvl2pPr marL="754380" indent="-288925" algn="l" defTabSz="914400" rtl="0" eaLnBrk="0" fontAlgn="base" hangingPunct="0">
                <a:lnSpc>
                  <a:spcPct val="100000"/>
                </a:lnSpc>
                <a:spcBef>
                  <a:spcPct val="20000"/>
                </a:spcBef>
                <a:spcAft>
                  <a:spcPct val="0"/>
                </a:spcAft>
                <a:buClrTx/>
                <a:buSzTx/>
                <a:buFontTx/>
                <a:buChar char="–"/>
                <a:defRPr kumimoji="0" lang="zh-CN" altLang="en-US" sz="2800" b="0" i="0" u="none" kern="1200" baseline="0">
                  <a:solidFill>
                    <a:sysClr val="windowText" lastClr="000000"/>
                  </a:solidFill>
                  <a:latin typeface="+mn-lt"/>
                  <a:ea typeface="+mn-ea"/>
                  <a:cs typeface="+mn-cs"/>
                </a:defRPr>
              </a:lvl2pPr>
              <a:lvl3pPr marL="1160780" indent="-231775" algn="l" defTabSz="914400" rtl="0" eaLnBrk="0" fontAlgn="base" hangingPunct="0">
                <a:lnSpc>
                  <a:spcPct val="100000"/>
                </a:lnSpc>
                <a:spcBef>
                  <a:spcPct val="20000"/>
                </a:spcBef>
                <a:spcAft>
                  <a:spcPct val="0"/>
                </a:spcAft>
                <a:buClrTx/>
                <a:buSzTx/>
                <a:buFontTx/>
                <a:buChar char="•"/>
                <a:defRPr kumimoji="0" lang="zh-CN" altLang="en-US" sz="2400" b="0" i="0" u="none" kern="1200" baseline="0">
                  <a:solidFill>
                    <a:sysClr val="windowText" lastClr="000000"/>
                  </a:solidFill>
                  <a:latin typeface="+mn-lt"/>
                  <a:ea typeface="+mn-ea"/>
                  <a:cs typeface="+mn-cs"/>
                </a:defRPr>
              </a:lvl3pPr>
              <a:lvl4pPr marL="162433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ysClr val="windowText" lastClr="000000"/>
                  </a:solidFill>
                  <a:latin typeface="+mn-lt"/>
                  <a:ea typeface="+mn-ea"/>
                  <a:cs typeface="+mn-cs"/>
                </a:defRPr>
              </a:lvl4pPr>
              <a:lvl5pPr marL="2089150" indent="-231775" algn="l" defTabSz="914400" rtl="0" eaLnBrk="0" fontAlgn="base" hangingPunct="0">
                <a:lnSpc>
                  <a:spcPct val="100000"/>
                </a:lnSpc>
                <a:spcBef>
                  <a:spcPct val="20000"/>
                </a:spcBef>
                <a:spcAft>
                  <a:spcPct val="0"/>
                </a:spcAft>
                <a:buClrTx/>
                <a:buSzTx/>
                <a:buFontTx/>
                <a:buChar char="»"/>
                <a:defRPr kumimoji="0" lang="zh-CN" altLang="en-US" sz="2000" b="0" i="0" u="none" kern="1200" baseline="0">
                  <a:solidFill>
                    <a:sysClr val="windowText" lastClr="000000"/>
                  </a:solidFill>
                  <a:latin typeface="+mn-lt"/>
                  <a:ea typeface="+mn-ea"/>
                  <a:cs typeface="+mn-cs"/>
                </a:defRPr>
              </a:lvl5pPr>
              <a:lvl6pPr marL="2553970"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6pPr>
              <a:lvl7pPr marL="3018155"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7pPr>
              <a:lvl8pPr marL="3482975"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8pPr>
              <a:lvl9pPr marL="3947160" indent="-232410" algn="l" defTabSz="928370" rtl="0" eaLnBrk="1" latinLnBrk="0" hangingPunct="1">
                <a:lnSpc>
                  <a:spcPct val="90000"/>
                </a:lnSpc>
                <a:spcBef>
                  <a:spcPts val="510"/>
                </a:spcBef>
                <a:buFont typeface="Arial" panose="020B0604020202020204" pitchFamily="34" charset="0"/>
                <a:buChar char="•"/>
                <a:defRPr lang="zh-CN" altLang="en-US" sz="1800" kern="1200">
                  <a:solidFill>
                    <a:sysClr val="windowText" lastClr="000000"/>
                  </a:solidFill>
                  <a:latin typeface="+mn-lt"/>
                  <a:ea typeface="+mn-ea"/>
                  <a:cs typeface="+mn-cs"/>
                </a:defRPr>
              </a:lvl9pPr>
            </a:lstStyle>
            <a:p>
              <a:pPr marL="0" indent="0" eaLnBrk="1" hangingPunct="1">
                <a:lnSpc>
                  <a:spcPts val="2540"/>
                </a:lnSpc>
                <a:spcBef>
                  <a:spcPct val="50000"/>
                </a:spcBef>
                <a:buNone/>
              </a:pPr>
              <a:r>
                <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rPr>
                <a:t>剪切、拼接</a:t>
              </a:r>
              <a:endParaRPr lang="zh-CN" altLang="en-US" sz="3200" b="1">
                <a:solidFill>
                  <a:srgbClr val="C00000"/>
                </a:solidFill>
                <a:latin typeface="Times New Roman" panose="02020603050405020304" pitchFamily="18" charset="0"/>
                <a:ea typeface="楷体" panose="02010609060101010101" pitchFamily="49" charset="-122"/>
                <a:cs typeface="Times New Roman" panose="02020603050405020304" pitchFamily="18" charset="0"/>
              </a:endParaRPr>
            </a:p>
          </p:txBody>
        </p:sp>
      </p:grpSp>
      <p:sp>
        <p:nvSpPr>
          <p:cNvPr id="50" name="Rectangle 26"/>
          <p:cNvSpPr/>
          <p:nvPr>
            <p:custDataLst>
              <p:tags r:id="rId28"/>
            </p:custDataLst>
          </p:nvPr>
        </p:nvSpPr>
        <p:spPr>
          <a:xfrm>
            <a:off x="4875770" y="5243811"/>
            <a:ext cx="2651030" cy="595404"/>
          </a:xfrm>
          <a:prstGeom prst="rect">
            <a:avLst/>
          </a:prstGeom>
          <a:solidFill>
            <a:srgbClr val="70AD47">
              <a:lumMod val="75000"/>
            </a:srgbClr>
          </a:solidFill>
          <a:ln>
            <a:noFill/>
            <a:miter lim="800000"/>
          </a:ln>
        </p:spPr>
        <p:txBody>
          <a:bodyPr wrap="none" anchor="ctr" anchorCtr="0">
            <a:no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1pPr>
            <a:lvl2pPr marL="463550" indent="-6350"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2pPr>
            <a:lvl3pPr marL="929005" indent="-1460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3pPr>
            <a:lvl4pPr marL="1392555" indent="-2095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4pPr>
            <a:lvl5pPr marL="1857375" indent="-28575" algn="l" defTabSz="914400" rtl="0" eaLnBrk="0" fontAlgn="base" hangingPunct="0">
              <a:lnSpc>
                <a:spcPct val="100000"/>
              </a:lnSpc>
              <a:spcBef>
                <a:spcPct val="0"/>
              </a:spcBef>
              <a:spcAft>
                <a:spcPct val="0"/>
              </a:spcAft>
              <a:buClrTx/>
              <a:buSzTx/>
              <a:buFontTx/>
              <a:buNone/>
              <a:defRPr kumimoji="0" lang="zh-CN" altLang="en-US" sz="2800" b="1" i="0" u="none" baseline="0">
                <a:solidFill>
                  <a:sysClr val="windowText" lastClr="000000"/>
                </a:solidFill>
                <a:effectLst/>
                <a:latin typeface="黑体" panose="02010609060101010101" charset="-122"/>
                <a:ea typeface="黑体" panose="02010609060101010101" charset="-122"/>
              </a:defRPr>
            </a:lvl5pPr>
          </a:lstStyle>
          <a:p>
            <a:pPr lvl="0"/>
            <a:endParaRPr lang="zh-CN" altLang="en-US" sz="3200">
              <a:latin typeface="楷体" panose="02010609060101010101" pitchFamily="49" charset="-122"/>
              <a:ea typeface="楷体" panose="02010609060101010101" pitchFamily="49" charset="-122"/>
            </a:endParaRPr>
          </a:p>
        </p:txBody>
      </p:sp>
    </p:spTree>
    <p:custDataLst>
      <p:tags r:id="rId2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outVertical)">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randombar(horizontal)">
                                      <p:cBhvr>
                                        <p:cTn id="16" dur="500"/>
                                        <p:tgtEl>
                                          <p:spTgt spid="4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barn(inVertical)">
                                      <p:cBhvr>
                                        <p:cTn id="26" dur="500"/>
                                        <p:tgtEl>
                                          <p:spTgt spid="50"/>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randombar(horizontal)">
                                      <p:cBhvr>
                                        <p:cTn id="3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50"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srcRect l="1328" t="2301" r="2632" b="886"/>
          <a:stretch>
            <a:fillRect/>
          </a:stretch>
        </p:blipFill>
        <p:spPr>
          <a:xfrm>
            <a:off x="129456" y="201722"/>
            <a:ext cx="5589767" cy="4346424"/>
          </a:xfrm>
          <a:prstGeom prst="rect">
            <a:avLst/>
          </a:prstGeom>
          <a:solidFill>
            <a:schemeClr val="tx1"/>
          </a:solidFill>
          <a:ln>
            <a:solidFill>
              <a:schemeClr val="tx1"/>
            </a:solidFill>
          </a:ln>
        </p:spPr>
      </p:pic>
      <p:pic>
        <p:nvPicPr>
          <p:cNvPr id="7" name="图片 6"/>
          <p:cNvPicPr>
            <a:picLocks noChangeAspect="1"/>
          </p:cNvPicPr>
          <p:nvPr/>
        </p:nvPicPr>
        <p:blipFill>
          <a:blip r:embed="rId2"/>
          <a:srcRect r="3361"/>
          <a:stretch>
            <a:fillRect/>
          </a:stretch>
        </p:blipFill>
        <p:spPr>
          <a:xfrm>
            <a:off x="5915141" y="201722"/>
            <a:ext cx="6043622" cy="4346424"/>
          </a:xfrm>
          <a:prstGeom prst="rect">
            <a:avLst/>
          </a:prstGeom>
          <a:ln>
            <a:solidFill>
              <a:schemeClr val="tx1"/>
            </a:solidFill>
          </a:ln>
        </p:spPr>
      </p:pic>
      <p:sp>
        <p:nvSpPr>
          <p:cNvPr id="10" name="文本框 9"/>
          <p:cNvSpPr txBox="1"/>
          <p:nvPr/>
        </p:nvSpPr>
        <p:spPr>
          <a:xfrm>
            <a:off x="-77525" y="4652285"/>
            <a:ext cx="11845455" cy="461665"/>
          </a:xfrm>
          <a:prstGeom prst="rect">
            <a:avLst/>
          </a:prstGeom>
          <a:noFill/>
        </p:spPr>
        <p:txBody>
          <a:bodyPr wrap="square">
            <a:spAutoFit/>
          </a:bodyPr>
          <a:lstStyle/>
          <a:p>
            <a:r>
              <a:rPr lang="zh-CN" altLang="en-US" sz="2400" dirty="0">
                <a:solidFill>
                  <a:srgbClr val="C00000"/>
                </a:solidFill>
              </a:rPr>
              <a:t>（</a:t>
            </a:r>
            <a:r>
              <a:rPr lang="en-US" altLang="zh-CN" sz="2400" dirty="0">
                <a:solidFill>
                  <a:srgbClr val="C00000"/>
                </a:solidFill>
              </a:rPr>
              <a:t>1</a:t>
            </a:r>
            <a:r>
              <a:rPr lang="zh-CN" altLang="en-US" sz="2400" dirty="0">
                <a:solidFill>
                  <a:srgbClr val="C00000"/>
                </a:solidFill>
              </a:rPr>
              <a:t>）②限制酶和</a:t>
            </a:r>
            <a:r>
              <a:rPr lang="en-US" altLang="zh-CN" sz="2400" dirty="0">
                <a:solidFill>
                  <a:srgbClr val="C00000"/>
                </a:solidFill>
              </a:rPr>
              <a:t>DNA</a:t>
            </a:r>
            <a:r>
              <a:rPr lang="zh-CN" altLang="en-US" sz="2400" dirty="0">
                <a:solidFill>
                  <a:srgbClr val="C00000"/>
                </a:solidFill>
              </a:rPr>
              <a:t>连接酶   ③矮牵牛   ④ 转基因矮牵牛对草甘膦产生了</a:t>
            </a:r>
            <a:r>
              <a:rPr lang="zh-CN" altLang="en-US" sz="2400" b="1" dirty="0">
                <a:solidFill>
                  <a:srgbClr val="00B050"/>
                </a:solidFill>
              </a:rPr>
              <a:t>一定</a:t>
            </a:r>
            <a:r>
              <a:rPr lang="zh-CN" altLang="en-US" sz="2400" dirty="0">
                <a:solidFill>
                  <a:srgbClr val="C00000"/>
                </a:solidFill>
              </a:rPr>
              <a:t>的抗性 </a:t>
            </a:r>
            <a:endParaRPr lang="zh-CN" altLang="en-US" sz="2400" dirty="0">
              <a:solidFill>
                <a:srgbClr val="C00000"/>
              </a:solidFill>
            </a:endParaRPr>
          </a:p>
        </p:txBody>
      </p:sp>
      <p:sp>
        <p:nvSpPr>
          <p:cNvPr id="12" name="文本框 11"/>
          <p:cNvSpPr txBox="1"/>
          <p:nvPr/>
        </p:nvSpPr>
        <p:spPr>
          <a:xfrm>
            <a:off x="113309" y="5113950"/>
            <a:ext cx="11845454" cy="1200329"/>
          </a:xfrm>
          <a:prstGeom prst="rect">
            <a:avLst/>
          </a:prstGeom>
          <a:noFill/>
        </p:spPr>
        <p:txBody>
          <a:bodyPr wrap="square">
            <a:spAutoFit/>
          </a:bodyPr>
          <a:lstStyle/>
          <a:p>
            <a:r>
              <a:rPr lang="zh-CN" altLang="en-US" sz="2400" dirty="0">
                <a:solidFill>
                  <a:srgbClr val="C00000"/>
                </a:solidFill>
              </a:rPr>
              <a:t>（</a:t>
            </a:r>
            <a:r>
              <a:rPr lang="en-US" altLang="zh-CN" sz="2400" dirty="0">
                <a:solidFill>
                  <a:srgbClr val="C00000"/>
                </a:solidFill>
              </a:rPr>
              <a:t>2</a:t>
            </a:r>
            <a:r>
              <a:rPr lang="zh-CN" altLang="en-US" sz="2400" dirty="0">
                <a:solidFill>
                  <a:srgbClr val="C00000"/>
                </a:solidFill>
              </a:rPr>
              <a:t>）①对照组为非转基因矮牵牛   ②理论上会增加。</a:t>
            </a:r>
            <a:endParaRPr lang="en-US" altLang="zh-CN" sz="2400" dirty="0">
              <a:solidFill>
                <a:srgbClr val="C00000"/>
              </a:solidFill>
            </a:endParaRPr>
          </a:p>
          <a:p>
            <a:r>
              <a:rPr lang="en-US" altLang="zh-CN" sz="2400" dirty="0">
                <a:solidFill>
                  <a:srgbClr val="C00000"/>
                </a:solidFill>
              </a:rPr>
              <a:t>【</a:t>
            </a:r>
            <a:r>
              <a:rPr lang="zh-CN" altLang="en-US" sz="2400" dirty="0">
                <a:solidFill>
                  <a:srgbClr val="C00000"/>
                </a:solidFill>
              </a:rPr>
              <a:t>提示</a:t>
            </a:r>
            <a:r>
              <a:rPr lang="en-US" altLang="zh-CN" sz="2400" dirty="0">
                <a:solidFill>
                  <a:srgbClr val="C00000"/>
                </a:solidFill>
              </a:rPr>
              <a:t>】</a:t>
            </a:r>
            <a:r>
              <a:rPr lang="zh-CN" altLang="en-US" sz="2400" dirty="0">
                <a:solidFill>
                  <a:srgbClr val="C00000"/>
                </a:solidFill>
              </a:rPr>
              <a:t>将不同拷贝数的</a:t>
            </a:r>
            <a:r>
              <a:rPr lang="en-US" altLang="zh-CN" sz="2400" dirty="0">
                <a:solidFill>
                  <a:srgbClr val="C00000"/>
                </a:solidFill>
              </a:rPr>
              <a:t>EPSP</a:t>
            </a:r>
            <a:r>
              <a:rPr lang="zh-CN" altLang="en-US" sz="2400" dirty="0">
                <a:solidFill>
                  <a:srgbClr val="C00000"/>
                </a:solidFill>
              </a:rPr>
              <a:t>合酶基因 分别转入矮牵牛细胞中，培育转基因植株，比较它们对草甘膦抗性的差异。 </a:t>
            </a:r>
            <a:endParaRPr lang="zh-CN" altLang="en-US" sz="2400" dirty="0">
              <a:solidFill>
                <a:srgbClr val="C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文本框 40"/>
          <p:cNvSpPr txBox="1"/>
          <p:nvPr>
            <p:custDataLst>
              <p:tags r:id="rId1"/>
            </p:custDataLst>
          </p:nvPr>
        </p:nvSpPr>
        <p:spPr>
          <a:xfrm>
            <a:off x="0" y="0"/>
            <a:ext cx="12191365" cy="583565"/>
          </a:xfrm>
          <a:prstGeom prst="rect">
            <a:avLst/>
          </a:prstGeom>
          <a:noFill/>
        </p:spPr>
        <p:txBody>
          <a:bodyPr wrap="square" rtlCol="0">
            <a:spAutoFit/>
          </a:bodyPr>
          <a:lstStyle/>
          <a:p>
            <a:pPr algn="ct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基因工程在农牧业方面的应用</a:t>
            </a:r>
            <a:r>
              <a:rPr lang="en-US" altLang="zh-CN"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a:t>
            </a:r>
            <a:endPar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23" name="矩形"/>
          <p:cNvSpPr/>
          <p:nvPr>
            <p:custDataLst>
              <p:tags r:id="rId2"/>
            </p:custDataLst>
          </p:nvPr>
        </p:nvSpPr>
        <p:spPr>
          <a:xfrm>
            <a:off x="5957647" y="107706"/>
            <a:ext cx="1833901" cy="583565"/>
          </a:xfrm>
          <a:prstGeom prst="rect">
            <a:avLst/>
          </a:prstGeom>
          <a:solidFill>
            <a:srgbClr val="FFC000"/>
          </a:solidFill>
          <a:ln w="9525" cap="flat" cmpd="sng">
            <a:solidFill>
              <a:sysClr val="windowText" lastClr="000000"/>
            </a:solidFill>
            <a:prstDash val="solid"/>
            <a:miter/>
          </a:ln>
        </p:spPr>
        <p:txBody>
          <a:bodyPr vert="horz" wrap="square" lIns="91440" tIns="45720" rIns="91440" bIns="45720" anchor="t" anchorCtr="0">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zh-CN" altLang="en-US" sz="32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rPr>
              <a:t>动物方面</a:t>
            </a:r>
            <a:endParaRPr kumimoji="0" lang="zh-CN" altLang="en-US" sz="32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endParaRPr>
          </a:p>
        </p:txBody>
      </p:sp>
      <p:sp>
        <p:nvSpPr>
          <p:cNvPr id="2" name="矩形"/>
          <p:cNvSpPr/>
          <p:nvPr>
            <p:custDataLst>
              <p:tags r:id="rId3"/>
            </p:custDataLst>
          </p:nvPr>
        </p:nvSpPr>
        <p:spPr>
          <a:xfrm>
            <a:off x="76200" y="169545"/>
            <a:ext cx="3519170" cy="521970"/>
          </a:xfrm>
          <a:prstGeom prst="rect">
            <a:avLst/>
          </a:prstGeom>
          <a:noFill/>
          <a:ln w="9525" cap="flat" cmpd="sng">
            <a:solidFill>
              <a:sysClr val="windowText" lastClr="000000"/>
            </a:solidFill>
            <a:prstDash val="solid"/>
            <a:miter/>
          </a:ln>
        </p:spPr>
        <p:txBody>
          <a:bodyPr vert="horz" wrap="square" lIns="91440" tIns="45720" rIns="91440" bIns="45720" anchor="t" anchorCtr="0">
            <a:spAutoFit/>
          </a:bodyPr>
          <a:lstStyle/>
          <a:p>
            <a:pPr>
              <a:spcBef>
                <a:spcPct val="0"/>
              </a:spcBef>
              <a:spcAft>
                <a:spcPct val="0"/>
              </a:spcAft>
            </a:pPr>
            <a:r>
              <a:rPr lang="zh-CN" altLang="en-US" sz="2800" dirty="0">
                <a:solidFill>
                  <a:srgbClr val="000000"/>
                </a:solidFill>
                <a:latin typeface="微软雅黑" panose="020B0503020204020204" charset="-122"/>
                <a:ea typeface="微软雅黑" panose="020B0503020204020204" charset="-122"/>
                <a:cs typeface="Times New Roman" panose="02020603050405020304" pitchFamily="18" charset="0"/>
              </a:rPr>
              <a:t>提升动物的生长速率</a:t>
            </a:r>
            <a:endParaRPr lang="zh-CN" altLang="en-US" sz="2800" dirty="0">
              <a:solidFill>
                <a:srgbClr val="000000"/>
              </a:solidFill>
              <a:latin typeface="微软雅黑" panose="020B0503020204020204" charset="-122"/>
              <a:ea typeface="微软雅黑" panose="020B0503020204020204" charset="-122"/>
              <a:cs typeface="Times New Roman" panose="02020603050405020304" pitchFamily="18" charset="0"/>
            </a:endParaRPr>
          </a:p>
        </p:txBody>
      </p:sp>
      <p:pic>
        <p:nvPicPr>
          <p:cNvPr id="3" name="图片"/>
          <p:cNvPicPr>
            <a:picLocks noChangeAspect="1"/>
          </p:cNvPicPr>
          <p:nvPr>
            <p:custDataLst>
              <p:tags r:id="rId4"/>
            </p:custDataLst>
          </p:nvPr>
        </p:nvPicPr>
        <p:blipFill>
          <a:blip r:embed="rId5"/>
          <a:srcRect t="9512" r="864" b="2974"/>
          <a:stretch>
            <a:fillRect/>
          </a:stretch>
        </p:blipFill>
        <p:spPr>
          <a:xfrm>
            <a:off x="1255119" y="3639969"/>
            <a:ext cx="2957957" cy="2998851"/>
          </a:xfrm>
          <a:prstGeom prst="rect">
            <a:avLst/>
          </a:prstGeom>
          <a:noFill/>
          <a:ln w="9525" cap="flat" cmpd="sng">
            <a:noFill/>
            <a:prstDash val="solid"/>
            <a:miter/>
          </a:ln>
        </p:spPr>
      </p:pic>
      <p:grpSp>
        <p:nvGrpSpPr>
          <p:cNvPr id="4" name="组合"/>
          <p:cNvGrpSpPr/>
          <p:nvPr>
            <p:custDataLst>
              <p:tags r:id="rId6"/>
            </p:custDataLst>
          </p:nvPr>
        </p:nvGrpSpPr>
        <p:grpSpPr>
          <a:xfrm>
            <a:off x="4918778" y="3681241"/>
            <a:ext cx="5823286" cy="2935032"/>
            <a:chOff x="4445453" y="2069189"/>
            <a:chExt cx="5937344" cy="2957155"/>
          </a:xfrm>
        </p:grpSpPr>
        <p:pic>
          <p:nvPicPr>
            <p:cNvPr id="5" name="图片" descr="无标题"/>
            <p:cNvPicPr/>
            <p:nvPr>
              <p:custDataLst>
                <p:tags r:id="rId7"/>
              </p:custDataLst>
            </p:nvPr>
          </p:nvPicPr>
          <p:blipFill>
            <a:blip r:embed="rId8"/>
            <a:stretch>
              <a:fillRect/>
            </a:stretch>
          </p:blipFill>
          <p:spPr>
            <a:xfrm>
              <a:off x="5064769" y="2069189"/>
              <a:ext cx="4687100" cy="2492010"/>
            </a:xfrm>
            <a:prstGeom prst="round2DiagRect">
              <a:avLst>
                <a:gd name="adj1" fmla="val 16638"/>
                <a:gd name="adj2" fmla="val 337"/>
              </a:avLst>
            </a:prstGeom>
            <a:noFill/>
            <a:ln w="88900" cap="sq" cmpd="sng">
              <a:solidFill>
                <a:srgbClr val="FFFFFF"/>
              </a:solidFill>
              <a:prstDash val="solid"/>
              <a:miter/>
            </a:ln>
            <a:effectLst>
              <a:outerShdw blurRad="254000" algn="tl" rotWithShape="0">
                <a:srgbClr val="000000">
                  <a:alpha val="42745"/>
                </a:srgbClr>
              </a:outerShdw>
            </a:effectLst>
          </p:spPr>
        </p:pic>
        <p:sp>
          <p:nvSpPr>
            <p:cNvPr id="6" name="矩形"/>
            <p:cNvSpPr/>
            <p:nvPr>
              <p:custDataLst>
                <p:tags r:id="rId9"/>
              </p:custDataLst>
            </p:nvPr>
          </p:nvSpPr>
          <p:spPr>
            <a:xfrm>
              <a:off x="4445453" y="4561199"/>
              <a:ext cx="5937344" cy="465145"/>
            </a:xfrm>
            <a:prstGeom prst="rect">
              <a:avLst/>
            </a:prstGeom>
            <a:noFill/>
            <a:ln w="9525" cap="flat" cmpd="sng">
              <a:noFill/>
              <a:prstDash val="solid"/>
              <a:round/>
            </a:ln>
          </p:spPr>
          <p:txBody>
            <a:bodyPr vert="horz" wrap="square" lIns="91440" tIns="45720" rIns="91440" bIns="45720" anchor="t" anchorCtr="0">
              <a:spAutoFit/>
            </a:bodyPr>
            <a:lstStyle/>
            <a:p>
              <a:pPr algn="ctr">
                <a:spcBef>
                  <a:spcPct val="50000"/>
                </a:spcBef>
                <a:spcAft>
                  <a:spcPct val="0"/>
                </a:spcAft>
              </a:pPr>
              <a:r>
                <a:rPr lang="zh-CN" altLang="en-US" sz="2400" dirty="0">
                  <a:solidFill>
                    <a:srgbClr val="0033CC"/>
                  </a:solidFill>
                  <a:latin typeface="黑体" panose="02010609060101010101" charset="-122"/>
                  <a:ea typeface="黑体" panose="02010609060101010101" charset="-122"/>
                  <a:cs typeface="Times New Roman" panose="02020603050405020304" pitchFamily="18" charset="0"/>
                </a:rPr>
                <a:t>转入外源生长激素基因的“超级小鼠”</a:t>
              </a:r>
              <a:r>
                <a:rPr lang="en-US" altLang="zh-CN" sz="2400" dirty="0">
                  <a:solidFill>
                    <a:srgbClr val="000000"/>
                  </a:solidFill>
                  <a:latin typeface="黑体" panose="02010609060101010101" charset="-122"/>
                  <a:ea typeface="黑体" panose="02010609060101010101" charset="-122"/>
                  <a:cs typeface="Times New Roman" panose="02020603050405020304" pitchFamily="18" charset="0"/>
                </a:rPr>
                <a:t> </a:t>
              </a:r>
              <a:endParaRPr lang="en-US" altLang="zh-CN" sz="2400" dirty="0">
                <a:solidFill>
                  <a:srgbClr val="000000"/>
                </a:solidFill>
                <a:latin typeface="黑体" panose="02010609060101010101" charset="-122"/>
                <a:ea typeface="黑体" panose="02010609060101010101" charset="-122"/>
                <a:cs typeface="Times New Roman" panose="02020603050405020304" pitchFamily="18" charset="0"/>
              </a:endParaRPr>
            </a:p>
          </p:txBody>
        </p:sp>
      </p:grpSp>
      <p:sp>
        <p:nvSpPr>
          <p:cNvPr id="10" name="文本框 9"/>
          <p:cNvSpPr txBox="1"/>
          <p:nvPr>
            <p:custDataLst>
              <p:tags r:id="rId10"/>
            </p:custDataLst>
          </p:nvPr>
        </p:nvSpPr>
        <p:spPr>
          <a:xfrm>
            <a:off x="37465" y="1201420"/>
            <a:ext cx="11695911" cy="1308884"/>
          </a:xfrm>
          <a:prstGeom prst="rect">
            <a:avLst/>
          </a:prstGeom>
          <a:noFill/>
        </p:spPr>
        <p:txBody>
          <a:bodyPr wrap="square">
            <a:spAutoFit/>
          </a:bodyPr>
          <a:lstStyle/>
          <a:p>
            <a:pPr>
              <a:lnSpc>
                <a:spcPct val="150000"/>
              </a:lnSpc>
            </a:pPr>
            <a:r>
              <a:rPr kumimoji="0" lang="zh-CN" altLang="en-US" sz="2800" i="0" u="none" strike="noStrike" kern="1200" cap="none" spc="0" normalizeH="0" baseline="0" noProof="0" dirty="0">
                <a:ln>
                  <a:noFill/>
                </a:ln>
                <a:effectLst/>
                <a:uLnTx/>
                <a:uFillTx/>
                <a:latin typeface="微软雅黑" panose="020B0503020204020204" charset="-122"/>
                <a:ea typeface="微软雅黑" panose="020B0503020204020204" charset="-122"/>
                <a:cs typeface="Times New Roman" panose="02020603050405020304" pitchFamily="18" charset="0"/>
              </a:rPr>
              <a:t>由于</a:t>
            </a:r>
            <a:r>
              <a:rPr kumimoji="0" lang="zh-CN" altLang="en-US" sz="2800"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Times New Roman" panose="02020603050405020304" pitchFamily="18" charset="0"/>
              </a:rPr>
              <a:t>外源生长激素基因</a:t>
            </a:r>
            <a:r>
              <a:rPr kumimoji="0" lang="zh-CN" altLang="en-US" sz="2800" i="0" u="none" strike="noStrike" kern="1200" cap="none" spc="0" normalizeH="0" baseline="0" noProof="0" dirty="0">
                <a:ln>
                  <a:noFill/>
                </a:ln>
                <a:effectLst/>
                <a:uLnTx/>
                <a:uFillTx/>
                <a:latin typeface="微软雅黑" panose="020B0503020204020204" charset="-122"/>
                <a:ea typeface="微软雅黑" panose="020B0503020204020204" charset="-122"/>
                <a:cs typeface="Times New Roman" panose="02020603050405020304" pitchFamily="18" charset="0"/>
              </a:rPr>
              <a:t>的表达可以</a:t>
            </a:r>
            <a:r>
              <a:rPr kumimoji="0" lang="zh-CN" altLang="en-US" sz="2800"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Times New Roman" panose="02020603050405020304" pitchFamily="18" charset="0"/>
              </a:rPr>
              <a:t>使转基因动物生长更快</a:t>
            </a:r>
            <a:r>
              <a:rPr kumimoji="0" lang="zh-CN" altLang="en-US" sz="2800" i="0" u="none" strike="noStrike" kern="1200" cap="none" spc="0" normalizeH="0" baseline="0" noProof="0" dirty="0">
                <a:ln>
                  <a:noFill/>
                </a:ln>
                <a:effectLst/>
                <a:uLnTx/>
                <a:uFillTx/>
                <a:latin typeface="微软雅黑" panose="020B0503020204020204" charset="-122"/>
                <a:ea typeface="微软雅黑" panose="020B0503020204020204" charset="-122"/>
                <a:cs typeface="Times New Roman" panose="02020603050405020304" pitchFamily="18" charset="0"/>
              </a:rPr>
              <a:t>，因此科学家将这类基因导入动物体内，以提高动物的生长速率</a:t>
            </a:r>
            <a:endParaRPr lang="zh-CN" altLang="en-US" sz="2800" dirty="0">
              <a:latin typeface="微软雅黑" panose="020B0503020204020204" charset="-122"/>
              <a:ea typeface="微软雅黑" panose="020B0503020204020204" charset="-122"/>
            </a:endParaRPr>
          </a:p>
        </p:txBody>
      </p:sp>
      <p:sp>
        <p:nvSpPr>
          <p:cNvPr id="11" name="矩形"/>
          <p:cNvSpPr/>
          <p:nvPr>
            <p:custDataLst>
              <p:tags r:id="rId11"/>
            </p:custDataLst>
          </p:nvPr>
        </p:nvSpPr>
        <p:spPr>
          <a:xfrm>
            <a:off x="76200" y="2331085"/>
            <a:ext cx="9300210" cy="1135054"/>
          </a:xfrm>
          <a:prstGeom prst="rect">
            <a:avLst/>
          </a:prstGeom>
          <a:noFill/>
          <a:ln w="9525" cap="flat" cmpd="sng">
            <a:noFill/>
            <a:prstDash val="solid"/>
            <a:miter/>
          </a:ln>
        </p:spPr>
        <p:txBody>
          <a:bodyPr vert="horz" wrap="square" lIns="91440" tIns="45720" rIns="91440" bIns="45720" anchor="t" anchorCtr="0">
            <a:spAutoFit/>
          </a:bodyPr>
          <a:lstStyle/>
          <a:p>
            <a:pPr>
              <a:lnSpc>
                <a:spcPct val="150000"/>
              </a:lnSpc>
              <a:spcBef>
                <a:spcPct val="0"/>
              </a:spcBef>
              <a:spcAft>
                <a:spcPct val="0"/>
              </a:spcAft>
            </a:pPr>
            <a:r>
              <a:rPr lang="zh-CN" altLang="en-US" sz="2400" dirty="0">
                <a:latin typeface="微软雅黑" panose="020B0503020204020204" charset="-122"/>
                <a:ea typeface="微软雅黑" panose="020B0503020204020204" charset="-122"/>
                <a:cs typeface="Times New Roman" panose="02020603050405020304" pitchFamily="18" charset="0"/>
              </a:rPr>
              <a:t>例如</a:t>
            </a:r>
            <a:r>
              <a:rPr lang="en-US" altLang="zh-CN" sz="2400" dirty="0">
                <a:latin typeface="微软雅黑" panose="020B0503020204020204" charset="-122"/>
                <a:ea typeface="微软雅黑" panose="020B0503020204020204" charset="-122"/>
                <a:cs typeface="Times New Roman" panose="02020603050405020304" pitchFamily="18" charset="0"/>
              </a:rPr>
              <a:t>：</a:t>
            </a:r>
            <a:endParaRPr lang="en-US" altLang="zh-CN" sz="2400" dirty="0">
              <a:latin typeface="微软雅黑" panose="020B0503020204020204" charset="-122"/>
              <a:ea typeface="微软雅黑" panose="020B0503020204020204" charset="-122"/>
              <a:cs typeface="Times New Roman" panose="02020603050405020304" pitchFamily="18" charset="0"/>
            </a:endParaRPr>
          </a:p>
          <a:p>
            <a:pPr>
              <a:lnSpc>
                <a:spcPct val="150000"/>
              </a:lnSpc>
              <a:spcBef>
                <a:spcPct val="0"/>
              </a:spcBef>
              <a:spcAft>
                <a:spcPct val="0"/>
              </a:spcAft>
            </a:pPr>
            <a:r>
              <a:rPr lang="zh-CN" altLang="en-US" sz="2400" dirty="0">
                <a:solidFill>
                  <a:srgbClr val="FF0000"/>
                </a:solidFill>
                <a:latin typeface="微软雅黑" panose="020B0503020204020204" charset="-122"/>
                <a:ea typeface="微软雅黑" panose="020B0503020204020204" charset="-122"/>
                <a:cs typeface="Times New Roman" panose="02020603050405020304" pitchFamily="18" charset="0"/>
              </a:rPr>
              <a:t>转基因鲤鱼的生长速率比非转基因鲤鱼提高了</a:t>
            </a:r>
            <a:r>
              <a:rPr lang="en-US" altLang="zh-CN" sz="2400" dirty="0">
                <a:solidFill>
                  <a:srgbClr val="FF0000"/>
                </a:solidFill>
                <a:latin typeface="微软雅黑" panose="020B0503020204020204" charset="-122"/>
                <a:ea typeface="微软雅黑" panose="020B0503020204020204" charset="-122"/>
                <a:cs typeface="Times New Roman" panose="02020603050405020304" pitchFamily="18" charset="0"/>
              </a:rPr>
              <a:t>42%~115%</a:t>
            </a:r>
            <a:endParaRPr lang="en-US" altLang="zh-CN" sz="2400" dirty="0">
              <a:solidFill>
                <a:srgbClr val="FF0000"/>
              </a:solidFill>
              <a:latin typeface="微软雅黑" panose="020B0503020204020204" charset="-122"/>
              <a:ea typeface="微软雅黑" panose="020B0503020204020204" charset="-122"/>
              <a:cs typeface="Times New Roman" panose="02020603050405020304" pitchFamily="18" charset="0"/>
            </a:endParaRPr>
          </a:p>
        </p:txBody>
      </p:sp>
      <p:sp>
        <p:nvSpPr>
          <p:cNvPr id="8" name="文本框 7"/>
          <p:cNvSpPr txBox="1"/>
          <p:nvPr>
            <p:custDataLst>
              <p:tags r:id="rId12"/>
            </p:custDataLst>
          </p:nvPr>
        </p:nvSpPr>
        <p:spPr>
          <a:xfrm>
            <a:off x="3910330" y="169545"/>
            <a:ext cx="1327785"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农牧业</a:t>
            </a:r>
            <a:endParaRPr lang="zh-CN" altLang="en-US" sz="2800" b="1" dirty="0">
              <a:solidFill>
                <a:schemeClr val="accent1">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矩形 5"/>
          <p:cNvSpPr/>
          <p:nvPr/>
        </p:nvSpPr>
        <p:spPr>
          <a:xfrm>
            <a:off x="391382" y="2042772"/>
            <a:ext cx="11409236" cy="1383665"/>
          </a:xfrm>
          <a:prstGeom prst="rect">
            <a:avLst/>
          </a:prstGeom>
        </p:spPr>
        <p:txBody>
          <a:bodyPr wrap="square">
            <a:spAutoFit/>
          </a:bodyPr>
          <a:lstStyle/>
          <a:p>
            <a:pPr algn="just">
              <a:lnSpc>
                <a:spcPct val="150000"/>
              </a:lnSpc>
              <a:spcAft>
                <a:spcPts val="0"/>
              </a:spcAft>
            </a:pP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为提高动物的生长速度，需要将外源生长激素基因导入动物体内，应该选择的受体细胞是什么？并说明理由。</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7" name="矩形 6"/>
          <p:cNvSpPr/>
          <p:nvPr/>
        </p:nvSpPr>
        <p:spPr>
          <a:xfrm>
            <a:off x="391382" y="3357966"/>
            <a:ext cx="11409236" cy="1304203"/>
          </a:xfrm>
          <a:prstGeom prst="rect">
            <a:avLst/>
          </a:prstGeom>
        </p:spPr>
        <p:txBody>
          <a:bodyPr wrap="square">
            <a:spAutoFit/>
          </a:bodyPr>
          <a:lstStyle/>
          <a:p>
            <a:pPr algn="just">
              <a:lnSpc>
                <a:spcPct val="150000"/>
              </a:lnSpc>
              <a:spcAft>
                <a:spcPts val="0"/>
              </a:spcAft>
            </a:pPr>
            <a:r>
              <a:rPr lang="zh-CN" altLang="zh-CN" sz="2800" kern="100" dirty="0">
                <a:solidFill>
                  <a:srgbClr val="C00000"/>
                </a:solidFill>
                <a:latin typeface="Times New Roman" panose="02020603050405020304" pitchFamily="18" charset="0"/>
                <a:ea typeface="微软雅黑" panose="020B0503020204020204" charset="-122"/>
                <a:cs typeface="Times New Roman" panose="02020603050405020304" pitchFamily="18" charset="0"/>
              </a:rPr>
              <a:t>提示</a:t>
            </a:r>
            <a:r>
              <a:rPr lang="zh-CN" altLang="zh-CN" sz="2800" kern="100" dirty="0">
                <a:latin typeface="Times New Roman" panose="02020603050405020304" pitchFamily="18" charset="0"/>
                <a:cs typeface="Times New Roman" panose="02020603050405020304" pitchFamily="18" charset="0"/>
              </a:rPr>
              <a:t>　受精卵。</a:t>
            </a:r>
            <a:r>
              <a:rPr lang="zh-CN" altLang="en-US" sz="2800" kern="100" dirty="0">
                <a:latin typeface="Times New Roman" panose="02020603050405020304" pitchFamily="18" charset="0"/>
                <a:cs typeface="Times New Roman" panose="02020603050405020304" pitchFamily="18" charset="0"/>
              </a:rPr>
              <a:t>具有全能</a:t>
            </a:r>
            <a:r>
              <a:rPr lang="zh-CN" altLang="zh-CN" sz="2800" kern="100" dirty="0">
                <a:latin typeface="Times New Roman" panose="02020603050405020304" pitchFamily="18" charset="0"/>
                <a:cs typeface="Times New Roman" panose="02020603050405020304" pitchFamily="18" charset="0"/>
              </a:rPr>
              <a:t>性</a:t>
            </a:r>
            <a:r>
              <a:rPr lang="zh-CN" altLang="en-US" sz="2800" kern="100" dirty="0">
                <a:latin typeface="Times New Roman" panose="02020603050405020304" pitchFamily="18" charset="0"/>
                <a:cs typeface="Times New Roman" panose="02020603050405020304" pitchFamily="18" charset="0"/>
              </a:rPr>
              <a:t>，</a:t>
            </a:r>
            <a:r>
              <a:rPr lang="zh-CN" altLang="zh-CN" sz="2800" kern="100" dirty="0">
                <a:latin typeface="Times New Roman" panose="02020603050405020304" pitchFamily="18" charset="0"/>
                <a:cs typeface="Times New Roman" panose="02020603050405020304" pitchFamily="18" charset="0"/>
              </a:rPr>
              <a:t>能</a:t>
            </a:r>
            <a:r>
              <a:rPr lang="zh-CN" altLang="zh-CN" sz="2800" kern="100" dirty="0">
                <a:solidFill>
                  <a:srgbClr val="00B050"/>
                </a:solidFill>
                <a:latin typeface="Times New Roman" panose="02020603050405020304" pitchFamily="18" charset="0"/>
                <a:cs typeface="Times New Roman" panose="02020603050405020304" pitchFamily="18" charset="0"/>
              </a:rPr>
              <a:t>保障发育成的个体</a:t>
            </a:r>
            <a:r>
              <a:rPr lang="zh-CN" altLang="en-US" sz="2800" kern="100" dirty="0">
                <a:solidFill>
                  <a:srgbClr val="00B050"/>
                </a:solidFill>
                <a:latin typeface="Times New Roman" panose="02020603050405020304" pitchFamily="18" charset="0"/>
                <a:cs typeface="Times New Roman" panose="02020603050405020304" pitchFamily="18" charset="0"/>
              </a:rPr>
              <a:t>几乎</a:t>
            </a:r>
            <a:r>
              <a:rPr lang="zh-CN" altLang="zh-CN" sz="2800" kern="100" dirty="0">
                <a:solidFill>
                  <a:srgbClr val="00B050"/>
                </a:solidFill>
                <a:latin typeface="Times New Roman" panose="02020603050405020304" pitchFamily="18" charset="0"/>
                <a:cs typeface="Times New Roman" panose="02020603050405020304" pitchFamily="18" charset="0"/>
              </a:rPr>
              <a:t>所有细胞都含有</a:t>
            </a:r>
            <a:r>
              <a:rPr lang="zh-CN" altLang="zh-CN" sz="2800" kern="100" dirty="0">
                <a:latin typeface="Times New Roman" panose="02020603050405020304" pitchFamily="18" charset="0"/>
                <a:cs typeface="Times New Roman" panose="02020603050405020304" pitchFamily="18" charset="0"/>
              </a:rPr>
              <a:t>外源生长激素基因。体积较大，操作较容易，营养物质含量丰富</a:t>
            </a:r>
            <a:r>
              <a:rPr lang="zh-CN" altLang="en-US" sz="2800" kern="100" dirty="0">
                <a:latin typeface="Times New Roman" panose="02020603050405020304" pitchFamily="18" charset="0"/>
                <a:cs typeface="Times New Roman" panose="02020603050405020304" pitchFamily="18" charset="0"/>
              </a:rPr>
              <a:t>。</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文本框 40"/>
          <p:cNvSpPr txBox="1"/>
          <p:nvPr>
            <p:custDataLst>
              <p:tags r:id="rId1"/>
            </p:custDataLst>
          </p:nvPr>
        </p:nvSpPr>
        <p:spPr>
          <a:xfrm>
            <a:off x="0" y="0"/>
            <a:ext cx="12191365" cy="583565"/>
          </a:xfrm>
          <a:prstGeom prst="rect">
            <a:avLst/>
          </a:prstGeom>
          <a:noFill/>
        </p:spPr>
        <p:txBody>
          <a:bodyPr wrap="square" rtlCol="0">
            <a:spAutoFit/>
          </a:bodyPr>
          <a:lstStyle/>
          <a:p>
            <a:pPr algn="ct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基因工程的应用</a:t>
            </a:r>
            <a:r>
              <a:rPr lang="en-US" altLang="zh-CN"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a:t>
            </a:r>
            <a:endPar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2" name="矩形"/>
          <p:cNvSpPr/>
          <p:nvPr>
            <p:custDataLst>
              <p:tags r:id="rId2"/>
            </p:custDataLst>
          </p:nvPr>
        </p:nvSpPr>
        <p:spPr>
          <a:xfrm>
            <a:off x="165100" y="1134110"/>
            <a:ext cx="11605260" cy="521970"/>
          </a:xfrm>
          <a:prstGeom prst="rect">
            <a:avLst/>
          </a:prstGeom>
          <a:noFill/>
          <a:ln w="9525" cap="flat" cmpd="sng">
            <a:solidFill>
              <a:sysClr val="windowText" lastClr="000000"/>
            </a:solidFill>
            <a:prstDash val="solid"/>
            <a:miter/>
          </a:ln>
        </p:spPr>
        <p:txBody>
          <a:bodyPr vert="horz" wrap="square" lIns="91440" tIns="45720" rIns="91440" bIns="45720" anchor="t" anchorCtr="0">
            <a:spAutoFit/>
          </a:bodyPr>
          <a:lstStyle/>
          <a:p>
            <a:pPr marL="0" marR="0" lvl="0" indent="0" defTabSz="914400" eaLnBrk="1" fontAlgn="auto" latinLnBrk="0" hangingPunct="1">
              <a:lnSpc>
                <a:spcPct val="100000"/>
              </a:lnSpc>
              <a:spcBef>
                <a:spcPct val="50000"/>
              </a:spcBef>
              <a:spcAft>
                <a:spcPct val="0"/>
              </a:spcAft>
              <a:buClrTx/>
              <a:buSzTx/>
              <a:buFontTx/>
              <a:buNone/>
              <a:defRPr/>
            </a:pPr>
            <a:r>
              <a:rPr kumimoji="0" lang="en-US" altLang="zh-CN" sz="28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cs typeface="黑体" panose="02010609060101010101" charset="-122"/>
              </a:rPr>
              <a:t>1</a:t>
            </a:r>
            <a:r>
              <a:rPr kumimoji="0" lang="zh-CN" altLang="en-US" sz="28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cs typeface="黑体" panose="02010609060101010101" charset="-122"/>
              </a:rPr>
              <a:t>、利用基因工程</a:t>
            </a:r>
            <a:r>
              <a:rPr kumimoji="0" lang="zh-CN" altLang="en-US" sz="28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rPr>
              <a:t>技术，让</a:t>
            </a:r>
            <a:r>
              <a:rPr kumimoji="0" lang="zh-CN" altLang="en-US" sz="28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cs typeface="黑体" panose="02010609060101010101" charset="-122"/>
              </a:rPr>
              <a:t>哺乳动物批量生产药物</a:t>
            </a:r>
            <a:r>
              <a:rPr kumimoji="0" lang="zh-CN" altLang="en-US" sz="2800" b="0" i="0" u="none" strike="noStrike" kern="0" cap="none" spc="0" normalizeH="0" baseline="0" noProof="0">
                <a:ln>
                  <a:noFill/>
                </a:ln>
                <a:solidFill>
                  <a:prstClr val="black"/>
                </a:solidFill>
                <a:effectLst/>
                <a:uLnTx/>
                <a:uFillTx/>
                <a:latin typeface="微软雅黑" panose="020B0503020204020204" charset="-122"/>
                <a:ea typeface="微软雅黑" panose="020B0503020204020204" charset="-122"/>
                <a:cs typeface="黑体" panose="02010609060101010101" charset="-122"/>
              </a:rPr>
              <a:t>，如</a:t>
            </a:r>
            <a:r>
              <a:rPr kumimoji="0" lang="zh-CN" altLang="en-US" sz="28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cs typeface="黑体" panose="02010609060101010101" charset="-122"/>
              </a:rPr>
              <a:t>乳腺生物反应器</a:t>
            </a:r>
            <a:endParaRPr kumimoji="0" lang="zh-CN" altLang="en-US" sz="2800" b="0" i="0" u="none" strike="noStrike" kern="0" cap="none" spc="0" normalizeH="0" baseline="0" noProof="0">
              <a:ln>
                <a:noFill/>
              </a:ln>
              <a:solidFill>
                <a:srgbClr val="FF0000"/>
              </a:solidFill>
              <a:effectLst/>
              <a:uLnTx/>
              <a:uFillTx/>
              <a:latin typeface="微软雅黑" panose="020B0503020204020204" charset="-122"/>
              <a:ea typeface="微软雅黑" panose="020B0503020204020204" charset="-122"/>
              <a:cs typeface="黑体" panose="02010609060101010101" charset="-122"/>
            </a:endParaRPr>
          </a:p>
        </p:txBody>
      </p:sp>
      <p:sp>
        <p:nvSpPr>
          <p:cNvPr id="8" name="文本框 7"/>
          <p:cNvSpPr txBox="1"/>
          <p:nvPr>
            <p:custDataLst>
              <p:tags r:id="rId3"/>
            </p:custDataLst>
          </p:nvPr>
        </p:nvSpPr>
        <p:spPr>
          <a:xfrm>
            <a:off x="165100" y="1518285"/>
            <a:ext cx="11818620" cy="1781385"/>
          </a:xfrm>
          <a:prstGeom prst="rect">
            <a:avLst/>
          </a:prstGeom>
          <a:noFill/>
        </p:spPr>
        <p:txBody>
          <a:bodyPr wrap="square">
            <a:spAutoFit/>
          </a:bodyPr>
          <a:lstStyle/>
          <a:p>
            <a:pPr indent="791845">
              <a:lnSpc>
                <a:spcPct val="150000"/>
              </a:lnSpc>
              <a:defRPr/>
            </a:pPr>
            <a:r>
              <a:rPr lang="zh-CN" altLang="en-US" sz="2400" noProof="1">
                <a:solidFill>
                  <a:sysClr val="windowText" lastClr="000000">
                    <a:lumMod val="95000"/>
                    <a:lumOff val="5000"/>
                  </a:sysClr>
                </a:solidFill>
                <a:latin typeface="微软雅黑" panose="020B0503020204020204" charset="-122"/>
                <a:ea typeface="微软雅黑" panose="020B0503020204020204" charset="-122"/>
              </a:rPr>
              <a:t>将药用蛋白基因与</a:t>
            </a:r>
            <a:r>
              <a:rPr lang="zh-CN" altLang="en-US" sz="2800" noProof="1">
                <a:solidFill>
                  <a:srgbClr val="00B050"/>
                </a:solidFill>
                <a:latin typeface="微软雅黑" panose="020B0503020204020204" charset="-122"/>
                <a:ea typeface="微软雅黑" panose="020B0503020204020204" charset="-122"/>
              </a:rPr>
              <a:t>乳腺中特异表达的基因的启动子</a:t>
            </a:r>
            <a:r>
              <a:rPr lang="zh-CN" altLang="en-US" sz="2400" noProof="1">
                <a:solidFill>
                  <a:sysClr val="windowText" lastClr="000000">
                    <a:lumMod val="95000"/>
                    <a:lumOff val="5000"/>
                  </a:sysClr>
                </a:solidFill>
                <a:latin typeface="微软雅黑" panose="020B0503020204020204" charset="-122"/>
                <a:ea typeface="微软雅黑" panose="020B0503020204020204" charset="-122"/>
              </a:rPr>
              <a:t>等调控原件重组。获得转基因动物。转基因动物进入</a:t>
            </a:r>
            <a:r>
              <a:rPr lang="zh-CN" altLang="en-US" sz="2400" noProof="1">
                <a:solidFill>
                  <a:srgbClr val="00B050"/>
                </a:solidFill>
                <a:latin typeface="微软雅黑" panose="020B0503020204020204" charset="-122"/>
                <a:ea typeface="微软雅黑" panose="020B0503020204020204" charset="-122"/>
              </a:rPr>
              <a:t>泌乳期</a:t>
            </a:r>
            <a:r>
              <a:rPr lang="zh-CN" altLang="en-US" sz="2400" noProof="1">
                <a:solidFill>
                  <a:sysClr val="windowText" lastClr="000000">
                    <a:lumMod val="95000"/>
                    <a:lumOff val="5000"/>
                  </a:sysClr>
                </a:solidFill>
                <a:latin typeface="微软雅黑" panose="020B0503020204020204" charset="-122"/>
                <a:ea typeface="微软雅黑" panose="020B0503020204020204" charset="-122"/>
              </a:rPr>
              <a:t>后，可通过分泌乳汁来生产所需要的药品，称为</a:t>
            </a:r>
            <a:r>
              <a:rPr lang="zh-CN" altLang="en-US" sz="2400" noProof="1">
                <a:solidFill>
                  <a:srgbClr val="FF0000"/>
                </a:solidFill>
                <a:latin typeface="微软雅黑" panose="020B0503020204020204" charset="-122"/>
                <a:ea typeface="微软雅黑" panose="020B0503020204020204" charset="-122"/>
              </a:rPr>
              <a:t>乳腺生物反应器</a:t>
            </a:r>
            <a:r>
              <a:rPr lang="zh-CN" altLang="en-US" sz="2400" noProof="1">
                <a:solidFill>
                  <a:sysClr val="windowText" lastClr="000000">
                    <a:lumMod val="95000"/>
                    <a:lumOff val="5000"/>
                  </a:sysClr>
                </a:solidFill>
                <a:latin typeface="微软雅黑" panose="020B0503020204020204" charset="-122"/>
                <a:ea typeface="微软雅黑" panose="020B0503020204020204" charset="-122"/>
              </a:rPr>
              <a:t>或</a:t>
            </a:r>
            <a:r>
              <a:rPr lang="zh-CN" altLang="en-US" sz="2400" noProof="1">
                <a:solidFill>
                  <a:srgbClr val="FF0000"/>
                </a:solidFill>
                <a:latin typeface="微软雅黑" panose="020B0503020204020204" charset="-122"/>
                <a:ea typeface="微软雅黑" panose="020B0503020204020204" charset="-122"/>
              </a:rPr>
              <a:t>乳房生物反应器</a:t>
            </a:r>
            <a:r>
              <a:rPr lang="zh-CN" altLang="en-US" sz="2400" noProof="1">
                <a:solidFill>
                  <a:sysClr val="windowText" lastClr="000000">
                    <a:lumMod val="95000"/>
                    <a:lumOff val="5000"/>
                  </a:sysClr>
                </a:solidFill>
                <a:latin typeface="微软雅黑" panose="020B0503020204020204" charset="-122"/>
                <a:ea typeface="微软雅黑" panose="020B0503020204020204" charset="-122"/>
              </a:rPr>
              <a:t>。</a:t>
            </a:r>
            <a:endParaRPr lang="zh-CN" altLang="en-US" sz="2400" noProof="1">
              <a:solidFill>
                <a:sysClr val="windowText" lastClr="000000">
                  <a:lumMod val="95000"/>
                  <a:lumOff val="5000"/>
                </a:sysClr>
              </a:solidFill>
              <a:latin typeface="微软雅黑" panose="020B0503020204020204" charset="-122"/>
              <a:ea typeface="微软雅黑" panose="020B0503020204020204" charset="-122"/>
            </a:endParaRPr>
          </a:p>
        </p:txBody>
      </p:sp>
      <p:sp>
        <p:nvSpPr>
          <p:cNvPr id="9" name="矩形 8"/>
          <p:cNvSpPr/>
          <p:nvPr>
            <p:custDataLst>
              <p:tags r:id="rId4"/>
            </p:custDataLst>
          </p:nvPr>
        </p:nvSpPr>
        <p:spPr bwMode="auto">
          <a:xfrm>
            <a:off x="548996" y="3763599"/>
            <a:ext cx="6551574" cy="1354454"/>
          </a:xfrm>
          <a:prstGeom prst="rect">
            <a:avLst/>
          </a:prstGeom>
          <a:noFill/>
          <a:ln w="12700" cap="flat" cmpd="sng" algn="ctr">
            <a:noFill/>
            <a:prstDash val="solid"/>
          </a:ln>
          <a:effectLst/>
        </p:spPr>
        <p:txBody>
          <a:bodyPr/>
          <a:lstStyle/>
          <a:p>
            <a:pPr marL="0" marR="0" lvl="0" indent="791845" defTabSz="914400" eaLnBrk="1" fontAlgn="auto" latinLnBrk="0" hangingPunct="1">
              <a:lnSpc>
                <a:spcPct val="150000"/>
              </a:lnSpc>
              <a:spcBef>
                <a:spcPct val="0"/>
              </a:spcBef>
              <a:spcAft>
                <a:spcPct val="0"/>
              </a:spcAft>
              <a:buClrTx/>
              <a:buSzTx/>
              <a:buFontTx/>
              <a:buNone/>
              <a:defRPr/>
            </a:pPr>
            <a:r>
              <a:rPr kumimoji="0" lang="zh-CN" altLang="en-US" sz="2400" b="0" i="0" u="none" strike="noStrike" kern="0" cap="none" spc="0" normalizeH="0" baseline="0" noProof="1">
                <a:ln>
                  <a:noFill/>
                </a:ln>
                <a:solidFill>
                  <a:srgbClr val="000000">
                    <a:lumMod val="95000"/>
                    <a:lumOff val="5000"/>
                  </a:srgbClr>
                </a:solidFill>
                <a:effectLst/>
                <a:uLnTx/>
                <a:uFillTx/>
                <a:latin typeface="微软雅黑" panose="020B0503020204020204" charset="-122"/>
                <a:ea typeface="微软雅黑" panose="020B0503020204020204" charset="-122"/>
                <a:cs typeface="Arial" panose="020B0604020202020204"/>
              </a:rPr>
              <a:t>目前，科学家已在牛、山羊等乳腺生物反应器中，获得了抗凝血酶、血清白蛋白、生长激素和</a:t>
            </a:r>
            <a:r>
              <a:rPr kumimoji="0" lang="el-GR" altLang="zh-CN" sz="2400" b="0" i="0" u="none" strike="noStrike" kern="0" cap="none" spc="0" normalizeH="0" baseline="0" noProof="1">
                <a:ln>
                  <a:noFill/>
                </a:ln>
                <a:solidFill>
                  <a:srgbClr val="000000">
                    <a:lumMod val="95000"/>
                    <a:lumOff val="5000"/>
                  </a:srgbClr>
                </a:solidFill>
                <a:effectLst/>
                <a:uLnTx/>
                <a:uFillTx/>
                <a:latin typeface="微软雅黑" panose="020B0503020204020204" charset="-122"/>
                <a:ea typeface="微软雅黑" panose="020B0503020204020204" charset="-122"/>
                <a:cs typeface="Times New Roman" panose="02020603050405020304" pitchFamily="18" charset="0"/>
              </a:rPr>
              <a:t>α </a:t>
            </a:r>
            <a:r>
              <a:rPr kumimoji="0" lang="en-US" altLang="zh-CN" sz="2400" b="0" i="0" u="none" strike="noStrike" kern="0" cap="none" spc="0" normalizeH="0" baseline="0" noProof="1">
                <a:ln>
                  <a:noFill/>
                </a:ln>
                <a:solidFill>
                  <a:srgbClr val="000000">
                    <a:lumMod val="95000"/>
                    <a:lumOff val="5000"/>
                  </a:srgbClr>
                </a:solidFill>
                <a:effectLst/>
                <a:uLnTx/>
                <a:uFillTx/>
                <a:latin typeface="微软雅黑" panose="020B0503020204020204" charset="-122"/>
                <a:ea typeface="微软雅黑" panose="020B0503020204020204" charset="-122"/>
                <a:cs typeface="Arial" panose="020B0604020202020204"/>
              </a:rPr>
              <a:t>-</a:t>
            </a:r>
            <a:r>
              <a:rPr kumimoji="0" lang="zh-CN" altLang="en-US" sz="2400" b="0" i="0" u="none" strike="noStrike" kern="0" cap="none" spc="0" normalizeH="0" baseline="0" noProof="1">
                <a:ln>
                  <a:noFill/>
                </a:ln>
                <a:solidFill>
                  <a:srgbClr val="000000">
                    <a:lumMod val="95000"/>
                    <a:lumOff val="5000"/>
                  </a:srgbClr>
                </a:solidFill>
                <a:effectLst/>
                <a:uLnTx/>
                <a:uFillTx/>
                <a:latin typeface="微软雅黑" panose="020B0503020204020204" charset="-122"/>
                <a:ea typeface="微软雅黑" panose="020B0503020204020204" charset="-122"/>
                <a:cs typeface="Arial" panose="020B0604020202020204"/>
              </a:rPr>
              <a:t>抗胰蛋白酶等重要医药产品。</a:t>
            </a:r>
            <a:endParaRPr kumimoji="0" lang="zh-CN" altLang="en-US" sz="2400" b="0" i="0" u="none" strike="noStrike" kern="0" cap="none" spc="0" normalizeH="0" baseline="0" noProof="1">
              <a:ln>
                <a:noFill/>
              </a:ln>
              <a:solidFill>
                <a:srgbClr val="000000">
                  <a:lumMod val="95000"/>
                  <a:lumOff val="5000"/>
                </a:srgbClr>
              </a:solidFill>
              <a:effectLst/>
              <a:uLnTx/>
              <a:uFillTx/>
              <a:latin typeface="微软雅黑" panose="020B0503020204020204" charset="-122"/>
              <a:ea typeface="微软雅黑" panose="020B0503020204020204" charset="-122"/>
              <a:cs typeface="Arial" panose="020B0604020202020204"/>
            </a:endParaRPr>
          </a:p>
        </p:txBody>
      </p:sp>
      <p:grpSp>
        <p:nvGrpSpPr>
          <p:cNvPr id="10" name="组合"/>
          <p:cNvGrpSpPr/>
          <p:nvPr>
            <p:custDataLst>
              <p:tags r:id="rId5"/>
            </p:custDataLst>
          </p:nvPr>
        </p:nvGrpSpPr>
        <p:grpSpPr>
          <a:xfrm>
            <a:off x="7396046" y="2966502"/>
            <a:ext cx="4004440" cy="3753053"/>
            <a:chOff x="5195726" y="2109358"/>
            <a:chExt cx="3028490" cy="3068644"/>
          </a:xfrm>
        </p:grpSpPr>
        <p:pic>
          <p:nvPicPr>
            <p:cNvPr id="11" name="图片" descr="人治疗性抗体转基因奶牛"/>
            <p:cNvPicPr/>
            <p:nvPr>
              <p:custDataLst>
                <p:tags r:id="rId6"/>
              </p:custDataLst>
            </p:nvPr>
          </p:nvPicPr>
          <p:blipFill>
            <a:blip r:embed="rId7"/>
            <a:stretch>
              <a:fillRect/>
            </a:stretch>
          </p:blipFill>
          <p:spPr>
            <a:xfrm>
              <a:off x="5195726" y="2109358"/>
              <a:ext cx="3028490" cy="2617906"/>
            </a:xfrm>
            <a:prstGeom prst="round2DiagRect">
              <a:avLst>
                <a:gd name="adj1" fmla="val 16648"/>
                <a:gd name="adj2" fmla="val 166"/>
              </a:avLst>
            </a:prstGeom>
            <a:noFill/>
            <a:ln w="88900" cap="sq" cmpd="sng">
              <a:solidFill>
                <a:srgbClr val="FFFFFF"/>
              </a:solidFill>
              <a:prstDash val="solid"/>
              <a:miter/>
            </a:ln>
            <a:effectLst>
              <a:outerShdw blurRad="254000" algn="tl" rotWithShape="0">
                <a:srgbClr val="000000">
                  <a:alpha val="42745"/>
                </a:srgbClr>
              </a:outerShdw>
            </a:effectLst>
          </p:spPr>
        </p:pic>
        <p:sp>
          <p:nvSpPr>
            <p:cNvPr id="12" name="矩形"/>
            <p:cNvSpPr/>
            <p:nvPr>
              <p:custDataLst>
                <p:tags r:id="rId8"/>
              </p:custDataLst>
            </p:nvPr>
          </p:nvSpPr>
          <p:spPr>
            <a:xfrm>
              <a:off x="5267245" y="4800527"/>
              <a:ext cx="2871492" cy="377475"/>
            </a:xfrm>
            <a:prstGeom prst="rect">
              <a:avLst/>
            </a:prstGeom>
            <a:noFill/>
            <a:ln w="9525" cap="flat" cmpd="sng">
              <a:noFill/>
              <a:prstDash val="solid"/>
              <a:miter/>
            </a:ln>
          </p:spPr>
          <p:txBody>
            <a:bodyPr vert="horz" wrap="square" lIns="91440" tIns="45720" rIns="91440" bIns="45720" anchor="t" anchorCtr="0">
              <a:spAutoFit/>
            </a:bodyPr>
            <a:lstStyle/>
            <a:p>
              <a:pPr>
                <a:spcBef>
                  <a:spcPct val="0"/>
                </a:spcBef>
                <a:spcAft>
                  <a:spcPct val="0"/>
                </a:spcAft>
              </a:pPr>
              <a:r>
                <a:rPr lang="zh-CN" altLang="en-US" sz="2400" b="1" dirty="0">
                  <a:solidFill>
                    <a:srgbClr val="0033CC"/>
                  </a:solidFill>
                  <a:latin typeface="Times New Roman" panose="02020603050405020304" pitchFamily="18" charset="0"/>
                  <a:ea typeface="宋体" panose="02010600030101010101" pitchFamily="2" charset="-122"/>
                  <a:cs typeface="Times New Roman" panose="02020603050405020304" pitchFamily="18" charset="0"/>
                </a:rPr>
                <a:t>人治疗性抗体转基因奶牛</a:t>
              </a:r>
              <a:endParaRPr lang="zh-CN" altLang="en-US" sz="2400" b="1" dirty="0">
                <a:solidFill>
                  <a:srgbClr val="0033CC"/>
                </a:solidFill>
                <a:latin typeface="Times New Roman" panose="02020603050405020304" pitchFamily="18" charset="0"/>
                <a:ea typeface="宋体" panose="02010600030101010101" pitchFamily="2" charset="-122"/>
                <a:cs typeface="Times New Roman" panose="02020603050405020304" pitchFamily="18" charset="0"/>
              </a:endParaRPr>
            </a:p>
          </p:txBody>
        </p:sp>
      </p:grpSp>
      <p:sp>
        <p:nvSpPr>
          <p:cNvPr id="5" name="文本框 4"/>
          <p:cNvSpPr txBox="1"/>
          <p:nvPr>
            <p:custDataLst>
              <p:tags r:id="rId9"/>
            </p:custDataLst>
          </p:nvPr>
        </p:nvSpPr>
        <p:spPr>
          <a:xfrm>
            <a:off x="165100" y="262255"/>
            <a:ext cx="1730375"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医药卫生</a:t>
            </a:r>
            <a:endParaRPr lang="zh-CN" altLang="en-US" sz="2800" b="1" dirty="0">
              <a:solidFill>
                <a:schemeClr val="accent1">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8"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文本框 40"/>
          <p:cNvSpPr txBox="1"/>
          <p:nvPr>
            <p:custDataLst>
              <p:tags r:id="rId1"/>
            </p:custDataLst>
          </p:nvPr>
        </p:nvSpPr>
        <p:spPr>
          <a:xfrm>
            <a:off x="0" y="0"/>
            <a:ext cx="12191365" cy="583565"/>
          </a:xfrm>
          <a:prstGeom prst="rect">
            <a:avLst/>
          </a:prstGeom>
          <a:noFill/>
        </p:spPr>
        <p:txBody>
          <a:bodyPr wrap="square" rtlCol="0">
            <a:spAutoFit/>
          </a:bodyPr>
          <a:lstStyle/>
          <a:p>
            <a:pPr algn="ctr"/>
            <a:r>
              <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基因工程的应用</a:t>
            </a:r>
            <a:r>
              <a:rPr lang="en-US" altLang="zh-CN"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rPr>
              <a:t>——</a:t>
            </a:r>
            <a:endParaRPr lang="zh-CN" altLang="en-US" sz="3200" b="1" noProof="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3" name="矩形"/>
          <p:cNvSpPr/>
          <p:nvPr>
            <p:custDataLst>
              <p:tags r:id="rId2"/>
            </p:custDataLst>
          </p:nvPr>
        </p:nvSpPr>
        <p:spPr>
          <a:xfrm>
            <a:off x="2512672" y="249087"/>
            <a:ext cx="5963942" cy="523220"/>
          </a:xfrm>
          <a:prstGeom prst="rect">
            <a:avLst/>
          </a:prstGeom>
          <a:solidFill>
            <a:srgbClr val="FFC000"/>
          </a:solidFill>
          <a:ln w="9525" cap="flat" cmpd="sng">
            <a:solidFill>
              <a:sysClr val="windowText" lastClr="000000"/>
            </a:solidFill>
            <a:prstDash val="solid"/>
            <a:miter/>
          </a:ln>
        </p:spPr>
        <p:txBody>
          <a:bodyPr vert="horz" wrap="square" lIns="91440" tIns="45720" rIns="91440" bIns="45720" anchor="t" anchorCtr="0">
            <a:spAutoFit/>
          </a:bodyPr>
          <a:lstStyle/>
          <a:p>
            <a:pPr>
              <a:spcBef>
                <a:spcPct val="0"/>
              </a:spcBef>
              <a:spcAft>
                <a:spcPct val="0"/>
              </a:spcAft>
            </a:pPr>
            <a:r>
              <a:rPr lang="en-US" altLang="zh-CN" sz="2800">
                <a:solidFill>
                  <a:srgbClr val="000000"/>
                </a:solidFill>
                <a:latin typeface="微软雅黑" panose="020B0503020204020204" charset="-122"/>
                <a:ea typeface="微软雅黑" panose="020B0503020204020204" charset="-122"/>
                <a:cs typeface="Times New Roman" panose="02020603050405020304" pitchFamily="18" charset="0"/>
              </a:rPr>
              <a:t>乳 腺 生 物 反 应 器 的 操 作 过 程</a:t>
            </a:r>
            <a:endParaRPr lang="zh-CN" altLang="en-US" sz="2800">
              <a:solidFill>
                <a:srgbClr val="000000"/>
              </a:solidFill>
              <a:latin typeface="微软雅黑" panose="020B0503020204020204" charset="-122"/>
              <a:ea typeface="微软雅黑" panose="020B0503020204020204" charset="-122"/>
              <a:cs typeface="Times New Roman" panose="02020603050405020304" pitchFamily="18" charset="0"/>
            </a:endParaRPr>
          </a:p>
        </p:txBody>
      </p:sp>
      <p:sp>
        <p:nvSpPr>
          <p:cNvPr id="11" name="文本框 10"/>
          <p:cNvSpPr txBox="1"/>
          <p:nvPr>
            <p:custDataLst>
              <p:tags r:id="rId3"/>
            </p:custDataLst>
          </p:nvPr>
        </p:nvSpPr>
        <p:spPr>
          <a:xfrm>
            <a:off x="1712601" y="979044"/>
            <a:ext cx="2357120" cy="553357"/>
          </a:xfrm>
          <a:prstGeom prst="rect">
            <a:avLst/>
          </a:prstGeom>
          <a:noFill/>
          <a:ln>
            <a:solidFill>
              <a:sysClr val="windowText" lastClr="000000"/>
            </a:solidFill>
          </a:ln>
        </p:spPr>
        <p:txBody>
          <a:bodyPr wrap="square">
            <a:spAutoFit/>
          </a:bodyPr>
          <a:lstStyle/>
          <a:p>
            <a:pPr marL="457200" marR="0" lvl="0" indent="-457200" algn="l" defTabSz="914400" rtl="0" eaLnBrk="1" fontAlgn="auto" latinLnBrk="0" hangingPunct="1">
              <a:lnSpc>
                <a:spcPct val="140000"/>
              </a:lnSpc>
              <a:spcBef>
                <a:spcPct val="0"/>
              </a:spcBef>
              <a:spcAft>
                <a:spcPts val="1000"/>
              </a:spcAft>
              <a:buClrTx/>
              <a:buSzTx/>
              <a:buFontTx/>
              <a:buNone/>
              <a:defRPr/>
            </a:pPr>
            <a:r>
              <a:rPr kumimoji="0" lang="zh-CN" altLang="en-US" sz="2400" b="0" i="0" u="none" strike="noStrike" kern="1200" cap="none" spc="150" normalizeH="0" baseline="0" noProof="0">
                <a:ln>
                  <a:noFill/>
                </a:ln>
                <a:solidFill>
                  <a:srgbClr val="FF0000"/>
                </a:solidFill>
                <a:effectLst/>
                <a:uLnTx/>
                <a:uFillTx/>
                <a:latin typeface="微软雅黑" panose="020B0503020204020204" charset="-122"/>
                <a:ea typeface="微软雅黑" panose="020B0503020204020204" charset="-122"/>
                <a:cs typeface="Arial" panose="020B0604020202020204" pitchFamily="34" charset="0"/>
              </a:rPr>
              <a:t>获取目的基因</a:t>
            </a:r>
            <a:endParaRPr kumimoji="0" lang="en-US" altLang="zh-CN" sz="2400" b="0" i="0" u="none" strike="noStrike" kern="1200" cap="none" spc="150" normalizeH="0" baseline="0" noProof="0">
              <a:ln>
                <a:noFill/>
              </a:ln>
              <a:solidFill>
                <a:srgbClr val="FF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12" name="直线"/>
          <p:cNvSpPr/>
          <p:nvPr>
            <p:custDataLst>
              <p:tags r:id="rId4"/>
            </p:custDataLst>
          </p:nvPr>
        </p:nvSpPr>
        <p:spPr>
          <a:xfrm>
            <a:off x="2741917" y="1584200"/>
            <a:ext cx="15252" cy="422456"/>
          </a:xfrm>
          <a:prstGeom prst="line">
            <a:avLst/>
          </a:prstGeom>
          <a:noFill/>
          <a:ln w="76200" cap="flat" cmpd="sng">
            <a:solidFill>
              <a:sysClr val="windowText" lastClr="000000"/>
            </a:solidFill>
            <a:prstDash val="solid"/>
            <a:miter/>
            <a:tailEnd type="triangle" w="med" len="med"/>
          </a:ln>
        </p:spPr>
        <p:txBody>
          <a:bodyPr rtlCol="0" anchor="ctr"/>
          <a:lstStyle/>
          <a:p>
            <a:pPr algn="ctr"/>
            <a:endParaRPr>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4" name="文本框 13"/>
          <p:cNvSpPr txBox="1"/>
          <p:nvPr>
            <p:custDataLst>
              <p:tags r:id="rId5"/>
            </p:custDataLst>
          </p:nvPr>
        </p:nvSpPr>
        <p:spPr>
          <a:xfrm>
            <a:off x="1450353" y="2058456"/>
            <a:ext cx="2881617" cy="461665"/>
          </a:xfrm>
          <a:prstGeom prst="rect">
            <a:avLst/>
          </a:prstGeom>
          <a:noFill/>
          <a:ln>
            <a:solidFill>
              <a:sysClr val="windowText" lastClr="000000"/>
            </a:solidFill>
          </a:ln>
        </p:spPr>
        <p:txBody>
          <a:bodyPr wrap="square">
            <a:spAutoFit/>
          </a:bodyPr>
          <a:lstStyle/>
          <a:p>
            <a:pPr marL="457200" marR="0" lvl="0" indent="-457200" algn="l" defTabSz="914400" rtl="0" eaLnBrk="1" fontAlgn="auto" latinLnBrk="0" hangingPunct="1">
              <a:spcBef>
                <a:spcPct val="0"/>
              </a:spcBef>
              <a:spcAft>
                <a:spcPts val="1000"/>
              </a:spcAft>
              <a:buClrTx/>
              <a:buSzTx/>
              <a:buFontTx/>
              <a:buNone/>
              <a:defRPr/>
            </a:pPr>
            <a:r>
              <a:rPr kumimoji="0" lang="zh-CN" altLang="en-US" sz="2400" b="0" i="0" u="none" strike="noStrike" kern="1200" cap="none" spc="150" normalizeH="0" baseline="0" noProof="0">
                <a:ln>
                  <a:noFill/>
                </a:ln>
                <a:solidFill>
                  <a:srgbClr val="FF0000"/>
                </a:solidFill>
                <a:effectLst/>
                <a:uLnTx/>
                <a:uFillTx/>
                <a:latin typeface="微软雅黑" panose="020B0503020204020204" charset="-122"/>
                <a:ea typeface="微软雅黑" panose="020B0503020204020204" charset="-122"/>
                <a:cs typeface="Arial" panose="020B0604020202020204" pitchFamily="34" charset="0"/>
              </a:rPr>
              <a:t>构建基因表达载体</a:t>
            </a:r>
            <a:endParaRPr kumimoji="0" lang="en-US" altLang="zh-CN" sz="2400" b="0" i="0" u="none" strike="noStrike" kern="1200" cap="none" spc="150" normalizeH="0" baseline="0" noProof="0">
              <a:ln>
                <a:noFill/>
              </a:ln>
              <a:solidFill>
                <a:srgbClr val="FF0000"/>
              </a:solidFill>
              <a:effectLst/>
              <a:uLnTx/>
              <a:uFillTx/>
              <a:latin typeface="微软雅黑" panose="020B0503020204020204" charset="-122"/>
              <a:ea typeface="微软雅黑" panose="020B0503020204020204" charset="-122"/>
              <a:cs typeface="Arial" panose="020B0604020202020204" pitchFamily="34" charset="0"/>
            </a:endParaRPr>
          </a:p>
        </p:txBody>
      </p:sp>
      <p:sp>
        <p:nvSpPr>
          <p:cNvPr id="15" name="直线"/>
          <p:cNvSpPr/>
          <p:nvPr>
            <p:custDataLst>
              <p:tags r:id="rId6"/>
            </p:custDataLst>
          </p:nvPr>
        </p:nvSpPr>
        <p:spPr>
          <a:xfrm>
            <a:off x="2741917" y="2581231"/>
            <a:ext cx="15252" cy="422456"/>
          </a:xfrm>
          <a:prstGeom prst="line">
            <a:avLst/>
          </a:prstGeom>
          <a:noFill/>
          <a:ln w="76200" cap="flat" cmpd="sng">
            <a:solidFill>
              <a:sysClr val="windowText" lastClr="000000"/>
            </a:solidFill>
            <a:prstDash val="solid"/>
            <a:miter/>
            <a:tailEnd type="triangle" w="med" len="med"/>
          </a:ln>
        </p:spPr>
        <p:txBody>
          <a:bodyPr rtlCol="0" anchor="ctr"/>
          <a:lstStyle/>
          <a:p>
            <a:pPr algn="ctr"/>
            <a:endParaRPr>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7" name="文本框 16"/>
          <p:cNvSpPr txBox="1"/>
          <p:nvPr>
            <p:custDataLst>
              <p:tags r:id="rId7"/>
            </p:custDataLst>
          </p:nvPr>
        </p:nvSpPr>
        <p:spPr>
          <a:xfrm>
            <a:off x="1514481" y="3076419"/>
            <a:ext cx="3134360" cy="553357"/>
          </a:xfrm>
          <a:prstGeom prst="rect">
            <a:avLst/>
          </a:prstGeom>
          <a:noFill/>
          <a:ln>
            <a:solidFill>
              <a:sysClr val="windowText" lastClr="000000"/>
            </a:solidFill>
          </a:ln>
        </p:spPr>
        <p:txBody>
          <a:bodyPr wrap="square">
            <a:spAutoFit/>
          </a:bodyPr>
          <a:lstStyle/>
          <a:p>
            <a:pPr marL="457200" marR="0" lvl="0" indent="-457200" algn="l" defTabSz="914400" rtl="0" eaLnBrk="1" fontAlgn="auto" latinLnBrk="0" hangingPunct="1">
              <a:lnSpc>
                <a:spcPct val="140000"/>
              </a:lnSpc>
              <a:spcBef>
                <a:spcPct val="0"/>
              </a:spcBef>
              <a:spcAft>
                <a:spcPts val="1000"/>
              </a:spcAft>
              <a:buClrTx/>
              <a:buSzTx/>
              <a:buFontTx/>
              <a:buNone/>
              <a:defRPr/>
            </a:pPr>
            <a:r>
              <a:rPr lang="zh-CN" altLang="en-US" sz="2400" spc="150">
                <a:solidFill>
                  <a:srgbClr val="FF0000"/>
                </a:solidFill>
                <a:latin typeface="微软雅黑" panose="020B0503020204020204" charset="-122"/>
                <a:ea typeface="微软雅黑" panose="020B0503020204020204" charset="-122"/>
                <a:cs typeface="Arial" panose="020B0604020202020204" pitchFamily="34" charset="0"/>
              </a:rPr>
              <a:t>导入哺乳动物受精卵</a:t>
            </a:r>
            <a:endParaRPr lang="en-US" altLang="zh-CN" sz="2400" spc="150">
              <a:solidFill>
                <a:srgbClr val="FF0000"/>
              </a:solidFill>
              <a:latin typeface="微软雅黑" panose="020B0503020204020204" charset="-122"/>
              <a:ea typeface="微软雅黑" panose="020B0503020204020204" charset="-122"/>
              <a:cs typeface="Arial" panose="020B0604020202020204" pitchFamily="34" charset="0"/>
            </a:endParaRPr>
          </a:p>
        </p:txBody>
      </p:sp>
      <p:sp>
        <p:nvSpPr>
          <p:cNvPr id="18" name="直线"/>
          <p:cNvSpPr/>
          <p:nvPr>
            <p:custDataLst>
              <p:tags r:id="rId8"/>
            </p:custDataLst>
          </p:nvPr>
        </p:nvSpPr>
        <p:spPr>
          <a:xfrm>
            <a:off x="2769223" y="5680596"/>
            <a:ext cx="15252" cy="422456"/>
          </a:xfrm>
          <a:prstGeom prst="line">
            <a:avLst/>
          </a:prstGeom>
          <a:noFill/>
          <a:ln w="76200" cap="flat" cmpd="sng">
            <a:solidFill>
              <a:sysClr val="windowText" lastClr="000000"/>
            </a:solidFill>
            <a:prstDash val="solid"/>
            <a:miter/>
            <a:tailEnd type="triangle" w="med" len="med"/>
          </a:ln>
        </p:spPr>
        <p:txBody>
          <a:bodyPr rtlCol="0" anchor="ctr"/>
          <a:lstStyle/>
          <a:p>
            <a:pPr algn="ctr"/>
            <a:endParaRPr>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19" name="直线"/>
          <p:cNvSpPr/>
          <p:nvPr>
            <p:custDataLst>
              <p:tags r:id="rId9"/>
            </p:custDataLst>
          </p:nvPr>
        </p:nvSpPr>
        <p:spPr>
          <a:xfrm>
            <a:off x="2711413" y="4704783"/>
            <a:ext cx="15252" cy="422456"/>
          </a:xfrm>
          <a:prstGeom prst="line">
            <a:avLst/>
          </a:prstGeom>
          <a:noFill/>
          <a:ln w="76200" cap="flat" cmpd="sng">
            <a:solidFill>
              <a:sysClr val="windowText" lastClr="000000"/>
            </a:solidFill>
            <a:prstDash val="solid"/>
            <a:miter/>
            <a:tailEnd type="triangle" w="med" len="med"/>
          </a:ln>
        </p:spPr>
        <p:txBody>
          <a:bodyPr rtlCol="0" anchor="ctr"/>
          <a:lstStyle/>
          <a:p>
            <a:pPr algn="ctr"/>
            <a:endParaRPr>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0" name="直线"/>
          <p:cNvSpPr/>
          <p:nvPr>
            <p:custDataLst>
              <p:tags r:id="rId10"/>
            </p:custDataLst>
          </p:nvPr>
        </p:nvSpPr>
        <p:spPr>
          <a:xfrm>
            <a:off x="2726665" y="3708592"/>
            <a:ext cx="15252" cy="422456"/>
          </a:xfrm>
          <a:prstGeom prst="line">
            <a:avLst/>
          </a:prstGeom>
          <a:noFill/>
          <a:ln w="76200" cap="flat" cmpd="sng">
            <a:solidFill>
              <a:sysClr val="windowText" lastClr="000000"/>
            </a:solidFill>
            <a:prstDash val="solid"/>
            <a:miter/>
            <a:tailEnd type="triangle" w="med" len="med"/>
          </a:ln>
        </p:spPr>
        <p:txBody>
          <a:bodyPr rtlCol="0" anchor="ctr"/>
          <a:lstStyle/>
          <a:p>
            <a:pPr algn="ctr"/>
            <a:endParaRPr>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2" name="文本框 21"/>
          <p:cNvSpPr txBox="1"/>
          <p:nvPr>
            <p:custDataLst>
              <p:tags r:id="rId11"/>
            </p:custDataLst>
          </p:nvPr>
        </p:nvSpPr>
        <p:spPr>
          <a:xfrm>
            <a:off x="1499230" y="4145964"/>
            <a:ext cx="2570491" cy="553357"/>
          </a:xfrm>
          <a:prstGeom prst="rect">
            <a:avLst/>
          </a:prstGeom>
          <a:noFill/>
          <a:ln>
            <a:solidFill>
              <a:sysClr val="windowText" lastClr="000000"/>
            </a:solidFill>
          </a:ln>
        </p:spPr>
        <p:txBody>
          <a:bodyPr wrap="square">
            <a:spAutoFit/>
          </a:bodyPr>
          <a:lstStyle/>
          <a:p>
            <a:pPr marL="457200" marR="0" lvl="0" indent="-457200" algn="l" defTabSz="914400" rtl="0" eaLnBrk="1" fontAlgn="auto" latinLnBrk="0" hangingPunct="1">
              <a:lnSpc>
                <a:spcPct val="140000"/>
              </a:lnSpc>
              <a:spcBef>
                <a:spcPct val="0"/>
              </a:spcBef>
              <a:spcAft>
                <a:spcPts val="1000"/>
              </a:spcAft>
              <a:buClrTx/>
              <a:buSzTx/>
              <a:buFontTx/>
              <a:buNone/>
              <a:defRPr/>
            </a:pPr>
            <a:r>
              <a:rPr lang="zh-CN" altLang="en-US" sz="2400" spc="150">
                <a:solidFill>
                  <a:srgbClr val="FF0000"/>
                </a:solidFill>
                <a:latin typeface="微软雅黑" panose="020B0503020204020204" charset="-122"/>
                <a:ea typeface="微软雅黑" panose="020B0503020204020204" charset="-122"/>
                <a:cs typeface="Arial" panose="020B0604020202020204" pitchFamily="34" charset="0"/>
              </a:rPr>
              <a:t>培养成早期胚胎</a:t>
            </a:r>
            <a:endParaRPr lang="en-US" altLang="zh-CN" sz="2400" spc="150">
              <a:solidFill>
                <a:srgbClr val="FF0000"/>
              </a:solidFill>
              <a:latin typeface="微软雅黑" panose="020B0503020204020204" charset="-122"/>
              <a:ea typeface="微软雅黑" panose="020B0503020204020204" charset="-122"/>
              <a:cs typeface="Arial" panose="020B0604020202020204" pitchFamily="34" charset="0"/>
            </a:endParaRPr>
          </a:p>
        </p:txBody>
      </p:sp>
      <p:sp>
        <p:nvSpPr>
          <p:cNvPr id="24" name="文本框 23"/>
          <p:cNvSpPr txBox="1"/>
          <p:nvPr>
            <p:custDataLst>
              <p:tags r:id="rId12"/>
            </p:custDataLst>
          </p:nvPr>
        </p:nvSpPr>
        <p:spPr>
          <a:xfrm>
            <a:off x="1323981" y="5127239"/>
            <a:ext cx="3134360" cy="553357"/>
          </a:xfrm>
          <a:prstGeom prst="rect">
            <a:avLst/>
          </a:prstGeom>
          <a:noFill/>
          <a:ln>
            <a:solidFill>
              <a:sysClr val="windowText" lastClr="000000"/>
            </a:solidFill>
          </a:ln>
        </p:spPr>
        <p:txBody>
          <a:bodyPr wrap="square">
            <a:spAutoFit/>
          </a:bodyPr>
          <a:lstStyle/>
          <a:p>
            <a:pPr marL="457200" marR="0" lvl="0" indent="-457200" algn="l" defTabSz="914400" rtl="0" eaLnBrk="1" fontAlgn="auto" latinLnBrk="0" hangingPunct="1">
              <a:lnSpc>
                <a:spcPct val="140000"/>
              </a:lnSpc>
              <a:spcBef>
                <a:spcPct val="0"/>
              </a:spcBef>
              <a:spcAft>
                <a:spcPts val="1000"/>
              </a:spcAft>
              <a:buClrTx/>
              <a:buSzTx/>
              <a:buFontTx/>
              <a:buNone/>
              <a:defRPr/>
            </a:pPr>
            <a:r>
              <a:rPr lang="zh-CN" altLang="en-US" sz="2400" spc="150">
                <a:solidFill>
                  <a:srgbClr val="FF0000"/>
                </a:solidFill>
                <a:latin typeface="微软雅黑" panose="020B0503020204020204" charset="-122"/>
                <a:ea typeface="微软雅黑" panose="020B0503020204020204" charset="-122"/>
                <a:cs typeface="Arial" panose="020B0604020202020204" pitchFamily="34" charset="0"/>
              </a:rPr>
              <a:t>将胚胎送入母体动物</a:t>
            </a:r>
            <a:endParaRPr lang="en-US" altLang="zh-CN" sz="2400" spc="150">
              <a:solidFill>
                <a:srgbClr val="FF0000"/>
              </a:solidFill>
              <a:latin typeface="微软雅黑" panose="020B0503020204020204" charset="-122"/>
              <a:ea typeface="微软雅黑" panose="020B0503020204020204" charset="-122"/>
              <a:cs typeface="Arial" panose="020B0604020202020204" pitchFamily="34" charset="0"/>
            </a:endParaRPr>
          </a:p>
        </p:txBody>
      </p:sp>
      <p:sp>
        <p:nvSpPr>
          <p:cNvPr id="26" name="文本框 25"/>
          <p:cNvSpPr txBox="1"/>
          <p:nvPr>
            <p:custDataLst>
              <p:tags r:id="rId13"/>
            </p:custDataLst>
          </p:nvPr>
        </p:nvSpPr>
        <p:spPr>
          <a:xfrm>
            <a:off x="1577981" y="6103052"/>
            <a:ext cx="2880360" cy="553357"/>
          </a:xfrm>
          <a:prstGeom prst="rect">
            <a:avLst/>
          </a:prstGeom>
          <a:noFill/>
          <a:ln>
            <a:solidFill>
              <a:sysClr val="windowText" lastClr="000000"/>
            </a:solidFill>
          </a:ln>
        </p:spPr>
        <p:txBody>
          <a:bodyPr wrap="square">
            <a:spAutoFit/>
          </a:bodyPr>
          <a:lstStyle/>
          <a:p>
            <a:pPr marL="457200" marR="0" lvl="0" indent="-457200" algn="l" defTabSz="914400" rtl="0" eaLnBrk="1" fontAlgn="auto" latinLnBrk="0" hangingPunct="1">
              <a:lnSpc>
                <a:spcPct val="140000"/>
              </a:lnSpc>
              <a:spcBef>
                <a:spcPct val="0"/>
              </a:spcBef>
              <a:spcAft>
                <a:spcPts val="1000"/>
              </a:spcAft>
              <a:buClrTx/>
              <a:buSzTx/>
              <a:buFontTx/>
              <a:buNone/>
              <a:defRPr/>
            </a:pPr>
            <a:r>
              <a:rPr lang="zh-CN" altLang="en-US" sz="2400" spc="150">
                <a:solidFill>
                  <a:srgbClr val="FF0000"/>
                </a:solidFill>
                <a:latin typeface="微软雅黑" panose="020B0503020204020204" charset="-122"/>
                <a:ea typeface="微软雅黑" panose="020B0503020204020204" charset="-122"/>
                <a:cs typeface="Arial" panose="020B0604020202020204" pitchFamily="34" charset="0"/>
              </a:rPr>
              <a:t>发育成转基因动物</a:t>
            </a:r>
            <a:endParaRPr lang="zh-CN" altLang="en-US" sz="2400" spc="150">
              <a:solidFill>
                <a:srgbClr val="FF0000"/>
              </a:solidFill>
              <a:latin typeface="微软雅黑" panose="020B0503020204020204" charset="-122"/>
              <a:ea typeface="微软雅黑" panose="020B0503020204020204" charset="-122"/>
              <a:cs typeface="Arial" panose="020B0604020202020204" pitchFamily="34" charset="0"/>
            </a:endParaRPr>
          </a:p>
        </p:txBody>
      </p:sp>
      <p:sp>
        <p:nvSpPr>
          <p:cNvPr id="28" name="文本框 27"/>
          <p:cNvSpPr txBox="1"/>
          <p:nvPr>
            <p:custDataLst>
              <p:tags r:id="rId14"/>
            </p:custDataLst>
          </p:nvPr>
        </p:nvSpPr>
        <p:spPr>
          <a:xfrm>
            <a:off x="4215130" y="1020942"/>
            <a:ext cx="5172700" cy="461665"/>
          </a:xfrm>
          <a:prstGeom prst="rect">
            <a:avLst/>
          </a:prstGeom>
          <a:noFill/>
        </p:spPr>
        <p:txBody>
          <a:bodyPr wrap="square">
            <a:spAutoFit/>
          </a:bodyPr>
          <a:lstStyle/>
          <a:p>
            <a:r>
              <a:rPr kumimoji="0" lang="zh-CN" altLang="en-US" sz="2400" b="0" i="0" u="none" strike="noStrike" kern="1200" cap="none" spc="150" normalizeH="0" baseline="0" noProof="0">
                <a:ln>
                  <a:noFill/>
                </a:ln>
                <a:effectLst/>
                <a:uLnTx/>
                <a:uFillTx/>
                <a:latin typeface="微软雅黑" panose="020B0503020204020204" charset="-122"/>
                <a:ea typeface="微软雅黑" panose="020B0503020204020204" charset="-122"/>
                <a:cs typeface="Arial" panose="020B0604020202020204" pitchFamily="34" charset="0"/>
              </a:rPr>
              <a:t>(如药用蛋白基因、人生长素基因等)</a:t>
            </a:r>
            <a:endParaRPr lang="zh-CN" altLang="en-US" sz="2400"/>
          </a:p>
        </p:txBody>
      </p:sp>
      <p:sp>
        <p:nvSpPr>
          <p:cNvPr id="32" name="文本框 31"/>
          <p:cNvSpPr txBox="1"/>
          <p:nvPr>
            <p:custDataLst>
              <p:tags r:id="rId15"/>
            </p:custDataLst>
          </p:nvPr>
        </p:nvSpPr>
        <p:spPr>
          <a:xfrm>
            <a:off x="5150098" y="3168629"/>
            <a:ext cx="6609888" cy="1200329"/>
          </a:xfrm>
          <a:prstGeom prst="rect">
            <a:avLst/>
          </a:prstGeom>
          <a:noFill/>
        </p:spPr>
        <p:txBody>
          <a:bodyPr wrap="square">
            <a:spAutoFit/>
          </a:bodyPr>
          <a:lstStyle/>
          <a:p>
            <a:pPr marL="457200" lvl="0" indent="-457200">
              <a:spcBef>
                <a:spcPct val="0"/>
              </a:spcBef>
              <a:spcAft>
                <a:spcPts val="1000"/>
              </a:spcAft>
              <a:defRPr/>
            </a:pPr>
            <a:r>
              <a:rPr kumimoji="0" lang="zh-CN" altLang="en-US" sz="2400" b="0" i="0" u="none" strike="noStrike" kern="1200" cap="none" spc="15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rPr>
              <a:t>药用蛋白质基因</a:t>
            </a:r>
            <a:r>
              <a:rPr kumimoji="0" lang="zh-CN" altLang="en-US" sz="2400" b="0" i="0" u="none" strike="noStrike" kern="1200" cap="none" spc="150" normalizeH="0" baseline="0" noProof="0" dirty="0">
                <a:ln>
                  <a:noFill/>
                </a:ln>
                <a:solidFill>
                  <a:srgbClr val="FF0000"/>
                </a:solidFill>
                <a:effectLst/>
                <a:uLnTx/>
                <a:uFillTx/>
                <a:latin typeface="微软雅黑" panose="020B0503020204020204" charset="-122"/>
                <a:ea typeface="微软雅黑" panose="020B0503020204020204" charset="-122"/>
                <a:cs typeface="Arial" panose="020B0604020202020204" pitchFamily="34" charset="0"/>
              </a:rPr>
              <a:t>前端</a:t>
            </a:r>
            <a:r>
              <a:rPr kumimoji="0" lang="zh-CN" altLang="en-US" sz="2400" b="0" i="0" u="none" strike="noStrike" kern="1200" cap="none" spc="15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rPr>
              <a:t>加上</a:t>
            </a:r>
            <a:r>
              <a:rPr lang="zh-CN" altLang="en-US" sz="2400" noProof="1">
                <a:solidFill>
                  <a:srgbClr val="00B050"/>
                </a:solidFill>
                <a:latin typeface="微软雅黑" panose="020B0503020204020204" charset="-122"/>
                <a:ea typeface="微软雅黑" panose="020B0503020204020204" charset="-122"/>
              </a:rPr>
              <a:t>乳腺中特异表达的基因的启动子</a:t>
            </a:r>
            <a:r>
              <a:rPr kumimoji="0" lang="zh-CN" altLang="en-US" sz="2400" b="0" i="0" u="none" strike="noStrike" kern="1200" cap="none" spc="15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rPr>
              <a:t>等调控元件。</a:t>
            </a:r>
            <a:r>
              <a:rPr lang="zh-CN" altLang="zh-CN" sz="2400" kern="100" dirty="0">
                <a:latin typeface="Times New Roman" panose="02020603050405020304" pitchFamily="18" charset="0"/>
                <a:cs typeface="Times New Roman" panose="02020603050405020304" pitchFamily="18" charset="0"/>
              </a:rPr>
              <a:t>保证</a:t>
            </a:r>
            <a:r>
              <a:rPr lang="zh-CN" altLang="en-US" sz="2400" kern="100" dirty="0">
                <a:latin typeface="Times New Roman" panose="02020603050405020304" pitchFamily="18" charset="0"/>
                <a:cs typeface="Times New Roman" panose="02020603050405020304" pitchFamily="18" charset="0"/>
              </a:rPr>
              <a:t>药用</a:t>
            </a:r>
            <a:r>
              <a:rPr lang="zh-CN" altLang="zh-CN" sz="2400" kern="100" dirty="0">
                <a:latin typeface="Times New Roman" panose="02020603050405020304" pitchFamily="18" charset="0"/>
                <a:cs typeface="Times New Roman" panose="02020603050405020304" pitchFamily="18" charset="0"/>
              </a:rPr>
              <a:t>基因在雌性动物泌乳期的乳腺细胞内表达</a:t>
            </a:r>
            <a:endParaRPr kumimoji="0" lang="en-US" altLang="zh-CN" sz="2400" b="0" i="0" u="none" strike="noStrike" kern="1200" cap="none" spc="15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endParaRPr>
          </a:p>
        </p:txBody>
      </p:sp>
      <p:sp>
        <p:nvSpPr>
          <p:cNvPr id="35" name="文本框 34"/>
          <p:cNvSpPr txBox="1"/>
          <p:nvPr>
            <p:custDataLst>
              <p:tags r:id="rId16"/>
            </p:custDataLst>
          </p:nvPr>
        </p:nvSpPr>
        <p:spPr>
          <a:xfrm>
            <a:off x="1879294" y="2544249"/>
            <a:ext cx="2672715" cy="461665"/>
          </a:xfrm>
          <a:prstGeom prst="rect">
            <a:avLst/>
          </a:prstGeom>
          <a:noFill/>
        </p:spPr>
        <p:txBody>
          <a:bodyPr wrap="square">
            <a:spAutoFit/>
          </a:bodyPr>
          <a:lstStyle/>
          <a:p>
            <a:r>
              <a:rPr kumimoji="0" lang="zh-CN" altLang="en-US" sz="2400" b="0" i="0" u="none" strike="noStrike" kern="1200" cap="none" spc="15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rPr>
              <a:t>显微   注射法</a:t>
            </a:r>
            <a:endParaRPr lang="zh-CN" altLang="en-US" dirty="0"/>
          </a:p>
        </p:txBody>
      </p:sp>
      <p:sp>
        <p:nvSpPr>
          <p:cNvPr id="36" name="直线"/>
          <p:cNvSpPr/>
          <p:nvPr>
            <p:custDataLst>
              <p:tags r:id="rId17"/>
            </p:custDataLst>
          </p:nvPr>
        </p:nvSpPr>
        <p:spPr>
          <a:xfrm flipV="1">
            <a:off x="4552009" y="6376418"/>
            <a:ext cx="440042" cy="6623"/>
          </a:xfrm>
          <a:prstGeom prst="line">
            <a:avLst/>
          </a:prstGeom>
          <a:noFill/>
          <a:ln w="76200" cap="flat" cmpd="sng">
            <a:solidFill>
              <a:sysClr val="windowText" lastClr="000000"/>
            </a:solidFill>
            <a:prstDash val="solid"/>
            <a:miter/>
            <a:tailEnd type="triangle" w="med" len="med"/>
          </a:ln>
        </p:spPr>
        <p:txBody>
          <a:bodyPr rtlCol="0" anchor="ctr"/>
          <a:lstStyle/>
          <a:p>
            <a:pPr algn="ctr"/>
            <a:endParaRPr>
              <a:solidFill>
                <a:srgbClr val="00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37" name="文本框 36"/>
          <p:cNvSpPr txBox="1"/>
          <p:nvPr>
            <p:custDataLst>
              <p:tags r:id="rId18"/>
            </p:custDataLst>
          </p:nvPr>
        </p:nvSpPr>
        <p:spPr>
          <a:xfrm>
            <a:off x="5164454" y="6106362"/>
            <a:ext cx="4770755" cy="553357"/>
          </a:xfrm>
          <a:prstGeom prst="rect">
            <a:avLst/>
          </a:prstGeom>
          <a:noFill/>
          <a:ln>
            <a:solidFill>
              <a:sysClr val="windowText" lastClr="000000"/>
            </a:solidFill>
          </a:ln>
        </p:spPr>
        <p:txBody>
          <a:bodyPr wrap="square">
            <a:spAutoFit/>
          </a:bodyPr>
          <a:lstStyle/>
          <a:p>
            <a:pPr marL="457200" marR="0" lvl="0" indent="-457200" algn="l" defTabSz="914400" rtl="0" eaLnBrk="1" fontAlgn="auto" latinLnBrk="0" hangingPunct="1">
              <a:lnSpc>
                <a:spcPct val="140000"/>
              </a:lnSpc>
              <a:spcBef>
                <a:spcPct val="0"/>
              </a:spcBef>
              <a:spcAft>
                <a:spcPts val="1000"/>
              </a:spcAft>
              <a:buClrTx/>
              <a:buSzTx/>
              <a:buFontTx/>
              <a:buNone/>
              <a:defRPr/>
            </a:pPr>
            <a:r>
              <a:rPr lang="zh-CN" altLang="en-US" sz="2400" spc="150">
                <a:solidFill>
                  <a:srgbClr val="FF0000"/>
                </a:solidFill>
                <a:latin typeface="微软雅黑" panose="020B0503020204020204" charset="-122"/>
                <a:ea typeface="微软雅黑" panose="020B0503020204020204" charset="-122"/>
                <a:cs typeface="Arial" panose="020B0604020202020204" pitchFamily="34" charset="0"/>
              </a:rPr>
              <a:t>通过分泌乳汁来生产所需的药物</a:t>
            </a:r>
            <a:endParaRPr lang="zh-CN" altLang="en-US" sz="2400" spc="150">
              <a:solidFill>
                <a:srgbClr val="FF0000"/>
              </a:solidFill>
              <a:latin typeface="微软雅黑" panose="020B0503020204020204" charset="-122"/>
              <a:ea typeface="微软雅黑" panose="020B0503020204020204" charset="-122"/>
              <a:cs typeface="Arial" panose="020B0604020202020204" pitchFamily="34" charset="0"/>
            </a:endParaRPr>
          </a:p>
        </p:txBody>
      </p:sp>
      <p:sp>
        <p:nvSpPr>
          <p:cNvPr id="4" name="文本框 3"/>
          <p:cNvSpPr txBox="1"/>
          <p:nvPr/>
        </p:nvSpPr>
        <p:spPr>
          <a:xfrm>
            <a:off x="5164454" y="1689124"/>
            <a:ext cx="6498492" cy="954107"/>
          </a:xfrm>
          <a:prstGeom prst="rect">
            <a:avLst/>
          </a:prstGeom>
          <a:noFill/>
        </p:spPr>
        <p:txBody>
          <a:bodyPr wrap="square">
            <a:spAutoFit/>
          </a:bodyPr>
          <a:lstStyle/>
          <a:p>
            <a:pPr algn="just">
              <a:spcAft>
                <a:spcPts val="0"/>
              </a:spcAft>
            </a:pPr>
            <a:r>
              <a:rPr lang="zh-CN" altLang="en-US" sz="2800" kern="100" dirty="0">
                <a:latin typeface="Times New Roman" panose="02020603050405020304" pitchFamily="18" charset="0"/>
                <a:ea typeface="方正中等线简体" panose="03000509000000000000" pitchFamily="65" charset="-122"/>
              </a:rPr>
              <a:t>问：</a:t>
            </a:r>
            <a:r>
              <a:rPr lang="zh-CN" altLang="zh-CN" sz="2800" kern="100" dirty="0">
                <a:latin typeface="Times New Roman" panose="02020603050405020304" pitchFamily="18" charset="0"/>
                <a:ea typeface="方正中等线简体" panose="03000509000000000000" pitchFamily="65" charset="-122"/>
                <a:cs typeface="Times New Roman" panose="02020603050405020304" pitchFamily="18" charset="0"/>
              </a:rPr>
              <a:t>生产乳腺生物反应器构建基因表达载体时有什么特别要求？为什么？</a:t>
            </a:r>
            <a:endParaRPr lang="zh-CN" altLang="zh-CN" sz="2800" kern="100" dirty="0">
              <a:effectLst/>
              <a:latin typeface="宋体" panose="02010600030101010101" pitchFamily="2" charset="-122"/>
              <a:ea typeface="宋体" panose="02010600030101010101" pitchFamily="2" charset="-122"/>
              <a:cs typeface="Courier New" panose="02070309020205020404" pitchFamily="49" charset="0"/>
            </a:endParaRPr>
          </a:p>
        </p:txBody>
      </p:sp>
      <p:sp>
        <p:nvSpPr>
          <p:cNvPr id="5" name="文本框 4"/>
          <p:cNvSpPr txBox="1"/>
          <p:nvPr>
            <p:custDataLst>
              <p:tags r:id="rId19"/>
            </p:custDataLst>
          </p:nvPr>
        </p:nvSpPr>
        <p:spPr>
          <a:xfrm>
            <a:off x="165100" y="262255"/>
            <a:ext cx="1730375"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医药卫生</a:t>
            </a:r>
            <a:endParaRPr lang="zh-CN" altLang="en-US" sz="2800" b="1" dirty="0">
              <a:solidFill>
                <a:schemeClr val="accent1">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fill="hold"/>
                                        <p:tgtEl>
                                          <p:spTgt spid="28"/>
                                        </p:tgtEl>
                                        <p:attrNameLst>
                                          <p:attrName>ppt_x</p:attrName>
                                        </p:attrNameLst>
                                      </p:cBhvr>
                                      <p:tavLst>
                                        <p:tav tm="0">
                                          <p:val>
                                            <p:strVal val="#ppt_x"/>
                                          </p:val>
                                        </p:tav>
                                        <p:tav tm="100000">
                                          <p:val>
                                            <p:strVal val="#ppt_x"/>
                                          </p:val>
                                        </p:tav>
                                      </p:tavLst>
                                    </p:anim>
                                    <p:anim calcmode="lin" valueType="num">
                                      <p:cBhvr additive="base">
                                        <p:cTn id="1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anim calcmode="lin" valueType="num">
                                      <p:cBhvr additive="base">
                                        <p:cTn id="43" dur="500" fill="hold"/>
                                        <p:tgtEl>
                                          <p:spTgt spid="35"/>
                                        </p:tgtEl>
                                        <p:attrNameLst>
                                          <p:attrName>ppt_x</p:attrName>
                                        </p:attrNameLst>
                                      </p:cBhvr>
                                      <p:tavLst>
                                        <p:tav tm="0">
                                          <p:val>
                                            <p:strVal val="#ppt_x"/>
                                          </p:val>
                                        </p:tav>
                                        <p:tav tm="100000">
                                          <p:val>
                                            <p:strVal val="#ppt_x"/>
                                          </p:val>
                                        </p:tav>
                                      </p:tavLst>
                                    </p:anim>
                                    <p:anim calcmode="lin" valueType="num">
                                      <p:cBhvr additive="base">
                                        <p:cTn id="44"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ppt_x"/>
                                          </p:val>
                                        </p:tav>
                                        <p:tav tm="100000">
                                          <p:val>
                                            <p:strVal val="#ppt_x"/>
                                          </p:val>
                                        </p:tav>
                                      </p:tavLst>
                                    </p:anim>
                                    <p:anim calcmode="lin" valueType="num">
                                      <p:cBhvr additive="base">
                                        <p:cTn id="5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ppt_x"/>
                                          </p:val>
                                        </p:tav>
                                        <p:tav tm="100000">
                                          <p:val>
                                            <p:strVal val="#ppt_x"/>
                                          </p:val>
                                        </p:tav>
                                      </p:tavLst>
                                    </p:anim>
                                    <p:anim calcmode="lin" valueType="num">
                                      <p:cBhvr additive="base">
                                        <p:cTn id="6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8"/>
                                        </p:tgtEl>
                                        <p:attrNameLst>
                                          <p:attrName>style.visibility</p:attrName>
                                        </p:attrNameLst>
                                      </p:cBhvr>
                                      <p:to>
                                        <p:strVal val="visible"/>
                                      </p:to>
                                    </p:set>
                                    <p:anim calcmode="lin" valueType="num">
                                      <p:cBhvr additive="base">
                                        <p:cTn id="73" dur="500" fill="hold"/>
                                        <p:tgtEl>
                                          <p:spTgt spid="18"/>
                                        </p:tgtEl>
                                        <p:attrNameLst>
                                          <p:attrName>ppt_x</p:attrName>
                                        </p:attrNameLst>
                                      </p:cBhvr>
                                      <p:tavLst>
                                        <p:tav tm="0">
                                          <p:val>
                                            <p:strVal val="#ppt_x"/>
                                          </p:val>
                                        </p:tav>
                                        <p:tav tm="100000">
                                          <p:val>
                                            <p:strVal val="#ppt_x"/>
                                          </p:val>
                                        </p:tav>
                                      </p:tavLst>
                                    </p:anim>
                                    <p:anim calcmode="lin" valueType="num">
                                      <p:cBhvr additive="base">
                                        <p:cTn id="7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 calcmode="lin" valueType="num">
                                      <p:cBhvr additive="base">
                                        <p:cTn id="79" dur="500" fill="hold"/>
                                        <p:tgtEl>
                                          <p:spTgt spid="26"/>
                                        </p:tgtEl>
                                        <p:attrNameLst>
                                          <p:attrName>ppt_x</p:attrName>
                                        </p:attrNameLst>
                                      </p:cBhvr>
                                      <p:tavLst>
                                        <p:tav tm="0">
                                          <p:val>
                                            <p:strVal val="#ppt_x"/>
                                          </p:val>
                                        </p:tav>
                                        <p:tav tm="100000">
                                          <p:val>
                                            <p:strVal val="#ppt_x"/>
                                          </p:val>
                                        </p:tav>
                                      </p:tavLst>
                                    </p:anim>
                                    <p:anim calcmode="lin" valueType="num">
                                      <p:cBhvr additive="base">
                                        <p:cTn id="8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6"/>
                                        </p:tgtEl>
                                        <p:attrNameLst>
                                          <p:attrName>style.visibility</p:attrName>
                                        </p:attrNameLst>
                                      </p:cBhvr>
                                      <p:to>
                                        <p:strVal val="visible"/>
                                      </p:to>
                                    </p:set>
                                    <p:anim calcmode="lin" valueType="num">
                                      <p:cBhvr additive="base">
                                        <p:cTn id="85" dur="500" fill="hold"/>
                                        <p:tgtEl>
                                          <p:spTgt spid="36"/>
                                        </p:tgtEl>
                                        <p:attrNameLst>
                                          <p:attrName>ppt_x</p:attrName>
                                        </p:attrNameLst>
                                      </p:cBhvr>
                                      <p:tavLst>
                                        <p:tav tm="0">
                                          <p:val>
                                            <p:strVal val="#ppt_x"/>
                                          </p:val>
                                        </p:tav>
                                        <p:tav tm="100000">
                                          <p:val>
                                            <p:strVal val="#ppt_x"/>
                                          </p:val>
                                        </p:tav>
                                      </p:tavLst>
                                    </p:anim>
                                    <p:anim calcmode="lin" valueType="num">
                                      <p:cBhvr additive="base">
                                        <p:cTn id="8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7"/>
                                        </p:tgtEl>
                                        <p:attrNameLst>
                                          <p:attrName>style.visibility</p:attrName>
                                        </p:attrNameLst>
                                      </p:cBhvr>
                                      <p:to>
                                        <p:strVal val="visible"/>
                                      </p:to>
                                    </p:set>
                                    <p:anim calcmode="lin" valueType="num">
                                      <p:cBhvr additive="base">
                                        <p:cTn id="91" dur="500" fill="hold"/>
                                        <p:tgtEl>
                                          <p:spTgt spid="37"/>
                                        </p:tgtEl>
                                        <p:attrNameLst>
                                          <p:attrName>ppt_x</p:attrName>
                                        </p:attrNameLst>
                                      </p:cBhvr>
                                      <p:tavLst>
                                        <p:tav tm="0">
                                          <p:val>
                                            <p:strVal val="#ppt_x"/>
                                          </p:val>
                                        </p:tav>
                                        <p:tav tm="100000">
                                          <p:val>
                                            <p:strVal val="#ppt_x"/>
                                          </p:val>
                                        </p:tav>
                                      </p:tavLst>
                                    </p:anim>
                                    <p:anim calcmode="lin" valueType="num">
                                      <p:cBhvr additive="base">
                                        <p:cTn id="9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grpId="0" nodeType="clickEffect">
                                  <p:stCondLst>
                                    <p:cond delay="0"/>
                                  </p:stCondLst>
                                  <p:childTnLst>
                                    <p:set>
                                      <p:cBhvr>
                                        <p:cTn id="96" dur="1" fill="hold">
                                          <p:stCondLst>
                                            <p:cond delay="0"/>
                                          </p:stCondLst>
                                        </p:cTn>
                                        <p:tgtEl>
                                          <p:spTgt spid="4"/>
                                        </p:tgtEl>
                                        <p:attrNameLst>
                                          <p:attrName>style.visibility</p:attrName>
                                        </p:attrNameLst>
                                      </p:cBhvr>
                                      <p:to>
                                        <p:strVal val="visible"/>
                                      </p:to>
                                    </p:set>
                                    <p:animEffect transition="in" filter="fade">
                                      <p:cBhvr>
                                        <p:cTn id="97" dur="1000"/>
                                        <p:tgtEl>
                                          <p:spTgt spid="4"/>
                                        </p:tgtEl>
                                      </p:cBhvr>
                                    </p:animEffect>
                                    <p:anim calcmode="lin" valueType="num">
                                      <p:cBhvr>
                                        <p:cTn id="98" dur="1000" fill="hold"/>
                                        <p:tgtEl>
                                          <p:spTgt spid="4"/>
                                        </p:tgtEl>
                                        <p:attrNameLst>
                                          <p:attrName>ppt_x</p:attrName>
                                        </p:attrNameLst>
                                      </p:cBhvr>
                                      <p:tavLst>
                                        <p:tav tm="0">
                                          <p:val>
                                            <p:strVal val="#ppt_x"/>
                                          </p:val>
                                        </p:tav>
                                        <p:tav tm="100000">
                                          <p:val>
                                            <p:strVal val="#ppt_x"/>
                                          </p:val>
                                        </p:tav>
                                      </p:tavLst>
                                    </p:anim>
                                    <p:anim calcmode="lin" valueType="num">
                                      <p:cBhvr>
                                        <p:cTn id="9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grpId="0" nodeType="clickEffect">
                                  <p:stCondLst>
                                    <p:cond delay="0"/>
                                  </p:stCondLst>
                                  <p:childTnLst>
                                    <p:set>
                                      <p:cBhvr>
                                        <p:cTn id="103" dur="1" fill="hold">
                                          <p:stCondLst>
                                            <p:cond delay="0"/>
                                          </p:stCondLst>
                                        </p:cTn>
                                        <p:tgtEl>
                                          <p:spTgt spid="32"/>
                                        </p:tgtEl>
                                        <p:attrNameLst>
                                          <p:attrName>style.visibility</p:attrName>
                                        </p:attrNameLst>
                                      </p:cBhvr>
                                      <p:to>
                                        <p:strVal val="visible"/>
                                      </p:to>
                                    </p:set>
                                    <p:animEffect transition="in" filter="fade">
                                      <p:cBhvr>
                                        <p:cTn id="104" dur="1000"/>
                                        <p:tgtEl>
                                          <p:spTgt spid="32"/>
                                        </p:tgtEl>
                                      </p:cBhvr>
                                    </p:animEffect>
                                    <p:anim calcmode="lin" valueType="num">
                                      <p:cBhvr>
                                        <p:cTn id="105" dur="1000" fill="hold"/>
                                        <p:tgtEl>
                                          <p:spTgt spid="32"/>
                                        </p:tgtEl>
                                        <p:attrNameLst>
                                          <p:attrName>ppt_x</p:attrName>
                                        </p:attrNameLst>
                                      </p:cBhvr>
                                      <p:tavLst>
                                        <p:tav tm="0">
                                          <p:val>
                                            <p:strVal val="#ppt_x"/>
                                          </p:val>
                                        </p:tav>
                                        <p:tav tm="100000">
                                          <p:val>
                                            <p:strVal val="#ppt_x"/>
                                          </p:val>
                                        </p:tav>
                                      </p:tavLst>
                                    </p:anim>
                                    <p:anim calcmode="lin" valueType="num">
                                      <p:cBhvr>
                                        <p:cTn id="10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2" grpId="0" bldLvl="0" animBg="1"/>
      <p:bldP spid="14" grpId="0" bldLvl="0" animBg="1"/>
      <p:bldP spid="15" grpId="0" bldLvl="0" animBg="1"/>
      <p:bldP spid="17" grpId="0" bldLvl="0" animBg="1"/>
      <p:bldP spid="18" grpId="0" bldLvl="0" animBg="1"/>
      <p:bldP spid="19" grpId="0" bldLvl="0" animBg="1"/>
      <p:bldP spid="20" grpId="0" bldLvl="0" animBg="1"/>
      <p:bldP spid="22" grpId="0" bldLvl="0" animBg="1"/>
      <p:bldP spid="24" grpId="0" bldLvl="0" animBg="1"/>
      <p:bldP spid="26" grpId="0" bldLvl="0" animBg="1"/>
      <p:bldP spid="28" grpId="0"/>
      <p:bldP spid="32" grpId="0"/>
      <p:bldP spid="35" grpId="0"/>
      <p:bldP spid="36" grpId="0" bldLvl="0" animBg="1"/>
      <p:bldP spid="37" grpId="0" bldLvl="0" animBg="1"/>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 name="文本框 40"/>
          <p:cNvSpPr txBox="1"/>
          <p:nvPr>
            <p:custDataLst>
              <p:tags r:id="rId1"/>
            </p:custDataLst>
          </p:nvPr>
        </p:nvSpPr>
        <p:spPr>
          <a:xfrm>
            <a:off x="0" y="0"/>
            <a:ext cx="12191365" cy="583565"/>
          </a:xfrm>
          <a:prstGeom prst="rect">
            <a:avLst/>
          </a:prstGeom>
          <a:noFill/>
        </p:spPr>
        <p:txBody>
          <a:bodyPr wrap="square" rtlCol="0">
            <a:spAutoFit/>
          </a:bodyPr>
          <a:lstStyle/>
          <a:p>
            <a:pPr algn="ctr"/>
            <a:r>
              <a:rPr lang="zh-CN" altLang="en-US"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rPr>
              <a:t>基因工程的应用</a:t>
            </a:r>
            <a:r>
              <a:rPr lang="en-US" altLang="zh-CN"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rPr>
              <a:t>——</a:t>
            </a:r>
            <a:endParaRPr lang="zh-CN" altLang="en-US" sz="3200" b="1" noProof="0" dirty="0">
              <a:ln>
                <a:noFill/>
              </a:ln>
              <a:solidFill>
                <a:schemeClr val="bg1"/>
              </a:solidFill>
              <a:effectLst/>
              <a:uLnTx/>
              <a:uFillTx/>
              <a:latin typeface="黑体" panose="02010609060101010101" charset="-122"/>
              <a:ea typeface="黑体" panose="02010609060101010101" charset="-122"/>
              <a:cs typeface="Arial" panose="020B0604020202020204"/>
              <a:sym typeface="+mn-ea"/>
            </a:endParaRPr>
          </a:p>
        </p:txBody>
      </p:sp>
      <p:sp>
        <p:nvSpPr>
          <p:cNvPr id="4" name="文本框 3"/>
          <p:cNvSpPr txBox="1"/>
          <p:nvPr>
            <p:custDataLst>
              <p:tags r:id="rId2"/>
            </p:custDataLst>
          </p:nvPr>
        </p:nvSpPr>
        <p:spPr>
          <a:xfrm>
            <a:off x="734900" y="3326814"/>
            <a:ext cx="1169708" cy="646331"/>
          </a:xfrm>
          <a:prstGeom prst="rect">
            <a:avLst/>
          </a:prstGeom>
          <a:noFill/>
          <a:ln>
            <a:solidFill>
              <a:sysClr val="windowText" lastClr="000000"/>
            </a:solidFill>
          </a:ln>
        </p:spPr>
        <p:txBody>
          <a:bodyPr wrap="square" rtlCol="0">
            <a:spAutoFit/>
          </a:bodyPr>
          <a:lstStyle/>
          <a:p>
            <a:pPr>
              <a:defRPr/>
            </a:pPr>
            <a:r>
              <a:rPr lang="zh-CN" altLang="en-US" sz="3600" kern="0">
                <a:solidFill>
                  <a:prstClr val="black"/>
                </a:solidFill>
                <a:latin typeface="微软雅黑" panose="020B0503020204020204" charset="-122"/>
                <a:ea typeface="微软雅黑" panose="020B0503020204020204" charset="-122"/>
                <a:cs typeface="Arial" panose="020B0604020202020204"/>
              </a:rPr>
              <a:t>思考</a:t>
            </a:r>
            <a:endParaRPr lang="zh-CN" altLang="en-US" sz="3600" kern="0">
              <a:solidFill>
                <a:prstClr val="black"/>
              </a:solidFill>
              <a:latin typeface="微软雅黑" panose="020B0503020204020204" charset="-122"/>
              <a:ea typeface="微软雅黑" panose="020B0503020204020204" charset="-122"/>
              <a:cs typeface="Arial" panose="020B0604020202020204"/>
            </a:endParaRPr>
          </a:p>
        </p:txBody>
      </p:sp>
      <p:sp>
        <p:nvSpPr>
          <p:cNvPr id="9" name="文本框 8"/>
          <p:cNvSpPr txBox="1"/>
          <p:nvPr>
            <p:custDataLst>
              <p:tags r:id="rId3"/>
            </p:custDataLst>
          </p:nvPr>
        </p:nvSpPr>
        <p:spPr>
          <a:xfrm>
            <a:off x="734900" y="2365152"/>
            <a:ext cx="1151460" cy="523220"/>
          </a:xfrm>
          <a:prstGeom prst="rect">
            <a:avLst/>
          </a:prstGeom>
          <a:noFill/>
        </p:spPr>
        <p:txBody>
          <a:bodyPr wrap="square" rtlCol="0">
            <a:spAutoFit/>
          </a:bodyPr>
          <a:lstStyle/>
          <a:p>
            <a:r>
              <a:rPr lang="zh-CN" altLang="en-US" sz="2800">
                <a:latin typeface="微软雅黑" panose="020B0503020204020204" charset="-122"/>
                <a:ea typeface="微软雅黑" panose="020B0503020204020204" charset="-122"/>
              </a:rPr>
              <a:t>优点：</a:t>
            </a:r>
            <a:endParaRPr lang="zh-CN" altLang="en-US" sz="2800">
              <a:latin typeface="微软雅黑" panose="020B0503020204020204" charset="-122"/>
              <a:ea typeface="微软雅黑" panose="020B0503020204020204" charset="-122"/>
            </a:endParaRPr>
          </a:p>
        </p:txBody>
      </p:sp>
      <p:sp>
        <p:nvSpPr>
          <p:cNvPr id="7" name="文本框 6"/>
          <p:cNvSpPr txBox="1"/>
          <p:nvPr>
            <p:custDataLst>
              <p:tags r:id="rId4"/>
            </p:custDataLst>
          </p:nvPr>
        </p:nvSpPr>
        <p:spPr>
          <a:xfrm>
            <a:off x="2255520" y="2365152"/>
            <a:ext cx="6675120" cy="523220"/>
          </a:xfrm>
          <a:prstGeom prst="rect">
            <a:avLst/>
          </a:prstGeom>
          <a:noFill/>
        </p:spPr>
        <p:txBody>
          <a:bodyPr wrap="square" rtlCol="0">
            <a:spAutoFit/>
          </a:bodyPr>
          <a:lstStyle/>
          <a:p>
            <a:r>
              <a:rPr lang="zh-CN" altLang="en-US" sz="2800">
                <a:solidFill>
                  <a:srgbClr val="FF0000"/>
                </a:solidFill>
                <a:latin typeface="微软雅黑" panose="020B0503020204020204" charset="-122"/>
                <a:ea typeface="微软雅黑" panose="020B0503020204020204" charset="-122"/>
              </a:rPr>
              <a:t>产量高、质量好、成本低、易提取</a:t>
            </a:r>
            <a:endParaRPr lang="zh-CN" altLang="en-US" sz="2800">
              <a:solidFill>
                <a:srgbClr val="FF0000"/>
              </a:solidFill>
              <a:latin typeface="微软雅黑" panose="020B0503020204020204" charset="-122"/>
              <a:ea typeface="微软雅黑" panose="020B0503020204020204" charset="-122"/>
            </a:endParaRPr>
          </a:p>
        </p:txBody>
      </p:sp>
      <p:sp>
        <p:nvSpPr>
          <p:cNvPr id="8" name="文本框 7"/>
          <p:cNvSpPr txBox="1"/>
          <p:nvPr>
            <p:custDataLst>
              <p:tags r:id="rId5"/>
            </p:custDataLst>
          </p:nvPr>
        </p:nvSpPr>
        <p:spPr>
          <a:xfrm>
            <a:off x="2423160" y="3413918"/>
            <a:ext cx="6913880" cy="523220"/>
          </a:xfrm>
          <a:prstGeom prst="rect">
            <a:avLst/>
          </a:prstGeom>
          <a:noFill/>
          <a:ln>
            <a:solidFill>
              <a:schemeClr val="tx1"/>
            </a:solidFill>
          </a:ln>
        </p:spPr>
        <p:txBody>
          <a:bodyPr wrap="square" rtlCol="0">
            <a:spAutoFit/>
          </a:bodyPr>
          <a:lstStyle/>
          <a:p>
            <a:r>
              <a:rPr lang="zh-CN" altLang="en-US" sz="2800">
                <a:latin typeface="微软雅黑" panose="020B0503020204020204" charset="-122"/>
                <a:ea typeface="微软雅黑" panose="020B0503020204020204" charset="-122"/>
              </a:rPr>
              <a:t>膀胱生物反应器和乳腺生物反应器一样吗？</a:t>
            </a:r>
            <a:endParaRPr lang="zh-CN" altLang="en-US" sz="2800">
              <a:latin typeface="微软雅黑" panose="020B0503020204020204" charset="-122"/>
              <a:ea typeface="微软雅黑" panose="020B0503020204020204" charset="-122"/>
            </a:endParaRPr>
          </a:p>
        </p:txBody>
      </p:sp>
      <p:sp>
        <p:nvSpPr>
          <p:cNvPr id="10" name="文本框 9"/>
          <p:cNvSpPr txBox="1"/>
          <p:nvPr>
            <p:custDataLst>
              <p:tags r:id="rId6"/>
            </p:custDataLst>
          </p:nvPr>
        </p:nvSpPr>
        <p:spPr>
          <a:xfrm>
            <a:off x="1568020" y="4244340"/>
            <a:ext cx="9709580" cy="1569660"/>
          </a:xfrm>
          <a:prstGeom prst="rect">
            <a:avLst/>
          </a:prstGeom>
          <a:noFill/>
        </p:spPr>
        <p:txBody>
          <a:bodyPr wrap="square" rtlCol="0">
            <a:spAutoFit/>
          </a:bodyPr>
          <a:lstStyle/>
          <a:p>
            <a:r>
              <a:rPr lang="zh-CN" altLang="en-US" sz="2400" dirty="0">
                <a:solidFill>
                  <a:srgbClr val="FF0000"/>
                </a:solidFill>
                <a:latin typeface="微软雅黑" panose="020B0503020204020204" charset="-122"/>
                <a:ea typeface="微软雅黑" panose="020B0503020204020204" charset="-122"/>
              </a:rPr>
              <a:t>膀胱生物反应器是外源基因在膀胱上皮细胞中表达的转基因动物。</a:t>
            </a:r>
            <a:endParaRPr lang="en-US" altLang="zh-CN" sz="2400" dirty="0">
              <a:solidFill>
                <a:srgbClr val="FF0000"/>
              </a:solidFill>
              <a:latin typeface="微软雅黑" panose="020B0503020204020204" charset="-122"/>
              <a:ea typeface="微软雅黑" panose="020B0503020204020204" charset="-122"/>
            </a:endParaRPr>
          </a:p>
          <a:p>
            <a:r>
              <a:rPr lang="zh-CN" altLang="en-US" sz="2400" dirty="0">
                <a:latin typeface="微软雅黑" panose="020B0503020204020204" charset="-122"/>
                <a:ea typeface="微软雅黑" panose="020B0503020204020204" charset="-122"/>
              </a:rPr>
              <a:t>收集蛋白比较容易，不对动物造成伤害。可从</a:t>
            </a:r>
            <a:r>
              <a:rPr lang="zh-CN" altLang="en-US" sz="2400" dirty="0">
                <a:solidFill>
                  <a:srgbClr val="00B050"/>
                </a:solidFill>
                <a:latin typeface="微软雅黑" panose="020B0503020204020204" charset="-122"/>
                <a:ea typeface="微软雅黑" panose="020B0503020204020204" charset="-122"/>
              </a:rPr>
              <a:t>动物一出生</a:t>
            </a:r>
            <a:r>
              <a:rPr lang="zh-CN" altLang="en-US" sz="2400" dirty="0">
                <a:latin typeface="微软雅黑" panose="020B0503020204020204" charset="-122"/>
                <a:ea typeface="微软雅黑" panose="020B0503020204020204" charset="-122"/>
              </a:rPr>
              <a:t>就收集产物，</a:t>
            </a:r>
            <a:r>
              <a:rPr lang="zh-CN" altLang="en-US" sz="2400" dirty="0">
                <a:solidFill>
                  <a:srgbClr val="00B050"/>
                </a:solidFill>
                <a:latin typeface="微软雅黑" panose="020B0503020204020204" charset="-122"/>
                <a:ea typeface="微软雅黑" panose="020B0503020204020204" charset="-122"/>
              </a:rPr>
              <a:t>不论动物的性别</a:t>
            </a:r>
            <a:r>
              <a:rPr lang="zh-CN" altLang="en-US" sz="2400" dirty="0">
                <a:latin typeface="微软雅黑" panose="020B0503020204020204" charset="-122"/>
                <a:ea typeface="微软雅黑" panose="020B0503020204020204" charset="-122"/>
              </a:rPr>
              <a:t>和是否处于</a:t>
            </a:r>
            <a:r>
              <a:rPr lang="zh-CN" altLang="en-US" sz="2400" dirty="0">
                <a:solidFill>
                  <a:srgbClr val="00B050"/>
                </a:solidFill>
                <a:latin typeface="微软雅黑" panose="020B0503020204020204" charset="-122"/>
                <a:ea typeface="微软雅黑" panose="020B0503020204020204" charset="-122"/>
              </a:rPr>
              <a:t>生殖期</a:t>
            </a:r>
            <a:r>
              <a:rPr lang="zh-CN" altLang="en-US" sz="2400" dirty="0">
                <a:latin typeface="微软雅黑" panose="020B0503020204020204" charset="-122"/>
                <a:ea typeface="微软雅黑" panose="020B0503020204020204" charset="-122"/>
              </a:rPr>
              <a:t>，从动物的</a:t>
            </a:r>
            <a:r>
              <a:rPr lang="zh-CN" altLang="en-US" sz="2400" dirty="0">
                <a:solidFill>
                  <a:srgbClr val="00B050"/>
                </a:solidFill>
                <a:latin typeface="微软雅黑" panose="020B0503020204020204" charset="-122"/>
                <a:ea typeface="微软雅黑" panose="020B0503020204020204" charset="-122"/>
              </a:rPr>
              <a:t>尿液中提取产物比从乳汁中提取更方便</a:t>
            </a:r>
            <a:endParaRPr lang="zh-CN" altLang="en-US" sz="2400" dirty="0">
              <a:solidFill>
                <a:srgbClr val="00B050"/>
              </a:solidFill>
              <a:latin typeface="微软雅黑" panose="020B0503020204020204" charset="-122"/>
              <a:ea typeface="微软雅黑" panose="020B0503020204020204" charset="-122"/>
            </a:endParaRPr>
          </a:p>
        </p:txBody>
      </p:sp>
      <p:sp>
        <p:nvSpPr>
          <p:cNvPr id="5" name="文本框 4"/>
          <p:cNvSpPr txBox="1"/>
          <p:nvPr>
            <p:custDataLst>
              <p:tags r:id="rId7"/>
            </p:custDataLst>
          </p:nvPr>
        </p:nvSpPr>
        <p:spPr>
          <a:xfrm>
            <a:off x="165100" y="262255"/>
            <a:ext cx="1730375" cy="521970"/>
          </a:xfrm>
          <a:prstGeom prst="rect">
            <a:avLst/>
          </a:prstGeom>
          <a:noFill/>
          <a:ln w="41275">
            <a:solidFill>
              <a:schemeClr val="accent3">
                <a:lumMod val="60000"/>
                <a:lumOff val="40000"/>
              </a:schemeClr>
            </a:solidFill>
            <a:prstDash val="sysDot"/>
          </a:ln>
        </p:spPr>
        <p:txBody>
          <a:bodyPr wrap="square" rtlCol="0">
            <a:spAutoFit/>
          </a:bodyPr>
          <a:lstStyle/>
          <a:p>
            <a:r>
              <a:rPr lang="zh-CN" altLang="en-US" sz="2800" b="1" dirty="0">
                <a:solidFill>
                  <a:schemeClr val="accent1">
                    <a:lumMod val="75000"/>
                  </a:schemeClr>
                </a:solidFill>
              </a:rPr>
              <a:t>医药卫生</a:t>
            </a:r>
            <a:endParaRPr lang="zh-CN" altLang="en-US" sz="2800" b="1" dirty="0">
              <a:solidFill>
                <a:schemeClr val="accent1">
                  <a:lumMod val="75000"/>
                </a:schemeClr>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7" grpId="0"/>
      <p:bldP spid="8" grpId="0" animBg="1"/>
      <p:bldP spid="10" grpId="0"/>
    </p:bldLst>
  </p:timing>
</p:sld>
</file>

<file path=ppt/tags/tag1.xml><?xml version="1.0" encoding="utf-8"?>
<p:tagLst xmlns:p="http://schemas.openxmlformats.org/presentationml/2006/main">
  <p:tag name="AS_UNIQUEID" val="6677"/>
</p:tagLst>
</file>

<file path=ppt/tags/tag10.xml><?xml version="1.0" encoding="utf-8"?>
<p:tagLst xmlns:p="http://schemas.openxmlformats.org/presentationml/2006/main">
  <p:tag name="AS_UNIQUEID" val="6690"/>
</p:tagLst>
</file>

<file path=ppt/tags/tag100.xml><?xml version="1.0" encoding="utf-8"?>
<p:tagLst xmlns:p="http://schemas.openxmlformats.org/presentationml/2006/main">
  <p:tag name="AS_UNIQUEID" val="4833"/>
</p:tagLst>
</file>

<file path=ppt/tags/tag101.xml><?xml version="1.0" encoding="utf-8"?>
<p:tagLst xmlns:p="http://schemas.openxmlformats.org/presentationml/2006/main">
  <p:tag name="AS_UNIQUEID" val="4834"/>
</p:tagLst>
</file>

<file path=ppt/tags/tag102.xml><?xml version="1.0" encoding="utf-8"?>
<p:tagLst xmlns:p="http://schemas.openxmlformats.org/presentationml/2006/main">
  <p:tag name="AS_UNIQUEID" val="4835"/>
</p:tagLst>
</file>

<file path=ppt/tags/tag103.xml><?xml version="1.0" encoding="utf-8"?>
<p:tagLst xmlns:p="http://schemas.openxmlformats.org/presentationml/2006/main">
  <p:tag name="AS_UNIQUEID" val="5961"/>
</p:tagLst>
</file>

<file path=ppt/tags/tag104.xml><?xml version="1.0" encoding="utf-8"?>
<p:tagLst xmlns:p="http://schemas.openxmlformats.org/presentationml/2006/main">
  <p:tag name="AS_UNIQUEID" val="5962"/>
</p:tagLst>
</file>

<file path=ppt/tags/tag105.xml><?xml version="1.0" encoding="utf-8"?>
<p:tagLst xmlns:p="http://schemas.openxmlformats.org/presentationml/2006/main">
  <p:tag name="AS_UNIQUEID" val="5963"/>
</p:tagLst>
</file>

<file path=ppt/tags/tag106.xml><?xml version="1.0" encoding="utf-8"?>
<p:tagLst xmlns:p="http://schemas.openxmlformats.org/presentationml/2006/main">
  <p:tag name="AS_UNIQUEID" val="5964"/>
</p:tagLst>
</file>

<file path=ppt/tags/tag107.xml><?xml version="1.0" encoding="utf-8"?>
<p:tagLst xmlns:p="http://schemas.openxmlformats.org/presentationml/2006/main">
  <p:tag name="AS_UNIQUEID" val="5965"/>
</p:tagLst>
</file>

<file path=ppt/tags/tag108.xml><?xml version="1.0" encoding="utf-8"?>
<p:tagLst xmlns:p="http://schemas.openxmlformats.org/presentationml/2006/main">
  <p:tag name="AS_UNIQUEID" val="5966"/>
</p:tagLst>
</file>

<file path=ppt/tags/tag109.xml><?xml version="1.0" encoding="utf-8"?>
<p:tagLst xmlns:p="http://schemas.openxmlformats.org/presentationml/2006/main">
  <p:tag name="AS_UNIQUEID" val="5967"/>
</p:tagLst>
</file>

<file path=ppt/tags/tag11.xml><?xml version="1.0" encoding="utf-8"?>
<p:tagLst xmlns:p="http://schemas.openxmlformats.org/presentationml/2006/main">
  <p:tag name="AS_UNIQUEID" val="6691"/>
</p:tagLst>
</file>

<file path=ppt/tags/tag110.xml><?xml version="1.0" encoding="utf-8"?>
<p:tagLst xmlns:p="http://schemas.openxmlformats.org/presentationml/2006/main">
  <p:tag name="AS_UNIQUEID" val="6613"/>
</p:tagLst>
</file>

<file path=ppt/tags/tag111.xml><?xml version="1.0" encoding="utf-8"?>
<p:tagLst xmlns:p="http://schemas.openxmlformats.org/presentationml/2006/main">
  <p:tag name="AS_UNIQUEID" val="6614"/>
</p:tagLst>
</file>

<file path=ppt/tags/tag112.xml><?xml version="1.0" encoding="utf-8"?>
<p:tagLst xmlns:p="http://schemas.openxmlformats.org/presentationml/2006/main">
  <p:tag name="AS_UNIQUEID" val="6615"/>
</p:tagLst>
</file>

<file path=ppt/tags/tag113.xml><?xml version="1.0" encoding="utf-8"?>
<p:tagLst xmlns:p="http://schemas.openxmlformats.org/presentationml/2006/main">
  <p:tag name="AS_UNIQUEID" val="6616"/>
</p:tagLst>
</file>

<file path=ppt/tags/tag114.xml><?xml version="1.0" encoding="utf-8"?>
<p:tagLst xmlns:p="http://schemas.openxmlformats.org/presentationml/2006/main">
  <p:tag name="AS_UNIQUEID" val="6602"/>
  <p:tag name="KSO_WM_BEAUTIFY_FLAG" val="#wm#"/>
  <p:tag name="KSO_WM_SLIDE_BACKGROUND_TYPE" val="belt"/>
  <p:tag name="KSO_WM_SLIDE_BK_DARK_LIGHT" val="2"/>
  <p:tag name="KSO_WM_TAG_VERSION" val="1.0"/>
  <p:tag name="KSO_WM_UNIT_BK_DARK_LIGHT" val="2"/>
  <p:tag name="KSO_WM_UNIT_COMPATIBLE" val="0"/>
  <p:tag name="KSO_WM_UNIT_DIAGRAM_ISNUMVISUAL" val="0"/>
  <p:tag name="KSO_WM_UNIT_DIAGRAM_ISREFERUNIT" val="0"/>
  <p:tag name="KSO_WM_UNIT_HIGHLIGHT" val="0"/>
  <p:tag name="KSO_WM_UNIT_ID" val="_18*i*1"/>
  <p:tag name="KSO_WM_UNIT_INDEX" val="1"/>
  <p:tag name="KSO_WM_UNIT_LAYERLEVEL" val="1"/>
  <p:tag name="KSO_WM_UNIT_SUBTYPE" val="h"/>
  <p:tag name="KSO_WM_UNIT_TYPE" val="i"/>
</p:tagLst>
</file>

<file path=ppt/tags/tag115.xml><?xml version="1.0" encoding="utf-8"?>
<p:tagLst xmlns:p="http://schemas.openxmlformats.org/presentationml/2006/main">
  <p:tag name="AS_UNIQUEID" val="6603"/>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16.xml><?xml version="1.0" encoding="utf-8"?>
<p:tagLst xmlns:p="http://schemas.openxmlformats.org/presentationml/2006/main">
  <p:tag name="AS_UNIQUEID" val="6604"/>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17.xml><?xml version="1.0" encoding="utf-8"?>
<p:tagLst xmlns:p="http://schemas.openxmlformats.org/presentationml/2006/main">
  <p:tag name="AS_UNIQUEID" val="6605"/>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18.xml><?xml version="1.0" encoding="utf-8"?>
<p:tagLst xmlns:p="http://schemas.openxmlformats.org/presentationml/2006/main">
  <p:tag name="AS_UNIQUEID" val="6606"/>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19.xml><?xml version="1.0" encoding="utf-8"?>
<p:tagLst xmlns:p="http://schemas.openxmlformats.org/presentationml/2006/main">
  <p:tag name="AS_UNIQUEID" val="6607"/>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2.xml><?xml version="1.0" encoding="utf-8"?>
<p:tagLst xmlns:p="http://schemas.openxmlformats.org/presentationml/2006/main">
  <p:tag name="AS_UNIQUEID" val="6693"/>
</p:tagLst>
</file>

<file path=ppt/tags/tag120.xml><?xml version="1.0" encoding="utf-8"?>
<p:tagLst xmlns:p="http://schemas.openxmlformats.org/presentationml/2006/main">
  <p:tag name="AS_UNIQUEID" val="6608"/>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21.xml><?xml version="1.0" encoding="utf-8"?>
<p:tagLst xmlns:p="http://schemas.openxmlformats.org/presentationml/2006/main">
  <p:tag name="AS_UNIQUEID" val="6609"/>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22.xml><?xml version="1.0" encoding="utf-8"?>
<p:tagLst xmlns:p="http://schemas.openxmlformats.org/presentationml/2006/main">
  <p:tag name="AS_UNIQUEID" val="6610"/>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23.xml><?xml version="1.0" encoding="utf-8"?>
<p:tagLst xmlns:p="http://schemas.openxmlformats.org/presentationml/2006/main">
  <p:tag name="AS_UNIQUEID" val="6611"/>
  <p:tag name="KSO_WM_BEAUTIFY_FLAG" val="#wm#"/>
  <p:tag name="KSO_WM_SLIDE_BACKGROUND_TYPE" val="belt"/>
  <p:tag name="KSO_WM_SLIDE_BK_DARK_LIGHT" val="2"/>
  <p:tag name="KSO_WM_TAG_VERSION" val="1.0"/>
  <p:tag name="KSO_WM_UNIT_COMPATIBLE" val="0"/>
  <p:tag name="KSO_WM_UNIT_DIAGRAM_ISNUMVISUAL" val="0"/>
  <p:tag name="KSO_WM_UNIT_DIAGRAM_ISREFERUNIT" val="0"/>
  <p:tag name="KSO_WM_UNIT_HIGHLIGHT" val="0"/>
  <p:tag name="KSO_WM_UNIT_ID" val="_18**"/>
  <p:tag name="KSO_WM_UNIT_LAYERLEVEL" val="1"/>
</p:tagLst>
</file>

<file path=ppt/tags/tag124.xml><?xml version="1.0" encoding="utf-8"?>
<p:tagLst xmlns:p="http://schemas.openxmlformats.org/presentationml/2006/main">
  <p:tag name="AS_UNIQUEID" val="200"/>
</p:tagLst>
</file>

<file path=ppt/tags/tag125.xml><?xml version="1.0" encoding="utf-8"?>
<p:tagLst xmlns:p="http://schemas.openxmlformats.org/presentationml/2006/main">
  <p:tag name="AS_UNIQUEID" val="201"/>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26.xml><?xml version="1.0" encoding="utf-8"?>
<p:tagLst xmlns:p="http://schemas.openxmlformats.org/presentationml/2006/main">
  <p:tag name="AS_UNIQUEID" val="202"/>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27.xml><?xml version="1.0" encoding="utf-8"?>
<p:tagLst xmlns:p="http://schemas.openxmlformats.org/presentationml/2006/main">
  <p:tag name="AS_UNIQUEID" val="203"/>
  <p:tag name="KSO_WM_BEAUTIFY_FLAG" val="#wm#"/>
  <p:tag name="KSO_WM_TAG_VERSION" val="1.0"/>
  <p:tag name="KSO_WM_UNIT_COMPATIBLE" val="0"/>
  <p:tag name="KSO_WM_UNIT_DIAGRAM_ISNUMVISUAL" val="0"/>
  <p:tag name="KSO_WM_UNIT_DIAGRAM_ISREFERUNIT" val="0"/>
  <p:tag name="KSO_WM_UNIT_HIGHLIGHT" val="0"/>
  <p:tag name="KSO_WM_UNIT_ID" val="_0**"/>
  <p:tag name="KSO_WM_UNIT_LAYERLEVEL" val="1"/>
</p:tagLst>
</file>

<file path=ppt/tags/tag128.xml><?xml version="1.0" encoding="utf-8"?>
<p:tagLst xmlns:p="http://schemas.openxmlformats.org/presentationml/2006/main">
  <p:tag name="AS_UNIQUEID" val="6772"/>
</p:tagLst>
</file>

<file path=ppt/tags/tag129.xml><?xml version="1.0" encoding="utf-8"?>
<p:tagLst xmlns:p="http://schemas.openxmlformats.org/presentationml/2006/main">
  <p:tag name="AS_UNIQUEID" val="6773"/>
</p:tagLst>
</file>

<file path=ppt/tags/tag13.xml><?xml version="1.0" encoding="utf-8"?>
<p:tagLst xmlns:p="http://schemas.openxmlformats.org/presentationml/2006/main">
  <p:tag name="AS_UNIQUEID" val="6694"/>
</p:tagLst>
</file>

<file path=ppt/tags/tag130.xml><?xml version="1.0" encoding="utf-8"?>
<p:tagLst xmlns:p="http://schemas.openxmlformats.org/presentationml/2006/main">
  <p:tag name="AS_UNIQUEID" val="6774"/>
</p:tagLst>
</file>

<file path=ppt/tags/tag131.xml><?xml version="1.0" encoding="utf-8"?>
<p:tagLst xmlns:p="http://schemas.openxmlformats.org/presentationml/2006/main">
  <p:tag name="AS_UNIQUEID" val="6775"/>
</p:tagLst>
</file>

<file path=ppt/tags/tag132.xml><?xml version="1.0" encoding="utf-8"?>
<p:tagLst xmlns:p="http://schemas.openxmlformats.org/presentationml/2006/main">
  <p:tag name="AS_UNIQUEID" val="6776"/>
</p:tagLst>
</file>

<file path=ppt/tags/tag133.xml><?xml version="1.0" encoding="utf-8"?>
<p:tagLst xmlns:p="http://schemas.openxmlformats.org/presentationml/2006/main">
  <p:tag name="AS_UNIQUEID" val="6777"/>
</p:tagLst>
</file>

<file path=ppt/tags/tag134.xml><?xml version="1.0" encoding="utf-8"?>
<p:tagLst xmlns:p="http://schemas.openxmlformats.org/presentationml/2006/main">
  <p:tag name="AS_UNIQUEID" val="12238"/>
</p:tagLst>
</file>

<file path=ppt/tags/tag135.xml><?xml version="1.0" encoding="utf-8"?>
<p:tagLst xmlns:p="http://schemas.openxmlformats.org/presentationml/2006/main">
  <p:tag name="AS_UNIQUEID" val="3984"/>
</p:tagLst>
</file>

<file path=ppt/tags/tag136.xml><?xml version="1.0" encoding="utf-8"?>
<p:tagLst xmlns:p="http://schemas.openxmlformats.org/presentationml/2006/main">
  <p:tag name="AS_UNIQUEID" val="3985"/>
</p:tagLst>
</file>

<file path=ppt/tags/tag137.xml><?xml version="1.0" encoding="utf-8"?>
<p:tagLst xmlns:p="http://schemas.openxmlformats.org/presentationml/2006/main">
  <p:tag name="AS_UNIQUEID" val="3986"/>
</p:tagLst>
</file>

<file path=ppt/tags/tag138.xml><?xml version="1.0" encoding="utf-8"?>
<p:tagLst xmlns:p="http://schemas.openxmlformats.org/presentationml/2006/main">
  <p:tag name="AS_UNIQUEID" val="3987"/>
</p:tagLst>
</file>

<file path=ppt/tags/tag139.xml><?xml version="1.0" encoding="utf-8"?>
<p:tagLst xmlns:p="http://schemas.openxmlformats.org/presentationml/2006/main">
  <p:tag name="AS_UNIQUEID" val="3988"/>
</p:tagLst>
</file>

<file path=ppt/tags/tag14.xml><?xml version="1.0" encoding="utf-8"?>
<p:tagLst xmlns:p="http://schemas.openxmlformats.org/presentationml/2006/main">
  <p:tag name="AS_UNIQUEID" val="6695"/>
</p:tagLst>
</file>

<file path=ppt/tags/tag140.xml><?xml version="1.0" encoding="utf-8"?>
<p:tagLst xmlns:p="http://schemas.openxmlformats.org/presentationml/2006/main">
  <p:tag name="AS_UNIQUEID" val="3989"/>
</p:tagLst>
</file>

<file path=ppt/tags/tag141.xml><?xml version="1.0" encoding="utf-8"?>
<p:tagLst xmlns:p="http://schemas.openxmlformats.org/presentationml/2006/main">
  <p:tag name="AS_UNIQUEID" val="3990"/>
</p:tagLst>
</file>

<file path=ppt/tags/tag142.xml><?xml version="1.0" encoding="utf-8"?>
<p:tagLst xmlns:p="http://schemas.openxmlformats.org/presentationml/2006/main">
  <p:tag name="AS_UNIQUEID" val="3991"/>
</p:tagLst>
</file>

<file path=ppt/tags/tag143.xml><?xml version="1.0" encoding="utf-8"?>
<p:tagLst xmlns:p="http://schemas.openxmlformats.org/presentationml/2006/main">
  <p:tag name="AS_UNIQUEID" val="3992"/>
</p:tagLst>
</file>

<file path=ppt/tags/tag144.xml><?xml version="1.0" encoding="utf-8"?>
<p:tagLst xmlns:p="http://schemas.openxmlformats.org/presentationml/2006/main">
  <p:tag name="AS_UNIQUEID" val="3993"/>
</p:tagLst>
</file>

<file path=ppt/tags/tag145.xml><?xml version="1.0" encoding="utf-8"?>
<p:tagLst xmlns:p="http://schemas.openxmlformats.org/presentationml/2006/main">
  <p:tag name="AS_UNIQUEID" val="3994"/>
</p:tagLst>
</file>

<file path=ppt/tags/tag146.xml><?xml version="1.0" encoding="utf-8"?>
<p:tagLst xmlns:p="http://schemas.openxmlformats.org/presentationml/2006/main">
  <p:tag name="AS_UNIQUEID" val="3995"/>
</p:tagLst>
</file>

<file path=ppt/tags/tag147.xml><?xml version="1.0" encoding="utf-8"?>
<p:tagLst xmlns:p="http://schemas.openxmlformats.org/presentationml/2006/main">
  <p:tag name="AS_UNIQUEID" val="3996"/>
</p:tagLst>
</file>

<file path=ppt/tags/tag148.xml><?xml version="1.0" encoding="utf-8"?>
<p:tagLst xmlns:p="http://schemas.openxmlformats.org/presentationml/2006/main">
  <p:tag name="AS_UNIQUEID" val="3997"/>
</p:tagLst>
</file>

<file path=ppt/tags/tag149.xml><?xml version="1.0" encoding="utf-8"?>
<p:tagLst xmlns:p="http://schemas.openxmlformats.org/presentationml/2006/main">
  <p:tag name="AS_UNIQUEID" val="3998"/>
</p:tagLst>
</file>

<file path=ppt/tags/tag15.xml><?xml version="1.0" encoding="utf-8"?>
<p:tagLst xmlns:p="http://schemas.openxmlformats.org/presentationml/2006/main">
  <p:tag name="AS_UNIQUEID" val="6696"/>
</p:tagLst>
</file>

<file path=ppt/tags/tag150.xml><?xml version="1.0" encoding="utf-8"?>
<p:tagLst xmlns:p="http://schemas.openxmlformats.org/presentationml/2006/main">
  <p:tag name="AS_UNIQUEID" val="3999"/>
</p:tagLst>
</file>

<file path=ppt/tags/tag151.xml><?xml version="1.0" encoding="utf-8"?>
<p:tagLst xmlns:p="http://schemas.openxmlformats.org/presentationml/2006/main">
  <p:tag name="AS_UNIQUEID" val="4000"/>
</p:tagLst>
</file>

<file path=ppt/tags/tag152.xml><?xml version="1.0" encoding="utf-8"?>
<p:tagLst xmlns:p="http://schemas.openxmlformats.org/presentationml/2006/main">
  <p:tag name="AS_UNIQUEID" val="4001"/>
</p:tagLst>
</file>

<file path=ppt/tags/tag153.xml><?xml version="1.0" encoding="utf-8"?>
<p:tagLst xmlns:p="http://schemas.openxmlformats.org/presentationml/2006/main">
  <p:tag name="AS_UNIQUEID" val="4002"/>
</p:tagLst>
</file>

<file path=ppt/tags/tag154.xml><?xml version="1.0" encoding="utf-8"?>
<p:tagLst xmlns:p="http://schemas.openxmlformats.org/presentationml/2006/main">
  <p:tag name="AS_UNIQUEID" val="4003"/>
</p:tagLst>
</file>

<file path=ppt/tags/tag155.xml><?xml version="1.0" encoding="utf-8"?>
<p:tagLst xmlns:p="http://schemas.openxmlformats.org/presentationml/2006/main">
  <p:tag name="AS_UNIQUEID" val="4004"/>
</p:tagLst>
</file>

<file path=ppt/tags/tag156.xml><?xml version="1.0" encoding="utf-8"?>
<p:tagLst xmlns:p="http://schemas.openxmlformats.org/presentationml/2006/main">
  <p:tag name="AS_UNIQUEID" val="4005"/>
</p:tagLst>
</file>

<file path=ppt/tags/tag157.xml><?xml version="1.0" encoding="utf-8"?>
<p:tagLst xmlns:p="http://schemas.openxmlformats.org/presentationml/2006/main">
  <p:tag name="AS_UNIQUEID" val="4006"/>
</p:tagLst>
</file>

<file path=ppt/tags/tag158.xml><?xml version="1.0" encoding="utf-8"?>
<p:tagLst xmlns:p="http://schemas.openxmlformats.org/presentationml/2006/main">
  <p:tag name="AS_UNIQUEID" val="4007"/>
</p:tagLst>
</file>

<file path=ppt/tags/tag159.xml><?xml version="1.0" encoding="utf-8"?>
<p:tagLst xmlns:p="http://schemas.openxmlformats.org/presentationml/2006/main">
  <p:tag name="AS_UNIQUEID" val="4008"/>
</p:tagLst>
</file>

<file path=ppt/tags/tag16.xml><?xml version="1.0" encoding="utf-8"?>
<p:tagLst xmlns:p="http://schemas.openxmlformats.org/presentationml/2006/main">
  <p:tag name="AS_UNIQUEID" val="6697"/>
</p:tagLst>
</file>

<file path=ppt/tags/tag160.xml><?xml version="1.0" encoding="utf-8"?>
<p:tagLst xmlns:p="http://schemas.openxmlformats.org/presentationml/2006/main">
  <p:tag name="AS_UNIQUEID" val="4009"/>
</p:tagLst>
</file>

<file path=ppt/tags/tag161.xml><?xml version="1.0" encoding="utf-8"?>
<p:tagLst xmlns:p="http://schemas.openxmlformats.org/presentationml/2006/main">
  <p:tag name="AS_UNIQUEID" val="4010"/>
</p:tagLst>
</file>

<file path=ppt/tags/tag162.xml><?xml version="1.0" encoding="utf-8"?>
<p:tagLst xmlns:p="http://schemas.openxmlformats.org/presentationml/2006/main">
  <p:tag name="AS_UNIQUEID" val="4011"/>
</p:tagLst>
</file>

<file path=ppt/tags/tag163.xml><?xml version="1.0" encoding="utf-8"?>
<p:tagLst xmlns:p="http://schemas.openxmlformats.org/presentationml/2006/main">
  <p:tag name="AS_UNIQUEID" val="4012"/>
</p:tagLst>
</file>

<file path=ppt/tags/tag164.xml><?xml version="1.0" encoding="utf-8"?>
<p:tagLst xmlns:p="http://schemas.openxmlformats.org/presentationml/2006/main">
  <p:tag name="AS_UNIQUEID" val="4013"/>
</p:tagLst>
</file>

<file path=ppt/tags/tag165.xml><?xml version="1.0" encoding="utf-8"?>
<p:tagLst xmlns:p="http://schemas.openxmlformats.org/presentationml/2006/main">
  <p:tag name="AS_UNIQUEID" val="4015"/>
</p:tagLst>
</file>

<file path=ppt/tags/tag166.xml><?xml version="1.0" encoding="utf-8"?>
<p:tagLst xmlns:p="http://schemas.openxmlformats.org/presentationml/2006/main">
  <p:tag name="AS_UNIQUEID" val="4016"/>
</p:tagLst>
</file>

<file path=ppt/tags/tag167.xml><?xml version="1.0" encoding="utf-8"?>
<p:tagLst xmlns:p="http://schemas.openxmlformats.org/presentationml/2006/main">
  <p:tag name="AS_UNIQUEID" val="4017"/>
</p:tagLst>
</file>

<file path=ppt/tags/tag168.xml><?xml version="1.0" encoding="utf-8"?>
<p:tagLst xmlns:p="http://schemas.openxmlformats.org/presentationml/2006/main">
  <p:tag name="AS_UNIQUEID" val="4018"/>
</p:tagLst>
</file>

<file path=ppt/tags/tag169.xml><?xml version="1.0" encoding="utf-8"?>
<p:tagLst xmlns:p="http://schemas.openxmlformats.org/presentationml/2006/main">
  <p:tag name="AS_UNIQUEID" val="4019"/>
</p:tagLst>
</file>

<file path=ppt/tags/tag17.xml><?xml version="1.0" encoding="utf-8"?>
<p:tagLst xmlns:p="http://schemas.openxmlformats.org/presentationml/2006/main">
  <p:tag name="AS_UNIQUEID" val="6698"/>
</p:tagLst>
</file>

<file path=ppt/tags/tag170.xml><?xml version="1.0" encoding="utf-8"?>
<p:tagLst xmlns:p="http://schemas.openxmlformats.org/presentationml/2006/main">
  <p:tag name="AS_UNIQUEID" val="4020"/>
</p:tagLst>
</file>

<file path=ppt/tags/tag171.xml><?xml version="1.0" encoding="utf-8"?>
<p:tagLst xmlns:p="http://schemas.openxmlformats.org/presentationml/2006/main">
  <p:tag name="AS_UNIQUEID" val="4021"/>
</p:tagLst>
</file>

<file path=ppt/tags/tag172.xml><?xml version="1.0" encoding="utf-8"?>
<p:tagLst xmlns:p="http://schemas.openxmlformats.org/presentationml/2006/main">
  <p:tag name="AS_UNIQUEID" val="4022"/>
</p:tagLst>
</file>

<file path=ppt/tags/tag173.xml><?xml version="1.0" encoding="utf-8"?>
<p:tagLst xmlns:p="http://schemas.openxmlformats.org/presentationml/2006/main">
  <p:tag name="AS_UNIQUEID" val="4023"/>
</p:tagLst>
</file>

<file path=ppt/tags/tag174.xml><?xml version="1.0" encoding="utf-8"?>
<p:tagLst xmlns:p="http://schemas.openxmlformats.org/presentationml/2006/main">
  <p:tag name="AS_UNIQUEID" val="4024"/>
</p:tagLst>
</file>

<file path=ppt/tags/tag175.xml><?xml version="1.0" encoding="utf-8"?>
<p:tagLst xmlns:p="http://schemas.openxmlformats.org/presentationml/2006/main">
  <p:tag name="AS_UNIQUEID" val="4025"/>
</p:tagLst>
</file>

<file path=ppt/tags/tag176.xml><?xml version="1.0" encoding="utf-8"?>
<p:tagLst xmlns:p="http://schemas.openxmlformats.org/presentationml/2006/main">
  <p:tag name="AS_UNIQUEID" val="4026"/>
</p:tagLst>
</file>

<file path=ppt/tags/tag177.xml><?xml version="1.0" encoding="utf-8"?>
<p:tagLst xmlns:p="http://schemas.openxmlformats.org/presentationml/2006/main">
  <p:tag name="AS_UNIQUEID" val="4027"/>
</p:tagLst>
</file>

<file path=ppt/tags/tag178.xml><?xml version="1.0" encoding="utf-8"?>
<p:tagLst xmlns:p="http://schemas.openxmlformats.org/presentationml/2006/main">
  <p:tag name="AS_UNIQUEID" val="4028"/>
</p:tagLst>
</file>

<file path=ppt/tags/tag179.xml><?xml version="1.0" encoding="utf-8"?>
<p:tagLst xmlns:p="http://schemas.openxmlformats.org/presentationml/2006/main">
  <p:tag name="AS_UNIQUEID" val="4029"/>
</p:tagLst>
</file>

<file path=ppt/tags/tag18.xml><?xml version="1.0" encoding="utf-8"?>
<p:tagLst xmlns:p="http://schemas.openxmlformats.org/presentationml/2006/main">
  <p:tag name="AS_UNIQUEID" val="6700"/>
</p:tagLst>
</file>

<file path=ppt/tags/tag180.xml><?xml version="1.0" encoding="utf-8"?>
<p:tagLst xmlns:p="http://schemas.openxmlformats.org/presentationml/2006/main">
  <p:tag name="AS_UNIQUEID" val="4030"/>
</p:tagLst>
</file>

<file path=ppt/tags/tag181.xml><?xml version="1.0" encoding="utf-8"?>
<p:tagLst xmlns:p="http://schemas.openxmlformats.org/presentationml/2006/main">
  <p:tag name="AS_UNIQUEID" val="4031"/>
</p:tagLst>
</file>

<file path=ppt/tags/tag182.xml><?xml version="1.0" encoding="utf-8"?>
<p:tagLst xmlns:p="http://schemas.openxmlformats.org/presentationml/2006/main">
  <p:tag name="AS_UNIQUEID" val="4032"/>
</p:tagLst>
</file>

<file path=ppt/tags/tag183.xml><?xml version="1.0" encoding="utf-8"?>
<p:tagLst xmlns:p="http://schemas.openxmlformats.org/presentationml/2006/main">
  <p:tag name="AS_UNIQUEID" val="4033"/>
</p:tagLst>
</file>

<file path=ppt/tags/tag184.xml><?xml version="1.0" encoding="utf-8"?>
<p:tagLst xmlns:p="http://schemas.openxmlformats.org/presentationml/2006/main">
  <p:tag name="AS_UNIQUEID" val="4034"/>
</p:tagLst>
</file>

<file path=ppt/tags/tag185.xml><?xml version="1.0" encoding="utf-8"?>
<p:tagLst xmlns:p="http://schemas.openxmlformats.org/presentationml/2006/main">
  <p:tag name="AS_UNIQUEID" val="4035"/>
</p:tagLst>
</file>

<file path=ppt/tags/tag186.xml><?xml version="1.0" encoding="utf-8"?>
<p:tagLst xmlns:p="http://schemas.openxmlformats.org/presentationml/2006/main">
  <p:tag name="AS_UNIQUEID" val="4036"/>
</p:tagLst>
</file>

<file path=ppt/tags/tag187.xml><?xml version="1.0" encoding="utf-8"?>
<p:tagLst xmlns:p="http://schemas.openxmlformats.org/presentationml/2006/main">
  <p:tag name="AS_UNIQUEID" val="4037"/>
</p:tagLst>
</file>

<file path=ppt/tags/tag188.xml><?xml version="1.0" encoding="utf-8"?>
<p:tagLst xmlns:p="http://schemas.openxmlformats.org/presentationml/2006/main">
  <p:tag name="AS_UNIQUEID" val="4038"/>
</p:tagLst>
</file>

<file path=ppt/tags/tag189.xml><?xml version="1.0" encoding="utf-8"?>
<p:tagLst xmlns:p="http://schemas.openxmlformats.org/presentationml/2006/main">
  <p:tag name="AS_UNIQUEID" val="4039"/>
</p:tagLst>
</file>

<file path=ppt/tags/tag19.xml><?xml version="1.0" encoding="utf-8"?>
<p:tagLst xmlns:p="http://schemas.openxmlformats.org/presentationml/2006/main">
  <p:tag name="AS_UNIQUEID" val="6701"/>
</p:tagLst>
</file>

<file path=ppt/tags/tag190.xml><?xml version="1.0" encoding="utf-8"?>
<p:tagLst xmlns:p="http://schemas.openxmlformats.org/presentationml/2006/main">
  <p:tag name="AS_UNIQUEID" val="4040"/>
</p:tagLst>
</file>

<file path=ppt/tags/tag191.xml><?xml version="1.0" encoding="utf-8"?>
<p:tagLst xmlns:p="http://schemas.openxmlformats.org/presentationml/2006/main">
  <p:tag name="AS_UNIQUEID" val="4041"/>
</p:tagLst>
</file>

<file path=ppt/tags/tag192.xml><?xml version="1.0" encoding="utf-8"?>
<p:tagLst xmlns:p="http://schemas.openxmlformats.org/presentationml/2006/main">
  <p:tag name="AS_UNIQUEID" val="4042"/>
</p:tagLst>
</file>

<file path=ppt/tags/tag193.xml><?xml version="1.0" encoding="utf-8"?>
<p:tagLst xmlns:p="http://schemas.openxmlformats.org/presentationml/2006/main">
  <p:tag name="AS_UNIQUEID" val="4043"/>
</p:tagLst>
</file>

<file path=ppt/tags/tag194.xml><?xml version="1.0" encoding="utf-8"?>
<p:tagLst xmlns:p="http://schemas.openxmlformats.org/presentationml/2006/main">
  <p:tag name="AS_UNIQUEID" val="4044"/>
</p:tagLst>
</file>

<file path=ppt/tags/tag195.xml><?xml version="1.0" encoding="utf-8"?>
<p:tagLst xmlns:p="http://schemas.openxmlformats.org/presentationml/2006/main">
  <p:tag name="AS_UNIQUEID" val="4046"/>
</p:tagLst>
</file>

<file path=ppt/tags/tag196.xml><?xml version="1.0" encoding="utf-8"?>
<p:tagLst xmlns:p="http://schemas.openxmlformats.org/presentationml/2006/main">
  <p:tag name="AS_UNIQUEID" val="4047"/>
</p:tagLst>
</file>

<file path=ppt/tags/tag197.xml><?xml version="1.0" encoding="utf-8"?>
<p:tagLst xmlns:p="http://schemas.openxmlformats.org/presentationml/2006/main">
  <p:tag name="AS_UNIQUEID" val="4048"/>
</p:tagLst>
</file>

<file path=ppt/tags/tag198.xml><?xml version="1.0" encoding="utf-8"?>
<p:tagLst xmlns:p="http://schemas.openxmlformats.org/presentationml/2006/main">
  <p:tag name="AS_UNIQUEID" val="4049"/>
</p:tagLst>
</file>

<file path=ppt/tags/tag199.xml><?xml version="1.0" encoding="utf-8"?>
<p:tagLst xmlns:p="http://schemas.openxmlformats.org/presentationml/2006/main">
  <p:tag name="AS_UNIQUEID" val="4050"/>
</p:tagLst>
</file>

<file path=ppt/tags/tag2.xml><?xml version="1.0" encoding="utf-8"?>
<p:tagLst xmlns:p="http://schemas.openxmlformats.org/presentationml/2006/main">
  <p:tag name="AS_UNIQUEID" val="6681"/>
</p:tagLst>
</file>

<file path=ppt/tags/tag20.xml><?xml version="1.0" encoding="utf-8"?>
<p:tagLst xmlns:p="http://schemas.openxmlformats.org/presentationml/2006/main">
  <p:tag name="AS_UNIQUEID" val="6702"/>
</p:tagLst>
</file>

<file path=ppt/tags/tag200.xml><?xml version="1.0" encoding="utf-8"?>
<p:tagLst xmlns:p="http://schemas.openxmlformats.org/presentationml/2006/main">
  <p:tag name="AS_UNIQUEID" val="4051"/>
</p:tagLst>
</file>

<file path=ppt/tags/tag201.xml><?xml version="1.0" encoding="utf-8"?>
<p:tagLst xmlns:p="http://schemas.openxmlformats.org/presentationml/2006/main">
  <p:tag name="AS_UNIQUEID" val="4052"/>
</p:tagLst>
</file>

<file path=ppt/tags/tag202.xml><?xml version="1.0" encoding="utf-8"?>
<p:tagLst xmlns:p="http://schemas.openxmlformats.org/presentationml/2006/main">
  <p:tag name="AS_UNIQUEID" val="4053"/>
</p:tagLst>
</file>

<file path=ppt/tags/tag203.xml><?xml version="1.0" encoding="utf-8"?>
<p:tagLst xmlns:p="http://schemas.openxmlformats.org/presentationml/2006/main">
  <p:tag name="AS_UNIQUEID" val="4054"/>
</p:tagLst>
</file>

<file path=ppt/tags/tag204.xml><?xml version="1.0" encoding="utf-8"?>
<p:tagLst xmlns:p="http://schemas.openxmlformats.org/presentationml/2006/main">
  <p:tag name="AS_UNIQUEID" val="4055"/>
</p:tagLst>
</file>

<file path=ppt/tags/tag205.xml><?xml version="1.0" encoding="utf-8"?>
<p:tagLst xmlns:p="http://schemas.openxmlformats.org/presentationml/2006/main">
  <p:tag name="AS_UNIQUEID" val="4056"/>
</p:tagLst>
</file>

<file path=ppt/tags/tag206.xml><?xml version="1.0" encoding="utf-8"?>
<p:tagLst xmlns:p="http://schemas.openxmlformats.org/presentationml/2006/main">
  <p:tag name="AS_UNIQUEID" val="4057"/>
</p:tagLst>
</file>

<file path=ppt/tags/tag207.xml><?xml version="1.0" encoding="utf-8"?>
<p:tagLst xmlns:p="http://schemas.openxmlformats.org/presentationml/2006/main">
  <p:tag name="AS_UNIQUEID" val="4058"/>
</p:tagLst>
</file>

<file path=ppt/tags/tag208.xml><?xml version="1.0" encoding="utf-8"?>
<p:tagLst xmlns:p="http://schemas.openxmlformats.org/presentationml/2006/main">
  <p:tag name="AS_UNIQUEID" val="4059"/>
</p:tagLst>
</file>

<file path=ppt/tags/tag209.xml><?xml version="1.0" encoding="utf-8"?>
<p:tagLst xmlns:p="http://schemas.openxmlformats.org/presentationml/2006/main">
  <p:tag name="AS_UNIQUEID" val="4060"/>
</p:tagLst>
</file>

<file path=ppt/tags/tag21.xml><?xml version="1.0" encoding="utf-8"?>
<p:tagLst xmlns:p="http://schemas.openxmlformats.org/presentationml/2006/main">
  <p:tag name="AS_UNIQUEID" val="6703"/>
</p:tagLst>
</file>

<file path=ppt/tags/tag210.xml><?xml version="1.0" encoding="utf-8"?>
<p:tagLst xmlns:p="http://schemas.openxmlformats.org/presentationml/2006/main">
  <p:tag name="AS_UNIQUEID" val="4061"/>
</p:tagLst>
</file>

<file path=ppt/tags/tag211.xml><?xml version="1.0" encoding="utf-8"?>
<p:tagLst xmlns:p="http://schemas.openxmlformats.org/presentationml/2006/main">
  <p:tag name="AS_UNIQUEID" val="4062"/>
</p:tagLst>
</file>

<file path=ppt/tags/tag212.xml><?xml version="1.0" encoding="utf-8"?>
<p:tagLst xmlns:p="http://schemas.openxmlformats.org/presentationml/2006/main">
  <p:tag name="AS_UNIQUEID" val="4063"/>
</p:tagLst>
</file>

<file path=ppt/tags/tag213.xml><?xml version="1.0" encoding="utf-8"?>
<p:tagLst xmlns:p="http://schemas.openxmlformats.org/presentationml/2006/main">
  <p:tag name="AS_UNIQUEID" val="4064"/>
</p:tagLst>
</file>

<file path=ppt/tags/tag214.xml><?xml version="1.0" encoding="utf-8"?>
<p:tagLst xmlns:p="http://schemas.openxmlformats.org/presentationml/2006/main">
  <p:tag name="AS_UNIQUEID" val="4065"/>
</p:tagLst>
</file>

<file path=ppt/tags/tag215.xml><?xml version="1.0" encoding="utf-8"?>
<p:tagLst xmlns:p="http://schemas.openxmlformats.org/presentationml/2006/main">
  <p:tag name="AS_UNIQUEID" val="4066"/>
</p:tagLst>
</file>

<file path=ppt/tags/tag216.xml><?xml version="1.0" encoding="utf-8"?>
<p:tagLst xmlns:p="http://schemas.openxmlformats.org/presentationml/2006/main">
  <p:tag name="AS_UNIQUEID" val="4067"/>
</p:tagLst>
</file>

<file path=ppt/tags/tag217.xml><?xml version="1.0" encoding="utf-8"?>
<p:tagLst xmlns:p="http://schemas.openxmlformats.org/presentationml/2006/main">
  <p:tag name="AS_UNIQUEID" val="4068"/>
</p:tagLst>
</file>

<file path=ppt/tags/tag218.xml><?xml version="1.0" encoding="utf-8"?>
<p:tagLst xmlns:p="http://schemas.openxmlformats.org/presentationml/2006/main">
  <p:tag name="AS_UNIQUEID" val="4069"/>
</p:tagLst>
</file>

<file path=ppt/tags/tag219.xml><?xml version="1.0" encoding="utf-8"?>
<p:tagLst xmlns:p="http://schemas.openxmlformats.org/presentationml/2006/main">
  <p:tag name="AS_UNIQUEID" val="4070"/>
</p:tagLst>
</file>

<file path=ppt/tags/tag22.xml><?xml version="1.0" encoding="utf-8"?>
<p:tagLst xmlns:p="http://schemas.openxmlformats.org/presentationml/2006/main">
  <p:tag name="AS_UNIQUEID" val="6704"/>
</p:tagLst>
</file>

<file path=ppt/tags/tag220.xml><?xml version="1.0" encoding="utf-8"?>
<p:tagLst xmlns:p="http://schemas.openxmlformats.org/presentationml/2006/main">
  <p:tag name="AS_UNIQUEID" val="4071"/>
</p:tagLst>
</file>

<file path=ppt/tags/tag221.xml><?xml version="1.0" encoding="utf-8"?>
<p:tagLst xmlns:p="http://schemas.openxmlformats.org/presentationml/2006/main">
  <p:tag name="AS_UNIQUEID" val="4072"/>
</p:tagLst>
</file>

<file path=ppt/tags/tag222.xml><?xml version="1.0" encoding="utf-8"?>
<p:tagLst xmlns:p="http://schemas.openxmlformats.org/presentationml/2006/main">
  <p:tag name="AS_UNIQUEID" val="4073"/>
</p:tagLst>
</file>

<file path=ppt/tags/tag223.xml><?xml version="1.0" encoding="utf-8"?>
<p:tagLst xmlns:p="http://schemas.openxmlformats.org/presentationml/2006/main">
  <p:tag name="AS_UNIQUEID" val="4074"/>
</p:tagLst>
</file>

<file path=ppt/tags/tag224.xml><?xml version="1.0" encoding="utf-8"?>
<p:tagLst xmlns:p="http://schemas.openxmlformats.org/presentationml/2006/main">
  <p:tag name="AS_UNIQUEID" val="4075"/>
</p:tagLst>
</file>

<file path=ppt/tags/tag225.xml><?xml version="1.0" encoding="utf-8"?>
<p:tagLst xmlns:p="http://schemas.openxmlformats.org/presentationml/2006/main">
  <p:tag name="AS_UNIQUEID" val="4077"/>
</p:tagLst>
</file>

<file path=ppt/tags/tag226.xml><?xml version="1.0" encoding="utf-8"?>
<p:tagLst xmlns:p="http://schemas.openxmlformats.org/presentationml/2006/main">
  <p:tag name="AS_UNIQUEID" val="4078"/>
</p:tagLst>
</file>

<file path=ppt/tags/tag227.xml><?xml version="1.0" encoding="utf-8"?>
<p:tagLst xmlns:p="http://schemas.openxmlformats.org/presentationml/2006/main">
  <p:tag name="AS_UNIQUEID" val="4079"/>
</p:tagLst>
</file>

<file path=ppt/tags/tag228.xml><?xml version="1.0" encoding="utf-8"?>
<p:tagLst xmlns:p="http://schemas.openxmlformats.org/presentationml/2006/main">
  <p:tag name="AS_UNIQUEID" val="4080"/>
</p:tagLst>
</file>

<file path=ppt/tags/tag229.xml><?xml version="1.0" encoding="utf-8"?>
<p:tagLst xmlns:p="http://schemas.openxmlformats.org/presentationml/2006/main">
  <p:tag name="AS_UNIQUEID" val="4081"/>
</p:tagLst>
</file>

<file path=ppt/tags/tag23.xml><?xml version="1.0" encoding="utf-8"?>
<p:tagLst xmlns:p="http://schemas.openxmlformats.org/presentationml/2006/main">
  <p:tag name="AS_UNIQUEID" val="6705"/>
</p:tagLst>
</file>

<file path=ppt/tags/tag230.xml><?xml version="1.0" encoding="utf-8"?>
<p:tagLst xmlns:p="http://schemas.openxmlformats.org/presentationml/2006/main">
  <p:tag name="AS_UNIQUEID" val="4082"/>
</p:tagLst>
</file>

<file path=ppt/tags/tag231.xml><?xml version="1.0" encoding="utf-8"?>
<p:tagLst xmlns:p="http://schemas.openxmlformats.org/presentationml/2006/main">
  <p:tag name="AS_UNIQUEID" val="4083"/>
</p:tagLst>
</file>

<file path=ppt/tags/tag232.xml><?xml version="1.0" encoding="utf-8"?>
<p:tagLst xmlns:p="http://schemas.openxmlformats.org/presentationml/2006/main">
  <p:tag name="AS_UNIQUEID" val="4084"/>
</p:tagLst>
</file>

<file path=ppt/tags/tag233.xml><?xml version="1.0" encoding="utf-8"?>
<p:tagLst xmlns:p="http://schemas.openxmlformats.org/presentationml/2006/main">
  <p:tag name="AS_UNIQUEID" val="4085"/>
</p:tagLst>
</file>

<file path=ppt/tags/tag234.xml><?xml version="1.0" encoding="utf-8"?>
<p:tagLst xmlns:p="http://schemas.openxmlformats.org/presentationml/2006/main">
  <p:tag name="AS_UNIQUEID" val="4086"/>
</p:tagLst>
</file>

<file path=ppt/tags/tag235.xml><?xml version="1.0" encoding="utf-8"?>
<p:tagLst xmlns:p="http://schemas.openxmlformats.org/presentationml/2006/main">
  <p:tag name="AS_UNIQUEID" val="4087"/>
</p:tagLst>
</file>

<file path=ppt/tags/tag236.xml><?xml version="1.0" encoding="utf-8"?>
<p:tagLst xmlns:p="http://schemas.openxmlformats.org/presentationml/2006/main">
  <p:tag name="AS_UNIQUEID" val="4088"/>
</p:tagLst>
</file>

<file path=ppt/tags/tag237.xml><?xml version="1.0" encoding="utf-8"?>
<p:tagLst xmlns:p="http://schemas.openxmlformats.org/presentationml/2006/main">
  <p:tag name="AS_UNIQUEID" val="4089"/>
</p:tagLst>
</file>

<file path=ppt/tags/tag238.xml><?xml version="1.0" encoding="utf-8"?>
<p:tagLst xmlns:p="http://schemas.openxmlformats.org/presentationml/2006/main">
  <p:tag name="AS_UNIQUEID" val="4090"/>
</p:tagLst>
</file>

<file path=ppt/tags/tag239.xml><?xml version="1.0" encoding="utf-8"?>
<p:tagLst xmlns:p="http://schemas.openxmlformats.org/presentationml/2006/main">
  <p:tag name="AS_UNIQUEID" val="4091"/>
</p:tagLst>
</file>

<file path=ppt/tags/tag24.xml><?xml version="1.0" encoding="utf-8"?>
<p:tagLst xmlns:p="http://schemas.openxmlformats.org/presentationml/2006/main">
  <p:tag name="AS_UNIQUEID" val="6706"/>
</p:tagLst>
</file>

<file path=ppt/tags/tag240.xml><?xml version="1.0" encoding="utf-8"?>
<p:tagLst xmlns:p="http://schemas.openxmlformats.org/presentationml/2006/main">
  <p:tag name="AS_UNIQUEID" val="4092"/>
</p:tagLst>
</file>

<file path=ppt/tags/tag241.xml><?xml version="1.0" encoding="utf-8"?>
<p:tagLst xmlns:p="http://schemas.openxmlformats.org/presentationml/2006/main">
  <p:tag name="AS_UNIQUEID" val="4093"/>
</p:tagLst>
</file>

<file path=ppt/tags/tag242.xml><?xml version="1.0" encoding="utf-8"?>
<p:tagLst xmlns:p="http://schemas.openxmlformats.org/presentationml/2006/main">
  <p:tag name="AS_UNIQUEID" val="4094"/>
</p:tagLst>
</file>

<file path=ppt/tags/tag243.xml><?xml version="1.0" encoding="utf-8"?>
<p:tagLst xmlns:p="http://schemas.openxmlformats.org/presentationml/2006/main">
  <p:tag name="AS_UNIQUEID" val="4095"/>
</p:tagLst>
</file>

<file path=ppt/tags/tag244.xml><?xml version="1.0" encoding="utf-8"?>
<p:tagLst xmlns:p="http://schemas.openxmlformats.org/presentationml/2006/main">
  <p:tag name="AS_UNIQUEID" val="4096"/>
</p:tagLst>
</file>

<file path=ppt/tags/tag245.xml><?xml version="1.0" encoding="utf-8"?>
<p:tagLst xmlns:p="http://schemas.openxmlformats.org/presentationml/2006/main">
  <p:tag name="AS_UNIQUEID" val="4097"/>
</p:tagLst>
</file>

<file path=ppt/tags/tag246.xml><?xml version="1.0" encoding="utf-8"?>
<p:tagLst xmlns:p="http://schemas.openxmlformats.org/presentationml/2006/main">
  <p:tag name="AS_UNIQUEID" val="4098"/>
</p:tagLst>
</file>

<file path=ppt/tags/tag247.xml><?xml version="1.0" encoding="utf-8"?>
<p:tagLst xmlns:p="http://schemas.openxmlformats.org/presentationml/2006/main">
  <p:tag name="AS_UNIQUEID" val="4099"/>
</p:tagLst>
</file>

<file path=ppt/tags/tag248.xml><?xml version="1.0" encoding="utf-8"?>
<p:tagLst xmlns:p="http://schemas.openxmlformats.org/presentationml/2006/main">
  <p:tag name="AS_UNIQUEID" val="4100"/>
</p:tagLst>
</file>

<file path=ppt/tags/tag249.xml><?xml version="1.0" encoding="utf-8"?>
<p:tagLst xmlns:p="http://schemas.openxmlformats.org/presentationml/2006/main">
  <p:tag name="AS_UNIQUEID" val="4101"/>
</p:tagLst>
</file>

<file path=ppt/tags/tag25.xml><?xml version="1.0" encoding="utf-8"?>
<p:tagLst xmlns:p="http://schemas.openxmlformats.org/presentationml/2006/main">
  <p:tag name="AS_UNIQUEID" val="6707"/>
</p:tagLst>
</file>

<file path=ppt/tags/tag250.xml><?xml version="1.0" encoding="utf-8"?>
<p:tagLst xmlns:p="http://schemas.openxmlformats.org/presentationml/2006/main">
  <p:tag name="AS_UNIQUEID" val="4102"/>
</p:tagLst>
</file>

<file path=ppt/tags/tag251.xml><?xml version="1.0" encoding="utf-8"?>
<p:tagLst xmlns:p="http://schemas.openxmlformats.org/presentationml/2006/main">
  <p:tag name="AS_UNIQUEID" val="4103"/>
</p:tagLst>
</file>

<file path=ppt/tags/tag252.xml><?xml version="1.0" encoding="utf-8"?>
<p:tagLst xmlns:p="http://schemas.openxmlformats.org/presentationml/2006/main">
  <p:tag name="AS_UNIQUEID" val="4104"/>
</p:tagLst>
</file>

<file path=ppt/tags/tag253.xml><?xml version="1.0" encoding="utf-8"?>
<p:tagLst xmlns:p="http://schemas.openxmlformats.org/presentationml/2006/main">
  <p:tag name="AS_UNIQUEID" val="4105"/>
</p:tagLst>
</file>

<file path=ppt/tags/tag254.xml><?xml version="1.0" encoding="utf-8"?>
<p:tagLst xmlns:p="http://schemas.openxmlformats.org/presentationml/2006/main">
  <p:tag name="AS_UNIQUEID" val="4106"/>
</p:tagLst>
</file>

<file path=ppt/tags/tag255.xml><?xml version="1.0" encoding="utf-8"?>
<p:tagLst xmlns:p="http://schemas.openxmlformats.org/presentationml/2006/main">
  <p:tag name="AS_UNIQUEID" val="4117"/>
</p:tagLst>
</file>

<file path=ppt/tags/tag256.xml><?xml version="1.0" encoding="utf-8"?>
<p:tagLst xmlns:p="http://schemas.openxmlformats.org/presentationml/2006/main">
  <p:tag name="AS_UNIQUEID" val="4118"/>
</p:tagLst>
</file>

<file path=ppt/tags/tag257.xml><?xml version="1.0" encoding="utf-8"?>
<p:tagLst xmlns:p="http://schemas.openxmlformats.org/presentationml/2006/main">
  <p:tag name="AS_UNIQUEID" val="4119"/>
</p:tagLst>
</file>

<file path=ppt/tags/tag258.xml><?xml version="1.0" encoding="utf-8"?>
<p:tagLst xmlns:p="http://schemas.openxmlformats.org/presentationml/2006/main">
  <p:tag name="AS_UNIQUEID" val="4135"/>
</p:tagLst>
</file>

<file path=ppt/tags/tag259.xml><?xml version="1.0" encoding="utf-8"?>
<p:tagLst xmlns:p="http://schemas.openxmlformats.org/presentationml/2006/main">
  <p:tag name="AS_UNIQUEID" val="4136"/>
</p:tagLst>
</file>

<file path=ppt/tags/tag26.xml><?xml version="1.0" encoding="utf-8"?>
<p:tagLst xmlns:p="http://schemas.openxmlformats.org/presentationml/2006/main">
  <p:tag name="AS_UNIQUEID" val="6709"/>
</p:tagLst>
</file>

<file path=ppt/tags/tag260.xml><?xml version="1.0" encoding="utf-8"?>
<p:tagLst xmlns:p="http://schemas.openxmlformats.org/presentationml/2006/main">
  <p:tag name="AS_UNIQUEID" val="4137"/>
</p:tagLst>
</file>

<file path=ppt/tags/tag261.xml><?xml version="1.0" encoding="utf-8"?>
<p:tagLst xmlns:p="http://schemas.openxmlformats.org/presentationml/2006/main">
  <p:tag name="AS_UNIQUEID" val="4139"/>
</p:tagLst>
</file>

<file path=ppt/tags/tag262.xml><?xml version="1.0" encoding="utf-8"?>
<p:tagLst xmlns:p="http://schemas.openxmlformats.org/presentationml/2006/main">
  <p:tag name="AS_UNIQUEID" val="4140"/>
</p:tagLst>
</file>

<file path=ppt/tags/tag263.xml><?xml version="1.0" encoding="utf-8"?>
<p:tagLst xmlns:p="http://schemas.openxmlformats.org/presentationml/2006/main">
  <p:tag name="AS_UNIQUEID" val="4141"/>
</p:tagLst>
</file>

<file path=ppt/tags/tag264.xml><?xml version="1.0" encoding="utf-8"?>
<p:tagLst xmlns:p="http://schemas.openxmlformats.org/presentationml/2006/main">
  <p:tag name="AS_UNIQUEID" val="4142"/>
</p:tagLst>
</file>

<file path=ppt/tags/tag265.xml><?xml version="1.0" encoding="utf-8"?>
<p:tagLst xmlns:p="http://schemas.openxmlformats.org/presentationml/2006/main">
  <p:tag name="AS_UNIQUEID" val="4143"/>
</p:tagLst>
</file>

<file path=ppt/tags/tag266.xml><?xml version="1.0" encoding="utf-8"?>
<p:tagLst xmlns:p="http://schemas.openxmlformats.org/presentationml/2006/main">
  <p:tag name="AS_UNIQUEID" val="4144"/>
</p:tagLst>
</file>

<file path=ppt/tags/tag267.xml><?xml version="1.0" encoding="utf-8"?>
<p:tagLst xmlns:p="http://schemas.openxmlformats.org/presentationml/2006/main">
  <p:tag name="AS_UNIQUEID" val="4145"/>
</p:tagLst>
</file>

<file path=ppt/tags/tag268.xml><?xml version="1.0" encoding="utf-8"?>
<p:tagLst xmlns:p="http://schemas.openxmlformats.org/presentationml/2006/main">
  <p:tag name="AS_UNIQUEID" val="4146"/>
</p:tagLst>
</file>

<file path=ppt/tags/tag269.xml><?xml version="1.0" encoding="utf-8"?>
<p:tagLst xmlns:p="http://schemas.openxmlformats.org/presentationml/2006/main">
  <p:tag name="AS_UNIQUEID" val="4147"/>
</p:tagLst>
</file>

<file path=ppt/tags/tag27.xml><?xml version="1.0" encoding="utf-8"?>
<p:tagLst xmlns:p="http://schemas.openxmlformats.org/presentationml/2006/main">
  <p:tag name="AS_UNIQUEID" val="6710"/>
</p:tagLst>
</file>

<file path=ppt/tags/tag270.xml><?xml version="1.0" encoding="utf-8"?>
<p:tagLst xmlns:p="http://schemas.openxmlformats.org/presentationml/2006/main">
  <p:tag name="AS_UNIQUEID" val="4148"/>
</p:tagLst>
</file>

<file path=ppt/tags/tag271.xml><?xml version="1.0" encoding="utf-8"?>
<p:tagLst xmlns:p="http://schemas.openxmlformats.org/presentationml/2006/main">
  <p:tag name="AS_UNIQUEID" val="4149"/>
</p:tagLst>
</file>

<file path=ppt/tags/tag272.xml><?xml version="1.0" encoding="utf-8"?>
<p:tagLst xmlns:p="http://schemas.openxmlformats.org/presentationml/2006/main">
  <p:tag name="AS_UNIQUEID" val="4150"/>
</p:tagLst>
</file>

<file path=ppt/tags/tag273.xml><?xml version="1.0" encoding="utf-8"?>
<p:tagLst xmlns:p="http://schemas.openxmlformats.org/presentationml/2006/main">
  <p:tag name="AS_UNIQUEID" val="4151"/>
</p:tagLst>
</file>

<file path=ppt/tags/tag274.xml><?xml version="1.0" encoding="utf-8"?>
<p:tagLst xmlns:p="http://schemas.openxmlformats.org/presentationml/2006/main">
  <p:tag name="AS_UNIQUEID" val="4152"/>
</p:tagLst>
</file>

<file path=ppt/tags/tag275.xml><?xml version="1.0" encoding="utf-8"?>
<p:tagLst xmlns:p="http://schemas.openxmlformats.org/presentationml/2006/main">
  <p:tag name="AS_UNIQUEID" val="4153"/>
</p:tagLst>
</file>

<file path=ppt/tags/tag276.xml><?xml version="1.0" encoding="utf-8"?>
<p:tagLst xmlns:p="http://schemas.openxmlformats.org/presentationml/2006/main">
  <p:tag name="AS_UNIQUEID" val="4154"/>
</p:tagLst>
</file>

<file path=ppt/tags/tag277.xml><?xml version="1.0" encoding="utf-8"?>
<p:tagLst xmlns:p="http://schemas.openxmlformats.org/presentationml/2006/main">
  <p:tag name="AS_UNIQUEID" val="4155"/>
</p:tagLst>
</file>

<file path=ppt/tags/tag278.xml><?xml version="1.0" encoding="utf-8"?>
<p:tagLst xmlns:p="http://schemas.openxmlformats.org/presentationml/2006/main">
  <p:tag name="AS_UNIQUEID" val="4156"/>
</p:tagLst>
</file>

<file path=ppt/tags/tag279.xml><?xml version="1.0" encoding="utf-8"?>
<p:tagLst xmlns:p="http://schemas.openxmlformats.org/presentationml/2006/main">
  <p:tag name="AS_UNIQUEID" val="4157"/>
</p:tagLst>
</file>

<file path=ppt/tags/tag28.xml><?xml version="1.0" encoding="utf-8"?>
<p:tagLst xmlns:p="http://schemas.openxmlformats.org/presentationml/2006/main">
  <p:tag name="AS_UNIQUEID" val="6711"/>
</p:tagLst>
</file>

<file path=ppt/tags/tag280.xml><?xml version="1.0" encoding="utf-8"?>
<p:tagLst xmlns:p="http://schemas.openxmlformats.org/presentationml/2006/main">
  <p:tag name="AS_UNIQUEID" val="4158"/>
</p:tagLst>
</file>

<file path=ppt/tags/tag281.xml><?xml version="1.0" encoding="utf-8"?>
<p:tagLst xmlns:p="http://schemas.openxmlformats.org/presentationml/2006/main">
  <p:tag name="AS_UNIQUEID" val="4159"/>
</p:tagLst>
</file>

<file path=ppt/tags/tag282.xml><?xml version="1.0" encoding="utf-8"?>
<p:tagLst xmlns:p="http://schemas.openxmlformats.org/presentationml/2006/main">
  <p:tag name="AS_UNIQUEID" val="4160"/>
</p:tagLst>
</file>

<file path=ppt/tags/tag283.xml><?xml version="1.0" encoding="utf-8"?>
<p:tagLst xmlns:p="http://schemas.openxmlformats.org/presentationml/2006/main">
  <p:tag name="AS_UNIQUEID" val="4161"/>
</p:tagLst>
</file>

<file path=ppt/tags/tag284.xml><?xml version="1.0" encoding="utf-8"?>
<p:tagLst xmlns:p="http://schemas.openxmlformats.org/presentationml/2006/main">
  <p:tag name="AS_UNIQUEID" val="4162"/>
</p:tagLst>
</file>

<file path=ppt/tags/tag285.xml><?xml version="1.0" encoding="utf-8"?>
<p:tagLst xmlns:p="http://schemas.openxmlformats.org/presentationml/2006/main">
  <p:tag name="AS_UNIQUEID" val="4163"/>
</p:tagLst>
</file>

<file path=ppt/tags/tag286.xml><?xml version="1.0" encoding="utf-8"?>
<p:tagLst xmlns:p="http://schemas.openxmlformats.org/presentationml/2006/main">
  <p:tag name="AS_UNIQUEID" val="4164"/>
</p:tagLst>
</file>

<file path=ppt/tags/tag287.xml><?xml version="1.0" encoding="utf-8"?>
<p:tagLst xmlns:p="http://schemas.openxmlformats.org/presentationml/2006/main">
  <p:tag name="AS_UNIQUEID" val="4165"/>
</p:tagLst>
</file>

<file path=ppt/tags/tag288.xml><?xml version="1.0" encoding="utf-8"?>
<p:tagLst xmlns:p="http://schemas.openxmlformats.org/presentationml/2006/main">
  <p:tag name="AS_UNIQUEID" val="4166"/>
</p:tagLst>
</file>

<file path=ppt/tags/tag289.xml><?xml version="1.0" encoding="utf-8"?>
<p:tagLst xmlns:p="http://schemas.openxmlformats.org/presentationml/2006/main">
  <p:tag name="AS_UNIQUEID" val="4167"/>
</p:tagLst>
</file>

<file path=ppt/tags/tag29.xml><?xml version="1.0" encoding="utf-8"?>
<p:tagLst xmlns:p="http://schemas.openxmlformats.org/presentationml/2006/main">
  <p:tag name="AS_UNIQUEID" val="6712"/>
</p:tagLst>
</file>

<file path=ppt/tags/tag290.xml><?xml version="1.0" encoding="utf-8"?>
<p:tagLst xmlns:p="http://schemas.openxmlformats.org/presentationml/2006/main">
  <p:tag name="AS_UNIQUEID" val="4168"/>
</p:tagLst>
</file>

<file path=ppt/tags/tag291.xml><?xml version="1.0" encoding="utf-8"?>
<p:tagLst xmlns:p="http://schemas.openxmlformats.org/presentationml/2006/main">
  <p:tag name="AS_UNIQUEID" val="4169"/>
</p:tagLst>
</file>

<file path=ppt/tags/tag292.xml><?xml version="1.0" encoding="utf-8"?>
<p:tagLst xmlns:p="http://schemas.openxmlformats.org/presentationml/2006/main">
  <p:tag name="AS_UNIQUEID" val="4170"/>
</p:tagLst>
</file>

<file path=ppt/tags/tag293.xml><?xml version="1.0" encoding="utf-8"?>
<p:tagLst xmlns:p="http://schemas.openxmlformats.org/presentationml/2006/main">
  <p:tag name="AS_UNIQUEID" val="4171"/>
</p:tagLst>
</file>

<file path=ppt/tags/tag294.xml><?xml version="1.0" encoding="utf-8"?>
<p:tagLst xmlns:p="http://schemas.openxmlformats.org/presentationml/2006/main">
  <p:tag name="AS_UNIQUEID" val="4172"/>
</p:tagLst>
</file>

<file path=ppt/tags/tag295.xml><?xml version="1.0" encoding="utf-8"?>
<p:tagLst xmlns:p="http://schemas.openxmlformats.org/presentationml/2006/main">
  <p:tag name="AS_UNIQUEID" val="4173"/>
</p:tagLst>
</file>

<file path=ppt/tags/tag296.xml><?xml version="1.0" encoding="utf-8"?>
<p:tagLst xmlns:p="http://schemas.openxmlformats.org/presentationml/2006/main">
  <p:tag name="AS_UNIQUEID" val="4177"/>
</p:tagLst>
</file>

<file path=ppt/tags/tag297.xml><?xml version="1.0" encoding="utf-8"?>
<p:tagLst xmlns:p="http://schemas.openxmlformats.org/presentationml/2006/main">
  <p:tag name="AS_UNIQUEID" val="4178"/>
</p:tagLst>
</file>

<file path=ppt/tags/tag298.xml><?xml version="1.0" encoding="utf-8"?>
<p:tagLst xmlns:p="http://schemas.openxmlformats.org/presentationml/2006/main">
  <p:tag name="AS_UNIQUEID" val="4179"/>
</p:tagLst>
</file>

<file path=ppt/tags/tag299.xml><?xml version="1.0" encoding="utf-8"?>
<p:tagLst xmlns:p="http://schemas.openxmlformats.org/presentationml/2006/main">
  <p:tag name="AS_UNIQUEID" val="4180"/>
</p:tagLst>
</file>

<file path=ppt/tags/tag3.xml><?xml version="1.0" encoding="utf-8"?>
<p:tagLst xmlns:p="http://schemas.openxmlformats.org/presentationml/2006/main">
  <p:tag name="AS_UNIQUEID" val="6682"/>
</p:tagLst>
</file>

<file path=ppt/tags/tag30.xml><?xml version="1.0" encoding="utf-8"?>
<p:tagLst xmlns:p="http://schemas.openxmlformats.org/presentationml/2006/main">
  <p:tag name="AS_UNIQUEID" val="6714"/>
</p:tagLst>
</file>

<file path=ppt/tags/tag300.xml><?xml version="1.0" encoding="utf-8"?>
<p:tagLst xmlns:p="http://schemas.openxmlformats.org/presentationml/2006/main">
  <p:tag name="AS_UNIQUEID" val="4181"/>
</p:tagLst>
</file>

<file path=ppt/tags/tag301.xml><?xml version="1.0" encoding="utf-8"?>
<p:tagLst xmlns:p="http://schemas.openxmlformats.org/presentationml/2006/main">
  <p:tag name="AS_UNIQUEID" val="4182"/>
</p:tagLst>
</file>

<file path=ppt/tags/tag302.xml><?xml version="1.0" encoding="utf-8"?>
<p:tagLst xmlns:p="http://schemas.openxmlformats.org/presentationml/2006/main">
  <p:tag name="AS_UNIQUEID" val="4183"/>
</p:tagLst>
</file>

<file path=ppt/tags/tag303.xml><?xml version="1.0" encoding="utf-8"?>
<p:tagLst xmlns:p="http://schemas.openxmlformats.org/presentationml/2006/main">
  <p:tag name="AS_UNIQUEID" val="4184"/>
</p:tagLst>
</file>

<file path=ppt/tags/tag304.xml><?xml version="1.0" encoding="utf-8"?>
<p:tagLst xmlns:p="http://schemas.openxmlformats.org/presentationml/2006/main">
  <p:tag name="AS_UNIQUEID" val="4185"/>
</p:tagLst>
</file>

<file path=ppt/tags/tag305.xml><?xml version="1.0" encoding="utf-8"?>
<p:tagLst xmlns:p="http://schemas.openxmlformats.org/presentationml/2006/main">
  <p:tag name="AS_UNIQUEID" val="4186"/>
</p:tagLst>
</file>

<file path=ppt/tags/tag306.xml><?xml version="1.0" encoding="utf-8"?>
<p:tagLst xmlns:p="http://schemas.openxmlformats.org/presentationml/2006/main">
  <p:tag name="AS_UNIQUEID" val="4187"/>
</p:tagLst>
</file>

<file path=ppt/tags/tag307.xml><?xml version="1.0" encoding="utf-8"?>
<p:tagLst xmlns:p="http://schemas.openxmlformats.org/presentationml/2006/main">
  <p:tag name="AS_UNIQUEID" val="4188"/>
</p:tagLst>
</file>

<file path=ppt/tags/tag308.xml><?xml version="1.0" encoding="utf-8"?>
<p:tagLst xmlns:p="http://schemas.openxmlformats.org/presentationml/2006/main">
  <p:tag name="AS_UNIQUEID" val="4189"/>
</p:tagLst>
</file>

<file path=ppt/tags/tag309.xml><?xml version="1.0" encoding="utf-8"?>
<p:tagLst xmlns:p="http://schemas.openxmlformats.org/presentationml/2006/main">
  <p:tag name="AS_UNIQUEID" val="4190"/>
</p:tagLst>
</file>

<file path=ppt/tags/tag31.xml><?xml version="1.0" encoding="utf-8"?>
<p:tagLst xmlns:p="http://schemas.openxmlformats.org/presentationml/2006/main">
  <p:tag name="AS_UNIQUEID" val="6715"/>
</p:tagLst>
</file>

<file path=ppt/tags/tag310.xml><?xml version="1.0" encoding="utf-8"?>
<p:tagLst xmlns:p="http://schemas.openxmlformats.org/presentationml/2006/main">
  <p:tag name="AS_UNIQUEID" val="4191"/>
</p:tagLst>
</file>

<file path=ppt/tags/tag311.xml><?xml version="1.0" encoding="utf-8"?>
<p:tagLst xmlns:p="http://schemas.openxmlformats.org/presentationml/2006/main">
  <p:tag name="AS_UNIQUEID" val="4192"/>
</p:tagLst>
</file>

<file path=ppt/tags/tag312.xml><?xml version="1.0" encoding="utf-8"?>
<p:tagLst xmlns:p="http://schemas.openxmlformats.org/presentationml/2006/main">
  <p:tag name="AS_UNIQUEID" val="4193"/>
</p:tagLst>
</file>

<file path=ppt/tags/tag313.xml><?xml version="1.0" encoding="utf-8"?>
<p:tagLst xmlns:p="http://schemas.openxmlformats.org/presentationml/2006/main">
  <p:tag name="AS_UNIQUEID" val="4194"/>
</p:tagLst>
</file>

<file path=ppt/tags/tag314.xml><?xml version="1.0" encoding="utf-8"?>
<p:tagLst xmlns:p="http://schemas.openxmlformats.org/presentationml/2006/main">
  <p:tag name="AS_UNIQUEID" val="4195"/>
</p:tagLst>
</file>

<file path=ppt/tags/tag315.xml><?xml version="1.0" encoding="utf-8"?>
<p:tagLst xmlns:p="http://schemas.openxmlformats.org/presentationml/2006/main">
  <p:tag name="AS_UNIQUEID" val="4196"/>
</p:tagLst>
</file>

<file path=ppt/tags/tag316.xml><?xml version="1.0" encoding="utf-8"?>
<p:tagLst xmlns:p="http://schemas.openxmlformats.org/presentationml/2006/main">
  <p:tag name="AS_UNIQUEID" val="4197"/>
</p:tagLst>
</file>

<file path=ppt/tags/tag317.xml><?xml version="1.0" encoding="utf-8"?>
<p:tagLst xmlns:p="http://schemas.openxmlformats.org/presentationml/2006/main">
  <p:tag name="AS_UNIQUEID" val="4198"/>
</p:tagLst>
</file>

<file path=ppt/tags/tag318.xml><?xml version="1.0" encoding="utf-8"?>
<p:tagLst xmlns:p="http://schemas.openxmlformats.org/presentationml/2006/main">
  <p:tag name="AS_UNIQUEID" val="4200"/>
</p:tagLst>
</file>

<file path=ppt/tags/tag319.xml><?xml version="1.0" encoding="utf-8"?>
<p:tagLst xmlns:p="http://schemas.openxmlformats.org/presentationml/2006/main">
  <p:tag name="AS_UNIQUEID" val="4201"/>
</p:tagLst>
</file>

<file path=ppt/tags/tag32.xml><?xml version="1.0" encoding="utf-8"?>
<p:tagLst xmlns:p="http://schemas.openxmlformats.org/presentationml/2006/main">
  <p:tag name="AS_UNIQUEID" val="6716"/>
</p:tagLst>
</file>

<file path=ppt/tags/tag320.xml><?xml version="1.0" encoding="utf-8"?>
<p:tagLst xmlns:p="http://schemas.openxmlformats.org/presentationml/2006/main">
  <p:tag name="AS_UNIQUEID" val="4202"/>
</p:tagLst>
</file>

<file path=ppt/tags/tag321.xml><?xml version="1.0" encoding="utf-8"?>
<p:tagLst xmlns:p="http://schemas.openxmlformats.org/presentationml/2006/main">
  <p:tag name="AS_UNIQUEID" val="4203"/>
</p:tagLst>
</file>

<file path=ppt/tags/tag322.xml><?xml version="1.0" encoding="utf-8"?>
<p:tagLst xmlns:p="http://schemas.openxmlformats.org/presentationml/2006/main">
  <p:tag name="AS_UNIQUEID" val="4204"/>
</p:tagLst>
</file>

<file path=ppt/tags/tag323.xml><?xml version="1.0" encoding="utf-8"?>
<p:tagLst xmlns:p="http://schemas.openxmlformats.org/presentationml/2006/main">
  <p:tag name="AS_UNIQUEID" val="4194"/>
</p:tagLst>
</file>

<file path=ppt/tags/tag324.xml><?xml version="1.0" encoding="utf-8"?>
<p:tagLst xmlns:p="http://schemas.openxmlformats.org/presentationml/2006/main">
  <p:tag name="AS_UNIQUEID" val="4195"/>
</p:tagLst>
</file>

<file path=ppt/tags/tag325.xml><?xml version="1.0" encoding="utf-8"?>
<p:tagLst xmlns:p="http://schemas.openxmlformats.org/presentationml/2006/main">
  <p:tag name="AS_UNIQUEID" val="4196"/>
</p:tagLst>
</file>

<file path=ppt/tags/tag326.xml><?xml version="1.0" encoding="utf-8"?>
<p:tagLst xmlns:p="http://schemas.openxmlformats.org/presentationml/2006/main">
  <p:tag name="AS_UNIQUEID" val="4197"/>
</p:tagLst>
</file>

<file path=ppt/tags/tag327.xml><?xml version="1.0" encoding="utf-8"?>
<p:tagLst xmlns:p="http://schemas.openxmlformats.org/presentationml/2006/main">
  <p:tag name="AS_UNIQUEID" val="4198"/>
</p:tagLst>
</file>

<file path=ppt/tags/tag328.xml><?xml version="1.0" encoding="utf-8"?>
<p:tagLst xmlns:p="http://schemas.openxmlformats.org/presentationml/2006/main">
  <p:tag name="AS_UNIQUEID" val="4206"/>
</p:tagLst>
</file>

<file path=ppt/tags/tag329.xml><?xml version="1.0" encoding="utf-8"?>
<p:tagLst xmlns:p="http://schemas.openxmlformats.org/presentationml/2006/main">
  <p:tag name="AS_UNIQUEID" val="4207"/>
</p:tagLst>
</file>

<file path=ppt/tags/tag33.xml><?xml version="1.0" encoding="utf-8"?>
<p:tagLst xmlns:p="http://schemas.openxmlformats.org/presentationml/2006/main">
  <p:tag name="AS_UNIQUEID" val="6718"/>
</p:tagLst>
</file>

<file path=ppt/tags/tag330.xml><?xml version="1.0" encoding="utf-8"?>
<p:tagLst xmlns:p="http://schemas.openxmlformats.org/presentationml/2006/main">
  <p:tag name="AS_UNIQUEID" val="4208"/>
</p:tagLst>
</file>

<file path=ppt/tags/tag331.xml><?xml version="1.0" encoding="utf-8"?>
<p:tagLst xmlns:p="http://schemas.openxmlformats.org/presentationml/2006/main">
  <p:tag name="AS_UNIQUEID" val="4209"/>
</p:tagLst>
</file>

<file path=ppt/tags/tag332.xml><?xml version="1.0" encoding="utf-8"?>
<p:tagLst xmlns:p="http://schemas.openxmlformats.org/presentationml/2006/main">
  <p:tag name="AS_UNIQUEID" val="4210"/>
</p:tagLst>
</file>

<file path=ppt/tags/tag333.xml><?xml version="1.0" encoding="utf-8"?>
<p:tagLst xmlns:p="http://schemas.openxmlformats.org/presentationml/2006/main">
  <p:tag name="AS_UNIQUEID" val="4211"/>
</p:tagLst>
</file>

<file path=ppt/tags/tag334.xml><?xml version="1.0" encoding="utf-8"?>
<p:tagLst xmlns:p="http://schemas.openxmlformats.org/presentationml/2006/main">
  <p:tag name="AS_UNIQUEID" val="4212"/>
</p:tagLst>
</file>

<file path=ppt/tags/tag335.xml><?xml version="1.0" encoding="utf-8"?>
<p:tagLst xmlns:p="http://schemas.openxmlformats.org/presentationml/2006/main">
  <p:tag name="AS_UNIQUEID" val="4213"/>
</p:tagLst>
</file>

<file path=ppt/tags/tag336.xml><?xml version="1.0" encoding="utf-8"?>
<p:tagLst xmlns:p="http://schemas.openxmlformats.org/presentationml/2006/main">
  <p:tag name="AS_UNIQUEID" val="4214"/>
</p:tagLst>
</file>

<file path=ppt/tags/tag337.xml><?xml version="1.0" encoding="utf-8"?>
<p:tagLst xmlns:p="http://schemas.openxmlformats.org/presentationml/2006/main">
  <p:tag name="AS_UNIQUEID" val="4215"/>
</p:tagLst>
</file>

<file path=ppt/tags/tag338.xml><?xml version="1.0" encoding="utf-8"?>
<p:tagLst xmlns:p="http://schemas.openxmlformats.org/presentationml/2006/main">
  <p:tag name="AS_UNIQUEID" val="4216"/>
</p:tagLst>
</file>

<file path=ppt/tags/tag339.xml><?xml version="1.0" encoding="utf-8"?>
<p:tagLst xmlns:p="http://schemas.openxmlformats.org/presentationml/2006/main">
  <p:tag name="AS_UNIQUEID" val="4217"/>
</p:tagLst>
</file>

<file path=ppt/tags/tag34.xml><?xml version="1.0" encoding="utf-8"?>
<p:tagLst xmlns:p="http://schemas.openxmlformats.org/presentationml/2006/main">
  <p:tag name="AS_UNIQUEID" val="6719"/>
</p:tagLst>
</file>

<file path=ppt/tags/tag340.xml><?xml version="1.0" encoding="utf-8"?>
<p:tagLst xmlns:p="http://schemas.openxmlformats.org/presentationml/2006/main">
  <p:tag name="AS_UNIQUEID" val="4218"/>
</p:tagLst>
</file>

<file path=ppt/tags/tag341.xml><?xml version="1.0" encoding="utf-8"?>
<p:tagLst xmlns:p="http://schemas.openxmlformats.org/presentationml/2006/main">
  <p:tag name="AS_UNIQUEID" val="4219"/>
</p:tagLst>
</file>

<file path=ppt/tags/tag342.xml><?xml version="1.0" encoding="utf-8"?>
<p:tagLst xmlns:p="http://schemas.openxmlformats.org/presentationml/2006/main">
  <p:tag name="AS_UNIQUEID" val="4220"/>
</p:tagLst>
</file>

<file path=ppt/tags/tag343.xml><?xml version="1.0" encoding="utf-8"?>
<p:tagLst xmlns:p="http://schemas.openxmlformats.org/presentationml/2006/main">
  <p:tag name="AS_UNIQUEID" val="4221"/>
</p:tagLst>
</file>

<file path=ppt/tags/tag344.xml><?xml version="1.0" encoding="utf-8"?>
<p:tagLst xmlns:p="http://schemas.openxmlformats.org/presentationml/2006/main">
  <p:tag name="AS_UNIQUEID" val="4222"/>
</p:tagLst>
</file>

<file path=ppt/tags/tag345.xml><?xml version="1.0" encoding="utf-8"?>
<p:tagLst xmlns:p="http://schemas.openxmlformats.org/presentationml/2006/main">
  <p:tag name="AS_UNIQUEID" val="4223"/>
</p:tagLst>
</file>

<file path=ppt/tags/tag346.xml><?xml version="1.0" encoding="utf-8"?>
<p:tagLst xmlns:p="http://schemas.openxmlformats.org/presentationml/2006/main">
  <p:tag name="AS_UNIQUEID" val="4225"/>
</p:tagLst>
</file>

<file path=ppt/tags/tag347.xml><?xml version="1.0" encoding="utf-8"?>
<p:tagLst xmlns:p="http://schemas.openxmlformats.org/presentationml/2006/main">
  <p:tag name="AS_UNIQUEID" val="4226"/>
</p:tagLst>
</file>

<file path=ppt/tags/tag348.xml><?xml version="1.0" encoding="utf-8"?>
<p:tagLst xmlns:p="http://schemas.openxmlformats.org/presentationml/2006/main">
  <p:tag name="AS_UNIQUEID" val="4227"/>
</p:tagLst>
</file>

<file path=ppt/tags/tag349.xml><?xml version="1.0" encoding="utf-8"?>
<p:tagLst xmlns:p="http://schemas.openxmlformats.org/presentationml/2006/main">
  <p:tag name="AS_UNIQUEID" val="4228"/>
</p:tagLst>
</file>

<file path=ppt/tags/tag35.xml><?xml version="1.0" encoding="utf-8"?>
<p:tagLst xmlns:p="http://schemas.openxmlformats.org/presentationml/2006/main">
  <p:tag name="AS_UNIQUEID" val="6720"/>
</p:tagLst>
</file>

<file path=ppt/tags/tag350.xml><?xml version="1.0" encoding="utf-8"?>
<p:tagLst xmlns:p="http://schemas.openxmlformats.org/presentationml/2006/main">
  <p:tag name="AS_UNIQUEID" val="4229"/>
</p:tagLst>
</file>

<file path=ppt/tags/tag351.xml><?xml version="1.0" encoding="utf-8"?>
<p:tagLst xmlns:p="http://schemas.openxmlformats.org/presentationml/2006/main">
  <p:tag name="AS_UNIQUEID" val="4230"/>
</p:tagLst>
</file>

<file path=ppt/tags/tag352.xml><?xml version="1.0" encoding="utf-8"?>
<p:tagLst xmlns:p="http://schemas.openxmlformats.org/presentationml/2006/main">
  <p:tag name="AS_UNIQUEID" val="4231"/>
</p:tagLst>
</file>

<file path=ppt/tags/tag353.xml><?xml version="1.0" encoding="utf-8"?>
<p:tagLst xmlns:p="http://schemas.openxmlformats.org/presentationml/2006/main">
  <p:tag name="AS_UNIQUEID" val="4232"/>
</p:tagLst>
</file>

<file path=ppt/tags/tag354.xml><?xml version="1.0" encoding="utf-8"?>
<p:tagLst xmlns:p="http://schemas.openxmlformats.org/presentationml/2006/main">
  <p:tag name="AS_UNIQUEID" val="4234"/>
</p:tagLst>
</file>

<file path=ppt/tags/tag355.xml><?xml version="1.0" encoding="utf-8"?>
<p:tagLst xmlns:p="http://schemas.openxmlformats.org/presentationml/2006/main">
  <p:tag name="AS_UNIQUEID" val="4235"/>
</p:tagLst>
</file>

<file path=ppt/tags/tag356.xml><?xml version="1.0" encoding="utf-8"?>
<p:tagLst xmlns:p="http://schemas.openxmlformats.org/presentationml/2006/main">
  <p:tag name="AS_UNIQUEID" val="4236"/>
</p:tagLst>
</file>

<file path=ppt/tags/tag357.xml><?xml version="1.0" encoding="utf-8"?>
<p:tagLst xmlns:p="http://schemas.openxmlformats.org/presentationml/2006/main">
  <p:tag name="AS_UNIQUEID" val="4237"/>
</p:tagLst>
</file>

<file path=ppt/tags/tag358.xml><?xml version="1.0" encoding="utf-8"?>
<p:tagLst xmlns:p="http://schemas.openxmlformats.org/presentationml/2006/main">
  <p:tag name="AS_UNIQUEID" val="4238"/>
</p:tagLst>
</file>

<file path=ppt/tags/tag359.xml><?xml version="1.0" encoding="utf-8"?>
<p:tagLst xmlns:p="http://schemas.openxmlformats.org/presentationml/2006/main">
  <p:tag name="AS_UNIQUEID" val="4239"/>
</p:tagLst>
</file>

<file path=ppt/tags/tag36.xml><?xml version="1.0" encoding="utf-8"?>
<p:tagLst xmlns:p="http://schemas.openxmlformats.org/presentationml/2006/main">
  <p:tag name="AS_UNIQUEID" val="6721"/>
</p:tagLst>
</file>

<file path=ppt/tags/tag360.xml><?xml version="1.0" encoding="utf-8"?>
<p:tagLst xmlns:p="http://schemas.openxmlformats.org/presentationml/2006/main">
  <p:tag name="AS_UNIQUEID" val="4240"/>
</p:tagLst>
</file>

<file path=ppt/tags/tag361.xml><?xml version="1.0" encoding="utf-8"?>
<p:tagLst xmlns:p="http://schemas.openxmlformats.org/presentationml/2006/main">
  <p:tag name="AS_UNIQUEID" val="4241"/>
</p:tagLst>
</file>

<file path=ppt/tags/tag362.xml><?xml version="1.0" encoding="utf-8"?>
<p:tagLst xmlns:p="http://schemas.openxmlformats.org/presentationml/2006/main">
  <p:tag name="AS_UNIQUEID" val="4244"/>
</p:tagLst>
</file>

<file path=ppt/tags/tag363.xml><?xml version="1.0" encoding="utf-8"?>
<p:tagLst xmlns:p="http://schemas.openxmlformats.org/presentationml/2006/main">
  <p:tag name="AS_UNIQUEID" val="4245"/>
</p:tagLst>
</file>

<file path=ppt/tags/tag364.xml><?xml version="1.0" encoding="utf-8"?>
<p:tagLst xmlns:p="http://schemas.openxmlformats.org/presentationml/2006/main">
  <p:tag name="AS_UNIQUEID" val="4246"/>
</p:tagLst>
</file>

<file path=ppt/tags/tag365.xml><?xml version="1.0" encoding="utf-8"?>
<p:tagLst xmlns:p="http://schemas.openxmlformats.org/presentationml/2006/main">
  <p:tag name="AS_UNIQUEID" val="4247"/>
</p:tagLst>
</file>

<file path=ppt/tags/tag366.xml><?xml version="1.0" encoding="utf-8"?>
<p:tagLst xmlns:p="http://schemas.openxmlformats.org/presentationml/2006/main">
  <p:tag name="AS_UNIQUEID" val="4248"/>
</p:tagLst>
</file>

<file path=ppt/tags/tag367.xml><?xml version="1.0" encoding="utf-8"?>
<p:tagLst xmlns:p="http://schemas.openxmlformats.org/presentationml/2006/main">
  <p:tag name="AS_UNIQUEID" val="4249"/>
</p:tagLst>
</file>

<file path=ppt/tags/tag368.xml><?xml version="1.0" encoding="utf-8"?>
<p:tagLst xmlns:p="http://schemas.openxmlformats.org/presentationml/2006/main">
  <p:tag name="AS_UNIQUEID" val="4268"/>
</p:tagLst>
</file>

<file path=ppt/tags/tag369.xml><?xml version="1.0" encoding="utf-8"?>
<p:tagLst xmlns:p="http://schemas.openxmlformats.org/presentationml/2006/main">
  <p:tag name="AS_UNIQUEID" val="4269"/>
</p:tagLst>
</file>

<file path=ppt/tags/tag37.xml><?xml version="1.0" encoding="utf-8"?>
<p:tagLst xmlns:p="http://schemas.openxmlformats.org/presentationml/2006/main">
  <p:tag name="AS_UNIQUEID" val="6722"/>
</p:tagLst>
</file>

<file path=ppt/tags/tag370.xml><?xml version="1.0" encoding="utf-8"?>
<p:tagLst xmlns:p="http://schemas.openxmlformats.org/presentationml/2006/main">
  <p:tag name="AS_UNIQUEID" val="4270"/>
</p:tagLst>
</file>

<file path=ppt/tags/tag371.xml><?xml version="1.0" encoding="utf-8"?>
<p:tagLst xmlns:p="http://schemas.openxmlformats.org/presentationml/2006/main">
  <p:tag name="AS_UNIQUEID" val="4271"/>
</p:tagLst>
</file>

<file path=ppt/tags/tag372.xml><?xml version="1.0" encoding="utf-8"?>
<p:tagLst xmlns:p="http://schemas.openxmlformats.org/presentationml/2006/main">
  <p:tag name="AS_UNIQUEID" val="4272"/>
</p:tagLst>
</file>

<file path=ppt/tags/tag373.xml><?xml version="1.0" encoding="utf-8"?>
<p:tagLst xmlns:p="http://schemas.openxmlformats.org/presentationml/2006/main">
  <p:tag name="AS_UNIQUEID" val="4273"/>
</p:tagLst>
</file>

<file path=ppt/tags/tag374.xml><?xml version="1.0" encoding="utf-8"?>
<p:tagLst xmlns:p="http://schemas.openxmlformats.org/presentationml/2006/main">
  <p:tag name="AS_UNIQUEID" val="4276"/>
</p:tagLst>
</file>

<file path=ppt/tags/tag375.xml><?xml version="1.0" encoding="utf-8"?>
<p:tagLst xmlns:p="http://schemas.openxmlformats.org/presentationml/2006/main">
  <p:tag name="AS_UNIQUEID" val="4277"/>
</p:tagLst>
</file>

<file path=ppt/tags/tag376.xml><?xml version="1.0" encoding="utf-8"?>
<p:tagLst xmlns:p="http://schemas.openxmlformats.org/presentationml/2006/main">
  <p:tag name="AS_UNIQUEID" val="4278"/>
</p:tagLst>
</file>

<file path=ppt/tags/tag377.xml><?xml version="1.0" encoding="utf-8"?>
<p:tagLst xmlns:p="http://schemas.openxmlformats.org/presentationml/2006/main">
  <p:tag name="AS_UNIQUEID" val="4279"/>
</p:tagLst>
</file>

<file path=ppt/tags/tag378.xml><?xml version="1.0" encoding="utf-8"?>
<p:tagLst xmlns:p="http://schemas.openxmlformats.org/presentationml/2006/main">
  <p:tag name="AS_UNIQUEID" val="4280"/>
</p:tagLst>
</file>

<file path=ppt/tags/tag379.xml><?xml version="1.0" encoding="utf-8"?>
<p:tagLst xmlns:p="http://schemas.openxmlformats.org/presentationml/2006/main">
  <p:tag name="AS_UNIQUEID" val="4281"/>
</p:tagLst>
</file>

<file path=ppt/tags/tag38.xml><?xml version="1.0" encoding="utf-8"?>
<p:tagLst xmlns:p="http://schemas.openxmlformats.org/presentationml/2006/main">
  <p:tag name="AS_UNIQUEID" val="6723"/>
</p:tagLst>
</file>

<file path=ppt/tags/tag380.xml><?xml version="1.0" encoding="utf-8"?>
<p:tagLst xmlns:p="http://schemas.openxmlformats.org/presentationml/2006/main">
  <p:tag name="AS_UNIQUEID" val="4285"/>
</p:tagLst>
</file>

<file path=ppt/tags/tag381.xml><?xml version="1.0" encoding="utf-8"?>
<p:tagLst xmlns:p="http://schemas.openxmlformats.org/presentationml/2006/main">
  <p:tag name="AS_UNIQUEID" val="4286"/>
</p:tagLst>
</file>

<file path=ppt/tags/tag382.xml><?xml version="1.0" encoding="utf-8"?>
<p:tagLst xmlns:p="http://schemas.openxmlformats.org/presentationml/2006/main">
  <p:tag name="AS_UNIQUEID" val="4287"/>
</p:tagLst>
</file>

<file path=ppt/tags/tag383.xml><?xml version="1.0" encoding="utf-8"?>
<p:tagLst xmlns:p="http://schemas.openxmlformats.org/presentationml/2006/main">
  <p:tag name="AS_UNIQUEID" val="4297"/>
</p:tagLst>
</file>

<file path=ppt/tags/tag384.xml><?xml version="1.0" encoding="utf-8"?>
<p:tagLst xmlns:p="http://schemas.openxmlformats.org/presentationml/2006/main">
  <p:tag name="AS_UNIQUEID" val="4298"/>
</p:tagLst>
</file>

<file path=ppt/tags/tag385.xml><?xml version="1.0" encoding="utf-8"?>
<p:tagLst xmlns:p="http://schemas.openxmlformats.org/presentationml/2006/main">
  <p:tag name="AS_UNIQUEID" val="4299"/>
</p:tagLst>
</file>

<file path=ppt/tags/tag386.xml><?xml version="1.0" encoding="utf-8"?>
<p:tagLst xmlns:p="http://schemas.openxmlformats.org/presentationml/2006/main">
  <p:tag name="AS_UNIQUEID" val="4308"/>
</p:tagLst>
</file>

<file path=ppt/tags/tag387.xml><?xml version="1.0" encoding="utf-8"?>
<p:tagLst xmlns:p="http://schemas.openxmlformats.org/presentationml/2006/main">
  <p:tag name="AS_UNIQUEID" val="4309"/>
</p:tagLst>
</file>

<file path=ppt/tags/tag388.xml><?xml version="1.0" encoding="utf-8"?>
<p:tagLst xmlns:p="http://schemas.openxmlformats.org/presentationml/2006/main">
  <p:tag name="AS_UNIQUEID" val="4310"/>
</p:tagLst>
</file>

<file path=ppt/tags/tag389.xml><?xml version="1.0" encoding="utf-8"?>
<p:tagLst xmlns:p="http://schemas.openxmlformats.org/presentationml/2006/main">
  <p:tag name="AS_UNIQUEID" val="4311"/>
</p:tagLst>
</file>

<file path=ppt/tags/tag39.xml><?xml version="1.0" encoding="utf-8"?>
<p:tagLst xmlns:p="http://schemas.openxmlformats.org/presentationml/2006/main">
  <p:tag name="AS_UNIQUEID" val="6725"/>
</p:tagLst>
</file>

<file path=ppt/tags/tag390.xml><?xml version="1.0" encoding="utf-8"?>
<p:tagLst xmlns:p="http://schemas.openxmlformats.org/presentationml/2006/main">
  <p:tag name="AS_UNIQUEID" val="4312"/>
</p:tagLst>
</file>

<file path=ppt/tags/tag391.xml><?xml version="1.0" encoding="utf-8"?>
<p:tagLst xmlns:p="http://schemas.openxmlformats.org/presentationml/2006/main">
  <p:tag name="AS_UNIQUEID" val="4313"/>
</p:tagLst>
</file>

<file path=ppt/tags/tag392.xml><?xml version="1.0" encoding="utf-8"?>
<p:tagLst xmlns:p="http://schemas.openxmlformats.org/presentationml/2006/main">
  <p:tag name="AS_UNIQUEID" val="4317"/>
</p:tagLst>
</file>

<file path=ppt/tags/tag393.xml><?xml version="1.0" encoding="utf-8"?>
<p:tagLst xmlns:p="http://schemas.openxmlformats.org/presentationml/2006/main">
  <p:tag name="AS_UNIQUEID" val="4318"/>
</p:tagLst>
</file>

<file path=ppt/tags/tag394.xml><?xml version="1.0" encoding="utf-8"?>
<p:tagLst xmlns:p="http://schemas.openxmlformats.org/presentationml/2006/main">
  <p:tag name="AS_UNIQUEID" val="4319"/>
</p:tagLst>
</file>

<file path=ppt/tags/tag395.xml><?xml version="1.0" encoding="utf-8"?>
<p:tagLst xmlns:p="http://schemas.openxmlformats.org/presentationml/2006/main">
  <p:tag name="AS_UNIQUEID" val="4329"/>
</p:tagLst>
</file>

<file path=ppt/tags/tag396.xml><?xml version="1.0" encoding="utf-8"?>
<p:tagLst xmlns:p="http://schemas.openxmlformats.org/presentationml/2006/main">
  <p:tag name="AS_UNIQUEID" val="4330"/>
</p:tagLst>
</file>

<file path=ppt/tags/tag397.xml><?xml version="1.0" encoding="utf-8"?>
<p:tagLst xmlns:p="http://schemas.openxmlformats.org/presentationml/2006/main">
  <p:tag name="AS_UNIQUEID" val="4331"/>
</p:tagLst>
</file>

<file path=ppt/tags/tag398.xml><?xml version="1.0" encoding="utf-8"?>
<p:tagLst xmlns:p="http://schemas.openxmlformats.org/presentationml/2006/main">
  <p:tag name="AS_UNIQUEID" val="4340"/>
</p:tagLst>
</file>

<file path=ppt/tags/tag399.xml><?xml version="1.0" encoding="utf-8"?>
<p:tagLst xmlns:p="http://schemas.openxmlformats.org/presentationml/2006/main">
  <p:tag name="AS_UNIQUEID" val="4341"/>
</p:tagLst>
</file>

<file path=ppt/tags/tag4.xml><?xml version="1.0" encoding="utf-8"?>
<p:tagLst xmlns:p="http://schemas.openxmlformats.org/presentationml/2006/main">
  <p:tag name="AS_UNIQUEID" val="6683"/>
</p:tagLst>
</file>

<file path=ppt/tags/tag40.xml><?xml version="1.0" encoding="utf-8"?>
<p:tagLst xmlns:p="http://schemas.openxmlformats.org/presentationml/2006/main">
  <p:tag name="AS_UNIQUEID" val="6726"/>
</p:tagLst>
</file>

<file path=ppt/tags/tag400.xml><?xml version="1.0" encoding="utf-8"?>
<p:tagLst xmlns:p="http://schemas.openxmlformats.org/presentationml/2006/main">
  <p:tag name="AS_UNIQUEID" val="4342"/>
</p:tagLst>
</file>

<file path=ppt/tags/tag401.xml><?xml version="1.0" encoding="utf-8"?>
<p:tagLst xmlns:p="http://schemas.openxmlformats.org/presentationml/2006/main">
  <p:tag name="AS_UNIQUEID" val="4343"/>
</p:tagLst>
</file>

<file path=ppt/tags/tag402.xml><?xml version="1.0" encoding="utf-8"?>
<p:tagLst xmlns:p="http://schemas.openxmlformats.org/presentationml/2006/main">
  <p:tag name="AS_UNIQUEID" val="4344"/>
</p:tagLst>
</file>

<file path=ppt/tags/tag403.xml><?xml version="1.0" encoding="utf-8"?>
<p:tagLst xmlns:p="http://schemas.openxmlformats.org/presentationml/2006/main">
  <p:tag name="AS_UNIQUEID" val="4345"/>
</p:tagLst>
</file>

<file path=ppt/tags/tag404.xml><?xml version="1.0" encoding="utf-8"?>
<p:tagLst xmlns:p="http://schemas.openxmlformats.org/presentationml/2006/main">
  <p:tag name="AS_UNIQUEID" val="4346"/>
</p:tagLst>
</file>

<file path=ppt/tags/tag405.xml><?xml version="1.0" encoding="utf-8"?>
<p:tagLst xmlns:p="http://schemas.openxmlformats.org/presentationml/2006/main">
  <p:tag name="AS_UNIQUEID" val="4347"/>
</p:tagLst>
</file>

<file path=ppt/tags/tag406.xml><?xml version="1.0" encoding="utf-8"?>
<p:tagLst xmlns:p="http://schemas.openxmlformats.org/presentationml/2006/main">
  <p:tag name="AS_UNIQUEID" val="4348"/>
</p:tagLst>
</file>

<file path=ppt/tags/tag407.xml><?xml version="1.0" encoding="utf-8"?>
<p:tagLst xmlns:p="http://schemas.openxmlformats.org/presentationml/2006/main">
  <p:tag name="AS_UNIQUEID" val="4349"/>
</p:tagLst>
</file>

<file path=ppt/tags/tag408.xml><?xml version="1.0" encoding="utf-8"?>
<p:tagLst xmlns:p="http://schemas.openxmlformats.org/presentationml/2006/main">
  <p:tag name="AS_UNIQUEID" val="4350"/>
</p:tagLst>
</file>

<file path=ppt/tags/tag409.xml><?xml version="1.0" encoding="utf-8"?>
<p:tagLst xmlns:p="http://schemas.openxmlformats.org/presentationml/2006/main">
  <p:tag name="AS_UNIQUEID" val="4351"/>
</p:tagLst>
</file>

<file path=ppt/tags/tag41.xml><?xml version="1.0" encoding="utf-8"?>
<p:tagLst xmlns:p="http://schemas.openxmlformats.org/presentationml/2006/main">
  <p:tag name="AS_UNIQUEID" val="6727"/>
</p:tagLst>
</file>

<file path=ppt/tags/tag410.xml><?xml version="1.0" encoding="utf-8"?>
<p:tagLst xmlns:p="http://schemas.openxmlformats.org/presentationml/2006/main">
  <p:tag name="AS_UNIQUEID" val="4352"/>
</p:tagLst>
</file>

<file path=ppt/tags/tag411.xml><?xml version="1.0" encoding="utf-8"?>
<p:tagLst xmlns:p="http://schemas.openxmlformats.org/presentationml/2006/main">
  <p:tag name="AS_UNIQUEID" val="4353"/>
</p:tagLst>
</file>

<file path=ppt/tags/tag412.xml><?xml version="1.0" encoding="utf-8"?>
<p:tagLst xmlns:p="http://schemas.openxmlformats.org/presentationml/2006/main">
  <p:tag name="AS_UNIQUEID" val="4354"/>
</p:tagLst>
</file>

<file path=ppt/tags/tag413.xml><?xml version="1.0" encoding="utf-8"?>
<p:tagLst xmlns:p="http://schemas.openxmlformats.org/presentationml/2006/main">
  <p:tag name="AS_UNIQUEID" val="4355"/>
</p:tagLst>
</file>

<file path=ppt/tags/tag414.xml><?xml version="1.0" encoding="utf-8"?>
<p:tagLst xmlns:p="http://schemas.openxmlformats.org/presentationml/2006/main">
  <p:tag name="AS_UNIQUEID" val="4356"/>
</p:tagLst>
</file>

<file path=ppt/tags/tag415.xml><?xml version="1.0" encoding="utf-8"?>
<p:tagLst xmlns:p="http://schemas.openxmlformats.org/presentationml/2006/main">
  <p:tag name="AS_UNIQUEID" val="4357"/>
</p:tagLst>
</file>

<file path=ppt/tags/tag416.xml><?xml version="1.0" encoding="utf-8"?>
<p:tagLst xmlns:p="http://schemas.openxmlformats.org/presentationml/2006/main">
  <p:tag name="AS_UNIQUEID" val="4358"/>
</p:tagLst>
</file>

<file path=ppt/tags/tag417.xml><?xml version="1.0" encoding="utf-8"?>
<p:tagLst xmlns:p="http://schemas.openxmlformats.org/presentationml/2006/main">
  <p:tag name="AS_UNIQUEID" val="4359"/>
</p:tagLst>
</file>

<file path=ppt/tags/tag418.xml><?xml version="1.0" encoding="utf-8"?>
<p:tagLst xmlns:p="http://schemas.openxmlformats.org/presentationml/2006/main">
  <p:tag name="AS_UNIQUEID" val="4360"/>
</p:tagLst>
</file>

<file path=ppt/tags/tag419.xml><?xml version="1.0" encoding="utf-8"?>
<p:tagLst xmlns:p="http://schemas.openxmlformats.org/presentationml/2006/main">
  <p:tag name="AS_UNIQUEID" val="4361"/>
</p:tagLst>
</file>

<file path=ppt/tags/tag42.xml><?xml version="1.0" encoding="utf-8"?>
<p:tagLst xmlns:p="http://schemas.openxmlformats.org/presentationml/2006/main">
  <p:tag name="AS_UNIQUEID" val="6728"/>
</p:tagLst>
</file>

<file path=ppt/tags/tag420.xml><?xml version="1.0" encoding="utf-8"?>
<p:tagLst xmlns:p="http://schemas.openxmlformats.org/presentationml/2006/main">
  <p:tag name="AS_UNIQUEID" val="4362"/>
</p:tagLst>
</file>

<file path=ppt/tags/tag421.xml><?xml version="1.0" encoding="utf-8"?>
<p:tagLst xmlns:p="http://schemas.openxmlformats.org/presentationml/2006/main">
  <p:tag name="AS_UNIQUEID" val="4363"/>
</p:tagLst>
</file>

<file path=ppt/tags/tag422.xml><?xml version="1.0" encoding="utf-8"?>
<p:tagLst xmlns:p="http://schemas.openxmlformats.org/presentationml/2006/main">
  <p:tag name="AS_UNIQUEID" val="4364"/>
</p:tagLst>
</file>

<file path=ppt/tags/tag423.xml><?xml version="1.0" encoding="utf-8"?>
<p:tagLst xmlns:p="http://schemas.openxmlformats.org/presentationml/2006/main">
  <p:tag name="AS_UNIQUEID" val="4365"/>
</p:tagLst>
</file>

<file path=ppt/tags/tag424.xml><?xml version="1.0" encoding="utf-8"?>
<p:tagLst xmlns:p="http://schemas.openxmlformats.org/presentationml/2006/main">
  <p:tag name="AS_UNIQUEID" val="4366"/>
</p:tagLst>
</file>

<file path=ppt/tags/tag425.xml><?xml version="1.0" encoding="utf-8"?>
<p:tagLst xmlns:p="http://schemas.openxmlformats.org/presentationml/2006/main">
  <p:tag name="AS_UNIQUEID" val="4367"/>
</p:tagLst>
</file>

<file path=ppt/tags/tag426.xml><?xml version="1.0" encoding="utf-8"?>
<p:tagLst xmlns:p="http://schemas.openxmlformats.org/presentationml/2006/main">
  <p:tag name="AS_UNIQUEID" val="4368"/>
</p:tagLst>
</file>

<file path=ppt/tags/tag427.xml><?xml version="1.0" encoding="utf-8"?>
<p:tagLst xmlns:p="http://schemas.openxmlformats.org/presentationml/2006/main">
  <p:tag name="AS_UNIQUEID" val="4369"/>
</p:tagLst>
</file>

<file path=ppt/tags/tag428.xml><?xml version="1.0" encoding="utf-8"?>
<p:tagLst xmlns:p="http://schemas.openxmlformats.org/presentationml/2006/main">
  <p:tag name="AS_UNIQUEID" val="4370"/>
</p:tagLst>
</file>

<file path=ppt/tags/tag429.xml><?xml version="1.0" encoding="utf-8"?>
<p:tagLst xmlns:p="http://schemas.openxmlformats.org/presentationml/2006/main">
  <p:tag name="AS_UNIQUEID" val="4372"/>
</p:tagLst>
</file>

<file path=ppt/tags/tag43.xml><?xml version="1.0" encoding="utf-8"?>
<p:tagLst xmlns:p="http://schemas.openxmlformats.org/presentationml/2006/main">
  <p:tag name="AS_UNIQUEID" val="6729"/>
</p:tagLst>
</file>

<file path=ppt/tags/tag430.xml><?xml version="1.0" encoding="utf-8"?>
<p:tagLst xmlns:p="http://schemas.openxmlformats.org/presentationml/2006/main">
  <p:tag name="AS_UNIQUEID" val="4373"/>
</p:tagLst>
</file>

<file path=ppt/tags/tag431.xml><?xml version="1.0" encoding="utf-8"?>
<p:tagLst xmlns:p="http://schemas.openxmlformats.org/presentationml/2006/main">
  <p:tag name="AS_UNIQUEID" val="4374"/>
</p:tagLst>
</file>

<file path=ppt/tags/tag432.xml><?xml version="1.0" encoding="utf-8"?>
<p:tagLst xmlns:p="http://schemas.openxmlformats.org/presentationml/2006/main">
  <p:tag name="AS_UNIQUEID" val="4375"/>
</p:tagLst>
</file>

<file path=ppt/tags/tag433.xml><?xml version="1.0" encoding="utf-8"?>
<p:tagLst xmlns:p="http://schemas.openxmlformats.org/presentationml/2006/main">
  <p:tag name="AS_UNIQUEID" val="4376"/>
</p:tagLst>
</file>

<file path=ppt/tags/tag434.xml><?xml version="1.0" encoding="utf-8"?>
<p:tagLst xmlns:p="http://schemas.openxmlformats.org/presentationml/2006/main">
  <p:tag name="AS_UNIQUEID" val="4377"/>
</p:tagLst>
</file>

<file path=ppt/tags/tag435.xml><?xml version="1.0" encoding="utf-8"?>
<p:tagLst xmlns:p="http://schemas.openxmlformats.org/presentationml/2006/main">
  <p:tag name="AS_UNIQUEID" val="4393"/>
</p:tagLst>
</file>

<file path=ppt/tags/tag436.xml><?xml version="1.0" encoding="utf-8"?>
<p:tagLst xmlns:p="http://schemas.openxmlformats.org/presentationml/2006/main">
  <p:tag name="AS_UNIQUEID" val="4394"/>
</p:tagLst>
</file>

<file path=ppt/tags/tag437.xml><?xml version="1.0" encoding="utf-8"?>
<p:tagLst xmlns:p="http://schemas.openxmlformats.org/presentationml/2006/main">
  <p:tag name="AS_UNIQUEID" val="4395"/>
</p:tagLst>
</file>

<file path=ppt/tags/tag438.xml><?xml version="1.0" encoding="utf-8"?>
<p:tagLst xmlns:p="http://schemas.openxmlformats.org/presentationml/2006/main">
  <p:tag name="AS_UNIQUEID" val="4400"/>
</p:tagLst>
</file>

<file path=ppt/tags/tag439.xml><?xml version="1.0" encoding="utf-8"?>
<p:tagLst xmlns:p="http://schemas.openxmlformats.org/presentationml/2006/main">
  <p:tag name="AS_UNIQUEID" val="4401"/>
</p:tagLst>
</file>

<file path=ppt/tags/tag44.xml><?xml version="1.0" encoding="utf-8"?>
<p:tagLst xmlns:p="http://schemas.openxmlformats.org/presentationml/2006/main">
  <p:tag name="AS_UNIQUEID" val="6730"/>
</p:tagLst>
</file>

<file path=ppt/tags/tag440.xml><?xml version="1.0" encoding="utf-8"?>
<p:tagLst xmlns:p="http://schemas.openxmlformats.org/presentationml/2006/main">
  <p:tag name="AS_UNIQUEID" val="4402"/>
</p:tagLst>
</file>

<file path=ppt/tags/tag441.xml><?xml version="1.0" encoding="utf-8"?>
<p:tagLst xmlns:p="http://schemas.openxmlformats.org/presentationml/2006/main">
  <p:tag name="AS_UNIQUEID" val="4404"/>
</p:tagLst>
</file>

<file path=ppt/tags/tag442.xml><?xml version="1.0" encoding="utf-8"?>
<p:tagLst xmlns:p="http://schemas.openxmlformats.org/presentationml/2006/main">
  <p:tag name="AS_UNIQUEID" val="4405"/>
</p:tagLst>
</file>

<file path=ppt/tags/tag443.xml><?xml version="1.0" encoding="utf-8"?>
<p:tagLst xmlns:p="http://schemas.openxmlformats.org/presentationml/2006/main">
  <p:tag name="AS_UNIQUEID" val="4406"/>
</p:tagLst>
</file>

<file path=ppt/tags/tag444.xml><?xml version="1.0" encoding="utf-8"?>
<p:tagLst xmlns:p="http://schemas.openxmlformats.org/presentationml/2006/main">
  <p:tag name="AS_UNIQUEID" val="4407"/>
</p:tagLst>
</file>

<file path=ppt/tags/tag445.xml><?xml version="1.0" encoding="utf-8"?>
<p:tagLst xmlns:p="http://schemas.openxmlformats.org/presentationml/2006/main">
  <p:tag name="AS_UNIQUEID" val="4408"/>
</p:tagLst>
</file>

<file path=ppt/tags/tag446.xml><?xml version="1.0" encoding="utf-8"?>
<p:tagLst xmlns:p="http://schemas.openxmlformats.org/presentationml/2006/main">
  <p:tag name="AS_UNIQUEID" val="4409"/>
</p:tagLst>
</file>

<file path=ppt/tags/tag447.xml><?xml version="1.0" encoding="utf-8"?>
<p:tagLst xmlns:p="http://schemas.openxmlformats.org/presentationml/2006/main">
  <p:tag name="AS_UNIQUEID" val="4410"/>
</p:tagLst>
</file>

<file path=ppt/tags/tag448.xml><?xml version="1.0" encoding="utf-8"?>
<p:tagLst xmlns:p="http://schemas.openxmlformats.org/presentationml/2006/main">
  <p:tag name="AS_UNIQUEID" val="4411"/>
</p:tagLst>
</file>

<file path=ppt/tags/tag449.xml><?xml version="1.0" encoding="utf-8"?>
<p:tagLst xmlns:p="http://schemas.openxmlformats.org/presentationml/2006/main">
  <p:tag name="AS_UNIQUEID" val="4412"/>
</p:tagLst>
</file>

<file path=ppt/tags/tag45.xml><?xml version="1.0" encoding="utf-8"?>
<p:tagLst xmlns:p="http://schemas.openxmlformats.org/presentationml/2006/main">
  <p:tag name="AS_UNIQUEID" val="6732"/>
</p:tagLst>
</file>

<file path=ppt/tags/tag450.xml><?xml version="1.0" encoding="utf-8"?>
<p:tagLst xmlns:p="http://schemas.openxmlformats.org/presentationml/2006/main">
  <p:tag name="AS_UNIQUEID" val="4413"/>
</p:tagLst>
</file>

<file path=ppt/tags/tag451.xml><?xml version="1.0" encoding="utf-8"?>
<p:tagLst xmlns:p="http://schemas.openxmlformats.org/presentationml/2006/main">
  <p:tag name="AS_UNIQUEID" val="4414"/>
</p:tagLst>
</file>

<file path=ppt/tags/tag452.xml><?xml version="1.0" encoding="utf-8"?>
<p:tagLst xmlns:p="http://schemas.openxmlformats.org/presentationml/2006/main">
  <p:tag name="AS_UNIQUEID" val="4415"/>
</p:tagLst>
</file>

<file path=ppt/tags/tag453.xml><?xml version="1.0" encoding="utf-8"?>
<p:tagLst xmlns:p="http://schemas.openxmlformats.org/presentationml/2006/main">
  <p:tag name="AS_UNIQUEID" val="4416"/>
</p:tagLst>
</file>

<file path=ppt/tags/tag454.xml><?xml version="1.0" encoding="utf-8"?>
<p:tagLst xmlns:p="http://schemas.openxmlformats.org/presentationml/2006/main">
  <p:tag name="AS_UNIQUEID" val="4417"/>
</p:tagLst>
</file>

<file path=ppt/tags/tag455.xml><?xml version="1.0" encoding="utf-8"?>
<p:tagLst xmlns:p="http://schemas.openxmlformats.org/presentationml/2006/main">
  <p:tag name="AS_UNIQUEID" val="4419"/>
</p:tagLst>
</file>

<file path=ppt/tags/tag456.xml><?xml version="1.0" encoding="utf-8"?>
<p:tagLst xmlns:p="http://schemas.openxmlformats.org/presentationml/2006/main">
  <p:tag name="AS_UNIQUEID" val="4420"/>
</p:tagLst>
</file>

<file path=ppt/tags/tag457.xml><?xml version="1.0" encoding="utf-8"?>
<p:tagLst xmlns:p="http://schemas.openxmlformats.org/presentationml/2006/main">
  <p:tag name="AS_UNIQUEID" val="4421"/>
</p:tagLst>
</file>

<file path=ppt/tags/tag458.xml><?xml version="1.0" encoding="utf-8"?>
<p:tagLst xmlns:p="http://schemas.openxmlformats.org/presentationml/2006/main">
  <p:tag name="AS_UNIQUEID" val="4422"/>
</p:tagLst>
</file>

<file path=ppt/tags/tag459.xml><?xml version="1.0" encoding="utf-8"?>
<p:tagLst xmlns:p="http://schemas.openxmlformats.org/presentationml/2006/main">
  <p:tag name="AS_UNIQUEID" val="4423"/>
</p:tagLst>
</file>

<file path=ppt/tags/tag46.xml><?xml version="1.0" encoding="utf-8"?>
<p:tagLst xmlns:p="http://schemas.openxmlformats.org/presentationml/2006/main">
  <p:tag name="AS_UNIQUEID" val="6733"/>
</p:tagLst>
</file>

<file path=ppt/tags/tag460.xml><?xml version="1.0" encoding="utf-8"?>
<p:tagLst xmlns:p="http://schemas.openxmlformats.org/presentationml/2006/main">
  <p:tag name="AS_UNIQUEID" val="4424"/>
</p:tagLst>
</file>

<file path=ppt/tags/tag461.xml><?xml version="1.0" encoding="utf-8"?>
<p:tagLst xmlns:p="http://schemas.openxmlformats.org/presentationml/2006/main">
  <p:tag name="AS_UNIQUEID" val="4425"/>
</p:tagLst>
</file>

<file path=ppt/tags/tag462.xml><?xml version="1.0" encoding="utf-8"?>
<p:tagLst xmlns:p="http://schemas.openxmlformats.org/presentationml/2006/main">
  <p:tag name="AS_UNIQUEID" val="4426"/>
</p:tagLst>
</file>

<file path=ppt/tags/tag463.xml><?xml version="1.0" encoding="utf-8"?>
<p:tagLst xmlns:p="http://schemas.openxmlformats.org/presentationml/2006/main">
  <p:tag name="AS_UNIQUEID" val="4427"/>
</p:tagLst>
</file>

<file path=ppt/tags/tag464.xml><?xml version="1.0" encoding="utf-8"?>
<p:tagLst xmlns:p="http://schemas.openxmlformats.org/presentationml/2006/main">
  <p:tag name="AS_UNIQUEID" val="4428"/>
</p:tagLst>
</file>

<file path=ppt/tags/tag465.xml><?xml version="1.0" encoding="utf-8"?>
<p:tagLst xmlns:p="http://schemas.openxmlformats.org/presentationml/2006/main">
  <p:tag name="AS_UNIQUEID" val="4429"/>
</p:tagLst>
</file>

<file path=ppt/tags/tag466.xml><?xml version="1.0" encoding="utf-8"?>
<p:tagLst xmlns:p="http://schemas.openxmlformats.org/presentationml/2006/main">
  <p:tag name="AS_UNIQUEID" val="4430"/>
</p:tagLst>
</file>

<file path=ppt/tags/tag467.xml><?xml version="1.0" encoding="utf-8"?>
<p:tagLst xmlns:p="http://schemas.openxmlformats.org/presentationml/2006/main">
  <p:tag name="AS_UNIQUEID" val="4431"/>
</p:tagLst>
</file>

<file path=ppt/tags/tag468.xml><?xml version="1.0" encoding="utf-8"?>
<p:tagLst xmlns:p="http://schemas.openxmlformats.org/presentationml/2006/main">
  <p:tag name="AS_UNIQUEID" val="4432"/>
</p:tagLst>
</file>

<file path=ppt/tags/tag469.xml><?xml version="1.0" encoding="utf-8"?>
<p:tagLst xmlns:p="http://schemas.openxmlformats.org/presentationml/2006/main">
  <p:tag name="AS_UNIQUEID" val="4433"/>
</p:tagLst>
</file>

<file path=ppt/tags/tag47.xml><?xml version="1.0" encoding="utf-8"?>
<p:tagLst xmlns:p="http://schemas.openxmlformats.org/presentationml/2006/main">
  <p:tag name="AS_UNIQUEID" val="6734"/>
</p:tagLst>
</file>

<file path=ppt/tags/tag470.xml><?xml version="1.0" encoding="utf-8"?>
<p:tagLst xmlns:p="http://schemas.openxmlformats.org/presentationml/2006/main">
  <p:tag name="AS_UNIQUEID" val="4434"/>
</p:tagLst>
</file>

<file path=ppt/tags/tag471.xml><?xml version="1.0" encoding="utf-8"?>
<p:tagLst xmlns:p="http://schemas.openxmlformats.org/presentationml/2006/main">
  <p:tag name="AS_UNIQUEID" val="4435"/>
</p:tagLst>
</file>

<file path=ppt/tags/tag472.xml><?xml version="1.0" encoding="utf-8"?>
<p:tagLst xmlns:p="http://schemas.openxmlformats.org/presentationml/2006/main">
  <p:tag name="AS_UNIQUEID" val="4436"/>
</p:tagLst>
</file>

<file path=ppt/tags/tag473.xml><?xml version="1.0" encoding="utf-8"?>
<p:tagLst xmlns:p="http://schemas.openxmlformats.org/presentationml/2006/main">
  <p:tag name="AS_UNIQUEID" val="4437"/>
</p:tagLst>
</file>

<file path=ppt/tags/tag474.xml><?xml version="1.0" encoding="utf-8"?>
<p:tagLst xmlns:p="http://schemas.openxmlformats.org/presentationml/2006/main">
  <p:tag name="AS_UNIQUEID" val="4438"/>
</p:tagLst>
</file>

<file path=ppt/tags/tag475.xml><?xml version="1.0" encoding="utf-8"?>
<p:tagLst xmlns:p="http://schemas.openxmlformats.org/presentationml/2006/main">
  <p:tag name="AS_UNIQUEID" val="4440"/>
</p:tagLst>
</file>

<file path=ppt/tags/tag476.xml><?xml version="1.0" encoding="utf-8"?>
<p:tagLst xmlns:p="http://schemas.openxmlformats.org/presentationml/2006/main">
  <p:tag name="AS_UNIQUEID" val="4441"/>
</p:tagLst>
</file>

<file path=ppt/tags/tag477.xml><?xml version="1.0" encoding="utf-8"?>
<p:tagLst xmlns:p="http://schemas.openxmlformats.org/presentationml/2006/main">
  <p:tag name="AS_UNIQUEID" val="4442"/>
</p:tagLst>
</file>

<file path=ppt/tags/tag478.xml><?xml version="1.0" encoding="utf-8"?>
<p:tagLst xmlns:p="http://schemas.openxmlformats.org/presentationml/2006/main">
  <p:tag name="AS_UNIQUEID" val="4443"/>
</p:tagLst>
</file>

<file path=ppt/tags/tag479.xml><?xml version="1.0" encoding="utf-8"?>
<p:tagLst xmlns:p="http://schemas.openxmlformats.org/presentationml/2006/main">
  <p:tag name="AS_UNIQUEID" val="4444"/>
</p:tagLst>
</file>

<file path=ppt/tags/tag48.xml><?xml version="1.0" encoding="utf-8"?>
<p:tagLst xmlns:p="http://schemas.openxmlformats.org/presentationml/2006/main">
  <p:tag name="AS_UNIQUEID" val="6735"/>
</p:tagLst>
</file>

<file path=ppt/tags/tag480.xml><?xml version="1.0" encoding="utf-8"?>
<p:tagLst xmlns:p="http://schemas.openxmlformats.org/presentationml/2006/main">
  <p:tag name="AS_UNIQUEID" val="4445"/>
</p:tagLst>
</file>

<file path=ppt/tags/tag481.xml><?xml version="1.0" encoding="utf-8"?>
<p:tagLst xmlns:p="http://schemas.openxmlformats.org/presentationml/2006/main">
  <p:tag name="AS_UNIQUEID" val="4446"/>
</p:tagLst>
</file>

<file path=ppt/tags/tag482.xml><?xml version="1.0" encoding="utf-8"?>
<p:tagLst xmlns:p="http://schemas.openxmlformats.org/presentationml/2006/main">
  <p:tag name="AS_UNIQUEID" val="4447"/>
</p:tagLst>
</file>

<file path=ppt/tags/tag483.xml><?xml version="1.0" encoding="utf-8"?>
<p:tagLst xmlns:p="http://schemas.openxmlformats.org/presentationml/2006/main">
  <p:tag name="AS_UNIQUEID" val="4448"/>
</p:tagLst>
</file>

<file path=ppt/tags/tag484.xml><?xml version="1.0" encoding="utf-8"?>
<p:tagLst xmlns:p="http://schemas.openxmlformats.org/presentationml/2006/main">
  <p:tag name="AS_UNIQUEID" val="4449"/>
</p:tagLst>
</file>

<file path=ppt/tags/tag485.xml><?xml version="1.0" encoding="utf-8"?>
<p:tagLst xmlns:p="http://schemas.openxmlformats.org/presentationml/2006/main">
  <p:tag name="AS_UNIQUEID" val="4451"/>
</p:tagLst>
</file>

<file path=ppt/tags/tag486.xml><?xml version="1.0" encoding="utf-8"?>
<p:tagLst xmlns:p="http://schemas.openxmlformats.org/presentationml/2006/main">
  <p:tag name="AS_UNIQUEID" val="4452"/>
</p:tagLst>
</file>

<file path=ppt/tags/tag487.xml><?xml version="1.0" encoding="utf-8"?>
<p:tagLst xmlns:p="http://schemas.openxmlformats.org/presentationml/2006/main">
  <p:tag name="AS_UNIQUEID" val="4453"/>
</p:tagLst>
</file>

<file path=ppt/tags/tag488.xml><?xml version="1.0" encoding="utf-8"?>
<p:tagLst xmlns:p="http://schemas.openxmlformats.org/presentationml/2006/main">
  <p:tag name="AS_UNIQUEID" val="4454"/>
</p:tagLst>
</file>

<file path=ppt/tags/tag489.xml><?xml version="1.0" encoding="utf-8"?>
<p:tagLst xmlns:p="http://schemas.openxmlformats.org/presentationml/2006/main">
  <p:tag name="AS_UNIQUEID" val="4455"/>
</p:tagLst>
</file>

<file path=ppt/tags/tag49.xml><?xml version="1.0" encoding="utf-8"?>
<p:tagLst xmlns:p="http://schemas.openxmlformats.org/presentationml/2006/main">
  <p:tag name="AS_UNIQUEID" val="6736"/>
</p:tagLst>
</file>

<file path=ppt/tags/tag490.xml><?xml version="1.0" encoding="utf-8"?>
<p:tagLst xmlns:p="http://schemas.openxmlformats.org/presentationml/2006/main">
  <p:tag name="AS_UNIQUEID" val="4456"/>
</p:tagLst>
</file>

<file path=ppt/tags/tag491.xml><?xml version="1.0" encoding="utf-8"?>
<p:tagLst xmlns:p="http://schemas.openxmlformats.org/presentationml/2006/main">
  <p:tag name="AS_UNIQUEID" val="4457"/>
</p:tagLst>
</file>

<file path=ppt/tags/tag492.xml><?xml version="1.0" encoding="utf-8"?>
<p:tagLst xmlns:p="http://schemas.openxmlformats.org/presentationml/2006/main">
  <p:tag name="AS_UNIQUEID" val="4458"/>
</p:tagLst>
</file>

<file path=ppt/tags/tag493.xml><?xml version="1.0" encoding="utf-8"?>
<p:tagLst xmlns:p="http://schemas.openxmlformats.org/presentationml/2006/main">
  <p:tag name="AS_UNIQUEID" val="4459"/>
</p:tagLst>
</file>

<file path=ppt/tags/tag494.xml><?xml version="1.0" encoding="utf-8"?>
<p:tagLst xmlns:p="http://schemas.openxmlformats.org/presentationml/2006/main">
  <p:tag name="AS_UNIQUEID" val="4475"/>
</p:tagLst>
</file>

<file path=ppt/tags/tag495.xml><?xml version="1.0" encoding="utf-8"?>
<p:tagLst xmlns:p="http://schemas.openxmlformats.org/presentationml/2006/main">
  <p:tag name="AS_UNIQUEID" val="4476"/>
</p:tagLst>
</file>

<file path=ppt/tags/tag496.xml><?xml version="1.0" encoding="utf-8"?>
<p:tagLst xmlns:p="http://schemas.openxmlformats.org/presentationml/2006/main">
  <p:tag name="AS_UNIQUEID" val="4477"/>
</p:tagLst>
</file>

<file path=ppt/tags/tag497.xml><?xml version="1.0" encoding="utf-8"?>
<p:tagLst xmlns:p="http://schemas.openxmlformats.org/presentationml/2006/main">
  <p:tag name="AS_UNIQUEID" val="4478"/>
</p:tagLst>
</file>

<file path=ppt/tags/tag498.xml><?xml version="1.0" encoding="utf-8"?>
<p:tagLst xmlns:p="http://schemas.openxmlformats.org/presentationml/2006/main">
  <p:tag name="AS_UNIQUEID" val="4479"/>
</p:tagLst>
</file>

<file path=ppt/tags/tag499.xml><?xml version="1.0" encoding="utf-8"?>
<p:tagLst xmlns:p="http://schemas.openxmlformats.org/presentationml/2006/main">
  <p:tag name="AS_UNIQUEID" val="4480"/>
</p:tagLst>
</file>

<file path=ppt/tags/tag5.xml><?xml version="1.0" encoding="utf-8"?>
<p:tagLst xmlns:p="http://schemas.openxmlformats.org/presentationml/2006/main">
  <p:tag name="AS_UNIQUEID" val="6684"/>
</p:tagLst>
</file>

<file path=ppt/tags/tag50.xml><?xml version="1.0" encoding="utf-8"?>
<p:tagLst xmlns:p="http://schemas.openxmlformats.org/presentationml/2006/main">
  <p:tag name="AS_UNIQUEID" val="6738"/>
</p:tagLst>
</file>

<file path=ppt/tags/tag500.xml><?xml version="1.0" encoding="utf-8"?>
<p:tagLst xmlns:p="http://schemas.openxmlformats.org/presentationml/2006/main">
  <p:tag name="AS_UNIQUEID" val="4482"/>
</p:tagLst>
</file>

<file path=ppt/tags/tag501.xml><?xml version="1.0" encoding="utf-8"?>
<p:tagLst xmlns:p="http://schemas.openxmlformats.org/presentationml/2006/main">
  <p:tag name="AS_UNIQUEID" val="4483"/>
</p:tagLst>
</file>

<file path=ppt/tags/tag502.xml><?xml version="1.0" encoding="utf-8"?>
<p:tagLst xmlns:p="http://schemas.openxmlformats.org/presentationml/2006/main">
  <p:tag name="AS_UNIQUEID" val="4484"/>
</p:tagLst>
</file>

<file path=ppt/tags/tag503.xml><?xml version="1.0" encoding="utf-8"?>
<p:tagLst xmlns:p="http://schemas.openxmlformats.org/presentationml/2006/main">
  <p:tag name="AS_UNIQUEID" val="4485"/>
</p:tagLst>
</file>

<file path=ppt/tags/tag504.xml><?xml version="1.0" encoding="utf-8"?>
<p:tagLst xmlns:p="http://schemas.openxmlformats.org/presentationml/2006/main">
  <p:tag name="AS_UNIQUEID" val="4486"/>
</p:tagLst>
</file>

<file path=ppt/tags/tag505.xml><?xml version="1.0" encoding="utf-8"?>
<p:tagLst xmlns:p="http://schemas.openxmlformats.org/presentationml/2006/main">
  <p:tag name="AS_UNIQUEID" val="4487"/>
</p:tagLst>
</file>

<file path=ppt/tags/tag506.xml><?xml version="1.0" encoding="utf-8"?>
<p:tagLst xmlns:p="http://schemas.openxmlformats.org/presentationml/2006/main">
  <p:tag name="AS_UNIQUEID" val="4489"/>
</p:tagLst>
</file>

<file path=ppt/tags/tag507.xml><?xml version="1.0" encoding="utf-8"?>
<p:tagLst xmlns:p="http://schemas.openxmlformats.org/presentationml/2006/main">
  <p:tag name="AS_UNIQUEID" val="4490"/>
</p:tagLst>
</file>

<file path=ppt/tags/tag508.xml><?xml version="1.0" encoding="utf-8"?>
<p:tagLst xmlns:p="http://schemas.openxmlformats.org/presentationml/2006/main">
  <p:tag name="AS_UNIQUEID" val="4491"/>
</p:tagLst>
</file>

<file path=ppt/tags/tag509.xml><?xml version="1.0" encoding="utf-8"?>
<p:tagLst xmlns:p="http://schemas.openxmlformats.org/presentationml/2006/main">
  <p:tag name="AS_UNIQUEID" val="4492"/>
</p:tagLst>
</file>

<file path=ppt/tags/tag51.xml><?xml version="1.0" encoding="utf-8"?>
<p:tagLst xmlns:p="http://schemas.openxmlformats.org/presentationml/2006/main">
  <p:tag name="AS_UNIQUEID" val="6739"/>
</p:tagLst>
</file>

<file path=ppt/tags/tag510.xml><?xml version="1.0" encoding="utf-8"?>
<p:tagLst xmlns:p="http://schemas.openxmlformats.org/presentationml/2006/main">
  <p:tag name="AS_UNIQUEID" val="4493"/>
</p:tagLst>
</file>

<file path=ppt/tags/tag511.xml><?xml version="1.0" encoding="utf-8"?>
<p:tagLst xmlns:p="http://schemas.openxmlformats.org/presentationml/2006/main">
  <p:tag name="AS_UNIQUEID" val="4495"/>
</p:tagLst>
</file>

<file path=ppt/tags/tag512.xml><?xml version="1.0" encoding="utf-8"?>
<p:tagLst xmlns:p="http://schemas.openxmlformats.org/presentationml/2006/main">
  <p:tag name="AS_UNIQUEID" val="4496"/>
</p:tagLst>
</file>

<file path=ppt/tags/tag513.xml><?xml version="1.0" encoding="utf-8"?>
<p:tagLst xmlns:p="http://schemas.openxmlformats.org/presentationml/2006/main">
  <p:tag name="AS_UNIQUEID" val="4497"/>
</p:tagLst>
</file>

<file path=ppt/tags/tag514.xml><?xml version="1.0" encoding="utf-8"?>
<p:tagLst xmlns:p="http://schemas.openxmlformats.org/presentationml/2006/main">
  <p:tag name="AS_UNIQUEID" val="4498"/>
</p:tagLst>
</file>

<file path=ppt/tags/tag515.xml><?xml version="1.0" encoding="utf-8"?>
<p:tagLst xmlns:p="http://schemas.openxmlformats.org/presentationml/2006/main">
  <p:tag name="AS_UNIQUEID" val="4499"/>
</p:tagLst>
</file>

<file path=ppt/tags/tag516.xml><?xml version="1.0" encoding="utf-8"?>
<p:tagLst xmlns:p="http://schemas.openxmlformats.org/presentationml/2006/main">
  <p:tag name="AS_UNIQUEID" val="4502"/>
</p:tagLst>
</file>

<file path=ppt/tags/tag517.xml><?xml version="1.0" encoding="utf-8"?>
<p:tagLst xmlns:p="http://schemas.openxmlformats.org/presentationml/2006/main">
  <p:tag name="AS_UNIQUEID" val="4503"/>
</p:tagLst>
</file>

<file path=ppt/tags/tag518.xml><?xml version="1.0" encoding="utf-8"?>
<p:tagLst xmlns:p="http://schemas.openxmlformats.org/presentationml/2006/main">
  <p:tag name="AS_UNIQUEID" val="4504"/>
</p:tagLst>
</file>

<file path=ppt/tags/tag519.xml><?xml version="1.0" encoding="utf-8"?>
<p:tagLst xmlns:p="http://schemas.openxmlformats.org/presentationml/2006/main">
  <p:tag name="AS_UNIQUEID" val="4506"/>
</p:tagLst>
</file>

<file path=ppt/tags/tag52.xml><?xml version="1.0" encoding="utf-8"?>
<p:tagLst xmlns:p="http://schemas.openxmlformats.org/presentationml/2006/main">
  <p:tag name="AS_UNIQUEID" val="6740"/>
</p:tagLst>
</file>

<file path=ppt/tags/tag520.xml><?xml version="1.0" encoding="utf-8"?>
<p:tagLst xmlns:p="http://schemas.openxmlformats.org/presentationml/2006/main">
  <p:tag name="AS_UNIQUEID" val="4507"/>
</p:tagLst>
</file>

<file path=ppt/tags/tag521.xml><?xml version="1.0" encoding="utf-8"?>
<p:tagLst xmlns:p="http://schemas.openxmlformats.org/presentationml/2006/main">
  <p:tag name="AS_UNIQUEID" val="4508"/>
</p:tagLst>
</file>

<file path=ppt/tags/tag522.xml><?xml version="1.0" encoding="utf-8"?>
<p:tagLst xmlns:p="http://schemas.openxmlformats.org/presentationml/2006/main">
  <p:tag name="AS_UNIQUEID" val="4509"/>
</p:tagLst>
</file>

<file path=ppt/tags/tag523.xml><?xml version="1.0" encoding="utf-8"?>
<p:tagLst xmlns:p="http://schemas.openxmlformats.org/presentationml/2006/main">
  <p:tag name="AS_UNIQUEID" val="4512"/>
</p:tagLst>
</file>

<file path=ppt/tags/tag524.xml><?xml version="1.0" encoding="utf-8"?>
<p:tagLst xmlns:p="http://schemas.openxmlformats.org/presentationml/2006/main">
  <p:tag name="AS_UNIQUEID" val="4513"/>
</p:tagLst>
</file>

<file path=ppt/tags/tag525.xml><?xml version="1.0" encoding="utf-8"?>
<p:tagLst xmlns:p="http://schemas.openxmlformats.org/presentationml/2006/main">
  <p:tag name="AS_UNIQUEID" val="894"/>
</p:tagLst>
</file>

<file path=ppt/tags/tag526.xml><?xml version="1.0" encoding="utf-8"?>
<p:tagLst xmlns:p="http://schemas.openxmlformats.org/presentationml/2006/main">
  <p:tag name="AS_UNIQUEID" val="895"/>
</p:tagLst>
</file>

<file path=ppt/tags/tag527.xml><?xml version="1.0" encoding="utf-8"?>
<p:tagLst xmlns:p="http://schemas.openxmlformats.org/presentationml/2006/main">
  <p:tag name="AS_UNIQUEID" val="896"/>
</p:tagLst>
</file>

<file path=ppt/tags/tag528.xml><?xml version="1.0" encoding="utf-8"?>
<p:tagLst xmlns:p="http://schemas.openxmlformats.org/presentationml/2006/main">
  <p:tag name="AS_UNIQUEID" val="3223"/>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29.xml><?xml version="1.0" encoding="utf-8"?>
<p:tagLst xmlns:p="http://schemas.openxmlformats.org/presentationml/2006/main">
  <p:tag name="AS_UNIQUEID" val="3224"/>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3.xml><?xml version="1.0" encoding="utf-8"?>
<p:tagLst xmlns:p="http://schemas.openxmlformats.org/presentationml/2006/main">
  <p:tag name="AS_UNIQUEID" val="6741"/>
</p:tagLst>
</file>

<file path=ppt/tags/tag530.xml><?xml version="1.0" encoding="utf-8"?>
<p:tagLst xmlns:p="http://schemas.openxmlformats.org/presentationml/2006/main">
  <p:tag name="AS_UNIQUEID" val="3225"/>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31.xml><?xml version="1.0" encoding="utf-8"?>
<p:tagLst xmlns:p="http://schemas.openxmlformats.org/presentationml/2006/main">
  <p:tag name="AS_UNIQUEID" val="3226"/>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32.xml><?xml version="1.0" encoding="utf-8"?>
<p:tagLst xmlns:p="http://schemas.openxmlformats.org/presentationml/2006/main">
  <p:tag name="AS_UNIQUEID" val="3227"/>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33.xml><?xml version="1.0" encoding="utf-8"?>
<p:tagLst xmlns:p="http://schemas.openxmlformats.org/presentationml/2006/main">
  <p:tag name="AS_UNIQUEID" val="3228"/>
  <p:tag name="KSO_WM_BEAUTIFY_FLAG" val="#wm#"/>
  <p:tag name="KSO_WM_SLIDE_BACKGROUND_TYPE" val="general"/>
  <p:tag name="KSO_WM_TAG_VERSION" val="1.0"/>
  <p:tag name="KSO_WM_UNIT_COMPATIBLE" val="0"/>
  <p:tag name="KSO_WM_UNIT_DIAGRAM_ISNUMVISUAL" val="0"/>
  <p:tag name="KSO_WM_UNIT_DIAGRAM_ISREFERUNIT" val="0"/>
  <p:tag name="KSO_WM_UNIT_HIGHLIGHT" val="0"/>
  <p:tag name="KSO_WM_UNIT_ID" val="_12**"/>
  <p:tag name="KSO_WM_UNIT_LAYERLEVEL" val="1"/>
</p:tagLst>
</file>

<file path=ppt/tags/tag534.xml><?xml version="1.0" encoding="utf-8"?>
<p:tagLst xmlns:p="http://schemas.openxmlformats.org/presentationml/2006/main">
  <p:tag name="AS_UNIQUEID" val="3944"/>
</p:tagLst>
</file>

<file path=ppt/tags/tag535.xml><?xml version="1.0" encoding="utf-8"?>
<p:tagLst xmlns:p="http://schemas.openxmlformats.org/presentationml/2006/main">
  <p:tag name="AS_UNIQUEID" val="2504"/>
</p:tagLst>
</file>

<file path=ppt/tags/tag536.xml><?xml version="1.0" encoding="utf-8"?>
<p:tagLst xmlns:p="http://schemas.openxmlformats.org/presentationml/2006/main">
  <p:tag name="AS_UNIQUEID" val="2505"/>
</p:tagLst>
</file>

<file path=ppt/tags/tag537.xml><?xml version="1.0" encoding="utf-8"?>
<p:tagLst xmlns:p="http://schemas.openxmlformats.org/presentationml/2006/main">
  <p:tag name="AS_UNIQUEID" val="5697"/>
</p:tagLst>
</file>

<file path=ppt/tags/tag538.xml><?xml version="1.0" encoding="utf-8"?>
<p:tagLst xmlns:p="http://schemas.openxmlformats.org/presentationml/2006/main">
  <p:tag name="AS_UNIQUEID" val="5698"/>
</p:tagLst>
</file>

<file path=ppt/tags/tag539.xml><?xml version="1.0" encoding="utf-8"?>
<p:tagLst xmlns:p="http://schemas.openxmlformats.org/presentationml/2006/main">
  <p:tag name="AS_UNIQUEID" val="2508"/>
</p:tagLst>
</file>

<file path=ppt/tags/tag54.xml><?xml version="1.0" encoding="utf-8"?>
<p:tagLst xmlns:p="http://schemas.openxmlformats.org/presentationml/2006/main">
  <p:tag name="AS_UNIQUEID" val="6742"/>
</p:tagLst>
</file>

<file path=ppt/tags/tag540.xml><?xml version="1.0" encoding="utf-8"?>
<p:tagLst xmlns:p="http://schemas.openxmlformats.org/presentationml/2006/main">
  <p:tag name="AS_UNIQUEID" val="5699"/>
</p:tagLst>
</file>

<file path=ppt/tags/tag541.xml><?xml version="1.0" encoding="utf-8"?>
<p:tagLst xmlns:p="http://schemas.openxmlformats.org/presentationml/2006/main">
  <p:tag name="AS_UNIQUEID" val="2505"/>
</p:tagLst>
</file>

<file path=ppt/tags/tag542.xml><?xml version="1.0" encoding="utf-8"?>
<p:tagLst xmlns:p="http://schemas.openxmlformats.org/presentationml/2006/main">
  <p:tag name="AS_UNIQUEID" val="5700"/>
</p:tagLst>
</file>

<file path=ppt/tags/tag543.xml><?xml version="1.0" encoding="utf-8"?>
<p:tagLst xmlns:p="http://schemas.openxmlformats.org/presentationml/2006/main">
  <p:tag name="AS_UNIQUEID" val="5345"/>
</p:tagLst>
</file>

<file path=ppt/tags/tag544.xml><?xml version="1.0" encoding="utf-8"?>
<p:tagLst xmlns:p="http://schemas.openxmlformats.org/presentationml/2006/main">
  <p:tag name="AS_UNIQUEID" val="5701"/>
</p:tagLst>
</file>

<file path=ppt/tags/tag545.xml><?xml version="1.0" encoding="utf-8"?>
<p:tagLst xmlns:p="http://schemas.openxmlformats.org/presentationml/2006/main">
  <p:tag name="AS_UNIQUEID" val="5345"/>
</p:tagLst>
</file>

<file path=ppt/tags/tag546.xml><?xml version="1.0" encoding="utf-8"?>
<p:tagLst xmlns:p="http://schemas.openxmlformats.org/presentationml/2006/main">
  <p:tag name="AS_UNIQUEID" val="5702"/>
</p:tagLst>
</file>

<file path=ppt/tags/tag547.xml><?xml version="1.0" encoding="utf-8"?>
<p:tagLst xmlns:p="http://schemas.openxmlformats.org/presentationml/2006/main">
  <p:tag name="AS_UNIQUEID" val="2504"/>
</p:tagLst>
</file>

<file path=ppt/tags/tag548.xml><?xml version="1.0" encoding="utf-8"?>
<p:tagLst xmlns:p="http://schemas.openxmlformats.org/presentationml/2006/main">
  <p:tag name="AS_UNIQUEID" val="2505"/>
</p:tagLst>
</file>

<file path=ppt/tags/tag549.xml><?xml version="1.0" encoding="utf-8"?>
<p:tagLst xmlns:p="http://schemas.openxmlformats.org/presentationml/2006/main">
  <p:tag name="AS_UNIQUEID" val="5704"/>
</p:tagLst>
</file>

<file path=ppt/tags/tag55.xml><?xml version="1.0" encoding="utf-8"?>
<p:tagLst xmlns:p="http://schemas.openxmlformats.org/presentationml/2006/main">
  <p:tag name="AS_UNIQUEID" val="6745"/>
</p:tagLst>
</file>

<file path=ppt/tags/tag550.xml><?xml version="1.0" encoding="utf-8"?>
<p:tagLst xmlns:p="http://schemas.openxmlformats.org/presentationml/2006/main">
  <p:tag name="AS_UNIQUEID" val="2505"/>
</p:tagLst>
</file>

<file path=ppt/tags/tag551.xml><?xml version="1.0" encoding="utf-8"?>
<p:tagLst xmlns:p="http://schemas.openxmlformats.org/presentationml/2006/main">
  <p:tag name="AS_UNIQUEID" val="5345"/>
</p:tagLst>
</file>

<file path=ppt/tags/tag552.xml><?xml version="1.0" encoding="utf-8"?>
<p:tagLst xmlns:p="http://schemas.openxmlformats.org/presentationml/2006/main">
  <p:tag name="AS_UNIQUEID" val="5705"/>
</p:tagLst>
</file>

<file path=ppt/tags/tag553.xml><?xml version="1.0" encoding="utf-8"?>
<p:tagLst xmlns:p="http://schemas.openxmlformats.org/presentationml/2006/main">
  <p:tag name="AS_UNIQUEID" val="5706"/>
</p:tagLst>
</file>

<file path=ppt/tags/tag554.xml><?xml version="1.0" encoding="utf-8"?>
<p:tagLst xmlns:p="http://schemas.openxmlformats.org/presentationml/2006/main">
  <p:tag name="AS_UNIQUEID" val="2508"/>
</p:tagLst>
</file>

<file path=ppt/tags/tag555.xml><?xml version="1.0" encoding="utf-8"?>
<p:tagLst xmlns:p="http://schemas.openxmlformats.org/presentationml/2006/main">
  <p:tag name="AS_UNIQUEID" val="5345"/>
</p:tagLst>
</file>

<file path=ppt/tags/tag556.xml><?xml version="1.0" encoding="utf-8"?>
<p:tagLst xmlns:p="http://schemas.openxmlformats.org/presentationml/2006/main">
  <p:tag name="AS_UNIQUEID" val="5707"/>
</p:tagLst>
</file>

<file path=ppt/tags/tag557.xml><?xml version="1.0" encoding="utf-8"?>
<p:tagLst xmlns:p="http://schemas.openxmlformats.org/presentationml/2006/main">
  <p:tag name="AS_UNIQUEID" val="5345"/>
</p:tagLst>
</file>

<file path=ppt/tags/tag558.xml><?xml version="1.0" encoding="utf-8"?>
<p:tagLst xmlns:p="http://schemas.openxmlformats.org/presentationml/2006/main">
  <p:tag name="AS_UNIQUEID" val="5708"/>
</p:tagLst>
</file>

<file path=ppt/tags/tag559.xml><?xml version="1.0" encoding="utf-8"?>
<p:tagLst xmlns:p="http://schemas.openxmlformats.org/presentationml/2006/main">
  <p:tag name="AS_UNIQUEID" val="5709"/>
</p:tagLst>
</file>

<file path=ppt/tags/tag56.xml><?xml version="1.0" encoding="utf-8"?>
<p:tagLst xmlns:p="http://schemas.openxmlformats.org/presentationml/2006/main">
  <p:tag name="AS_UNIQUEID" val="6746"/>
</p:tagLst>
</file>

<file path=ppt/tags/tag560.xml><?xml version="1.0" encoding="utf-8"?>
<p:tagLst xmlns:p="http://schemas.openxmlformats.org/presentationml/2006/main">
  <p:tag name="AS_UNIQUEID" val="5710"/>
</p:tagLst>
</file>

<file path=ppt/tags/tag561.xml><?xml version="1.0" encoding="utf-8"?>
<p:tagLst xmlns:p="http://schemas.openxmlformats.org/presentationml/2006/main">
  <p:tag name="AS_UNIQUEID" val="5745"/>
</p:tagLst>
</file>

<file path=ppt/tags/tag562.xml><?xml version="1.0" encoding="utf-8"?>
<p:tagLst xmlns:p="http://schemas.openxmlformats.org/presentationml/2006/main">
  <p:tag name="AS_UNIQUEID" val="5746"/>
</p:tagLst>
</file>

<file path=ppt/tags/tag563.xml><?xml version="1.0" encoding="utf-8"?>
<p:tagLst xmlns:p="http://schemas.openxmlformats.org/presentationml/2006/main">
  <p:tag name="AS_UNIQUEID" val="5747"/>
</p:tagLst>
</file>

<file path=ppt/tags/tag564.xml><?xml version="1.0" encoding="utf-8"?>
<p:tagLst xmlns:p="http://schemas.openxmlformats.org/presentationml/2006/main">
  <p:tag name="AS_UNIQUEID" val="5748"/>
</p:tagLst>
</file>

<file path=ppt/tags/tag565.xml><?xml version="1.0" encoding="utf-8"?>
<p:tagLst xmlns:p="http://schemas.openxmlformats.org/presentationml/2006/main">
  <p:tag name="AS_UNIQUEID" val="5749"/>
</p:tagLst>
</file>

<file path=ppt/tags/tag566.xml><?xml version="1.0" encoding="utf-8"?>
<p:tagLst xmlns:p="http://schemas.openxmlformats.org/presentationml/2006/main">
  <p:tag name="AS_UNIQUEID" val="5750"/>
</p:tagLst>
</file>

<file path=ppt/tags/tag567.xml><?xml version="1.0" encoding="utf-8"?>
<p:tagLst xmlns:p="http://schemas.openxmlformats.org/presentationml/2006/main">
  <p:tag name="AS_UNIQUEID" val="4517"/>
</p:tagLst>
</file>

<file path=ppt/tags/tag568.xml><?xml version="1.0" encoding="utf-8"?>
<p:tagLst xmlns:p="http://schemas.openxmlformats.org/presentationml/2006/main">
  <p:tag name="AS_UNIQUEID" val="4518"/>
</p:tagLst>
</file>

<file path=ppt/tags/tag569.xml><?xml version="1.0" encoding="utf-8"?>
<p:tagLst xmlns:p="http://schemas.openxmlformats.org/presentationml/2006/main">
  <p:tag name="AS_UNIQUEID" val="4519"/>
</p:tagLst>
</file>

<file path=ppt/tags/tag57.xml><?xml version="1.0" encoding="utf-8"?>
<p:tagLst xmlns:p="http://schemas.openxmlformats.org/presentationml/2006/main">
  <p:tag name="AS_UNIQUEID" val="6747"/>
</p:tagLst>
</file>

<file path=ppt/tags/tag570.xml><?xml version="1.0" encoding="utf-8"?>
<p:tagLst xmlns:p="http://schemas.openxmlformats.org/presentationml/2006/main">
  <p:tag name="AS_UNIQUEID" val="4520"/>
</p:tagLst>
</file>

<file path=ppt/tags/tag571.xml><?xml version="1.0" encoding="utf-8"?>
<p:tagLst xmlns:p="http://schemas.openxmlformats.org/presentationml/2006/main">
  <p:tag name="AS_UNIQUEID" val="4521"/>
</p:tagLst>
</file>

<file path=ppt/tags/tag572.xml><?xml version="1.0" encoding="utf-8"?>
<p:tagLst xmlns:p="http://schemas.openxmlformats.org/presentationml/2006/main">
  <p:tag name="AS_UNIQUEID" val="4522"/>
</p:tagLst>
</file>

<file path=ppt/tags/tag573.xml><?xml version="1.0" encoding="utf-8"?>
<p:tagLst xmlns:p="http://schemas.openxmlformats.org/presentationml/2006/main">
  <p:tag name="AS_UNIQUEID" val="12275"/>
</p:tagLst>
</file>

<file path=ppt/tags/tag574.xml><?xml version="1.0" encoding="utf-8"?>
<p:tagLst xmlns:p="http://schemas.openxmlformats.org/presentationml/2006/main">
  <p:tag name="AS_UNIQUEID" val="4544"/>
</p:tagLst>
</file>

<file path=ppt/tags/tag575.xml><?xml version="1.0" encoding="utf-8"?>
<p:tagLst xmlns:p="http://schemas.openxmlformats.org/presentationml/2006/main">
  <p:tag name="AS_UNIQUEID" val="4545"/>
</p:tagLst>
</file>

<file path=ppt/tags/tag576.xml><?xml version="1.0" encoding="utf-8"?>
<p:tagLst xmlns:p="http://schemas.openxmlformats.org/presentationml/2006/main">
  <p:tag name="AS_UNIQUEID" val="4000"/>
</p:tagLst>
</file>

<file path=ppt/tags/tag577.xml><?xml version="1.0" encoding="utf-8"?>
<p:tagLst xmlns:p="http://schemas.openxmlformats.org/presentationml/2006/main">
  <p:tag name="AS_UNIQUEID" val="4001"/>
</p:tagLst>
</file>

<file path=ppt/tags/tag578.xml><?xml version="1.0" encoding="utf-8"?>
<p:tagLst xmlns:p="http://schemas.openxmlformats.org/presentationml/2006/main">
  <p:tag name="AS_UNIQUEID" val="4002"/>
</p:tagLst>
</file>

<file path=ppt/tags/tag579.xml><?xml version="1.0" encoding="utf-8"?>
<p:tagLst xmlns:p="http://schemas.openxmlformats.org/presentationml/2006/main">
  <p:tag name="AS_UNIQUEID" val="4003"/>
</p:tagLst>
</file>

<file path=ppt/tags/tag58.xml><?xml version="1.0" encoding="utf-8"?>
<p:tagLst xmlns:p="http://schemas.openxmlformats.org/presentationml/2006/main">
  <p:tag name="AS_UNIQUEID" val="6748"/>
</p:tagLst>
</file>

<file path=ppt/tags/tag580.xml><?xml version="1.0" encoding="utf-8"?>
<p:tagLst xmlns:p="http://schemas.openxmlformats.org/presentationml/2006/main">
  <p:tag name="AS_UNIQUEID" val="4004"/>
</p:tagLst>
</file>

<file path=ppt/tags/tag581.xml><?xml version="1.0" encoding="utf-8"?>
<p:tagLst xmlns:p="http://schemas.openxmlformats.org/presentationml/2006/main">
  <p:tag name="AS_UNIQUEID" val="4545"/>
</p:tagLst>
</file>

<file path=ppt/tags/tag582.xml><?xml version="1.0" encoding="utf-8"?>
<p:tagLst xmlns:p="http://schemas.openxmlformats.org/presentationml/2006/main">
  <p:tag name="AS_UNIQUEID" val="4545"/>
</p:tagLst>
</file>

<file path=ppt/tags/tag583.xml><?xml version="1.0" encoding="utf-8"?>
<p:tagLst xmlns:p="http://schemas.openxmlformats.org/presentationml/2006/main">
  <p:tag name="AS_UNIQUEID" val="4545"/>
</p:tagLst>
</file>

<file path=ppt/tags/tag584.xml><?xml version="1.0" encoding="utf-8"?>
<p:tagLst xmlns:p="http://schemas.openxmlformats.org/presentationml/2006/main">
  <p:tag name="AS_UNIQUEID" val="4544"/>
</p:tagLst>
</file>

<file path=ppt/tags/tag585.xml><?xml version="1.0" encoding="utf-8"?>
<p:tagLst xmlns:p="http://schemas.openxmlformats.org/presentationml/2006/main">
  <p:tag name="AS_UNIQUEID" val="12496"/>
</p:tagLst>
</file>

<file path=ppt/tags/tag586.xml><?xml version="1.0" encoding="utf-8"?>
<p:tagLst xmlns:p="http://schemas.openxmlformats.org/presentationml/2006/main">
  <p:tag name="AS_UNIQUEID" val="12497"/>
</p:tagLst>
</file>

<file path=ppt/tags/tag587.xml><?xml version="1.0" encoding="utf-8"?>
<p:tagLst xmlns:p="http://schemas.openxmlformats.org/presentationml/2006/main">
  <p:tag name="AS_UNIQUEID" val="2219"/>
  <p:tag name="KSO_WM_BEAUTIFY_FLAG" val=""/>
</p:tagLst>
</file>

<file path=ppt/tags/tag588.xml><?xml version="1.0" encoding="utf-8"?>
<p:tagLst xmlns:p="http://schemas.openxmlformats.org/presentationml/2006/main">
  <p:tag name="AS_UNIQUEID" val="2218"/>
  <p:tag name="KSO_WM_BEAUTIFY_FLAG" val=""/>
</p:tagLst>
</file>

<file path=ppt/tags/tag589.xml><?xml version="1.0" encoding="utf-8"?>
<p:tagLst xmlns:p="http://schemas.openxmlformats.org/presentationml/2006/main">
  <p:tag name="AS_UNIQUEID" val="2220"/>
  <p:tag name="KSO_WM_BEAUTIFY_FLAG" val=""/>
</p:tagLst>
</file>

<file path=ppt/tags/tag59.xml><?xml version="1.0" encoding="utf-8"?>
<p:tagLst xmlns:p="http://schemas.openxmlformats.org/presentationml/2006/main">
  <p:tag name="AS_UNIQUEID" val="6749"/>
</p:tagLst>
</file>

<file path=ppt/tags/tag590.xml><?xml version="1.0" encoding="utf-8"?>
<p:tagLst xmlns:p="http://schemas.openxmlformats.org/presentationml/2006/main">
  <p:tag name="AS_UNIQUEID" val="346"/>
</p:tagLst>
</file>

<file path=ppt/tags/tag591.xml><?xml version="1.0" encoding="utf-8"?>
<p:tagLst xmlns:p="http://schemas.openxmlformats.org/presentationml/2006/main">
  <p:tag name="AS_UNIQUEID" val="975"/>
  <p:tag name="KSO_WM_BEAUTIFY_FLAG" val=""/>
</p:tagLst>
</file>

<file path=ppt/tags/tag592.xml><?xml version="1.0" encoding="utf-8"?>
<p:tagLst xmlns:p="http://schemas.openxmlformats.org/presentationml/2006/main">
  <p:tag name="AS_UNIQUEID" val="1002"/>
  <p:tag name="KSO_WM_BEAUTIFY_FLAG" val=""/>
</p:tagLst>
</file>

<file path=ppt/tags/tag593.xml><?xml version="1.0" encoding="utf-8"?>
<p:tagLst xmlns:p="http://schemas.openxmlformats.org/presentationml/2006/main">
  <p:tag name="AS_UNIQUEID" val="4545"/>
</p:tagLst>
</file>

<file path=ppt/tags/tag594.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595.xml><?xml version="1.0" encoding="utf-8"?>
<p:tagLst xmlns:p="http://schemas.openxmlformats.org/presentationml/2006/main">
  <p:tag name="AS_UNIQUEID" val="6846"/>
</p:tagLst>
</file>

<file path=ppt/tags/tag596.xml><?xml version="1.0" encoding="utf-8"?>
<p:tagLst xmlns:p="http://schemas.openxmlformats.org/presentationml/2006/main">
  <p:tag name="AS_UNIQUEID" val="6847"/>
</p:tagLst>
</file>

<file path=ppt/tags/tag597.xml><?xml version="1.0" encoding="utf-8"?>
<p:tagLst xmlns:p="http://schemas.openxmlformats.org/presentationml/2006/main">
  <p:tag name="AS_UNIQUEID" val="346"/>
</p:tagLst>
</file>

<file path=ppt/tags/tag598.xml><?xml version="1.0" encoding="utf-8"?>
<p:tagLst xmlns:p="http://schemas.openxmlformats.org/presentationml/2006/main">
  <p:tag name="AS_UNIQUEID" val="975"/>
  <p:tag name="KSO_WM_BEAUTIFY_FLAG" val=""/>
</p:tagLst>
</file>

<file path=ppt/tags/tag599.xml><?xml version="1.0" encoding="utf-8"?>
<p:tagLst xmlns:p="http://schemas.openxmlformats.org/presentationml/2006/main">
  <p:tag name="AS_UNIQUEID" val="989"/>
  <p:tag name="KSO_WM_BEAUTIFY_FLAG" val=""/>
</p:tagLst>
</file>

<file path=ppt/tags/tag6.xml><?xml version="1.0" encoding="utf-8"?>
<p:tagLst xmlns:p="http://schemas.openxmlformats.org/presentationml/2006/main">
  <p:tag name="AS_UNIQUEID" val="6685"/>
</p:tagLst>
</file>

<file path=ppt/tags/tag60.xml><?xml version="1.0" encoding="utf-8"?>
<p:tagLst xmlns:p="http://schemas.openxmlformats.org/presentationml/2006/main">
  <p:tag name="AS_UNIQUEID" val="6750"/>
</p:tagLst>
</file>

<file path=ppt/tags/tag600.xml><?xml version="1.0" encoding="utf-8"?>
<p:tagLst xmlns:p="http://schemas.openxmlformats.org/presentationml/2006/main">
  <p:tag name="AS_UNIQUEID" val="483"/>
</p:tagLst>
</file>

<file path=ppt/tags/tag601.xml><?xml version="1.0" encoding="utf-8"?>
<p:tagLst xmlns:p="http://schemas.openxmlformats.org/presentationml/2006/main">
  <p:tag name="AS_UNIQUEID" val="990"/>
  <p:tag name="KSO_WM_BEAUTIFY_FLAG" val=""/>
</p:tagLst>
</file>

<file path=ppt/tags/tag602.xml><?xml version="1.0" encoding="utf-8"?>
<p:tagLst xmlns:p="http://schemas.openxmlformats.org/presentationml/2006/main">
  <p:tag name="AS_UNIQUEID" val="991"/>
  <p:tag name="KSO_WM_BEAUTIFY_FLAG" val=""/>
</p:tagLst>
</file>

<file path=ppt/tags/tag603.xml><?xml version="1.0" encoding="utf-8"?>
<p:tagLst xmlns:p="http://schemas.openxmlformats.org/presentationml/2006/main">
  <p:tag name="AS_UNIQUEID" val="4545"/>
</p:tagLst>
</file>

<file path=ppt/tags/tag604.xml><?xml version="1.0" encoding="utf-8"?>
<p:tagLst xmlns:p="http://schemas.openxmlformats.org/presentationml/2006/main">
  <p:tag name="AS_UNIQUEID" val="346"/>
</p:tagLst>
</file>

<file path=ppt/tags/tag605.xml><?xml version="1.0" encoding="utf-8"?>
<p:tagLst xmlns:p="http://schemas.openxmlformats.org/presentationml/2006/main">
  <p:tag name="AS_UNIQUEID" val="975"/>
  <p:tag name="KSO_WM_BEAUTIFY_FLAG" val=""/>
</p:tagLst>
</file>

<file path=ppt/tags/tag606.xml><?xml version="1.0" encoding="utf-8"?>
<p:tagLst xmlns:p="http://schemas.openxmlformats.org/presentationml/2006/main">
  <p:tag name="AS_UNIQUEID" val="1002"/>
  <p:tag name="KSO_WM_BEAUTIFY_FLAG" val=""/>
</p:tagLst>
</file>

<file path=ppt/tags/tag607.xml><?xml version="1.0" encoding="utf-8"?>
<p:tagLst xmlns:p="http://schemas.openxmlformats.org/presentationml/2006/main">
  <p:tag name="AS_UNIQUEID" val="1003"/>
  <p:tag name="KSO_WM_BEAUTIFY_FLAG" val=""/>
</p:tagLst>
</file>

<file path=ppt/tags/tag608.xml><?xml version="1.0" encoding="utf-8"?>
<p:tagLst xmlns:p="http://schemas.openxmlformats.org/presentationml/2006/main">
  <p:tag name="AS_UNIQUEID" val="1004"/>
</p:tagLst>
</file>

<file path=ppt/tags/tag609.xml><?xml version="1.0" encoding="utf-8"?>
<p:tagLst xmlns:p="http://schemas.openxmlformats.org/presentationml/2006/main">
  <p:tag name="AS_UNIQUEID" val="1005"/>
  <p:tag name="KSO_WM_BEAUTIFY_FLAG" val=""/>
</p:tagLst>
</file>

<file path=ppt/tags/tag61.xml><?xml version="1.0" encoding="utf-8"?>
<p:tagLst xmlns:p="http://schemas.openxmlformats.org/presentationml/2006/main">
  <p:tag name="AS_UNIQUEID" val="1870"/>
</p:tagLst>
</file>

<file path=ppt/tags/tag610.xml><?xml version="1.0" encoding="utf-8"?>
<p:tagLst xmlns:p="http://schemas.openxmlformats.org/presentationml/2006/main">
  <p:tag name="AS_UNIQUEID" val="1006"/>
  <p:tag name="KSO_WM_BEAUTIFY_FLAG" val=""/>
</p:tagLst>
</file>

<file path=ppt/tags/tag611.xml><?xml version="1.0" encoding="utf-8"?>
<p:tagLst xmlns:p="http://schemas.openxmlformats.org/presentationml/2006/main">
  <p:tag name="AS_UNIQUEID" val="1007"/>
  <p:tag name="KSO_WM_BEAUTIFY_FLAG" val=""/>
</p:tagLst>
</file>

<file path=ppt/tags/tag612.xml><?xml version="1.0" encoding="utf-8"?>
<p:tagLst xmlns:p="http://schemas.openxmlformats.org/presentationml/2006/main">
  <p:tag name="AS_UNIQUEID" val="1008"/>
  <p:tag name="KSO_WM_BEAUTIFY_FLAG" val=""/>
</p:tagLst>
</file>

<file path=ppt/tags/tag613.xml><?xml version="1.0" encoding="utf-8"?>
<p:tagLst xmlns:p="http://schemas.openxmlformats.org/presentationml/2006/main">
  <p:tag name="AS_UNIQUEID" val="4545"/>
</p:tagLst>
</file>

<file path=ppt/tags/tag614.xml><?xml version="1.0" encoding="utf-8"?>
<p:tagLst xmlns:p="http://schemas.openxmlformats.org/presentationml/2006/main">
  <p:tag name="AS_UNIQUEID" val="346"/>
</p:tagLst>
</file>

<file path=ppt/tags/tag615.xml><?xml version="1.0" encoding="utf-8"?>
<p:tagLst xmlns:p="http://schemas.openxmlformats.org/presentationml/2006/main">
  <p:tag name="AS_UNIQUEID" val="1029"/>
</p:tagLst>
</file>

<file path=ppt/tags/tag616.xml><?xml version="1.0" encoding="utf-8"?>
<p:tagLst xmlns:p="http://schemas.openxmlformats.org/presentationml/2006/main">
  <p:tag name="AS_UNIQUEID" val="1030"/>
  <p:tag name="KSO_WM_BEAUTIFY_FLAG" val=""/>
</p:tagLst>
</file>

<file path=ppt/tags/tag617.xml><?xml version="1.0" encoding="utf-8"?>
<p:tagLst xmlns:p="http://schemas.openxmlformats.org/presentationml/2006/main">
  <p:tag name="AS_UNIQUEID" val="564"/>
  <p:tag name="KSO_WM_BEAUTIFY_FLAG" val=""/>
</p:tagLst>
</file>

<file path=ppt/tags/tag618.xml><?xml version="1.0" encoding="utf-8"?>
<p:tagLst xmlns:p="http://schemas.openxmlformats.org/presentationml/2006/main">
  <p:tag name="AS_UNIQUEID" val="1031"/>
</p:tagLst>
</file>

<file path=ppt/tags/tag619.xml><?xml version="1.0" encoding="utf-8"?>
<p:tagLst xmlns:p="http://schemas.openxmlformats.org/presentationml/2006/main">
  <p:tag name="AS_UNIQUEID" val="1032"/>
  <p:tag name="KSO_WM_BEAUTIFY_FLAG" val=""/>
</p:tagLst>
</file>

<file path=ppt/tags/tag62.xml><?xml version="1.0" encoding="utf-8"?>
<p:tagLst xmlns:p="http://schemas.openxmlformats.org/presentationml/2006/main">
  <p:tag name="AS_UNIQUEID" val="1871"/>
</p:tagLst>
</file>

<file path=ppt/tags/tag620.xml><?xml version="1.0" encoding="utf-8"?>
<p:tagLst xmlns:p="http://schemas.openxmlformats.org/presentationml/2006/main">
  <p:tag name="AS_UNIQUEID" val="1033"/>
  <p:tag name="KSO_WM_BEAUTIFY_FLAG" val=""/>
</p:tagLst>
</file>

<file path=ppt/tags/tag621.xml><?xml version="1.0" encoding="utf-8"?>
<p:tagLst xmlns:p="http://schemas.openxmlformats.org/presentationml/2006/main">
  <p:tag name="AS_UNIQUEID" val="4545"/>
</p:tagLst>
</file>

<file path=ppt/tags/tag622.xml><?xml version="1.0" encoding="utf-8"?>
<p:tagLst xmlns:p="http://schemas.openxmlformats.org/presentationml/2006/main">
  <p:tag name="AS_UNIQUEID" val="346"/>
</p:tagLst>
</file>

<file path=ppt/tags/tag623.xml><?xml version="1.0" encoding="utf-8"?>
<p:tagLst xmlns:p="http://schemas.openxmlformats.org/presentationml/2006/main">
  <p:tag name="AS_UNIQUEID" val="1039"/>
  <p:tag name="KSO_WM_BEAUTIFY_FLAG" val=""/>
</p:tagLst>
</file>

<file path=ppt/tags/tag624.xml><?xml version="1.0" encoding="utf-8"?>
<p:tagLst xmlns:p="http://schemas.openxmlformats.org/presentationml/2006/main">
  <p:tag name="AS_UNIQUEID" val="1040"/>
  <p:tag name="KSO_WM_BEAUTIFY_FLAG" val=""/>
</p:tagLst>
</file>

<file path=ppt/tags/tag625.xml><?xml version="1.0" encoding="utf-8"?>
<p:tagLst xmlns:p="http://schemas.openxmlformats.org/presentationml/2006/main">
  <p:tag name="AS_UNIQUEID" val="1041"/>
  <p:tag name="KSO_WM_BEAUTIFY_FLAG" val=""/>
</p:tagLst>
</file>

<file path=ppt/tags/tag626.xml><?xml version="1.0" encoding="utf-8"?>
<p:tagLst xmlns:p="http://schemas.openxmlformats.org/presentationml/2006/main">
  <p:tag name="AS_UNIQUEID" val="1042"/>
  <p:tag name="KSO_WM_BEAUTIFY_FLAG" val=""/>
</p:tagLst>
</file>

<file path=ppt/tags/tag627.xml><?xml version="1.0" encoding="utf-8"?>
<p:tagLst xmlns:p="http://schemas.openxmlformats.org/presentationml/2006/main">
  <p:tag name="AS_UNIQUEID" val="1043"/>
  <p:tag name="KSO_WM_BEAUTIFY_FLAG" val=""/>
</p:tagLst>
</file>

<file path=ppt/tags/tag628.xml><?xml version="1.0" encoding="utf-8"?>
<p:tagLst xmlns:p="http://schemas.openxmlformats.org/presentationml/2006/main">
  <p:tag name="AS_UNIQUEID" val="1044"/>
  <p:tag name="KSO_WM_BEAUTIFY_FLAG" val=""/>
</p:tagLst>
</file>

<file path=ppt/tags/tag629.xml><?xml version="1.0" encoding="utf-8"?>
<p:tagLst xmlns:p="http://schemas.openxmlformats.org/presentationml/2006/main">
  <p:tag name="AS_UNIQUEID" val="1045"/>
  <p:tag name="KSO_WM_BEAUTIFY_FLAG" val=""/>
</p:tagLst>
</file>

<file path=ppt/tags/tag63.xml><?xml version="1.0" encoding="utf-8"?>
<p:tagLst xmlns:p="http://schemas.openxmlformats.org/presentationml/2006/main">
  <p:tag name="AS_UNIQUEID" val="4151"/>
</p:tagLst>
</file>

<file path=ppt/tags/tag630.xml><?xml version="1.0" encoding="utf-8"?>
<p:tagLst xmlns:p="http://schemas.openxmlformats.org/presentationml/2006/main">
  <p:tag name="AS_UNIQUEID" val="1046"/>
  <p:tag name="KSO_WM_BEAUTIFY_FLAG" val=""/>
</p:tagLst>
</file>

<file path=ppt/tags/tag631.xml><?xml version="1.0" encoding="utf-8"?>
<p:tagLst xmlns:p="http://schemas.openxmlformats.org/presentationml/2006/main">
  <p:tag name="AS_UNIQUEID" val="1047"/>
  <p:tag name="KSO_WM_BEAUTIFY_FLAG" val=""/>
</p:tagLst>
</file>

<file path=ppt/tags/tag632.xml><?xml version="1.0" encoding="utf-8"?>
<p:tagLst xmlns:p="http://schemas.openxmlformats.org/presentationml/2006/main">
  <p:tag name="AS_UNIQUEID" val="1048"/>
  <p:tag name="KSO_WM_BEAUTIFY_FLAG" val=""/>
</p:tagLst>
</file>

<file path=ppt/tags/tag633.xml><?xml version="1.0" encoding="utf-8"?>
<p:tagLst xmlns:p="http://schemas.openxmlformats.org/presentationml/2006/main">
  <p:tag name="AS_UNIQUEID" val="1049"/>
  <p:tag name="KSO_WM_BEAUTIFY_FLAG" val=""/>
</p:tagLst>
</file>

<file path=ppt/tags/tag634.xml><?xml version="1.0" encoding="utf-8"?>
<p:tagLst xmlns:p="http://schemas.openxmlformats.org/presentationml/2006/main">
  <p:tag name="AS_UNIQUEID" val="1050"/>
  <p:tag name="KSO_WM_BEAUTIFY_FLAG" val=""/>
</p:tagLst>
</file>

<file path=ppt/tags/tag635.xml><?xml version="1.0" encoding="utf-8"?>
<p:tagLst xmlns:p="http://schemas.openxmlformats.org/presentationml/2006/main">
  <p:tag name="AS_UNIQUEID" val="1051"/>
  <p:tag name="KSO_WM_BEAUTIFY_FLAG" val=""/>
</p:tagLst>
</file>

<file path=ppt/tags/tag636.xml><?xml version="1.0" encoding="utf-8"?>
<p:tagLst xmlns:p="http://schemas.openxmlformats.org/presentationml/2006/main">
  <p:tag name="AS_UNIQUEID" val="1052"/>
  <p:tag name="KSO_WM_BEAUTIFY_FLAG" val=""/>
</p:tagLst>
</file>

<file path=ppt/tags/tag637.xml><?xml version="1.0" encoding="utf-8"?>
<p:tagLst xmlns:p="http://schemas.openxmlformats.org/presentationml/2006/main">
  <p:tag name="AS_UNIQUEID" val="1053"/>
  <p:tag name="KSO_WM_BEAUTIFY_FLAG" val=""/>
</p:tagLst>
</file>

<file path=ppt/tags/tag638.xml><?xml version="1.0" encoding="utf-8"?>
<p:tagLst xmlns:p="http://schemas.openxmlformats.org/presentationml/2006/main">
  <p:tag name="AS_UNIQUEID" val="1054"/>
  <p:tag name="KSO_WM_BEAUTIFY_FLAG" val=""/>
</p:tagLst>
</file>

<file path=ppt/tags/tag639.xml><?xml version="1.0" encoding="utf-8"?>
<p:tagLst xmlns:p="http://schemas.openxmlformats.org/presentationml/2006/main">
  <p:tag name="AS_UNIQUEID" val="1055"/>
  <p:tag name="KSO_WM_BEAUTIFY_FLAG" val=""/>
</p:tagLst>
</file>

<file path=ppt/tags/tag64.xml><?xml version="1.0" encoding="utf-8"?>
<p:tagLst xmlns:p="http://schemas.openxmlformats.org/presentationml/2006/main">
  <p:tag name="AS_UNIQUEID" val="4152"/>
</p:tagLst>
</file>

<file path=ppt/tags/tag640.xml><?xml version="1.0" encoding="utf-8"?>
<p:tagLst xmlns:p="http://schemas.openxmlformats.org/presentationml/2006/main">
  <p:tag name="AS_UNIQUEID" val="4545"/>
</p:tagLst>
</file>

<file path=ppt/tags/tag641.xml><?xml version="1.0" encoding="utf-8"?>
<p:tagLst xmlns:p="http://schemas.openxmlformats.org/presentationml/2006/main">
  <p:tag name="AS_UNIQUEID" val="346"/>
</p:tagLst>
</file>

<file path=ppt/tags/tag642.xml><?xml version="1.0" encoding="utf-8"?>
<p:tagLst xmlns:p="http://schemas.openxmlformats.org/presentationml/2006/main">
  <p:tag name="AS_UNIQUEID" val="1061"/>
  <p:tag name="KSO_WM_BEAUTIFY_FLAG" val=""/>
</p:tagLst>
</file>

<file path=ppt/tags/tag643.xml><?xml version="1.0" encoding="utf-8"?>
<p:tagLst xmlns:p="http://schemas.openxmlformats.org/presentationml/2006/main">
  <p:tag name="AS_UNIQUEID" val="1064"/>
  <p:tag name="KSO_WM_BEAUTIFY_FLAG" val=""/>
</p:tagLst>
</file>

<file path=ppt/tags/tag644.xml><?xml version="1.0" encoding="utf-8"?>
<p:tagLst xmlns:p="http://schemas.openxmlformats.org/presentationml/2006/main">
  <p:tag name="AS_UNIQUEID" val="1065"/>
  <p:tag name="KSO_WM_BEAUTIFY_FLAG" val=""/>
</p:tagLst>
</file>

<file path=ppt/tags/tag645.xml><?xml version="1.0" encoding="utf-8"?>
<p:tagLst xmlns:p="http://schemas.openxmlformats.org/presentationml/2006/main">
  <p:tag name="AS_UNIQUEID" val="1066"/>
  <p:tag name="KSO_WM_BEAUTIFY_FLAG" val=""/>
</p:tagLst>
</file>

<file path=ppt/tags/tag646.xml><?xml version="1.0" encoding="utf-8"?>
<p:tagLst xmlns:p="http://schemas.openxmlformats.org/presentationml/2006/main">
  <p:tag name="AS_UNIQUEID" val="1067"/>
  <p:tag name="KSO_WM_BEAUTIFY_FLAG" val=""/>
</p:tagLst>
</file>

<file path=ppt/tags/tag647.xml><?xml version="1.0" encoding="utf-8"?>
<p:tagLst xmlns:p="http://schemas.openxmlformats.org/presentationml/2006/main">
  <p:tag name="AS_UNIQUEID" val="4545"/>
</p:tagLst>
</file>

<file path=ppt/tags/tag648.xml><?xml version="1.0" encoding="utf-8"?>
<p:tagLst xmlns:p="http://schemas.openxmlformats.org/presentationml/2006/main">
  <p:tag name="AS_UNIQUEID" val="966"/>
  <p:tag name="KSO_WM_UNIT_PLACING_PICTURE_USER_VIEWPORT" val="{&quot;height&quot;:4265.88031496063,&quot;width&quot;:5839.555905511811}"/>
</p:tagLst>
</file>

<file path=ppt/tags/tag649.xml><?xml version="1.0" encoding="utf-8"?>
<p:tagLst xmlns:p="http://schemas.openxmlformats.org/presentationml/2006/main">
  <p:tag name="AS_UNIQUEID" val="967"/>
  <p:tag name="KSO_WM_BEAUTIFY_FLAG" val=""/>
</p:tagLst>
</file>

<file path=ppt/tags/tag65.xml><?xml version="1.0" encoding="utf-8"?>
<p:tagLst xmlns:p="http://schemas.openxmlformats.org/presentationml/2006/main">
  <p:tag name="AS_UNIQUEID" val="4153"/>
</p:tagLst>
</file>

<file path=ppt/tags/tag650.xml><?xml version="1.0" encoding="utf-8"?>
<p:tagLst xmlns:p="http://schemas.openxmlformats.org/presentationml/2006/main">
  <p:tag name="AS_UNIQUEID" val="968"/>
  <p:tag name="KSO_WM_BEAUTIFY_FLAG" val=""/>
</p:tagLst>
</file>

<file path=ppt/tags/tag651.xml><?xml version="1.0" encoding="utf-8"?>
<p:tagLst xmlns:p="http://schemas.openxmlformats.org/presentationml/2006/main">
  <p:tag name="AS_UNIQUEID" val="969"/>
  <p:tag name="KSO_WM_BEAUTIFY_FLAG" val=""/>
</p:tagLst>
</file>

<file path=ppt/tags/tag652.xml><?xml version="1.0" encoding="utf-8"?>
<p:tagLst xmlns:p="http://schemas.openxmlformats.org/presentationml/2006/main">
  <p:tag name="AS_UNIQUEID" val="346"/>
</p:tagLst>
</file>

<file path=ppt/tags/tag653.xml><?xml version="1.0" encoding="utf-8"?>
<p:tagLst xmlns:p="http://schemas.openxmlformats.org/presentationml/2006/main">
  <p:tag name="AS_UNIQUEID" val="975"/>
  <p:tag name="KSO_WM_BEAUTIFY_FLAG" val=""/>
</p:tagLst>
</file>

<file path=ppt/tags/tag654.xml><?xml version="1.0" encoding="utf-8"?>
<p:tagLst xmlns:p="http://schemas.openxmlformats.org/presentationml/2006/main">
  <p:tag name="AS_UNIQUEID" val="4545"/>
</p:tagLst>
</file>

<file path=ppt/tags/tag655.xml><?xml version="1.0" encoding="utf-8"?>
<p:tagLst xmlns:p="http://schemas.openxmlformats.org/presentationml/2006/main">
  <p:tag name="AS_UNIQUEID" val="986"/>
</p:tagLst>
</file>

<file path=ppt/tags/tag656.xml><?xml version="1.0" encoding="utf-8"?>
<p:tagLst xmlns:p="http://schemas.openxmlformats.org/presentationml/2006/main">
  <p:tag name="AS_UNIQUEID" val="418"/>
</p:tagLst>
</file>

<file path=ppt/tags/tag657.xml><?xml version="1.0" encoding="utf-8"?>
<p:tagLst xmlns:p="http://schemas.openxmlformats.org/presentationml/2006/main">
  <p:tag name="AS_UNIQUEID" val="418"/>
  <p:tag name="KSO_WM_BEAUTIFY_FLAG" val=""/>
</p:tagLst>
</file>

<file path=ppt/tags/tag658.xml><?xml version="1.0" encoding="utf-8"?>
<p:tagLst xmlns:p="http://schemas.openxmlformats.org/presentationml/2006/main">
  <p:tag name="AS_UNIQUEID" val="418"/>
  <p:tag name="KSO_WM_BEAUTIFY_FLAG" val=""/>
</p:tagLst>
</file>

<file path=ppt/tags/tag659.xml><?xml version="1.0" encoding="utf-8"?>
<p:tagLst xmlns:p="http://schemas.openxmlformats.org/presentationml/2006/main">
  <p:tag name="AS_UNIQUEID" val="616"/>
</p:tagLst>
</file>

<file path=ppt/tags/tag66.xml><?xml version="1.0" encoding="utf-8"?>
<p:tagLst xmlns:p="http://schemas.openxmlformats.org/presentationml/2006/main">
  <p:tag name="AS_UNIQUEID" val="4154"/>
</p:tagLst>
</file>

<file path=ppt/tags/tag660.xml><?xml version="1.0" encoding="utf-8"?>
<p:tagLst xmlns:p="http://schemas.openxmlformats.org/presentationml/2006/main">
  <p:tag name="AS_UNIQUEID" val="416"/>
  <p:tag name="KSO_WM_BEAUTIFY_FLAG" val=""/>
</p:tagLst>
</file>

<file path=ppt/tags/tag661.xml><?xml version="1.0" encoding="utf-8"?>
<p:tagLst xmlns:p="http://schemas.openxmlformats.org/presentationml/2006/main">
  <p:tag name="AS_UNIQUEID" val="617"/>
  <p:tag name="KSO_WM_BEAUTIFY_FLAG" val=""/>
</p:tagLst>
</file>

<file path=ppt/tags/tag662.xml><?xml version="1.0" encoding="utf-8"?>
<p:tagLst xmlns:p="http://schemas.openxmlformats.org/presentationml/2006/main">
  <p:tag name="AS_UNIQUEID" val="418"/>
  <p:tag name="KSO_WM_BEAUTIFY_FLAG" val=""/>
</p:tagLst>
</file>

<file path=ppt/tags/tag663.xml><?xml version="1.0" encoding="utf-8"?>
<p:tagLst xmlns:p="http://schemas.openxmlformats.org/presentationml/2006/main">
  <p:tag name="AS_UNIQUEID" val="418"/>
  <p:tag name="KSO_WM_BEAUTIFY_FLAG" val=""/>
</p:tagLst>
</file>

<file path=ppt/tags/tag664.xml><?xml version="1.0" encoding="utf-8"?>
<p:tagLst xmlns:p="http://schemas.openxmlformats.org/presentationml/2006/main">
  <p:tag name="AS_UNIQUEID" val="618"/>
</p:tagLst>
</file>

<file path=ppt/tags/tag665.xml><?xml version="1.0" encoding="utf-8"?>
<p:tagLst xmlns:p="http://schemas.openxmlformats.org/presentationml/2006/main">
  <p:tag name="AS_UNIQUEID" val="416"/>
  <p:tag name="KSO_WM_BEAUTIFY_FLAG" val=""/>
</p:tagLst>
</file>

<file path=ppt/tags/tag666.xml><?xml version="1.0" encoding="utf-8"?>
<p:tagLst xmlns:p="http://schemas.openxmlformats.org/presentationml/2006/main">
  <p:tag name="AS_UNIQUEID" val="619"/>
  <p:tag name="KSO_WM_BEAUTIFY_FLAG" val=""/>
</p:tagLst>
</file>

<file path=ppt/tags/tag667.xml><?xml version="1.0" encoding="utf-8"?>
<p:tagLst xmlns:p="http://schemas.openxmlformats.org/presentationml/2006/main">
  <p:tag name="AS_UNIQUEID" val="418"/>
  <p:tag name="KSO_WM_BEAUTIFY_FLAG" val=""/>
</p:tagLst>
</file>

<file path=ppt/tags/tag668.xml><?xml version="1.0" encoding="utf-8"?>
<p:tagLst xmlns:p="http://schemas.openxmlformats.org/presentationml/2006/main">
  <p:tag name="AS_UNIQUEID" val="620"/>
</p:tagLst>
</file>

<file path=ppt/tags/tag669.xml><?xml version="1.0" encoding="utf-8"?>
<p:tagLst xmlns:p="http://schemas.openxmlformats.org/presentationml/2006/main">
  <p:tag name="AS_UNIQUEID" val="416"/>
  <p:tag name="KSO_WM_BEAUTIFY_FLAG" val=""/>
</p:tagLst>
</file>

<file path=ppt/tags/tag67.xml><?xml version="1.0" encoding="utf-8"?>
<p:tagLst xmlns:p="http://schemas.openxmlformats.org/presentationml/2006/main">
  <p:tag name="AS_UNIQUEID" val="4155"/>
</p:tagLst>
</file>

<file path=ppt/tags/tag670.xml><?xml version="1.0" encoding="utf-8"?>
<p:tagLst xmlns:p="http://schemas.openxmlformats.org/presentationml/2006/main">
  <p:tag name="AS_UNIQUEID" val="621"/>
  <p:tag name="KSO_WM_BEAUTIFY_FLAG" val=""/>
</p:tagLst>
</file>

<file path=ppt/tags/tag671.xml><?xml version="1.0" encoding="utf-8"?>
<p:tagLst xmlns:p="http://schemas.openxmlformats.org/presentationml/2006/main">
  <p:tag name="AS_UNIQUEID" val="622"/>
</p:tagLst>
</file>

<file path=ppt/tags/tag672.xml><?xml version="1.0" encoding="utf-8"?>
<p:tagLst xmlns:p="http://schemas.openxmlformats.org/presentationml/2006/main">
  <p:tag name="AS_UNIQUEID" val="416"/>
  <p:tag name="KSO_WM_BEAUTIFY_FLAG" val=""/>
</p:tagLst>
</file>

<file path=ppt/tags/tag673.xml><?xml version="1.0" encoding="utf-8"?>
<p:tagLst xmlns:p="http://schemas.openxmlformats.org/presentationml/2006/main">
  <p:tag name="AS_UNIQUEID" val="623"/>
  <p:tag name="KSO_WM_BEAUTIFY_FLAG" val=""/>
</p:tagLst>
</file>

<file path=ppt/tags/tag674.xml><?xml version="1.0" encoding="utf-8"?>
<p:tagLst xmlns:p="http://schemas.openxmlformats.org/presentationml/2006/main">
  <p:tag name="AS_UNIQUEID" val="624"/>
</p:tagLst>
</file>

<file path=ppt/tags/tag675.xml><?xml version="1.0" encoding="utf-8"?>
<p:tagLst xmlns:p="http://schemas.openxmlformats.org/presentationml/2006/main">
  <p:tag name="AS_UNIQUEID" val="416"/>
  <p:tag name="KSO_WM_BEAUTIFY_FLAG" val=""/>
</p:tagLst>
</file>

<file path=ppt/tags/tag676.xml><?xml version="1.0" encoding="utf-8"?>
<p:tagLst xmlns:p="http://schemas.openxmlformats.org/presentationml/2006/main">
  <p:tag name="AS_UNIQUEID" val="625"/>
  <p:tag name="KSO_WM_BEAUTIFY_FLAG" val=""/>
</p:tagLst>
</file>

<file path=ppt/tags/tag677.xml><?xml version="1.0" encoding="utf-8"?>
<p:tagLst xmlns:p="http://schemas.openxmlformats.org/presentationml/2006/main">
  <p:tag name="AS_UNIQUEID" val="418"/>
  <p:tag name="KSO_WM_BEAUTIFY_FLAG" val=""/>
</p:tagLst>
</file>

<file path=ppt/tags/tag678.xml><?xml version="1.0" encoding="utf-8"?>
<p:tagLst xmlns:p="http://schemas.openxmlformats.org/presentationml/2006/main">
  <p:tag name="AS_UNIQUEID" val="626"/>
</p:tagLst>
</file>

<file path=ppt/tags/tag679.xml><?xml version="1.0" encoding="utf-8"?>
<p:tagLst xmlns:p="http://schemas.openxmlformats.org/presentationml/2006/main">
  <p:tag name="AS_UNIQUEID" val="416"/>
  <p:tag name="KSO_WM_BEAUTIFY_FLAG" val=""/>
</p:tagLst>
</file>

<file path=ppt/tags/tag68.xml><?xml version="1.0" encoding="utf-8"?>
<p:tagLst xmlns:p="http://schemas.openxmlformats.org/presentationml/2006/main">
  <p:tag name="AS_UNIQUEID" val="4156"/>
</p:tagLst>
</file>

<file path=ppt/tags/tag680.xml><?xml version="1.0" encoding="utf-8"?>
<p:tagLst xmlns:p="http://schemas.openxmlformats.org/presentationml/2006/main">
  <p:tag name="AS_UNIQUEID" val="627"/>
  <p:tag name="KSO_WM_BEAUTIFY_FLAG" val=""/>
</p:tagLst>
</file>

<file path=ppt/tags/tag681.xml><?xml version="1.0" encoding="utf-8"?>
<p:tagLst xmlns:p="http://schemas.openxmlformats.org/presentationml/2006/main">
  <p:tag name="AS_UNIQUEID" val="418"/>
  <p:tag name="KSO_WM_BEAUTIFY_FLAG" val=""/>
</p:tagLst>
</file>

<file path=ppt/tags/tag682.xml><?xml version="1.0" encoding="utf-8"?>
<p:tagLst xmlns:p="http://schemas.openxmlformats.org/presentationml/2006/main">
  <p:tag name="AS_UNIQUEID" val="628"/>
</p:tagLst>
</file>

<file path=ppt/tags/tag683.xml><?xml version="1.0" encoding="utf-8"?>
<p:tagLst xmlns:p="http://schemas.openxmlformats.org/presentationml/2006/main">
  <p:tag name="AS_UNIQUEID" val="416"/>
  <p:tag name="KSO_WM_BEAUTIFY_FLAG" val=""/>
</p:tagLst>
</file>

<file path=ppt/tags/tag684.xml><?xml version="1.0" encoding="utf-8"?>
<p:tagLst xmlns:p="http://schemas.openxmlformats.org/presentationml/2006/main">
  <p:tag name="AS_UNIQUEID" val="629"/>
  <p:tag name="KSO_WM_BEAUTIFY_FLAG" val=""/>
</p:tagLst>
</file>

<file path=ppt/tags/tag685.xml><?xml version="1.0" encoding="utf-8"?>
<p:tagLst xmlns:p="http://schemas.openxmlformats.org/presentationml/2006/main">
  <p:tag name="AS_UNIQUEID" val="630"/>
</p:tagLst>
</file>

<file path=ppt/tags/tag686.xml><?xml version="1.0" encoding="utf-8"?>
<p:tagLst xmlns:p="http://schemas.openxmlformats.org/presentationml/2006/main">
  <p:tag name="AS_UNIQUEID" val="416"/>
  <p:tag name="KSO_WM_BEAUTIFY_FLAG" val=""/>
</p:tagLst>
</file>

<file path=ppt/tags/tag687.xml><?xml version="1.0" encoding="utf-8"?>
<p:tagLst xmlns:p="http://schemas.openxmlformats.org/presentationml/2006/main">
  <p:tag name="AS_UNIQUEID" val="631"/>
  <p:tag name="KSO_WM_BEAUTIFY_FLAG" val=""/>
</p:tagLst>
</file>

<file path=ppt/tags/tag688.xml><?xml version="1.0" encoding="utf-8"?>
<p:tagLst xmlns:p="http://schemas.openxmlformats.org/presentationml/2006/main">
  <p:tag name="AS_UNIQUEID" val="418"/>
  <p:tag name="KSO_WM_BEAUTIFY_FLAG" val=""/>
</p:tagLst>
</file>

<file path=ppt/tags/tag689.xml><?xml version="1.0" encoding="utf-8"?>
<p:tagLst xmlns:p="http://schemas.openxmlformats.org/presentationml/2006/main">
  <p:tag name="AS_UNIQUEID" val="418"/>
  <p:tag name="KSO_WM_BEAUTIFY_FLAG" val=""/>
</p:tagLst>
</file>

<file path=ppt/tags/tag69.xml><?xml version="1.0" encoding="utf-8"?>
<p:tagLst xmlns:p="http://schemas.openxmlformats.org/presentationml/2006/main">
  <p:tag name="AS_UNIQUEID" val="4157"/>
</p:tagLst>
</file>

<file path=ppt/tags/tag690.xml><?xml version="1.0" encoding="utf-8"?>
<p:tagLst xmlns:p="http://schemas.openxmlformats.org/presentationml/2006/main">
  <p:tag name="AS_UNIQUEID" val="986"/>
</p:tagLst>
</file>

<file path=ppt/tags/tag691.xml><?xml version="1.0" encoding="utf-8"?>
<p:tagLst xmlns:p="http://schemas.openxmlformats.org/presentationml/2006/main">
  <p:tag name="AS_UNIQUEID" val="467"/>
</p:tagLst>
</file>

<file path=ppt/tags/tag692.xml><?xml version="1.0" encoding="utf-8"?>
<p:tagLst xmlns:p="http://schemas.openxmlformats.org/presentationml/2006/main">
  <p:tag name="AS_UNIQUEID" val="468"/>
  <p:tag name="KSO_WM_BEAUTIFY_FLAG" val=""/>
</p:tagLst>
</file>

<file path=ppt/tags/tag693.xml><?xml version="1.0" encoding="utf-8"?>
<p:tagLst xmlns:p="http://schemas.openxmlformats.org/presentationml/2006/main">
  <p:tag name="AS_UNIQUEID" val="469"/>
  <p:tag name="KSO_WM_BEAUTIFY_FLAG" val=""/>
</p:tagLst>
</file>

<file path=ppt/tags/tag694.xml><?xml version="1.0" encoding="utf-8"?>
<p:tagLst xmlns:p="http://schemas.openxmlformats.org/presentationml/2006/main">
  <p:tag name="AS_UNIQUEID" val="470"/>
  <p:tag name="KSO_WM_BEAUTIFY_FLAG" val=""/>
</p:tagLst>
</file>

<file path=ppt/tags/tag695.xml><?xml version="1.0" encoding="utf-8"?>
<p:tagLst xmlns:p="http://schemas.openxmlformats.org/presentationml/2006/main">
  <p:tag name="AS_UNIQUEID" val="471"/>
  <p:tag name="KSO_WM_BEAUTIFY_FLAG" val=""/>
</p:tagLst>
</file>

<file path=ppt/tags/tag696.xml><?xml version="1.0" encoding="utf-8"?>
<p:tagLst xmlns:p="http://schemas.openxmlformats.org/presentationml/2006/main">
  <p:tag name="AS_UNIQUEID" val="472"/>
  <p:tag name="KSO_WM_BEAUTIFY_FLAG" val=""/>
</p:tagLst>
</file>

<file path=ppt/tags/tag697.xml><?xml version="1.0" encoding="utf-8"?>
<p:tagLst xmlns:p="http://schemas.openxmlformats.org/presentationml/2006/main">
  <p:tag name="AS_UNIQUEID" val="473"/>
  <p:tag name="KSO_WM_BEAUTIFY_FLAG" val=""/>
</p:tagLst>
</file>

<file path=ppt/tags/tag698.xml><?xml version="1.0" encoding="utf-8"?>
<p:tagLst xmlns:p="http://schemas.openxmlformats.org/presentationml/2006/main">
  <p:tag name="AS_UNIQUEID" val="474"/>
  <p:tag name="KSO_WM_BEAUTIFY_FLAG" val=""/>
</p:tagLst>
</file>

<file path=ppt/tags/tag699.xml><?xml version="1.0" encoding="utf-8"?>
<p:tagLst xmlns:p="http://schemas.openxmlformats.org/presentationml/2006/main">
  <p:tag name="AS_UNIQUEID" val="475"/>
  <p:tag name="KSO_WM_BEAUTIFY_FLAG" val=""/>
</p:tagLst>
</file>

<file path=ppt/tags/tag7.xml><?xml version="1.0" encoding="utf-8"?>
<p:tagLst xmlns:p="http://schemas.openxmlformats.org/presentationml/2006/main">
  <p:tag name="AS_UNIQUEID" val="6687"/>
</p:tagLst>
</file>

<file path=ppt/tags/tag70.xml><?xml version="1.0" encoding="utf-8"?>
<p:tagLst xmlns:p="http://schemas.openxmlformats.org/presentationml/2006/main">
  <p:tag name="AS_UNIQUEID" val="4158"/>
</p:tagLst>
</file>

<file path=ppt/tags/tag700.xml><?xml version="1.0" encoding="utf-8"?>
<p:tagLst xmlns:p="http://schemas.openxmlformats.org/presentationml/2006/main">
  <p:tag name="AS_UNIQUEID" val="476"/>
  <p:tag name="KSO_WM_BEAUTIFY_FLAG" val=""/>
</p:tagLst>
</file>

<file path=ppt/tags/tag701.xml><?xml version="1.0" encoding="utf-8"?>
<p:tagLst xmlns:p="http://schemas.openxmlformats.org/presentationml/2006/main">
  <p:tag name="AS_UNIQUEID" val="477"/>
  <p:tag name="KSO_WM_BEAUTIFY_FLAG" val=""/>
</p:tagLst>
</file>

<file path=ppt/tags/tag702.xml><?xml version="1.0" encoding="utf-8"?>
<p:tagLst xmlns:p="http://schemas.openxmlformats.org/presentationml/2006/main">
  <p:tag name="AS_UNIQUEID" val="478"/>
  <p:tag name="KSO_WM_BEAUTIFY_FLAG" val=""/>
</p:tagLst>
</file>

<file path=ppt/tags/tag703.xml><?xml version="1.0" encoding="utf-8"?>
<p:tagLst xmlns:p="http://schemas.openxmlformats.org/presentationml/2006/main">
  <p:tag name="AS_UNIQUEID" val="479"/>
  <p:tag name="KSO_WM_BEAUTIFY_FLAG" val=""/>
</p:tagLst>
</file>

<file path=ppt/tags/tag704.xml><?xml version="1.0" encoding="utf-8"?>
<p:tagLst xmlns:p="http://schemas.openxmlformats.org/presentationml/2006/main">
  <p:tag name="AS_UNIQUEID" val="480"/>
  <p:tag name="KSO_WM_BEAUTIFY_FLAG" val=""/>
</p:tagLst>
</file>

<file path=ppt/tags/tag705.xml><?xml version="1.0" encoding="utf-8"?>
<p:tagLst xmlns:p="http://schemas.openxmlformats.org/presentationml/2006/main">
  <p:tag name="AS_UNIQUEID" val="481"/>
  <p:tag name="KSO_WM_BEAUTIFY_FLAG" val=""/>
</p:tagLst>
</file>

<file path=ppt/tags/tag706.xml><?xml version="1.0" encoding="utf-8"?>
<p:tagLst xmlns:p="http://schemas.openxmlformats.org/presentationml/2006/main">
  <p:tag name="AS_UNIQUEID" val="482"/>
  <p:tag name="KSO_WM_BEAUTIFY_FLAG" val=""/>
</p:tagLst>
</file>

<file path=ppt/tags/tag707.xml><?xml version="1.0" encoding="utf-8"?>
<p:tagLst xmlns:p="http://schemas.openxmlformats.org/presentationml/2006/main">
  <p:tag name="AS_UNIQUEID" val="483"/>
  <p:tag name="KSO_WM_BEAUTIFY_FLAG" val=""/>
</p:tagLst>
</file>

<file path=ppt/tags/tag708.xml><?xml version="1.0" encoding="utf-8"?>
<p:tagLst xmlns:p="http://schemas.openxmlformats.org/presentationml/2006/main">
  <p:tag name="AS_UNIQUEID" val="484"/>
  <p:tag name="KSO_WM_BEAUTIFY_FLAG" val=""/>
</p:tagLst>
</file>

<file path=ppt/tags/tag709.xml><?xml version="1.0" encoding="utf-8"?>
<p:tagLst xmlns:p="http://schemas.openxmlformats.org/presentationml/2006/main">
  <p:tag name="AS_UNIQUEID" val="485"/>
  <p:tag name="KSO_WM_BEAUTIFY_FLAG" val=""/>
</p:tagLst>
</file>

<file path=ppt/tags/tag71.xml><?xml version="1.0" encoding="utf-8"?>
<p:tagLst xmlns:p="http://schemas.openxmlformats.org/presentationml/2006/main">
  <p:tag name="AS_UNIQUEID" val="4159"/>
</p:tagLst>
</file>

<file path=ppt/tags/tag710.xml><?xml version="1.0" encoding="utf-8"?>
<p:tagLst xmlns:p="http://schemas.openxmlformats.org/presentationml/2006/main">
  <p:tag name="AS_UNIQUEID" val="486"/>
  <p:tag name="KSO_WM_BEAUTIFY_FLAG" val=""/>
</p:tagLst>
</file>

<file path=ppt/tags/tag711.xml><?xml version="1.0" encoding="utf-8"?>
<p:tagLst xmlns:p="http://schemas.openxmlformats.org/presentationml/2006/main">
  <p:tag name="AS_UNIQUEID" val="487"/>
  <p:tag name="KSO_WM_BEAUTIFY_FLAG" val=""/>
</p:tagLst>
</file>

<file path=ppt/tags/tag712.xml><?xml version="1.0" encoding="utf-8"?>
<p:tagLst xmlns:p="http://schemas.openxmlformats.org/presentationml/2006/main">
  <p:tag name="AS_UNIQUEID" val="488"/>
  <p:tag name="KSO_WM_BEAUTIFY_FLAG" val=""/>
</p:tagLst>
</file>

<file path=ppt/tags/tag713.xml><?xml version="1.0" encoding="utf-8"?>
<p:tagLst xmlns:p="http://schemas.openxmlformats.org/presentationml/2006/main">
  <p:tag name="AS_UNIQUEID" val="489"/>
  <p:tag name="KSO_WM_BEAUTIFY_FLAG" val=""/>
</p:tagLst>
</file>

<file path=ppt/tags/tag714.xml><?xml version="1.0" encoding="utf-8"?>
<p:tagLst xmlns:p="http://schemas.openxmlformats.org/presentationml/2006/main">
  <p:tag name="AS_UNIQUEID" val="490"/>
  <p:tag name="KSO_WM_BEAUTIFY_FLAG" val=""/>
</p:tagLst>
</file>

<file path=ppt/tags/tag715.xml><?xml version="1.0" encoding="utf-8"?>
<p:tagLst xmlns:p="http://schemas.openxmlformats.org/presentationml/2006/main">
  <p:tag name="AS_UNIQUEID" val="1127"/>
</p:tagLst>
</file>

<file path=ppt/tags/tag716.xml><?xml version="1.0" encoding="utf-8"?>
<p:tagLst xmlns:p="http://schemas.openxmlformats.org/presentationml/2006/main">
  <p:tag name="AS_UNIQUEID" val="1128"/>
  <p:tag name="KSO_WM_BEAUTIFY_FLAG" val=""/>
</p:tagLst>
</file>

<file path=ppt/tags/tag717.xml><?xml version="1.0" encoding="utf-8"?>
<p:tagLst xmlns:p="http://schemas.openxmlformats.org/presentationml/2006/main">
  <p:tag name="AS_UNIQUEID" val="1129"/>
  <p:tag name="KSO_WM_BEAUTIFY_FLAG" val=""/>
</p:tagLst>
</file>

<file path=ppt/tags/tag718.xml><?xml version="1.0" encoding="utf-8"?>
<p:tagLst xmlns:p="http://schemas.openxmlformats.org/presentationml/2006/main">
  <p:tag name="AS_UNIQUEID" val="1130"/>
  <p:tag name="KSO_WM_BEAUTIFY_FLAG" val=""/>
</p:tagLst>
</file>

<file path=ppt/tags/tag719.xml><?xml version="1.0" encoding="utf-8"?>
<p:tagLst xmlns:p="http://schemas.openxmlformats.org/presentationml/2006/main">
  <p:tag name="AS_UNIQUEID" val="1131"/>
  <p:tag name="KSO_WM_BEAUTIFY_FLAG" val=""/>
</p:tagLst>
</file>

<file path=ppt/tags/tag72.xml><?xml version="1.0" encoding="utf-8"?>
<p:tagLst xmlns:p="http://schemas.openxmlformats.org/presentationml/2006/main">
  <p:tag name="AS_UNIQUEID" val="1580"/>
</p:tagLst>
</file>

<file path=ppt/tags/tag720.xml><?xml version="1.0" encoding="utf-8"?>
<p:tagLst xmlns:p="http://schemas.openxmlformats.org/presentationml/2006/main">
  <p:tag name="AS_UNIQUEID" val="1132"/>
  <p:tag name="KSO_WM_BEAUTIFY_FLAG" val=""/>
</p:tagLst>
</file>

<file path=ppt/tags/tag721.xml><?xml version="1.0" encoding="utf-8"?>
<p:tagLst xmlns:p="http://schemas.openxmlformats.org/presentationml/2006/main">
  <p:tag name="AS_UNIQUEID" val="986"/>
</p:tagLst>
</file>

<file path=ppt/tags/tag722.xml><?xml version="1.0" encoding="utf-8"?>
<p:tagLst xmlns:p="http://schemas.openxmlformats.org/presentationml/2006/main">
  <p:tag name="AS_UNIQUEID" val="1077"/>
  <p:tag name="KSO_WM_BEAUTIFY_FLAG" val=""/>
</p:tagLst>
</file>

<file path=ppt/tags/tag723.xml><?xml version="1.0" encoding="utf-8"?>
<p:tagLst xmlns:p="http://schemas.openxmlformats.org/presentationml/2006/main">
  <p:tag name="AS_UNIQUEID" val="386"/>
  <p:tag name="KSO_WM_BEAUTIFY_FLAG" val=""/>
</p:tagLst>
</file>

<file path=ppt/tags/tag724.xml><?xml version="1.0" encoding="utf-8"?>
<p:tagLst xmlns:p="http://schemas.openxmlformats.org/presentationml/2006/main">
  <p:tag name="AS_UNIQUEID" val="1078"/>
  <p:tag name="KSO_WM_BEAUTIFY_FLAG" val=""/>
</p:tagLst>
</file>

<file path=ppt/tags/tag725.xml><?xml version="1.0" encoding="utf-8"?>
<p:tagLst xmlns:p="http://schemas.openxmlformats.org/presentationml/2006/main">
  <p:tag name="AS_UNIQUEID" val="1079"/>
  <p:tag name="KSO_WM_BEAUTIFY_FLAG" val=""/>
</p:tagLst>
</file>

<file path=ppt/tags/tag726.xml><?xml version="1.0" encoding="utf-8"?>
<p:tagLst xmlns:p="http://schemas.openxmlformats.org/presentationml/2006/main">
  <p:tag name="AS_UNIQUEID" val="1080"/>
  <p:tag name="KSO_WM_BEAUTIFY_FLAG" val=""/>
</p:tagLst>
</file>

<file path=ppt/tags/tag727.xml><?xml version="1.0" encoding="utf-8"?>
<p:tagLst xmlns:p="http://schemas.openxmlformats.org/presentationml/2006/main">
  <p:tag name="AS_UNIQUEID" val="1081"/>
  <p:tag name="KSO_WM_BEAUTIFY_FLAG" val=""/>
</p:tagLst>
</file>

<file path=ppt/tags/tag728.xml><?xml version="1.0" encoding="utf-8"?>
<p:tagLst xmlns:p="http://schemas.openxmlformats.org/presentationml/2006/main">
  <p:tag name="AS_UNIQUEID" val="1082"/>
  <p:tag name="KSO_WM_BEAUTIFY_FLAG" val=""/>
</p:tagLst>
</file>

<file path=ppt/tags/tag729.xml><?xml version="1.0" encoding="utf-8"?>
<p:tagLst xmlns:p="http://schemas.openxmlformats.org/presentationml/2006/main">
  <p:tag name="AS_UNIQUEID" val="1083"/>
  <p:tag name="KSO_WM_BEAUTIFY_FLAG" val=""/>
</p:tagLst>
</file>

<file path=ppt/tags/tag73.xml><?xml version="1.0" encoding="utf-8"?>
<p:tagLst xmlns:p="http://schemas.openxmlformats.org/presentationml/2006/main">
  <p:tag name="AS_UNIQUEID" val="1581"/>
</p:tagLst>
</file>

<file path=ppt/tags/tag730.xml><?xml version="1.0" encoding="utf-8"?>
<p:tagLst xmlns:p="http://schemas.openxmlformats.org/presentationml/2006/main">
  <p:tag name="AS_UNIQUEID" val="387"/>
  <p:tag name="KSO_WM_BEAUTIFY_FLAG" val=""/>
</p:tagLst>
</file>

<file path=ppt/tags/tag731.xml><?xml version="1.0" encoding="utf-8"?>
<p:tagLst xmlns:p="http://schemas.openxmlformats.org/presentationml/2006/main">
  <p:tag name="AS_UNIQUEID" val="1084"/>
  <p:tag name="KSO_WM_BEAUTIFY_FLAG" val=""/>
</p:tagLst>
</file>

<file path=ppt/tags/tag732.xml><?xml version="1.0" encoding="utf-8"?>
<p:tagLst xmlns:p="http://schemas.openxmlformats.org/presentationml/2006/main">
  <p:tag name="AS_UNIQUEID" val="1085"/>
  <p:tag name="KSO_WM_BEAUTIFY_FLAG" val=""/>
</p:tagLst>
</file>

<file path=ppt/tags/tag733.xml><?xml version="1.0" encoding="utf-8"?>
<p:tagLst xmlns:p="http://schemas.openxmlformats.org/presentationml/2006/main">
  <p:tag name="AS_UNIQUEID" val="986"/>
</p:tagLst>
</file>

<file path=ppt/tags/tag734.xml><?xml version="1.0" encoding="utf-8"?>
<p:tagLst xmlns:p="http://schemas.openxmlformats.org/presentationml/2006/main">
  <p:tag name="AS_UNIQUEID" val="1088"/>
  <p:tag name="KSO_WM_BEAUTIFY_FLAG" val=""/>
</p:tagLst>
</file>

<file path=ppt/tags/tag735.xml><?xml version="1.0" encoding="utf-8"?>
<p:tagLst xmlns:p="http://schemas.openxmlformats.org/presentationml/2006/main">
  <p:tag name="AS_UNIQUEID" val="408"/>
  <p:tag name="KSO_WM_BEAUTIFY_FLAG" val=""/>
</p:tagLst>
</file>

<file path=ppt/tags/tag736.xml><?xml version="1.0" encoding="utf-8"?>
<p:tagLst xmlns:p="http://schemas.openxmlformats.org/presentationml/2006/main">
  <p:tag name="AS_UNIQUEID" val="1089"/>
  <p:tag name="KSO_WM_BEAUTIFY_FLAG" val=""/>
</p:tagLst>
</file>

<file path=ppt/tags/tag737.xml><?xml version="1.0" encoding="utf-8"?>
<p:tagLst xmlns:p="http://schemas.openxmlformats.org/presentationml/2006/main">
  <p:tag name="AS_UNIQUEID" val="1090"/>
  <p:tag name="KSO_WM_BEAUTIFY_FLAG" val=""/>
</p:tagLst>
</file>

<file path=ppt/tags/tag738.xml><?xml version="1.0" encoding="utf-8"?>
<p:tagLst xmlns:p="http://schemas.openxmlformats.org/presentationml/2006/main">
  <p:tag name="AS_UNIQUEID" val="1091"/>
  <p:tag name="KSO_WM_BEAUTIFY_FLAG" val=""/>
</p:tagLst>
</file>

<file path=ppt/tags/tag739.xml><?xml version="1.0" encoding="utf-8"?>
<p:tagLst xmlns:p="http://schemas.openxmlformats.org/presentationml/2006/main">
  <p:tag name="AS_UNIQUEID" val="1092"/>
  <p:tag name="KSO_WM_BEAUTIFY_FLAG" val=""/>
</p:tagLst>
</file>

<file path=ppt/tags/tag74.xml><?xml version="1.0" encoding="utf-8"?>
<p:tagLst xmlns:p="http://schemas.openxmlformats.org/presentationml/2006/main">
  <p:tag name="AS_UNIQUEID" val="2380"/>
</p:tagLst>
</file>

<file path=ppt/tags/tag740.xml><?xml version="1.0" encoding="utf-8"?>
<p:tagLst xmlns:p="http://schemas.openxmlformats.org/presentationml/2006/main">
  <p:tag name="AS_UNIQUEID" val="1093"/>
  <p:tag name="KSO_WM_BEAUTIFY_FLAG" val=""/>
</p:tagLst>
</file>

<file path=ppt/tags/tag741.xml><?xml version="1.0" encoding="utf-8"?>
<p:tagLst xmlns:p="http://schemas.openxmlformats.org/presentationml/2006/main">
  <p:tag name="AS_UNIQUEID" val="1094"/>
  <p:tag name="KSO_WM_BEAUTIFY_FLAG" val=""/>
</p:tagLst>
</file>

<file path=ppt/tags/tag742.xml><?xml version="1.0" encoding="utf-8"?>
<p:tagLst xmlns:p="http://schemas.openxmlformats.org/presentationml/2006/main">
  <p:tag name="AS_UNIQUEID" val="986"/>
</p:tagLst>
</file>

<file path=ppt/tags/tag743.xml><?xml version="1.0" encoding="utf-8"?>
<p:tagLst xmlns:p="http://schemas.openxmlformats.org/presentationml/2006/main">
  <p:tag name="AS_UNIQUEID" val="598"/>
  <p:tag name="KSO_WM_BEAUTIFY_FLAG" val=""/>
</p:tagLst>
</file>

<file path=ppt/tags/tag744.xml><?xml version="1.0" encoding="utf-8"?>
<p:tagLst xmlns:p="http://schemas.openxmlformats.org/presentationml/2006/main">
  <p:tag name="AS_UNIQUEID" val="1139"/>
</p:tagLst>
</file>

<file path=ppt/tags/tag745.xml><?xml version="1.0" encoding="utf-8"?>
<p:tagLst xmlns:p="http://schemas.openxmlformats.org/presentationml/2006/main">
  <p:tag name="AS_UNIQUEID" val="418"/>
  <p:tag name="KSO_WM_BEAUTIFY_FLAG" val=""/>
</p:tagLst>
</file>

<file path=ppt/tags/tag746.xml><?xml version="1.0" encoding="utf-8"?>
<p:tagLst xmlns:p="http://schemas.openxmlformats.org/presentationml/2006/main">
  <p:tag name="AS_UNIQUEID" val="418"/>
  <p:tag name="KSO_WM_BEAUTIFY_FLAG" val=""/>
</p:tagLst>
</file>

<file path=ppt/tags/tag747.xml><?xml version="1.0" encoding="utf-8"?>
<p:tagLst xmlns:p="http://schemas.openxmlformats.org/presentationml/2006/main">
  <p:tag name="AS_UNIQUEID" val="418"/>
  <p:tag name="KSO_WM_BEAUTIFY_FLAG" val=""/>
</p:tagLst>
</file>

<file path=ppt/tags/tag748.xml><?xml version="1.0" encoding="utf-8"?>
<p:tagLst xmlns:p="http://schemas.openxmlformats.org/presentationml/2006/main">
  <p:tag name="AS_UNIQUEID" val="599"/>
</p:tagLst>
</file>

<file path=ppt/tags/tag749.xml><?xml version="1.0" encoding="utf-8"?>
<p:tagLst xmlns:p="http://schemas.openxmlformats.org/presentationml/2006/main">
  <p:tag name="AS_UNIQUEID" val="600"/>
</p:tagLst>
</file>

<file path=ppt/tags/tag75.xml><?xml version="1.0" encoding="utf-8"?>
<p:tagLst xmlns:p="http://schemas.openxmlformats.org/presentationml/2006/main">
  <p:tag name="AS_UNIQUEID" val="2381"/>
</p:tagLst>
</file>

<file path=ppt/tags/tag750.xml><?xml version="1.0" encoding="utf-8"?>
<p:tagLst xmlns:p="http://schemas.openxmlformats.org/presentationml/2006/main">
  <p:tag name="AS_UNIQUEID" val="413"/>
  <p:tag name="KSO_WM_BEAUTIFY_FLAG" val=""/>
</p:tagLst>
</file>

<file path=ppt/tags/tag751.xml><?xml version="1.0" encoding="utf-8"?>
<p:tagLst xmlns:p="http://schemas.openxmlformats.org/presentationml/2006/main">
  <p:tag name="AS_UNIQUEID" val="414"/>
  <p:tag name="KSO_WM_BEAUTIFY_FLAG" val=""/>
</p:tagLst>
</file>

<file path=ppt/tags/tag752.xml><?xml version="1.0" encoding="utf-8"?>
<p:tagLst xmlns:p="http://schemas.openxmlformats.org/presentationml/2006/main">
  <p:tag name="AS_UNIQUEID" val="415"/>
  <p:tag name="KSO_WM_BEAUTIFY_FLAG" val=""/>
</p:tagLst>
</file>

<file path=ppt/tags/tag753.xml><?xml version="1.0" encoding="utf-8"?>
<p:tagLst xmlns:p="http://schemas.openxmlformats.org/presentationml/2006/main">
  <p:tag name="AS_UNIQUEID" val="416"/>
  <p:tag name="KSO_WM_BEAUTIFY_FLAG" val=""/>
</p:tagLst>
</file>

<file path=ppt/tags/tag754.xml><?xml version="1.0" encoding="utf-8"?>
<p:tagLst xmlns:p="http://schemas.openxmlformats.org/presentationml/2006/main">
  <p:tag name="AS_UNIQUEID" val="601"/>
  <p:tag name="KSO_WM_BEAUTIFY_FLAG" val=""/>
</p:tagLst>
</file>

<file path=ppt/tags/tag755.xml><?xml version="1.0" encoding="utf-8"?>
<p:tagLst xmlns:p="http://schemas.openxmlformats.org/presentationml/2006/main">
  <p:tag name="AS_UNIQUEID" val="602"/>
  <p:tag name="KSO_WM_BEAUTIFY_FLAG" val=""/>
</p:tagLst>
</file>

<file path=ppt/tags/tag756.xml><?xml version="1.0" encoding="utf-8"?>
<p:tagLst xmlns:p="http://schemas.openxmlformats.org/presentationml/2006/main">
  <p:tag name="AS_UNIQUEID" val="603"/>
</p:tagLst>
</file>

<file path=ppt/tags/tag757.xml><?xml version="1.0" encoding="utf-8"?>
<p:tagLst xmlns:p="http://schemas.openxmlformats.org/presentationml/2006/main">
  <p:tag name="AS_UNIQUEID" val="414"/>
  <p:tag name="KSO_WM_BEAUTIFY_FLAG" val=""/>
</p:tagLst>
</file>

<file path=ppt/tags/tag758.xml><?xml version="1.0" encoding="utf-8"?>
<p:tagLst xmlns:p="http://schemas.openxmlformats.org/presentationml/2006/main">
  <p:tag name="AS_UNIQUEID" val="415"/>
  <p:tag name="KSO_WM_BEAUTIFY_FLAG" val=""/>
</p:tagLst>
</file>

<file path=ppt/tags/tag759.xml><?xml version="1.0" encoding="utf-8"?>
<p:tagLst xmlns:p="http://schemas.openxmlformats.org/presentationml/2006/main">
  <p:tag name="AS_UNIQUEID" val="416"/>
  <p:tag name="KSO_WM_BEAUTIFY_FLAG" val=""/>
</p:tagLst>
</file>

<file path=ppt/tags/tag76.xml><?xml version="1.0" encoding="utf-8"?>
<p:tagLst xmlns:p="http://schemas.openxmlformats.org/presentationml/2006/main">
  <p:tag name="AS_UNIQUEID" val="2382"/>
</p:tagLst>
</file>

<file path=ppt/tags/tag760.xml><?xml version="1.0" encoding="utf-8"?>
<p:tagLst xmlns:p="http://schemas.openxmlformats.org/presentationml/2006/main">
  <p:tag name="AS_UNIQUEID" val="604"/>
</p:tagLst>
</file>

<file path=ppt/tags/tag761.xml><?xml version="1.0" encoding="utf-8"?>
<p:tagLst xmlns:p="http://schemas.openxmlformats.org/presentationml/2006/main">
  <p:tag name="AS_UNIQUEID" val="605"/>
</p:tagLst>
</file>

<file path=ppt/tags/tag762.xml><?xml version="1.0" encoding="utf-8"?>
<p:tagLst xmlns:p="http://schemas.openxmlformats.org/presentationml/2006/main">
  <p:tag name="AS_UNIQUEID" val="413"/>
  <p:tag name="KSO_WM_BEAUTIFY_FLAG" val=""/>
</p:tagLst>
</file>

<file path=ppt/tags/tag763.xml><?xml version="1.0" encoding="utf-8"?>
<p:tagLst xmlns:p="http://schemas.openxmlformats.org/presentationml/2006/main">
  <p:tag name="AS_UNIQUEID" val="414"/>
  <p:tag name="KSO_WM_BEAUTIFY_FLAG" val=""/>
</p:tagLst>
</file>

<file path=ppt/tags/tag764.xml><?xml version="1.0" encoding="utf-8"?>
<p:tagLst xmlns:p="http://schemas.openxmlformats.org/presentationml/2006/main">
  <p:tag name="AS_UNIQUEID" val="415"/>
  <p:tag name="KSO_WM_BEAUTIFY_FLAG" val=""/>
</p:tagLst>
</file>

<file path=ppt/tags/tag765.xml><?xml version="1.0" encoding="utf-8"?>
<p:tagLst xmlns:p="http://schemas.openxmlformats.org/presentationml/2006/main">
  <p:tag name="AS_UNIQUEID" val="416"/>
  <p:tag name="KSO_WM_BEAUTIFY_FLAG" val=""/>
</p:tagLst>
</file>

<file path=ppt/tags/tag766.xml><?xml version="1.0" encoding="utf-8"?>
<p:tagLst xmlns:p="http://schemas.openxmlformats.org/presentationml/2006/main">
  <p:tag name="AS_UNIQUEID" val="606"/>
  <p:tag name="KSO_WM_BEAUTIFY_FLAG" val=""/>
</p:tagLst>
</file>

<file path=ppt/tags/tag767.xml><?xml version="1.0" encoding="utf-8"?>
<p:tagLst xmlns:p="http://schemas.openxmlformats.org/presentationml/2006/main">
  <p:tag name="AS_UNIQUEID" val="607"/>
  <p:tag name="KSO_WM_BEAUTIFY_FLAG" val=""/>
</p:tagLst>
</file>

<file path=ppt/tags/tag768.xml><?xml version="1.0" encoding="utf-8"?>
<p:tagLst xmlns:p="http://schemas.openxmlformats.org/presentationml/2006/main">
  <p:tag name="AS_UNIQUEID" val="418"/>
  <p:tag name="KSO_WM_BEAUTIFY_FLAG" val=""/>
</p:tagLst>
</file>

<file path=ppt/tags/tag769.xml><?xml version="1.0" encoding="utf-8"?>
<p:tagLst xmlns:p="http://schemas.openxmlformats.org/presentationml/2006/main">
  <p:tag name="AS_UNIQUEID" val="418"/>
  <p:tag name="KSO_WM_BEAUTIFY_FLAG" val=""/>
</p:tagLst>
</file>

<file path=ppt/tags/tag77.xml><?xml version="1.0" encoding="utf-8"?>
<p:tagLst xmlns:p="http://schemas.openxmlformats.org/presentationml/2006/main">
  <p:tag name="AS_UNIQUEID" val="2383"/>
</p:tagLst>
</file>

<file path=ppt/tags/tag770.xml><?xml version="1.0" encoding="utf-8"?>
<p:tagLst xmlns:p="http://schemas.openxmlformats.org/presentationml/2006/main">
  <p:tag name="AS_UNIQUEID" val="418"/>
  <p:tag name="KSO_WM_BEAUTIFY_FLAG" val=""/>
</p:tagLst>
</file>

<file path=ppt/tags/tag771.xml><?xml version="1.0" encoding="utf-8"?>
<p:tagLst xmlns:p="http://schemas.openxmlformats.org/presentationml/2006/main">
  <p:tag name="AS_UNIQUEID" val="418"/>
  <p:tag name="KSO_WM_BEAUTIFY_FLAG" val=""/>
</p:tagLst>
</file>

<file path=ppt/tags/tag772.xml><?xml version="1.0" encoding="utf-8"?>
<p:tagLst xmlns:p="http://schemas.openxmlformats.org/presentationml/2006/main">
  <p:tag name="AS_UNIQUEID" val="416"/>
  <p:tag name="KSO_WM_BEAUTIFY_FLAG" val=""/>
</p:tagLst>
</file>

<file path=ppt/tags/tag773.xml><?xml version="1.0" encoding="utf-8"?>
<p:tagLst xmlns:p="http://schemas.openxmlformats.org/presentationml/2006/main">
  <p:tag name="AS_UNIQUEID" val="416"/>
  <p:tag name="KSO_WM_BEAUTIFY_FLAG" val=""/>
</p:tagLst>
</file>

<file path=ppt/tags/tag774.xml><?xml version="1.0" encoding="utf-8"?>
<p:tagLst xmlns:p="http://schemas.openxmlformats.org/presentationml/2006/main">
  <p:tag name="AS_UNIQUEID" val="418"/>
  <p:tag name="KSO_WM_BEAUTIFY_FLAG" val=""/>
</p:tagLst>
</file>

<file path=ppt/tags/tag775.xml><?xml version="1.0" encoding="utf-8"?>
<p:tagLst xmlns:p="http://schemas.openxmlformats.org/presentationml/2006/main">
  <p:tag name="AS_UNIQUEID" val="608"/>
</p:tagLst>
</file>

<file path=ppt/tags/tag776.xml><?xml version="1.0" encoding="utf-8"?>
<p:tagLst xmlns:p="http://schemas.openxmlformats.org/presentationml/2006/main">
  <p:tag name="AS_UNIQUEID" val="609"/>
</p:tagLst>
</file>

<file path=ppt/tags/tag777.xml><?xml version="1.0" encoding="utf-8"?>
<p:tagLst xmlns:p="http://schemas.openxmlformats.org/presentationml/2006/main">
  <p:tag name="AS_UNIQUEID" val="413"/>
  <p:tag name="KSO_WM_BEAUTIFY_FLAG" val=""/>
</p:tagLst>
</file>

<file path=ppt/tags/tag778.xml><?xml version="1.0" encoding="utf-8"?>
<p:tagLst xmlns:p="http://schemas.openxmlformats.org/presentationml/2006/main">
  <p:tag name="AS_UNIQUEID" val="414"/>
  <p:tag name="KSO_WM_BEAUTIFY_FLAG" val=""/>
</p:tagLst>
</file>

<file path=ppt/tags/tag779.xml><?xml version="1.0" encoding="utf-8"?>
<p:tagLst xmlns:p="http://schemas.openxmlformats.org/presentationml/2006/main">
  <p:tag name="AS_UNIQUEID" val="415"/>
  <p:tag name="KSO_WM_BEAUTIFY_FLAG" val=""/>
</p:tagLst>
</file>

<file path=ppt/tags/tag78.xml><?xml version="1.0" encoding="utf-8"?>
<p:tagLst xmlns:p="http://schemas.openxmlformats.org/presentationml/2006/main">
  <p:tag name="AS_UNIQUEID" val="2319"/>
</p:tagLst>
</file>

<file path=ppt/tags/tag780.xml><?xml version="1.0" encoding="utf-8"?>
<p:tagLst xmlns:p="http://schemas.openxmlformats.org/presentationml/2006/main">
  <p:tag name="AS_UNIQUEID" val="416"/>
  <p:tag name="KSO_WM_BEAUTIFY_FLAG" val=""/>
</p:tagLst>
</file>

<file path=ppt/tags/tag781.xml><?xml version="1.0" encoding="utf-8"?>
<p:tagLst xmlns:p="http://schemas.openxmlformats.org/presentationml/2006/main">
  <p:tag name="AS_UNIQUEID" val="610"/>
  <p:tag name="KSO_WM_BEAUTIFY_FLAG" val=""/>
</p:tagLst>
</file>

<file path=ppt/tags/tag782.xml><?xml version="1.0" encoding="utf-8"?>
<p:tagLst xmlns:p="http://schemas.openxmlformats.org/presentationml/2006/main">
  <p:tag name="AS_UNIQUEID" val="611"/>
  <p:tag name="KSO_WM_BEAUTIFY_FLAG" val=""/>
</p:tagLst>
</file>

<file path=ppt/tags/tag783.xml><?xml version="1.0" encoding="utf-8"?>
<p:tagLst xmlns:p="http://schemas.openxmlformats.org/presentationml/2006/main">
  <p:tag name="AS_UNIQUEID" val="418"/>
  <p:tag name="KSO_WM_BEAUTIFY_FLAG" val=""/>
</p:tagLst>
</file>

<file path=ppt/tags/tag784.xml><?xml version="1.0" encoding="utf-8"?>
<p:tagLst xmlns:p="http://schemas.openxmlformats.org/presentationml/2006/main">
  <p:tag name="AS_UNIQUEID" val="418"/>
  <p:tag name="KSO_WM_BEAUTIFY_FLAG" val=""/>
</p:tagLst>
</file>

<file path=ppt/tags/tag785.xml><?xml version="1.0" encoding="utf-8"?>
<p:tagLst xmlns:p="http://schemas.openxmlformats.org/presentationml/2006/main">
  <p:tag name="AS_UNIQUEID" val="986"/>
</p:tagLst>
</file>

<file path=ppt/tags/tag786.xml><?xml version="1.0" encoding="utf-8"?>
<p:tagLst xmlns:p="http://schemas.openxmlformats.org/presentationml/2006/main">
  <p:tag name="AS_UNIQUEID" val="662"/>
  <p:tag name="KSO_WM_BEAUTIFY_FLAG" val=""/>
</p:tagLst>
</file>

<file path=ppt/tags/tag787.xml><?xml version="1.0" encoding="utf-8"?>
<p:tagLst xmlns:p="http://schemas.openxmlformats.org/presentationml/2006/main">
  <p:tag name="AS_UNIQUEID" val="879"/>
  <p:tag name="KSO_WM_BEAUTIFY_FLAG" val=""/>
</p:tagLst>
</file>

<file path=ppt/tags/tag788.xml><?xml version="1.0" encoding="utf-8"?>
<p:tagLst xmlns:p="http://schemas.openxmlformats.org/presentationml/2006/main">
  <p:tag name="AS_UNIQUEID" val="1168"/>
  <p:tag name="KSO_WM_BEAUTIFY_FLAG" val=""/>
</p:tagLst>
</file>

<file path=ppt/tags/tag789.xml><?xml version="1.0" encoding="utf-8"?>
<p:tagLst xmlns:p="http://schemas.openxmlformats.org/presentationml/2006/main">
  <p:tag name="AS_UNIQUEID" val="1169"/>
  <p:tag name="KSO_WM_BEAUTIFY_FLAG" val=""/>
</p:tagLst>
</file>

<file path=ppt/tags/tag79.xml><?xml version="1.0" encoding="utf-8"?>
<p:tagLst xmlns:p="http://schemas.openxmlformats.org/presentationml/2006/main">
  <p:tag name="AS_UNIQUEID" val="2320"/>
</p:tagLst>
</file>

<file path=ppt/tags/tag790.xml><?xml version="1.0" encoding="utf-8"?>
<p:tagLst xmlns:p="http://schemas.openxmlformats.org/presentationml/2006/main">
  <p:tag name="AS_UNIQUEID" val="679"/>
  <p:tag name="KSO_WM_BEAUTIFY_FLAG" val=""/>
</p:tagLst>
</file>

<file path=ppt/tags/tag791.xml><?xml version="1.0" encoding="utf-8"?>
<p:tagLst xmlns:p="http://schemas.openxmlformats.org/presentationml/2006/main">
  <p:tag name="AS_UNIQUEID" val="986"/>
</p:tagLst>
</file>

<file path=ppt/tags/tag792.xml><?xml version="1.0" encoding="utf-8"?>
<p:tagLst xmlns:p="http://schemas.openxmlformats.org/presentationml/2006/main">
  <p:tag name="AS_UNIQUEID" val="651"/>
</p:tagLst>
</file>

<file path=ppt/tags/tag793.xml><?xml version="1.0" encoding="utf-8"?>
<p:tagLst xmlns:p="http://schemas.openxmlformats.org/presentationml/2006/main">
  <p:tag name="AS_UNIQUEID" val="652"/>
  <p:tag name="KSO_WM_BEAUTIFY_FLAG" val=""/>
</p:tagLst>
</file>

<file path=ppt/tags/tag794.xml><?xml version="1.0" encoding="utf-8"?>
<p:tagLst xmlns:p="http://schemas.openxmlformats.org/presentationml/2006/main">
  <p:tag name="AS_UNIQUEID" val="653"/>
  <p:tag name="KSO_WM_BEAUTIFY_FLAG" val=""/>
</p:tagLst>
</file>

<file path=ppt/tags/tag795.xml><?xml version="1.0" encoding="utf-8"?>
<p:tagLst xmlns:p="http://schemas.openxmlformats.org/presentationml/2006/main">
  <p:tag name="AS_UNIQUEID" val="654"/>
  <p:tag name="KSO_WM_BEAUTIFY_FLAG" val=""/>
</p:tagLst>
</file>

<file path=ppt/tags/tag796.xml><?xml version="1.0" encoding="utf-8"?>
<p:tagLst xmlns:p="http://schemas.openxmlformats.org/presentationml/2006/main">
  <p:tag name="AS_UNIQUEID" val="655"/>
  <p:tag name="KSO_WM_BEAUTIFY_FLAG" val=""/>
</p:tagLst>
</file>

<file path=ppt/tags/tag797.xml><?xml version="1.0" encoding="utf-8"?>
<p:tagLst xmlns:p="http://schemas.openxmlformats.org/presentationml/2006/main">
  <p:tag name="AS_UNIQUEID" val="656"/>
  <p:tag name="KSO_WM_BEAUTIFY_FLAG" val=""/>
</p:tagLst>
</file>

<file path=ppt/tags/tag798.xml><?xml version="1.0" encoding="utf-8"?>
<p:tagLst xmlns:p="http://schemas.openxmlformats.org/presentationml/2006/main">
  <p:tag name="AS_UNIQUEID" val="657"/>
  <p:tag name="KSO_WM_BEAUTIFY_FLAG" val=""/>
</p:tagLst>
</file>

<file path=ppt/tags/tag799.xml><?xml version="1.0" encoding="utf-8"?>
<p:tagLst xmlns:p="http://schemas.openxmlformats.org/presentationml/2006/main">
  <p:tag name="AS_UNIQUEID" val="658"/>
  <p:tag name="KSO_WM_BEAUTIFY_FLAG" val=""/>
</p:tagLst>
</file>

<file path=ppt/tags/tag8.xml><?xml version="1.0" encoding="utf-8"?>
<p:tagLst xmlns:p="http://schemas.openxmlformats.org/presentationml/2006/main">
  <p:tag name="AS_UNIQUEID" val="6688"/>
</p:tagLst>
</file>

<file path=ppt/tags/tag80.xml><?xml version="1.0" encoding="utf-8"?>
<p:tagLst xmlns:p="http://schemas.openxmlformats.org/presentationml/2006/main">
  <p:tag name="AS_UNIQUEID" val="2321"/>
</p:tagLst>
</file>

<file path=ppt/tags/tag800.xml><?xml version="1.0" encoding="utf-8"?>
<p:tagLst xmlns:p="http://schemas.openxmlformats.org/presentationml/2006/main">
  <p:tag name="AS_UNIQUEID" val="633"/>
  <p:tag name="KSO_WM_BEAUTIFY_FLAG" val=""/>
</p:tagLst>
</file>

<file path=ppt/tags/tag801.xml><?xml version="1.0" encoding="utf-8"?>
<p:tagLst xmlns:p="http://schemas.openxmlformats.org/presentationml/2006/main">
  <p:tag name="AS_UNIQUEID" val="986"/>
</p:tagLst>
</file>

<file path=ppt/tags/tag802.xml><?xml version="1.0" encoding="utf-8"?>
<p:tagLst xmlns:p="http://schemas.openxmlformats.org/presentationml/2006/main">
  <p:tag name="AS_UNIQUEID" val="1145"/>
  <p:tag name="KSO_WM_BEAUTIFY_FLAG" val=""/>
</p:tagLst>
</file>

<file path=ppt/tags/tag803.xml><?xml version="1.0" encoding="utf-8"?>
<p:tagLst xmlns:p="http://schemas.openxmlformats.org/presentationml/2006/main">
  <p:tag name="AS_UNIQUEID" val="1146"/>
  <p:tag name="KSO_WM_BEAUTIFY_FLAG" val=""/>
</p:tagLst>
</file>

<file path=ppt/tags/tag804.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05.xml><?xml version="1.0" encoding="utf-8"?>
<p:tagLst xmlns:p="http://schemas.openxmlformats.org/presentationml/2006/main">
  <p:tag name="AS_UNIQUEID" val="6846"/>
</p:tagLst>
</file>

<file path=ppt/tags/tag806.xml><?xml version="1.0" encoding="utf-8"?>
<p:tagLst xmlns:p="http://schemas.openxmlformats.org/presentationml/2006/main">
  <p:tag name="AS_UNIQUEID" val="6847"/>
</p:tagLst>
</file>

<file path=ppt/tags/tag807.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08.xml><?xml version="1.0" encoding="utf-8"?>
<p:tagLst xmlns:p="http://schemas.openxmlformats.org/presentationml/2006/main">
  <p:tag name="AS_UNIQUEID" val="6846"/>
</p:tagLst>
</file>

<file path=ppt/tags/tag809.xml><?xml version="1.0" encoding="utf-8"?>
<p:tagLst xmlns:p="http://schemas.openxmlformats.org/presentationml/2006/main">
  <p:tag name="AS_UNIQUEID" val="6847"/>
</p:tagLst>
</file>

<file path=ppt/tags/tag81.xml><?xml version="1.0" encoding="utf-8"?>
<p:tagLst xmlns:p="http://schemas.openxmlformats.org/presentationml/2006/main">
  <p:tag name="AS_UNIQUEID" val="2322"/>
</p:tagLst>
</file>

<file path=ppt/tags/tag810.xml><?xml version="1.0" encoding="utf-8"?>
<p:tagLst xmlns:p="http://schemas.openxmlformats.org/presentationml/2006/main">
  <p:tag name="AS_UNIQUEID" val="346"/>
</p:tagLst>
</file>

<file path=ppt/tags/tag811.xml><?xml version="1.0" encoding="utf-8"?>
<p:tagLst xmlns:p="http://schemas.openxmlformats.org/presentationml/2006/main">
  <p:tag name="AS_UNIQUEID" val="3698"/>
</p:tagLst>
</file>

<file path=ppt/tags/tag812.xml><?xml version="1.0" encoding="utf-8"?>
<p:tagLst xmlns:p="http://schemas.openxmlformats.org/presentationml/2006/main">
  <p:tag name="AS_UNIQUEID" val="3699"/>
  <p:tag name="KSO_WM_BEAUTIFY_FLAG" val=""/>
</p:tagLst>
</file>

<file path=ppt/tags/tag813.xml><?xml version="1.0" encoding="utf-8"?>
<p:tagLst xmlns:p="http://schemas.openxmlformats.org/presentationml/2006/main">
  <p:tag name="AS_UNIQUEID" val="3700"/>
  <p:tag name="KSO_WM_BEAUTIFY_FLAG" val=""/>
</p:tagLst>
</file>

<file path=ppt/tags/tag814.xml><?xml version="1.0" encoding="utf-8"?>
<p:tagLst xmlns:p="http://schemas.openxmlformats.org/presentationml/2006/main">
  <p:tag name="AS_UNIQUEID" val="3701"/>
  <p:tag name="KSO_WM_BEAUTIFY_FLAG" val=""/>
</p:tagLst>
</file>

<file path=ppt/tags/tag815.xml><?xml version="1.0" encoding="utf-8"?>
<p:tagLst xmlns:p="http://schemas.openxmlformats.org/presentationml/2006/main">
  <p:tag name="AS_UNIQUEID" val="3702"/>
</p:tagLst>
</file>

<file path=ppt/tags/tag816.xml><?xml version="1.0" encoding="utf-8"?>
<p:tagLst xmlns:p="http://schemas.openxmlformats.org/presentationml/2006/main">
  <p:tag name="AS_UNIQUEID" val="3703"/>
  <p:tag name="KSO_WM_BEAUTIFY_FLAG" val=""/>
</p:tagLst>
</file>

<file path=ppt/tags/tag817.xml><?xml version="1.0" encoding="utf-8"?>
<p:tagLst xmlns:p="http://schemas.openxmlformats.org/presentationml/2006/main">
  <p:tag name="AS_UNIQUEID" val="3704"/>
  <p:tag name="KSO_WM_BEAUTIFY_FLAG" val=""/>
</p:tagLst>
</file>

<file path=ppt/tags/tag818.xml><?xml version="1.0" encoding="utf-8"?>
<p:tagLst xmlns:p="http://schemas.openxmlformats.org/presentationml/2006/main">
  <p:tag name="AS_UNIQUEID" val="3705"/>
  <p:tag name="KSO_WM_BEAUTIFY_FLAG" val=""/>
</p:tagLst>
</file>

<file path=ppt/tags/tag819.xml><?xml version="1.0" encoding="utf-8"?>
<p:tagLst xmlns:p="http://schemas.openxmlformats.org/presentationml/2006/main">
  <p:tag name="AS_UNIQUEID" val="3706"/>
  <p:tag name="KSO_WM_BEAUTIFY_FLAG" val=""/>
</p:tagLst>
</file>

<file path=ppt/tags/tag82.xml><?xml version="1.0" encoding="utf-8"?>
<p:tagLst xmlns:p="http://schemas.openxmlformats.org/presentationml/2006/main">
  <p:tag name="AS_UNIQUEID" val="2323"/>
</p:tagLst>
</file>

<file path=ppt/tags/tag820.xml><?xml version="1.0" encoding="utf-8"?>
<p:tagLst xmlns:p="http://schemas.openxmlformats.org/presentationml/2006/main">
  <p:tag name="AS_UNIQUEID" val="3708"/>
  <p:tag name="KSO_WM_BEAUTIFY_FLAG" val=""/>
</p:tagLst>
</file>

<file path=ppt/tags/tag821.xml><?xml version="1.0" encoding="utf-8"?>
<p:tagLst xmlns:p="http://schemas.openxmlformats.org/presentationml/2006/main">
  <p:tag name="AS_UNIQUEID" val="7968"/>
</p:tagLst>
</file>

<file path=ppt/tags/tag822.xml><?xml version="1.0" encoding="utf-8"?>
<p:tagLst xmlns:p="http://schemas.openxmlformats.org/presentationml/2006/main">
  <p:tag name="AS_UNIQUEID" val="3707"/>
  <p:tag name="KSO_WM_BEAUTIFY_FLAG" val=""/>
</p:tagLst>
</file>

<file path=ppt/tags/tag823.xml><?xml version="1.0" encoding="utf-8"?>
<p:tagLst xmlns:p="http://schemas.openxmlformats.org/presentationml/2006/main">
  <p:tag name="AS_UNIQUEID" val="3709"/>
  <p:tag name="KSO_WM_BEAUTIFY_FLAG" val=""/>
</p:tagLst>
</file>

<file path=ppt/tags/tag824.xml><?xml version="1.0" encoding="utf-8"?>
<p:tagLst xmlns:p="http://schemas.openxmlformats.org/presentationml/2006/main">
  <p:tag name="AS_UNIQUEID" val="7969"/>
</p:tagLst>
</file>

<file path=ppt/tags/tag825.xml><?xml version="1.0" encoding="utf-8"?>
<p:tagLst xmlns:p="http://schemas.openxmlformats.org/presentationml/2006/main">
  <p:tag name="AS_UNIQUEID" val="3760"/>
  <p:tag name="KSO_WM_BEAUTIFY_FLAG" val=""/>
</p:tagLst>
</file>

<file path=ppt/tags/tag826.xml><?xml version="1.0" encoding="utf-8"?>
<p:tagLst xmlns:p="http://schemas.openxmlformats.org/presentationml/2006/main">
  <p:tag name="AS_UNIQUEID" val="3762"/>
  <p:tag name="KSO_WM_BEAUTIFY_FLAG" val=""/>
</p:tagLst>
</file>

<file path=ppt/tags/tag827.xml><?xml version="1.0" encoding="utf-8"?>
<p:tagLst xmlns:p="http://schemas.openxmlformats.org/presentationml/2006/main">
  <p:tag name="AS_UNIQUEID" val="3763"/>
  <p:tag name="KSO_WM_BEAUTIFY_FLAG" val=""/>
</p:tagLst>
</file>

<file path=ppt/tags/tag828.xml><?xml version="1.0" encoding="utf-8"?>
<p:tagLst xmlns:p="http://schemas.openxmlformats.org/presentationml/2006/main">
  <p:tag name="AS_UNIQUEID" val="3719"/>
  <p:tag name="KSO_WM_BEAUTIFY_FLAG" val=""/>
</p:tagLst>
</file>

<file path=ppt/tags/tag829.xml><?xml version="1.0" encoding="utf-8"?>
<p:tagLst xmlns:p="http://schemas.openxmlformats.org/presentationml/2006/main">
  <p:tag name="AS_UNIQUEID" val="3721"/>
  <p:tag name="KSO_WM_BEAUTIFY_FLAG" val=""/>
</p:tagLst>
</file>

<file path=ppt/tags/tag83.xml><?xml version="1.0" encoding="utf-8"?>
<p:tagLst xmlns:p="http://schemas.openxmlformats.org/presentationml/2006/main">
  <p:tag name="AS_UNIQUEID" val="2324"/>
</p:tagLst>
</file>

<file path=ppt/tags/tag830.xml><?xml version="1.0" encoding="utf-8"?>
<p:tagLst xmlns:p="http://schemas.openxmlformats.org/presentationml/2006/main">
  <p:tag name="AS_UNIQUEID" val="3722"/>
  <p:tag name="KSO_WM_BEAUTIFY_FLAG" val=""/>
</p:tagLst>
</file>

<file path=ppt/tags/tag831.xml><?xml version="1.0" encoding="utf-8"?>
<p:tagLst xmlns:p="http://schemas.openxmlformats.org/presentationml/2006/main">
  <p:tag name="AS_UNIQUEID" val="3723"/>
  <p:tag name="KSO_WM_BEAUTIFY_FLAG" val=""/>
</p:tagLst>
</file>

<file path=ppt/tags/tag832.xml><?xml version="1.0" encoding="utf-8"?>
<p:tagLst xmlns:p="http://schemas.openxmlformats.org/presentationml/2006/main">
  <p:tag name="AS_UNIQUEID" val="3724"/>
  <p:tag name="KSO_WM_BEAUTIFY_FLAG" val=""/>
</p:tagLst>
</file>

<file path=ppt/tags/tag833.xml><?xml version="1.0" encoding="utf-8"?>
<p:tagLst xmlns:p="http://schemas.openxmlformats.org/presentationml/2006/main">
  <p:tag name="AS_UNIQUEID" val="5926"/>
  <p:tag name="KSO_WM_BEAUTIFY_FLAG" val=""/>
</p:tagLst>
</file>

<file path=ppt/tags/tag834.xml><?xml version="1.0" encoding="utf-8"?>
<p:tagLst xmlns:p="http://schemas.openxmlformats.org/presentationml/2006/main">
  <p:tag name="AS_UNIQUEID" val="5927"/>
  <p:tag name="KSO_WM_BEAUTIFY_FLAG" val=""/>
</p:tagLst>
</file>

<file path=ppt/tags/tag835.xml><?xml version="1.0" encoding="utf-8"?>
<p:tagLst xmlns:p="http://schemas.openxmlformats.org/presentationml/2006/main">
  <p:tag name="AS_UNIQUEID" val="7970"/>
  <p:tag name="KSO_WM_BEAUTIFY_FLAG" val=""/>
</p:tagLst>
</file>

<file path=ppt/tags/tag836.xml><?xml version="1.0" encoding="utf-8"?>
<p:tagLst xmlns:p="http://schemas.openxmlformats.org/presentationml/2006/main">
  <p:tag name="AS_UNIQUEID" val="2294"/>
  <p:tag name="KSO_WM_BEAUTIFY_FLAG" val=""/>
</p:tagLst>
</file>

<file path=ppt/tags/tag837.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38.xml><?xml version="1.0" encoding="utf-8"?>
<p:tagLst xmlns:p="http://schemas.openxmlformats.org/presentationml/2006/main">
  <p:tag name="AS_UNIQUEID" val="6846"/>
</p:tagLst>
</file>

<file path=ppt/tags/tag839.xml><?xml version="1.0" encoding="utf-8"?>
<p:tagLst xmlns:p="http://schemas.openxmlformats.org/presentationml/2006/main">
  <p:tag name="AS_UNIQUEID" val="6847"/>
</p:tagLst>
</file>

<file path=ppt/tags/tag84.xml><?xml version="1.0" encoding="utf-8"?>
<p:tagLst xmlns:p="http://schemas.openxmlformats.org/presentationml/2006/main">
  <p:tag name="AS_UNIQUEID" val="2325"/>
</p:tagLst>
</file>

<file path=ppt/tags/tag840.xml><?xml version="1.0" encoding="utf-8"?>
<p:tagLst xmlns:p="http://schemas.openxmlformats.org/presentationml/2006/main">
  <p:tag name="AS_UNIQUEID" val="346"/>
</p:tagLst>
</file>

<file path=ppt/tags/tag841.xml><?xml version="1.0" encoding="utf-8"?>
<p:tagLst xmlns:p="http://schemas.openxmlformats.org/presentationml/2006/main">
  <p:tag name="AS_UNIQUEID" val="3760"/>
  <p:tag name="KSO_WM_BEAUTIFY_FLAG" val=""/>
</p:tagLst>
</file>

<file path=ppt/tags/tag842.xml><?xml version="1.0" encoding="utf-8"?>
<p:tagLst xmlns:p="http://schemas.openxmlformats.org/presentationml/2006/main">
  <p:tag name="AS_UNIQUEID" val="3762"/>
  <p:tag name="KSO_WM_BEAUTIFY_FLAG" val=""/>
</p:tagLst>
</file>

<file path=ppt/tags/tag843.xml><?xml version="1.0" encoding="utf-8"?>
<p:tagLst xmlns:p="http://schemas.openxmlformats.org/presentationml/2006/main">
  <p:tag name="AS_UNIQUEID" val="3763"/>
  <p:tag name="KSO_WM_BEAUTIFY_FLAG" val=""/>
</p:tagLst>
</file>

<file path=ppt/tags/tag844.xml><?xml version="1.0" encoding="utf-8"?>
<p:tagLst xmlns:p="http://schemas.openxmlformats.org/presentationml/2006/main">
  <p:tag name="AS_UNIQUEID" val="3764"/>
  <p:tag name="KSO_WM_BEAUTIFY_FLAG" val=""/>
</p:tagLst>
</file>

<file path=ppt/tags/tag845.xml><?xml version="1.0" encoding="utf-8"?>
<p:tagLst xmlns:p="http://schemas.openxmlformats.org/presentationml/2006/main">
  <p:tag name="AS_UNIQUEID" val="3765"/>
  <p:tag name="KSO_WM_BEAUTIFY_FLAG" val=""/>
</p:tagLst>
</file>

<file path=ppt/tags/tag846.xml><?xml version="1.0" encoding="utf-8"?>
<p:tagLst xmlns:p="http://schemas.openxmlformats.org/presentationml/2006/main">
  <p:tag name="AS_UNIQUEID" val="3766"/>
  <p:tag name="KSO_WM_BEAUTIFY_FLAG" val=""/>
</p:tagLst>
</file>

<file path=ppt/tags/tag847.xml><?xml version="1.0" encoding="utf-8"?>
<p:tagLst xmlns:p="http://schemas.openxmlformats.org/presentationml/2006/main">
  <p:tag name="AS_UNIQUEID" val="3767"/>
  <p:tag name="KSO_WM_BEAUTIFY_FLAG" val=""/>
</p:tagLst>
</file>

<file path=ppt/tags/tag848.xml><?xml version="1.0" encoding="utf-8"?>
<p:tagLst xmlns:p="http://schemas.openxmlformats.org/presentationml/2006/main">
  <p:tag name="AS_UNIQUEID" val="3768"/>
  <p:tag name="KSO_WM_BEAUTIFY_FLAG" val=""/>
</p:tagLst>
</file>

<file path=ppt/tags/tag849.xml><?xml version="1.0" encoding="utf-8"?>
<p:tagLst xmlns:p="http://schemas.openxmlformats.org/presentationml/2006/main">
  <p:tag name="AS_UNIQUEID" val="3769"/>
  <p:tag name="KSO_WM_BEAUTIFY_FLAG" val=""/>
</p:tagLst>
</file>

<file path=ppt/tags/tag85.xml><?xml version="1.0" encoding="utf-8"?>
<p:tagLst xmlns:p="http://schemas.openxmlformats.org/presentationml/2006/main">
  <p:tag name="AS_UNIQUEID" val="2326"/>
</p:tagLst>
</file>

<file path=ppt/tags/tag850.xml><?xml version="1.0" encoding="utf-8"?>
<p:tagLst xmlns:p="http://schemas.openxmlformats.org/presentationml/2006/main">
  <p:tag name="AS_UNIQUEID" val="3770"/>
  <p:tag name="KSO_WM_BEAUTIFY_FLAG" val=""/>
</p:tagLst>
</file>

<file path=ppt/tags/tag851.xml><?xml version="1.0" encoding="utf-8"?>
<p:tagLst xmlns:p="http://schemas.openxmlformats.org/presentationml/2006/main">
  <p:tag name="AS_UNIQUEID" val="3771"/>
  <p:tag name="KSO_WM_BEAUTIFY_FLAG" val=""/>
</p:tagLst>
</file>

<file path=ppt/tags/tag852.xml><?xml version="1.0" encoding="utf-8"?>
<p:tagLst xmlns:p="http://schemas.openxmlformats.org/presentationml/2006/main">
  <p:tag name="AS_UNIQUEID" val="3772"/>
  <p:tag name="KSO_WM_BEAUTIFY_FLAG" val=""/>
</p:tagLst>
</file>

<file path=ppt/tags/tag853.xml><?xml version="1.0" encoding="utf-8"?>
<p:tagLst xmlns:p="http://schemas.openxmlformats.org/presentationml/2006/main">
  <p:tag name="AS_UNIQUEID" val="3773"/>
  <p:tag name="KSO_WM_BEAUTIFY_FLAG" val=""/>
</p:tagLst>
</file>

<file path=ppt/tags/tag854.xml><?xml version="1.0" encoding="utf-8"?>
<p:tagLst xmlns:p="http://schemas.openxmlformats.org/presentationml/2006/main">
  <p:tag name="AS_UNIQUEID" val="3776"/>
  <p:tag name="KSO_WM_BEAUTIFY_FLAG" val=""/>
</p:tagLst>
</file>

<file path=ppt/tags/tag855.xml><?xml version="1.0" encoding="utf-8"?>
<p:tagLst xmlns:p="http://schemas.openxmlformats.org/presentationml/2006/main">
  <p:tag name="AS_UNIQUEID" val="3777"/>
  <p:tag name="KSO_WM_BEAUTIFY_FLAG" val=""/>
</p:tagLst>
</file>

<file path=ppt/tags/tag856.xml><?xml version="1.0" encoding="utf-8"?>
<p:tagLst xmlns:p="http://schemas.openxmlformats.org/presentationml/2006/main">
  <p:tag name="AS_UNIQUEID" val="5931"/>
  <p:tag name="KSO_WM_BEAUTIFY_FLAG" val=""/>
</p:tagLst>
</file>

<file path=ppt/tags/tag857.xml><?xml version="1.0" encoding="utf-8"?>
<p:tagLst xmlns:p="http://schemas.openxmlformats.org/presentationml/2006/main">
  <p:tag name="AS_UNIQUEID" val="3871"/>
  <p:tag name="KSO_WM_BEAUTIFY_FLAG" val=""/>
</p:tagLst>
</file>

<file path=ppt/tags/tag858.xml><?xml version="1.0" encoding="utf-8"?>
<p:tagLst xmlns:p="http://schemas.openxmlformats.org/presentationml/2006/main">
  <p:tag name="AS_UNIQUEID" val="3872"/>
  <p:tag name="KSO_WM_BEAUTIFY_FLAG" val=""/>
</p:tagLst>
</file>

<file path=ppt/tags/tag859.xml><?xml version="1.0" encoding="utf-8"?>
<p:tagLst xmlns:p="http://schemas.openxmlformats.org/presentationml/2006/main">
  <p:tag name="AS_UNIQUEID" val="3873"/>
  <p:tag name="KSO_WM_BEAUTIFY_FLAG" val=""/>
</p:tagLst>
</file>

<file path=ppt/tags/tag86.xml><?xml version="1.0" encoding="utf-8"?>
<p:tagLst xmlns:p="http://schemas.openxmlformats.org/presentationml/2006/main">
  <p:tag name="AS_UNIQUEID" val="6757"/>
</p:tagLst>
</file>

<file path=ppt/tags/tag860.xml><?xml version="1.0" encoding="utf-8"?>
<p:tagLst xmlns:p="http://schemas.openxmlformats.org/presentationml/2006/main">
  <p:tag name="AS_UNIQUEID" val="3876"/>
  <p:tag name="KSO_WM_BEAUTIFY_FLAG" val=""/>
</p:tagLst>
</file>

<file path=ppt/tags/tag861.xml><?xml version="1.0" encoding="utf-8"?>
<p:tagLst xmlns:p="http://schemas.openxmlformats.org/presentationml/2006/main">
  <p:tag name="AS_UNIQUEID" val="3877"/>
  <p:tag name="KSO_WM_BEAUTIFY_FLAG" val=""/>
</p:tagLst>
</file>

<file path=ppt/tags/tag862.xml><?xml version="1.0" encoding="utf-8"?>
<p:tagLst xmlns:p="http://schemas.openxmlformats.org/presentationml/2006/main">
  <p:tag name="AS_UNIQUEID" val="3878"/>
  <p:tag name="KSO_WM_BEAUTIFY_FLAG" val=""/>
</p:tagLst>
</file>

<file path=ppt/tags/tag863.xml><?xml version="1.0" encoding="utf-8"?>
<p:tagLst xmlns:p="http://schemas.openxmlformats.org/presentationml/2006/main">
  <p:tag name="AS_UNIQUEID" val="2294"/>
  <p:tag name="KSO_WM_BEAUTIFY_FLAG" val=""/>
</p:tagLst>
</file>

<file path=ppt/tags/tag864.xml><?xml version="1.0" encoding="utf-8"?>
<p:tagLst xmlns:p="http://schemas.openxmlformats.org/presentationml/2006/main">
  <p:tag name="AS_UNIQUEID" val="12356"/>
</p:tagLst>
</file>

<file path=ppt/tags/tag865.xml><?xml version="1.0" encoding="utf-8"?>
<p:tagLst xmlns:p="http://schemas.openxmlformats.org/presentationml/2006/main">
  <p:tag name="AS_UNIQUEID" val="3875"/>
  <p:tag name="KSO_WM_BEAUTIFY_FLAG" val=""/>
</p:tagLst>
</file>

<file path=ppt/tags/tag866.xml><?xml version="1.0" encoding="utf-8"?>
<p:tagLst xmlns:p="http://schemas.openxmlformats.org/presentationml/2006/main">
  <p:tag name="AS_UNIQUEID" val="12357"/>
</p:tagLst>
</file>

<file path=ppt/tags/tag867.xml><?xml version="1.0" encoding="utf-8"?>
<p:tagLst xmlns:p="http://schemas.openxmlformats.org/presentationml/2006/main">
  <p:tag name="AS_UNIQUEID" val="3874"/>
  <p:tag name="KSO_WM_BEAUTIFY_FLAG" val=""/>
</p:tagLst>
</file>

<file path=ppt/tags/tag868.xml><?xml version="1.0" encoding="utf-8"?>
<p:tagLst xmlns:p="http://schemas.openxmlformats.org/presentationml/2006/main">
  <p:tag name="AS_UNIQUEID" val="3879"/>
  <p:tag name="KSO_WM_BEAUTIFY_FLAG" val=""/>
</p:tagLst>
</file>

<file path=ppt/tags/tag869.xml><?xml version="1.0" encoding="utf-8"?>
<p:tagLst xmlns:p="http://schemas.openxmlformats.org/presentationml/2006/main">
  <p:tag name="AS_UNIQUEID" val="3880"/>
  <p:tag name="KSO_WM_BEAUTIFY_FLAG" val=""/>
</p:tagLst>
</file>

<file path=ppt/tags/tag87.xml><?xml version="1.0" encoding="utf-8"?>
<p:tagLst xmlns:p="http://schemas.openxmlformats.org/presentationml/2006/main">
  <p:tag name="AS_UNIQUEID" val="6758"/>
</p:tagLst>
</file>

<file path=ppt/tags/tag870.xml><?xml version="1.0" encoding="utf-8"?>
<p:tagLst xmlns:p="http://schemas.openxmlformats.org/presentationml/2006/main">
  <p:tag name="AS_UNIQUEID" val="3881"/>
  <p:tag name="KSO_WM_BEAUTIFY_FLAG" val=""/>
</p:tagLst>
</file>

<file path=ppt/tags/tag871.xml><?xml version="1.0" encoding="utf-8"?>
<p:tagLst xmlns:p="http://schemas.openxmlformats.org/presentationml/2006/main">
  <p:tag name="AS_UNIQUEID" val="3882"/>
  <p:tag name="KSO_WM_BEAUTIFY_FLAG" val=""/>
</p:tagLst>
</file>

<file path=ppt/tags/tag872.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873.xml><?xml version="1.0" encoding="utf-8"?>
<p:tagLst xmlns:p="http://schemas.openxmlformats.org/presentationml/2006/main">
  <p:tag name="AS_UNIQUEID" val="6846"/>
</p:tagLst>
</file>

<file path=ppt/tags/tag874.xml><?xml version="1.0" encoding="utf-8"?>
<p:tagLst xmlns:p="http://schemas.openxmlformats.org/presentationml/2006/main">
  <p:tag name="AS_UNIQUEID" val="6847"/>
</p:tagLst>
</file>

<file path=ppt/tags/tag875.xml><?xml version="1.0" encoding="utf-8"?>
<p:tagLst xmlns:p="http://schemas.openxmlformats.org/presentationml/2006/main">
  <p:tag name="AS_UNIQUEID" val="346"/>
</p:tagLst>
</file>

<file path=ppt/tags/tag876.xml><?xml version="1.0" encoding="utf-8"?>
<p:tagLst xmlns:p="http://schemas.openxmlformats.org/presentationml/2006/main">
  <p:tag name="AS_UNIQUEID" val="3760"/>
  <p:tag name="KSO_WM_BEAUTIFY_FLAG" val=""/>
</p:tagLst>
</file>

<file path=ppt/tags/tag877.xml><?xml version="1.0" encoding="utf-8"?>
<p:tagLst xmlns:p="http://schemas.openxmlformats.org/presentationml/2006/main">
  <p:tag name="AS_UNIQUEID" val="3762"/>
  <p:tag name="KSO_WM_BEAUTIFY_FLAG" val=""/>
</p:tagLst>
</file>

<file path=ppt/tags/tag878.xml><?xml version="1.0" encoding="utf-8"?>
<p:tagLst xmlns:p="http://schemas.openxmlformats.org/presentationml/2006/main">
  <p:tag name="AS_UNIQUEID" val="3763"/>
  <p:tag name="KSO_WM_BEAUTIFY_FLAG" val=""/>
</p:tagLst>
</file>

<file path=ppt/tags/tag879.xml><?xml version="1.0" encoding="utf-8"?>
<p:tagLst xmlns:p="http://schemas.openxmlformats.org/presentationml/2006/main">
  <p:tag name="AS_UNIQUEID" val="3764"/>
  <p:tag name="KSO_WM_BEAUTIFY_FLAG" val=""/>
</p:tagLst>
</file>

<file path=ppt/tags/tag88.xml><?xml version="1.0" encoding="utf-8"?>
<p:tagLst xmlns:p="http://schemas.openxmlformats.org/presentationml/2006/main">
  <p:tag name="AS_UNIQUEID" val="6759"/>
</p:tagLst>
</file>

<file path=ppt/tags/tag880.xml><?xml version="1.0" encoding="utf-8"?>
<p:tagLst xmlns:p="http://schemas.openxmlformats.org/presentationml/2006/main">
  <p:tag name="AS_UNIQUEID" val="3765"/>
  <p:tag name="KSO_WM_BEAUTIFY_FLAG" val=""/>
</p:tagLst>
</file>

<file path=ppt/tags/tag881.xml><?xml version="1.0" encoding="utf-8"?>
<p:tagLst xmlns:p="http://schemas.openxmlformats.org/presentationml/2006/main">
  <p:tag name="AS_UNIQUEID" val="3766"/>
  <p:tag name="KSO_WM_BEAUTIFY_FLAG" val=""/>
</p:tagLst>
</file>

<file path=ppt/tags/tag882.xml><?xml version="1.0" encoding="utf-8"?>
<p:tagLst xmlns:p="http://schemas.openxmlformats.org/presentationml/2006/main">
  <p:tag name="AS_UNIQUEID" val="3767"/>
  <p:tag name="KSO_WM_BEAUTIFY_FLAG" val=""/>
</p:tagLst>
</file>

<file path=ppt/tags/tag883.xml><?xml version="1.0" encoding="utf-8"?>
<p:tagLst xmlns:p="http://schemas.openxmlformats.org/presentationml/2006/main">
  <p:tag name="AS_UNIQUEID" val="3768"/>
  <p:tag name="KSO_WM_BEAUTIFY_FLAG" val=""/>
</p:tagLst>
</file>

<file path=ppt/tags/tag884.xml><?xml version="1.0" encoding="utf-8"?>
<p:tagLst xmlns:p="http://schemas.openxmlformats.org/presentationml/2006/main">
  <p:tag name="AS_UNIQUEID" val="3769"/>
  <p:tag name="KSO_WM_BEAUTIFY_FLAG" val=""/>
</p:tagLst>
</file>

<file path=ppt/tags/tag885.xml><?xml version="1.0" encoding="utf-8"?>
<p:tagLst xmlns:p="http://schemas.openxmlformats.org/presentationml/2006/main">
  <p:tag name="AS_UNIQUEID" val="3770"/>
  <p:tag name="KSO_WM_BEAUTIFY_FLAG" val=""/>
</p:tagLst>
</file>

<file path=ppt/tags/tag886.xml><?xml version="1.0" encoding="utf-8"?>
<p:tagLst xmlns:p="http://schemas.openxmlformats.org/presentationml/2006/main">
  <p:tag name="AS_UNIQUEID" val="3771"/>
  <p:tag name="KSO_WM_BEAUTIFY_FLAG" val=""/>
</p:tagLst>
</file>

<file path=ppt/tags/tag887.xml><?xml version="1.0" encoding="utf-8"?>
<p:tagLst xmlns:p="http://schemas.openxmlformats.org/presentationml/2006/main">
  <p:tag name="AS_UNIQUEID" val="3772"/>
  <p:tag name="KSO_WM_BEAUTIFY_FLAG" val=""/>
</p:tagLst>
</file>

<file path=ppt/tags/tag888.xml><?xml version="1.0" encoding="utf-8"?>
<p:tagLst xmlns:p="http://schemas.openxmlformats.org/presentationml/2006/main">
  <p:tag name="AS_UNIQUEID" val="3773"/>
  <p:tag name="KSO_WM_BEAUTIFY_FLAG" val=""/>
</p:tagLst>
</file>

<file path=ppt/tags/tag889.xml><?xml version="1.0" encoding="utf-8"?>
<p:tagLst xmlns:p="http://schemas.openxmlformats.org/presentationml/2006/main">
  <p:tag name="AS_UNIQUEID" val="3776"/>
  <p:tag name="KSO_WM_BEAUTIFY_FLAG" val=""/>
</p:tagLst>
</file>

<file path=ppt/tags/tag89.xml><?xml version="1.0" encoding="utf-8"?>
<p:tagLst xmlns:p="http://schemas.openxmlformats.org/presentationml/2006/main">
  <p:tag name="AS_UNIQUEID" val="6760"/>
</p:tagLst>
</file>

<file path=ppt/tags/tag890.xml><?xml version="1.0" encoding="utf-8"?>
<p:tagLst xmlns:p="http://schemas.openxmlformats.org/presentationml/2006/main">
  <p:tag name="AS_UNIQUEID" val="3777"/>
  <p:tag name="KSO_WM_BEAUTIFY_FLAG" val=""/>
</p:tagLst>
</file>

<file path=ppt/tags/tag891.xml><?xml version="1.0" encoding="utf-8"?>
<p:tagLst xmlns:p="http://schemas.openxmlformats.org/presentationml/2006/main">
  <p:tag name="AS_UNIQUEID" val="5931"/>
  <p:tag name="KSO_WM_BEAUTIFY_FLAG" val=""/>
</p:tagLst>
</file>

<file path=ppt/tags/tag892.xml><?xml version="1.0" encoding="utf-8"?>
<p:tagLst xmlns:p="http://schemas.openxmlformats.org/presentationml/2006/main">
  <p:tag name="AS_UNIQUEID" val="3784"/>
  <p:tag name="KSO_WM_BEAUTIFY_FLAG" val=""/>
</p:tagLst>
</file>

<file path=ppt/tags/tag893.xml><?xml version="1.0" encoding="utf-8"?>
<p:tagLst xmlns:p="http://schemas.openxmlformats.org/presentationml/2006/main">
  <p:tag name="AS_UNIQUEID" val="3784"/>
  <p:tag name="KSO_WM_BEAUTIFY_FLAG" val=""/>
</p:tagLst>
</file>

<file path=ppt/tags/tag894.xml><?xml version="1.0" encoding="utf-8"?>
<p:tagLst xmlns:p="http://schemas.openxmlformats.org/presentationml/2006/main">
  <p:tag name="AS_UNIQUEID" val="3784"/>
  <p:tag name="KSO_WM_BEAUTIFY_FLAG" val=""/>
</p:tagLst>
</file>

<file path=ppt/tags/tag895.xml><?xml version="1.0" encoding="utf-8"?>
<p:tagLst xmlns:p="http://schemas.openxmlformats.org/presentationml/2006/main">
  <p:tag name="AS_UNIQUEID" val="3803"/>
  <p:tag name="KSO_WM_BEAUTIFY_FLAG" val=""/>
</p:tagLst>
</file>

<file path=ppt/tags/tag896.xml><?xml version="1.0" encoding="utf-8"?>
<p:tagLst xmlns:p="http://schemas.openxmlformats.org/presentationml/2006/main">
  <p:tag name="AS_UNIQUEID" val="3804"/>
  <p:tag name="KSO_WM_BEAUTIFY_FLAG" val=""/>
</p:tagLst>
</file>

<file path=ppt/tags/tag897.xml><?xml version="1.0" encoding="utf-8"?>
<p:tagLst xmlns:p="http://schemas.openxmlformats.org/presentationml/2006/main">
  <p:tag name="AS_UNIQUEID" val="3805"/>
  <p:tag name="KSO_WM_BEAUTIFY_FLAG" val=""/>
</p:tagLst>
</file>

<file path=ppt/tags/tag898.xml><?xml version="1.0" encoding="utf-8"?>
<p:tagLst xmlns:p="http://schemas.openxmlformats.org/presentationml/2006/main">
  <p:tag name="AS_UNIQUEID" val="3806"/>
  <p:tag name="KSO_WM_BEAUTIFY_FLAG" val=""/>
</p:tagLst>
</file>

<file path=ppt/tags/tag899.xml><?xml version="1.0" encoding="utf-8"?>
<p:tagLst xmlns:p="http://schemas.openxmlformats.org/presentationml/2006/main">
  <p:tag name="AS_UNIQUEID" val="3818"/>
  <p:tag name="KSO_WM_BEAUTIFY_FLAG" val=""/>
</p:tagLst>
</file>

<file path=ppt/tags/tag9.xml><?xml version="1.0" encoding="utf-8"?>
<p:tagLst xmlns:p="http://schemas.openxmlformats.org/presentationml/2006/main">
  <p:tag name="AS_UNIQUEID" val="6689"/>
</p:tagLst>
</file>

<file path=ppt/tags/tag90.xml><?xml version="1.0" encoding="utf-8"?>
<p:tagLst xmlns:p="http://schemas.openxmlformats.org/presentationml/2006/main">
  <p:tag name="AS_UNIQUEID" val="6761"/>
</p:tagLst>
</file>

<file path=ppt/tags/tag900.xml><?xml version="1.0" encoding="utf-8"?>
<p:tagLst xmlns:p="http://schemas.openxmlformats.org/presentationml/2006/main">
  <p:tag name="AS_UNIQUEID" val="3819"/>
  <p:tag name="KSO_WM_BEAUTIFY_FLAG" val=""/>
</p:tagLst>
</file>

<file path=ppt/tags/tag901.xml><?xml version="1.0" encoding="utf-8"?>
<p:tagLst xmlns:p="http://schemas.openxmlformats.org/presentationml/2006/main">
  <p:tag name="AS_UNIQUEID" val="5940"/>
  <p:tag name="KSO_WM_BEAUTIFY_FLAG" val=""/>
</p:tagLst>
</file>

<file path=ppt/tags/tag902.xml><?xml version="1.0" encoding="utf-8"?>
<p:tagLst xmlns:p="http://schemas.openxmlformats.org/presentationml/2006/main">
  <p:tag name="AS_UNIQUEID" val="5941"/>
  <p:tag name="KSO_WM_BEAUTIFY_FLAG" val=""/>
</p:tagLst>
</file>

<file path=ppt/tags/tag903.xml><?xml version="1.0" encoding="utf-8"?>
<p:tagLst xmlns:p="http://schemas.openxmlformats.org/presentationml/2006/main">
  <p:tag name="AS_UNIQUEID" val="2294"/>
  <p:tag name="KSO_WM_BEAUTIFY_FLAG" val=""/>
</p:tagLst>
</file>

<file path=ppt/tags/tag904.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05.xml><?xml version="1.0" encoding="utf-8"?>
<p:tagLst xmlns:p="http://schemas.openxmlformats.org/presentationml/2006/main">
  <p:tag name="AS_UNIQUEID" val="6846"/>
</p:tagLst>
</file>

<file path=ppt/tags/tag906.xml><?xml version="1.0" encoding="utf-8"?>
<p:tagLst xmlns:p="http://schemas.openxmlformats.org/presentationml/2006/main">
  <p:tag name="AS_UNIQUEID" val="6847"/>
</p:tagLst>
</file>

<file path=ppt/tags/tag907.xml><?xml version="1.0" encoding="utf-8"?>
<p:tagLst xmlns:p="http://schemas.openxmlformats.org/presentationml/2006/main">
  <p:tag name="AS_UNIQUEID" val="346"/>
</p:tagLst>
</file>

<file path=ppt/tags/tag908.xml><?xml version="1.0" encoding="utf-8"?>
<p:tagLst xmlns:p="http://schemas.openxmlformats.org/presentationml/2006/main">
  <p:tag name="AS_UNIQUEID" val="5946"/>
  <p:tag name="KSO_WM_BEAUTIFY_FLAG" val=""/>
</p:tagLst>
</file>

<file path=ppt/tags/tag909.xml><?xml version="1.0" encoding="utf-8"?>
<p:tagLst xmlns:p="http://schemas.openxmlformats.org/presentationml/2006/main">
  <p:tag name="AS_UNIQUEID" val="3760"/>
  <p:tag name="KSO_WM_BEAUTIFY_FLAG" val=""/>
</p:tagLst>
</file>

<file path=ppt/tags/tag91.xml><?xml version="1.0" encoding="utf-8"?>
<p:tagLst xmlns:p="http://schemas.openxmlformats.org/presentationml/2006/main">
  <p:tag name="AS_UNIQUEID" val="6668"/>
</p:tagLst>
</file>

<file path=ppt/tags/tag910.xml><?xml version="1.0" encoding="utf-8"?>
<p:tagLst xmlns:p="http://schemas.openxmlformats.org/presentationml/2006/main">
  <p:tag name="AS_UNIQUEID" val="3762"/>
  <p:tag name="KSO_WM_BEAUTIFY_FLAG" val=""/>
</p:tagLst>
</file>

<file path=ppt/tags/tag911.xml><?xml version="1.0" encoding="utf-8"?>
<p:tagLst xmlns:p="http://schemas.openxmlformats.org/presentationml/2006/main">
  <p:tag name="AS_UNIQUEID" val="3763"/>
  <p:tag name="KSO_WM_BEAUTIFY_FLAG" val=""/>
</p:tagLst>
</file>

<file path=ppt/tags/tag912.xml><?xml version="1.0" encoding="utf-8"?>
<p:tagLst xmlns:p="http://schemas.openxmlformats.org/presentationml/2006/main">
  <p:tag name="AS_UNIQUEID" val="3772"/>
  <p:tag name="KSO_WM_BEAUTIFY_FLAG" val=""/>
</p:tagLst>
</file>

<file path=ppt/tags/tag913.xml><?xml version="1.0" encoding="utf-8"?>
<p:tagLst xmlns:p="http://schemas.openxmlformats.org/presentationml/2006/main">
  <p:tag name="AS_UNIQUEID" val="3773"/>
  <p:tag name="KSO_WM_BEAUTIFY_FLAG" val=""/>
</p:tagLst>
</file>

<file path=ppt/tags/tag914.xml><?xml version="1.0" encoding="utf-8"?>
<p:tagLst xmlns:p="http://schemas.openxmlformats.org/presentationml/2006/main">
  <p:tag name="AS_UNIQUEID" val="3784"/>
  <p:tag name="KSO_WM_BEAUTIFY_FLAG" val=""/>
</p:tagLst>
</file>

<file path=ppt/tags/tag915.xml><?xml version="1.0" encoding="utf-8"?>
<p:tagLst xmlns:p="http://schemas.openxmlformats.org/presentationml/2006/main">
  <p:tag name="AS_UNIQUEID" val="3784"/>
  <p:tag name="KSO_WM_BEAUTIFY_FLAG" val=""/>
</p:tagLst>
</file>

<file path=ppt/tags/tag916.xml><?xml version="1.0" encoding="utf-8"?>
<p:tagLst xmlns:p="http://schemas.openxmlformats.org/presentationml/2006/main">
  <p:tag name="AS_UNIQUEID" val="3784"/>
  <p:tag name="KSO_WM_BEAUTIFY_FLAG" val=""/>
</p:tagLst>
</file>

<file path=ppt/tags/tag917.xml><?xml version="1.0" encoding="utf-8"?>
<p:tagLst xmlns:p="http://schemas.openxmlformats.org/presentationml/2006/main">
  <p:tag name="AS_UNIQUEID" val="3803"/>
  <p:tag name="KSO_WM_BEAUTIFY_FLAG" val=""/>
</p:tagLst>
</file>

<file path=ppt/tags/tag918.xml><?xml version="1.0" encoding="utf-8"?>
<p:tagLst xmlns:p="http://schemas.openxmlformats.org/presentationml/2006/main">
  <p:tag name="AS_UNIQUEID" val="3804"/>
  <p:tag name="KSO_WM_BEAUTIFY_FLAG" val=""/>
</p:tagLst>
</file>

<file path=ppt/tags/tag919.xml><?xml version="1.0" encoding="utf-8"?>
<p:tagLst xmlns:p="http://schemas.openxmlformats.org/presentationml/2006/main">
  <p:tag name="AS_UNIQUEID" val="3805"/>
  <p:tag name="KSO_WM_BEAUTIFY_FLAG" val=""/>
</p:tagLst>
</file>

<file path=ppt/tags/tag92.xml><?xml version="1.0" encoding="utf-8"?>
<p:tagLst xmlns:p="http://schemas.openxmlformats.org/presentationml/2006/main">
  <p:tag name="AS_UNIQUEID" val="6669"/>
</p:tagLst>
</file>

<file path=ppt/tags/tag920.xml><?xml version="1.0" encoding="utf-8"?>
<p:tagLst xmlns:p="http://schemas.openxmlformats.org/presentationml/2006/main">
  <p:tag name="AS_UNIQUEID" val="3806"/>
  <p:tag name="KSO_WM_BEAUTIFY_FLAG" val=""/>
</p:tagLst>
</file>

<file path=ppt/tags/tag921.xml><?xml version="1.0" encoding="utf-8"?>
<p:tagLst xmlns:p="http://schemas.openxmlformats.org/presentationml/2006/main">
  <p:tag name="AS_UNIQUEID" val="7998"/>
</p:tagLst>
</file>

<file path=ppt/tags/tag922.xml><?xml version="1.0" encoding="utf-8"?>
<p:tagLst xmlns:p="http://schemas.openxmlformats.org/presentationml/2006/main">
  <p:tag name="AS_UNIQUEID" val="2327"/>
  <p:tag name="KSO_WM_BEAUTIFY_FLAG" val=""/>
</p:tagLst>
</file>

<file path=ppt/tags/tag923.xml><?xml version="1.0" encoding="utf-8"?>
<p:tagLst xmlns:p="http://schemas.openxmlformats.org/presentationml/2006/main">
  <p:tag name="AS_UNIQUEID" val="2328"/>
  <p:tag name="KSO_WM_BEAUTIFY_FLAG" val=""/>
</p:tagLst>
</file>

<file path=ppt/tags/tag924.xml><?xml version="1.0" encoding="utf-8"?>
<p:tagLst xmlns:p="http://schemas.openxmlformats.org/presentationml/2006/main">
  <p:tag name="AS_UNIQUEID" val="7999"/>
</p:tagLst>
</file>

<file path=ppt/tags/tag925.xml><?xml version="1.0" encoding="utf-8"?>
<p:tagLst xmlns:p="http://schemas.openxmlformats.org/presentationml/2006/main">
  <p:tag name="AS_UNIQUEID" val="3760"/>
  <p:tag name="KSO_WM_BEAUTIFY_FLAG" val=""/>
</p:tagLst>
</file>

<file path=ppt/tags/tag926.xml><?xml version="1.0" encoding="utf-8"?>
<p:tagLst xmlns:p="http://schemas.openxmlformats.org/presentationml/2006/main">
  <p:tag name="AS_UNIQUEID" val="3804"/>
  <p:tag name="KSO_WM_BEAUTIFY_FLAG" val=""/>
</p:tagLst>
</file>

<file path=ppt/tags/tag927.xml><?xml version="1.0" encoding="utf-8"?>
<p:tagLst xmlns:p="http://schemas.openxmlformats.org/presentationml/2006/main">
  <p:tag name="AS_UNIQUEID" val="3804"/>
  <p:tag name="KSO_WM_BEAUTIFY_FLAG" val=""/>
</p:tagLst>
</file>

<file path=ppt/tags/tag928.xml><?xml version="1.0" encoding="utf-8"?>
<p:tagLst xmlns:p="http://schemas.openxmlformats.org/presentationml/2006/main">
  <p:tag name="AS_UNIQUEID" val="3804"/>
  <p:tag name="KSO_WM_BEAUTIFY_FLAG" val=""/>
</p:tagLst>
</file>

<file path=ppt/tags/tag929.xml><?xml version="1.0" encoding="utf-8"?>
<p:tagLst xmlns:p="http://schemas.openxmlformats.org/presentationml/2006/main">
  <p:tag name="AS_UNIQUEID" val="2329"/>
  <p:tag name="KSO_WM_BEAUTIFY_FLAG" val=""/>
</p:tagLst>
</file>

<file path=ppt/tags/tag93.xml><?xml version="1.0" encoding="utf-8"?>
<p:tagLst xmlns:p="http://schemas.openxmlformats.org/presentationml/2006/main">
  <p:tag name="AS_UNIQUEID" val="6670"/>
</p:tagLst>
</file>

<file path=ppt/tags/tag930.xml><?xml version="1.0" encoding="utf-8"?>
<p:tagLst xmlns:p="http://schemas.openxmlformats.org/presentationml/2006/main">
  <p:tag name="AS_UNIQUEID" val="2330"/>
  <p:tag name="KSO_WM_BEAUTIFY_FLAG" val=""/>
</p:tagLst>
</file>

<file path=ppt/tags/tag931.xml><?xml version="1.0" encoding="utf-8"?>
<p:tagLst xmlns:p="http://schemas.openxmlformats.org/presentationml/2006/main">
  <p:tag name="AS_UNIQUEID" val="8000"/>
</p:tagLst>
</file>

<file path=ppt/tags/tag932.xml><?xml version="1.0" encoding="utf-8"?>
<p:tagLst xmlns:p="http://schemas.openxmlformats.org/presentationml/2006/main">
  <p:tag name="AS_UNIQUEID" val="2325"/>
  <p:tag name="KSO_WM_BEAUTIFY_FLAG" val=""/>
</p:tagLst>
</file>

<file path=ppt/tags/tag933.xml><?xml version="1.0" encoding="utf-8"?>
<p:tagLst xmlns:p="http://schemas.openxmlformats.org/presentationml/2006/main">
  <p:tag name="AS_UNIQUEID" val="5947"/>
  <p:tag name="KSO_WM_BEAUTIFY_FLAG" val=""/>
</p:tagLst>
</file>

<file path=ppt/tags/tag934.xml><?xml version="1.0" encoding="utf-8"?>
<p:tagLst xmlns:p="http://schemas.openxmlformats.org/presentationml/2006/main">
  <p:tag name="AS_UNIQUEID" val="3760"/>
  <p:tag name="KSO_WM_BEAUTIFY_FLAG" val=""/>
</p:tagLst>
</file>

<file path=ppt/tags/tag935.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36.xml><?xml version="1.0" encoding="utf-8"?>
<p:tagLst xmlns:p="http://schemas.openxmlformats.org/presentationml/2006/main">
  <p:tag name="AS_UNIQUEID" val="6846"/>
</p:tagLst>
</file>

<file path=ppt/tags/tag937.xml><?xml version="1.0" encoding="utf-8"?>
<p:tagLst xmlns:p="http://schemas.openxmlformats.org/presentationml/2006/main">
  <p:tag name="AS_UNIQUEID" val="6847"/>
</p:tagLst>
</file>

<file path=ppt/tags/tag938.xml><?xml version="1.0" encoding="utf-8"?>
<p:tagLst xmlns:p="http://schemas.openxmlformats.org/presentationml/2006/main">
  <p:tag name="AS_UNIQUEID" val="6779"/>
</p:tagLst>
</file>

<file path=ppt/tags/tag939.xml><?xml version="1.0" encoding="utf-8"?>
<p:tagLst xmlns:p="http://schemas.openxmlformats.org/presentationml/2006/main">
  <p:tag name="AS_UNIQUEID" val="6780"/>
</p:tagLst>
</file>

<file path=ppt/tags/tag94.xml><?xml version="1.0" encoding="utf-8"?>
<p:tagLst xmlns:p="http://schemas.openxmlformats.org/presentationml/2006/main">
  <p:tag name="AS_UNIQUEID" val="4827"/>
</p:tagLst>
</file>

<file path=ppt/tags/tag940.xml><?xml version="1.0" encoding="utf-8"?>
<p:tagLst xmlns:p="http://schemas.openxmlformats.org/presentationml/2006/main">
  <p:tag name="AS_UNIQUEID" val="6781"/>
</p:tagLst>
</file>

<file path=ppt/tags/tag941.xml><?xml version="1.0" encoding="utf-8"?>
<p:tagLst xmlns:p="http://schemas.openxmlformats.org/presentationml/2006/main">
  <p:tag name="AS_UNIQUEID" val="6782"/>
</p:tagLst>
</file>

<file path=ppt/tags/tag942.xml><?xml version="1.0" encoding="utf-8"?>
<p:tagLst xmlns:p="http://schemas.openxmlformats.org/presentationml/2006/main">
  <p:tag name="AS_UNIQUEID" val="6783"/>
</p:tagLst>
</file>

<file path=ppt/tags/tag943.xml><?xml version="1.0" encoding="utf-8"?>
<p:tagLst xmlns:p="http://schemas.openxmlformats.org/presentationml/2006/main">
  <p:tag name="AS_UNIQUEID" val="6784"/>
</p:tagLst>
</file>

<file path=ppt/tags/tag944.xml><?xml version="1.0" encoding="utf-8"?>
<p:tagLst xmlns:p="http://schemas.openxmlformats.org/presentationml/2006/main">
  <p:tag name="AS_UNIQUEID" val="12278"/>
</p:tagLst>
</file>

<file path=ppt/tags/tag945.xml><?xml version="1.0" encoding="utf-8"?>
<p:tagLst xmlns:p="http://schemas.openxmlformats.org/presentationml/2006/main">
  <p:tag name="AS_UNIQUEID" val="12279"/>
</p:tagLst>
</file>

<file path=ppt/tags/tag946.xml><?xml version="1.0" encoding="utf-8"?>
<p:tagLst xmlns:p="http://schemas.openxmlformats.org/presentationml/2006/main">
  <p:tag name="AS_UNIQUEID" val="12280"/>
</p:tagLst>
</file>

<file path=ppt/tags/tag947.xml><?xml version="1.0" encoding="utf-8"?>
<p:tagLst xmlns:p="http://schemas.openxmlformats.org/presentationml/2006/main">
  <p:tag name="AS_UNIQUEID" val="12281"/>
</p:tagLst>
</file>

<file path=ppt/tags/tag948.xml><?xml version="1.0" encoding="utf-8"?>
<p:tagLst xmlns:p="http://schemas.openxmlformats.org/presentationml/2006/main">
  <p:tag name="AS_OS" val="Unix 3.10 unknown"/>
  <p:tag name="AS_RELEASE_DATE" val="2023.03.31"/>
  <p:tag name="AS_TITLE" val="Aspose.Slides for Java"/>
  <p:tag name="AS_VERSION" val="23.3"/>
  <p:tag name="KSO_WPP_MARK_KEY" val="46796d59-9dcd-4834-a553-e2a00e534451"/>
  <p:tag name="COMMONDATA" val="eyJoZGlkIjoiNjg2MmJhOTQzYmYxZWY4MWRkMWU4MGY4NDQyZDdiOTkifQ=="/>
  <p:tag name="commondata" val="eyJoZGlkIjoiZmEwNmE5ZWI4NDJhNGI2ZWRmNzkyMzkyNjE1ZWYzOWMifQ=="/>
</p:tagLst>
</file>

<file path=ppt/tags/tag95.xml><?xml version="1.0" encoding="utf-8"?>
<p:tagLst xmlns:p="http://schemas.openxmlformats.org/presentationml/2006/main">
  <p:tag name="AS_UNIQUEID" val="4828"/>
</p:tagLst>
</file>

<file path=ppt/tags/tag96.xml><?xml version="1.0" encoding="utf-8"?>
<p:tagLst xmlns:p="http://schemas.openxmlformats.org/presentationml/2006/main">
  <p:tag name="AS_UNIQUEID" val="4829"/>
</p:tagLst>
</file>

<file path=ppt/tags/tag97.xml><?xml version="1.0" encoding="utf-8"?>
<p:tagLst xmlns:p="http://schemas.openxmlformats.org/presentationml/2006/main">
  <p:tag name="AS_UNIQUEID" val="4830"/>
</p:tagLst>
</file>

<file path=ppt/tags/tag98.xml><?xml version="1.0" encoding="utf-8"?>
<p:tagLst xmlns:p="http://schemas.openxmlformats.org/presentationml/2006/main">
  <p:tag name="AS_UNIQUEID" val="4831"/>
</p:tagLst>
</file>

<file path=ppt/tags/tag99.xml><?xml version="1.0" encoding="utf-8"?>
<p:tagLst xmlns:p="http://schemas.openxmlformats.org/presentationml/2006/main">
  <p:tag name="AS_UNIQUEID" val="483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微软雅黑"/>
        <a:cs typeface="Arial"/>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微软雅黑"/>
        <a:cs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6">
      <a:dk1>
        <a:sysClr val="windowText" lastClr="000000"/>
      </a:dk1>
      <a:lt1>
        <a:sysClr val="window" lastClr="FFFFFF"/>
      </a:lt1>
      <a:dk2>
        <a:srgbClr val="7F7F7F"/>
      </a:dk2>
      <a:lt2>
        <a:srgbClr val="7F7F7F"/>
      </a:lt2>
      <a:accent1>
        <a:srgbClr val="00B0F0"/>
      </a:accent1>
      <a:accent2>
        <a:srgbClr val="92D050"/>
      </a:accent2>
      <a:accent3>
        <a:srgbClr val="00B0F0"/>
      </a:accent3>
      <a:accent4>
        <a:srgbClr val="7F7F7F"/>
      </a:accent4>
      <a:accent5>
        <a:srgbClr val="7F7F7F"/>
      </a:accent5>
      <a:accent6>
        <a:srgbClr val="7F7F7F"/>
      </a:accent6>
      <a:hlink>
        <a:srgbClr val="92D050"/>
      </a:hlink>
      <a:folHlink>
        <a:srgbClr val="FFFFFF"/>
      </a:folHlink>
    </a:clrScheme>
    <a:fontScheme name="自定义 1">
      <a:majorFont>
        <a:latin typeface="Calibri"/>
        <a:ea typeface="微软雅黑"/>
        <a:cs typeface="Arial"/>
      </a:majorFont>
      <a:minorFont>
        <a:latin typeface="Calibri"/>
        <a:ea typeface="微软雅黑"/>
        <a:cs typeface="Arial"/>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noFill/>
        <a:noFill/>
        <a:no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5943</Words>
  <Application>WPS 演示</Application>
  <PresentationFormat>宽屏</PresentationFormat>
  <Paragraphs>601</Paragraphs>
  <Slides>38</Slides>
  <Notes>50</Notes>
  <HiddenSlides>0</HiddenSlides>
  <MMClips>0</MMClips>
  <ScaleCrop>false</ScaleCrop>
  <HeadingPairs>
    <vt:vector size="6" baseType="variant">
      <vt:variant>
        <vt:lpstr>已用的字体</vt:lpstr>
      </vt:variant>
      <vt:variant>
        <vt:i4>25</vt:i4>
      </vt:variant>
      <vt:variant>
        <vt:lpstr>主题</vt:lpstr>
      </vt:variant>
      <vt:variant>
        <vt:i4>2</vt:i4>
      </vt:variant>
      <vt:variant>
        <vt:lpstr>幻灯片标题</vt:lpstr>
      </vt:variant>
      <vt:variant>
        <vt:i4>38</vt:i4>
      </vt:variant>
    </vt:vector>
  </HeadingPairs>
  <TitlesOfParts>
    <vt:vector size="65" baseType="lpstr">
      <vt:lpstr>Arial</vt:lpstr>
      <vt:lpstr>宋体</vt:lpstr>
      <vt:lpstr>Wingdings</vt:lpstr>
      <vt:lpstr>Gill Sans MT Condensed</vt:lpstr>
      <vt:lpstr>Arial Unicode MS</vt:lpstr>
      <vt:lpstr>微软雅黑</vt:lpstr>
      <vt:lpstr>Gulim</vt:lpstr>
      <vt:lpstr>Malgun Gothic</vt:lpstr>
      <vt:lpstr>Arial</vt:lpstr>
      <vt:lpstr>时尚中黑简体</vt:lpstr>
      <vt:lpstr>黑体</vt:lpstr>
      <vt:lpstr>华文彩云</vt:lpstr>
      <vt:lpstr>DFGothic-EB</vt:lpstr>
      <vt:lpstr>MS UI Gothic</vt:lpstr>
      <vt:lpstr>Lato Light</vt:lpstr>
      <vt:lpstr>Segoe Print</vt:lpstr>
      <vt:lpstr>Times New Roman</vt:lpstr>
      <vt:lpstr>隶书</vt:lpstr>
      <vt:lpstr>华文楷体</vt:lpstr>
      <vt:lpstr>方正中等线简体</vt:lpstr>
      <vt:lpstr>Courier New</vt:lpstr>
      <vt:lpstr>楷体</vt:lpstr>
      <vt:lpstr>Calibri</vt:lpstr>
      <vt:lpstr>Arial Unicode MS</vt:lpstr>
      <vt:lpstr>方正仿宋简体</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近春</cp:lastModifiedBy>
  <cp:revision>28</cp:revision>
  <cp:lastPrinted>2024-10-23T09:54:00Z</cp:lastPrinted>
  <dcterms:created xsi:type="dcterms:W3CDTF">2024-10-23T09:54:00Z</dcterms:created>
  <dcterms:modified xsi:type="dcterms:W3CDTF">2026-04-03T05:34:24Z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C86BA4E2B5DB405F93A8F1F18A732456_13</vt:lpwstr>
  </property>
  <property fmtid="{D5CDD505-2E9C-101B-9397-08002B2CF9AE}" pid="7" name="KSOProductBuildVer">
    <vt:lpwstr>2052-12.1.0.25225</vt:lpwstr>
  </property>
</Properties>
</file>