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gif" ContentType="image/gif"/>
  <Default Extension="rels" ContentType="application/vnd.openxmlformats-package.relationships+xml"/>
  <Override PartName="/customXml/itemProps1602.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23.svg" ContentType="image/svg+xml"/>
  <Override PartName="/ppt/media/image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tags/tag1543.xml" ContentType="application/vnd.openxmlformats-officedocument.presentationml.tags+xml"/>
  <Override PartName="/ppt/tags/tag1544.xml" ContentType="application/vnd.openxmlformats-officedocument.presentationml.tags+xml"/>
  <Override PartName="/ppt/tags/tag1545.xml" ContentType="application/vnd.openxmlformats-officedocument.presentationml.tags+xml"/>
  <Override PartName="/ppt/tags/tag1546.xml" ContentType="application/vnd.openxmlformats-officedocument.presentationml.tags+xml"/>
  <Override PartName="/ppt/tags/tag1547.xml" ContentType="application/vnd.openxmlformats-officedocument.presentationml.tags+xml"/>
  <Override PartName="/ppt/tags/tag1548.xml" ContentType="application/vnd.openxmlformats-officedocument.presentationml.tags+xml"/>
  <Override PartName="/ppt/tags/tag1549.xml" ContentType="application/vnd.openxmlformats-officedocument.presentationml.tags+xml"/>
  <Override PartName="/ppt/tags/tag155.xml" ContentType="application/vnd.openxmlformats-officedocument.presentationml.tags+xml"/>
  <Override PartName="/ppt/tags/tag1550.xml" ContentType="application/vnd.openxmlformats-officedocument.presentationml.tags+xml"/>
  <Override PartName="/ppt/tags/tag1551.xml" ContentType="application/vnd.openxmlformats-officedocument.presentationml.tags+xml"/>
  <Override PartName="/ppt/tags/tag1552.xml" ContentType="application/vnd.openxmlformats-officedocument.presentationml.tags+xml"/>
  <Override PartName="/ppt/tags/tag1553.xml" ContentType="application/vnd.openxmlformats-officedocument.presentationml.tags+xml"/>
  <Override PartName="/ppt/tags/tag1554.xml" ContentType="application/vnd.openxmlformats-officedocument.presentationml.tags+xml"/>
  <Override PartName="/ppt/tags/tag1555.xml" ContentType="application/vnd.openxmlformats-officedocument.presentationml.tags+xml"/>
  <Override PartName="/ppt/tags/tag1556.xml" ContentType="application/vnd.openxmlformats-officedocument.presentationml.tags+xml"/>
  <Override PartName="/ppt/tags/tag1557.xml" ContentType="application/vnd.openxmlformats-officedocument.presentationml.tags+xml"/>
  <Override PartName="/ppt/tags/tag1558.xml" ContentType="application/vnd.openxmlformats-officedocument.presentationml.tags+xml"/>
  <Override PartName="/ppt/tags/tag1559.xml" ContentType="application/vnd.openxmlformats-officedocument.presentationml.tags+xml"/>
  <Override PartName="/ppt/tags/tag156.xml" ContentType="application/vnd.openxmlformats-officedocument.presentationml.tags+xml"/>
  <Override PartName="/ppt/tags/tag1560.xml" ContentType="application/vnd.openxmlformats-officedocument.presentationml.tags+xml"/>
  <Override PartName="/ppt/tags/tag1561.xml" ContentType="application/vnd.openxmlformats-officedocument.presentationml.tags+xml"/>
  <Override PartName="/ppt/tags/tag1562.xml" ContentType="application/vnd.openxmlformats-officedocument.presentationml.tags+xml"/>
  <Override PartName="/ppt/tags/tag1563.xml" ContentType="application/vnd.openxmlformats-officedocument.presentationml.tags+xml"/>
  <Override PartName="/ppt/tags/tag1564.xml" ContentType="application/vnd.openxmlformats-officedocument.presentationml.tags+xml"/>
  <Override PartName="/ppt/tags/tag1565.xml" ContentType="application/vnd.openxmlformats-officedocument.presentationml.tags+xml"/>
  <Override PartName="/ppt/tags/tag1566.xml" ContentType="application/vnd.openxmlformats-officedocument.presentationml.tags+xml"/>
  <Override PartName="/ppt/tags/tag1567.xml" ContentType="application/vnd.openxmlformats-officedocument.presentationml.tags+xml"/>
  <Override PartName="/ppt/tags/tag1568.xml" ContentType="application/vnd.openxmlformats-officedocument.presentationml.tags+xml"/>
  <Override PartName="/ppt/tags/tag1569.xml" ContentType="application/vnd.openxmlformats-officedocument.presentationml.tags+xml"/>
  <Override PartName="/ppt/tags/tag157.xml" ContentType="application/vnd.openxmlformats-officedocument.presentationml.tags+xml"/>
  <Override PartName="/ppt/tags/tag1570.xml" ContentType="application/vnd.openxmlformats-officedocument.presentationml.tags+xml"/>
  <Override PartName="/ppt/tags/tag1571.xml" ContentType="application/vnd.openxmlformats-officedocument.presentationml.tags+xml"/>
  <Override PartName="/ppt/tags/tag1572.xml" ContentType="application/vnd.openxmlformats-officedocument.presentationml.tags+xml"/>
  <Override PartName="/ppt/tags/tag1573.xml" ContentType="application/vnd.openxmlformats-officedocument.presentationml.tags+xml"/>
  <Override PartName="/ppt/tags/tag1574.xml" ContentType="application/vnd.openxmlformats-officedocument.presentationml.tags+xml"/>
  <Override PartName="/ppt/tags/tag1575.xml" ContentType="application/vnd.openxmlformats-officedocument.presentationml.tags+xml"/>
  <Override PartName="/ppt/tags/tag1576.xml" ContentType="application/vnd.openxmlformats-officedocument.presentationml.tags+xml"/>
  <Override PartName="/ppt/tags/tag1577.xml" ContentType="application/vnd.openxmlformats-officedocument.presentationml.tags+xml"/>
  <Override PartName="/ppt/tags/tag1578.xml" ContentType="application/vnd.openxmlformats-officedocument.presentationml.tags+xml"/>
  <Override PartName="/ppt/tags/tag1579.xml" ContentType="application/vnd.openxmlformats-officedocument.presentationml.tags+xml"/>
  <Override PartName="/ppt/tags/tag158.xml" ContentType="application/vnd.openxmlformats-officedocument.presentationml.tags+xml"/>
  <Override PartName="/ppt/tags/tag1580.xml" ContentType="application/vnd.openxmlformats-officedocument.presentationml.tags+xml"/>
  <Override PartName="/ppt/tags/tag1581.xml" ContentType="application/vnd.openxmlformats-officedocument.presentationml.tags+xml"/>
  <Override PartName="/ppt/tags/tag1582.xml" ContentType="application/vnd.openxmlformats-officedocument.presentationml.tags+xml"/>
  <Override PartName="/ppt/tags/tag1583.xml" ContentType="application/vnd.openxmlformats-officedocument.presentationml.tags+xml"/>
  <Override PartName="/ppt/tags/tag1584.xml" ContentType="application/vnd.openxmlformats-officedocument.presentationml.tags+xml"/>
  <Override PartName="/ppt/tags/tag1585.xml" ContentType="application/vnd.openxmlformats-officedocument.presentationml.tags+xml"/>
  <Override PartName="/ppt/tags/tag1586.xml" ContentType="application/vnd.openxmlformats-officedocument.presentationml.tags+xml"/>
  <Override PartName="/ppt/tags/tag1587.xml" ContentType="application/vnd.openxmlformats-officedocument.presentationml.tags+xml"/>
  <Override PartName="/ppt/tags/tag1588.xml" ContentType="application/vnd.openxmlformats-officedocument.presentationml.tags+xml"/>
  <Override PartName="/ppt/tags/tag1589.xml" ContentType="application/vnd.openxmlformats-officedocument.presentationml.tags+xml"/>
  <Override PartName="/ppt/tags/tag159.xml" ContentType="application/vnd.openxmlformats-officedocument.presentationml.tags+xml"/>
  <Override PartName="/ppt/tags/tag1590.xml" ContentType="application/vnd.openxmlformats-officedocument.presentationml.tags+xml"/>
  <Override PartName="/ppt/tags/tag1591.xml" ContentType="application/vnd.openxmlformats-officedocument.presentationml.tags+xml"/>
  <Override PartName="/ppt/tags/tag1592.xml" ContentType="application/vnd.openxmlformats-officedocument.presentationml.tags+xml"/>
  <Override PartName="/ppt/tags/tag1593.xml" ContentType="application/vnd.openxmlformats-officedocument.presentationml.tags+xml"/>
  <Override PartName="/ppt/tags/tag1594.xml" ContentType="application/vnd.openxmlformats-officedocument.presentationml.tags+xml"/>
  <Override PartName="/ppt/tags/tag1595.xml" ContentType="application/vnd.openxmlformats-officedocument.presentationml.tags+xml"/>
  <Override PartName="/ppt/tags/tag1596.xml" ContentType="application/vnd.openxmlformats-officedocument.presentationml.tags+xml"/>
  <Override PartName="/ppt/tags/tag1597.xml" ContentType="application/vnd.openxmlformats-officedocument.presentationml.tags+xml"/>
  <Override PartName="/ppt/tags/tag1598.xml" ContentType="application/vnd.openxmlformats-officedocument.presentationml.tags+xml"/>
  <Override PartName="/ppt/tags/tag159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00.xml" ContentType="application/vnd.openxmlformats-officedocument.presentationml.tags+xml"/>
  <Override PartName="/ppt/tags/tag1601.xml" ContentType="application/vnd.openxmlformats-officedocument.presentationml.tags+xml"/>
  <Override PartName="/ppt/tags/tag1603.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398" r:id="rId3"/>
    <p:sldId id="406" r:id="rId5"/>
    <p:sldId id="399" r:id="rId6"/>
    <p:sldId id="400" r:id="rId7"/>
    <p:sldId id="402" r:id="rId8"/>
    <p:sldId id="407" r:id="rId9"/>
    <p:sldId id="405" r:id="rId10"/>
    <p:sldId id="604" r:id="rId11"/>
    <p:sldId id="605" r:id="rId12"/>
    <p:sldId id="606" r:id="rId13"/>
    <p:sldId id="608" r:id="rId14"/>
    <p:sldId id="607" r:id="rId15"/>
    <p:sldId id="609" r:id="rId16"/>
    <p:sldId id="610" r:id="rId17"/>
    <p:sldId id="612" r:id="rId18"/>
    <p:sldId id="611" r:id="rId19"/>
    <p:sldId id="613" r:id="rId20"/>
    <p:sldId id="619" r:id="rId21"/>
    <p:sldId id="620" r:id="rId22"/>
    <p:sldId id="621" r:id="rId23"/>
    <p:sldId id="622" r:id="rId24"/>
    <p:sldId id="628" r:id="rId25"/>
    <p:sldId id="656" r:id="rId26"/>
    <p:sldId id="657" r:id="rId27"/>
    <p:sldId id="658" r:id="rId28"/>
    <p:sldId id="659" r:id="rId29"/>
    <p:sldId id="627" r:id="rId30"/>
    <p:sldId id="616" r:id="rId31"/>
    <p:sldId id="617" r:id="rId32"/>
    <p:sldId id="618" r:id="rId33"/>
    <p:sldId id="629" r:id="rId34"/>
    <p:sldId id="630" r:id="rId35"/>
    <p:sldId id="631" r:id="rId36"/>
    <p:sldId id="632" r:id="rId37"/>
    <p:sldId id="633" r:id="rId38"/>
    <p:sldId id="634" r:id="rId39"/>
    <p:sldId id="635" r:id="rId40"/>
    <p:sldId id="453" r:id="rId41"/>
    <p:sldId id="454" r:id="rId42"/>
    <p:sldId id="549" r:id="rId43"/>
    <p:sldId id="555" r:id="rId44"/>
    <p:sldId id="639" r:id="rId45"/>
    <p:sldId id="640" r:id="rId46"/>
    <p:sldId id="641" r:id="rId47"/>
    <p:sldId id="642" r:id="rId48"/>
    <p:sldId id="643" r:id="rId49"/>
    <p:sldId id="476" r:id="rId50"/>
    <p:sldId id="477" r:id="rId51"/>
    <p:sldId id="565" r:id="rId52"/>
    <p:sldId id="567" r:id="rId53"/>
  </p:sldIdLst>
  <p:sldSz cx="12192000" cy="6858000"/>
  <p:notesSz cx="6858000" cy="12192000"/>
  <p:custDataLst>
    <p:tags r:id="rId60"/>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23" userDrawn="1">
          <p15:clr>
            <a:srgbClr val="A4A3A4"/>
          </p15:clr>
        </p15:guide>
        <p15:guide id="2" pos="3720" userDrawn="1">
          <p15:clr>
            <a:srgbClr val="A4A3A4"/>
          </p15:clr>
        </p15:guide>
        <p15:guide id="3" orient="horz" pos="657" userDrawn="1">
          <p15:clr>
            <a:srgbClr val="A4A3A4"/>
          </p15:clr>
        </p15:guide>
        <p15:guide id="4" pos="206" userDrawn="1">
          <p15:clr>
            <a:srgbClr val="A4A3A4"/>
          </p15:clr>
        </p15:guide>
        <p15:guide id="5" pos="7287" userDrawn="1">
          <p15:clr>
            <a:srgbClr val="A4A3A4"/>
          </p15:clr>
        </p15:guide>
        <p15:guide id="6" orient="horz" pos="788" userDrawn="1">
          <p15:clr>
            <a:srgbClr val="A4A3A4"/>
          </p15:clr>
        </p15:guide>
        <p15:guide id="7" pos="1696" userDrawn="1">
          <p15:clr>
            <a:srgbClr val="A4A3A4"/>
          </p15:clr>
        </p15:guide>
        <p15:guide id="8" orient="horz" pos="2331" userDrawn="1">
          <p15:clr>
            <a:srgbClr val="A4A3A4"/>
          </p15:clr>
        </p15:guide>
        <p15:guide id="9" orient="horz" pos="4320" userDrawn="1">
          <p15:clr>
            <a:srgbClr val="A4A3A4"/>
          </p15:clr>
        </p15:guide>
        <p15:guide id="10" orient="horz" pos="1724" userDrawn="1">
          <p15:clr>
            <a:srgbClr val="A4A3A4"/>
          </p15:clr>
        </p15:guide>
        <p15:guide id="11" pos="348" userDrawn="1">
          <p15:clr>
            <a:srgbClr val="A4A3A4"/>
          </p15:clr>
        </p15:guide>
        <p15:guide id="12" orient="horz" pos="239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道环 李" initials="道环" lastIdx="0" clrIdx="0"/>
  <p:cmAuthor id="0" name="Administrator" initials="A" lastIdx="0" clrIdx="0"/>
  <p:cmAuthor id="2" name="郭小球~" initials="郭小球~" lastIdx="0" clrIdx="1"/>
  <p:cmAuthor id="3" name="shx" initials="s" lastIdx="0" clrIdx="0"/>
  <p:cmAuthor id="4" name="Lenovo" initials="L" lastIdx="0" clrIdx="2"/>
  <p:cmAuthor id="5" name="宋洁然" initials="宋" lastIdx="0" clrIdx="1"/>
  <p:cmAuthor id="6" name="ming qiu" initials="m" lastIdx="0" clrIdx="1"/>
  <p:cmAuthor id="7" name="1206988966@qq.com" initials="1" lastIdx="0" clrIdx="2"/>
  <p:cmAuthor id="8" name="姜伟光" initials="姜" lastIdx="0" clrIdx="0"/>
  <p:cmAuthor id="9" name="作者" initials="作" lastIdx="0" clrIdx="24"/>
  <p:cmAuthor id="10" name="yyyaogd@126.com" initials="y" lastIdx="0" clrIdx="0"/>
  <p:cmAuthor id="11" name="wucj" initials="w" lastIdx="0" clrIdx="0"/>
  <p:cmAuthor id="12" name="SkyUser" initials="S" lastIdx="0" clrIdx="0"/>
  <p:cmAuthor id="13" name="54410" initials="5" lastIdx="0" clrIdx="12"/>
  <p:cmAuthor id="14" name="珠珠的电脑" initials="珠" lastIdx="0" clrIdx="13"/>
  <p:cmAuthor id="15" name="admin" initials="a" lastIdx="0" clrIdx="14"/>
  <p:cmAuthor id="17" name="86187" initials="8" lastIdx="0" clrIdx="16"/>
  <p:cmAuthor id="18" name="宁鹏鹏" initials="宁" lastIdx="0" clrIdx="17"/>
  <p:cmAuthor id="16" name="aurora" initials="a" lastIdx="0" clrIdx="15"/>
  <p:cmAuthor id="22" name="cuisyz" initials="c" lastIdx="0" clrIdx="1"/>
  <p:cmAuthor id="23" name="Hiupan" initials="H" lastIdx="0" clrIdx="2"/>
  <p:cmAuthor id="21" name="薛 华林" initials="薛" lastIdx="0" clrIdx="0"/>
  <p:cmAuthor id="76" name="朱 昌花" initials="朱" lastIdx="0" clrIdx="25"/>
  <p:cmAuthor id="25" name="林文苗" initials="林" lastIdx="0" clrIdx="24"/>
  <p:cmAuthor id="19" name="d'y" initials="d" lastIdx="0" clrIdx="18"/>
  <p:cmAuthor id="302335242" name="泡沬" initials="泡" lastIdx="0" clrIdx="21"/>
  <p:cmAuthor id="2001" name="骆倩怡_Znauj26B" initials="authorId_382814100" lastIdx="0" clrIdx="0"/>
  <p:cmAuthor id="24" name="HIAPAD" initials="H" lastIdx="0" clrIdx="23"/>
  <p:cmAuthor id="20" name="Matebook 14" initials="M" lastIdx="0" clrIdx="19"/>
  <p:cmAuthor id="191839276" name="偲" initials="偲" lastIdx="0" clrIdx="29"/>
  <p:cmAuthor id="27" name="谢丹凤" initials="谢" lastIdx="0" clrIdx="26"/>
  <p:cmAuthor id="701" name="未知用户419" initials="未" lastIdx="0" clrIdx="0"/>
  <p:cmAuthor id="702" name="未知用户425" initials="未" lastIdx="0" clrIdx="0"/>
  <p:cmAuthor id="703" name="未知用户426" initials="未" lastIdx="0" clrIdx="0"/>
  <p:cmAuthor id="704" name="未知用户427" initials="未" lastIdx="0" clrIdx="1"/>
  <p:cmAuthor id="705" name="未知用户428" initials="未" lastIdx="0" clrIdx="0"/>
  <p:cmAuthor id="706" name="未知用户429" initials="未" lastIdx="0" clrIdx="0"/>
  <p:cmAuthor id="707" name="未知用户430" initials="未" lastIdx="0" clrIdx="0"/>
  <p:cmAuthor id="708" name="未知用户431" initials="未" lastIdx="0" clrIdx="0"/>
  <p:cmAuthor id="709" name="未知用户432" initials="未" lastIdx="0" clrIdx="0"/>
  <p:cmAuthor id="710" name="未知用户433" initials="未" lastIdx="0" clrIdx="0"/>
  <p:cmAuthor id="711" name="未知用户434" initials="未" lastIdx="0" clrIdx="0"/>
  <p:cmAuthor id="712" name="未知用户435" initials="未" lastIdx="0" clrIdx="0"/>
  <p:cmAuthor id="713" name="未知用户436" initials="未" lastIdx="0" clrIdx="0"/>
  <p:cmAuthor id="714" name="未知用户437" initials="未" lastIdx="0" clrIdx="0"/>
  <p:cmAuthor id="715" name="未知用户438" initials="未" lastIdx="0" clrIdx="0"/>
  <p:cmAuthor id="716" name="未知用户417" initials="未" lastIdx="0" clrIdx="0"/>
  <p:cmAuthor id="717" name="未知用户439" initials="未" lastIdx="0" clrIdx="0"/>
  <p:cmAuthor id="718" name="未知用户440" initials="未" lastIdx="0" clrIdx="0"/>
  <p:cmAuthor id="719" name="未知用户441" initials="未" lastIdx="0" clrIdx="0"/>
  <p:cmAuthor id="720" name="未知用户442" initials="未" lastIdx="0" clrIdx="0"/>
  <p:cmAuthor id="721" name="未知用户443" initials="未" lastIdx="0" clrIdx="1"/>
  <p:cmAuthor id="722" name="未知用户444" initials="未" lastIdx="0" clrIdx="0"/>
  <p:cmAuthor id="723" name="未知用户445" initials="未" lastIdx="0" clrIdx="0"/>
  <p:cmAuthor id="724" name="未知用户446" initials="未" lastIdx="0" clrIdx="0"/>
  <p:cmAuthor id="725" name="未知用户447" initials="未" lastIdx="0" clrIdx="0"/>
  <p:cmAuthor id="726" name="未知用户448" initials="未" lastIdx="0" clrIdx="0"/>
  <p:cmAuthor id="26" name="ansen emma" initials="a" lastIdx="0" clrIdx="18"/>
  <p:cmAuthor id="728" name="谢静波" initials="谢" lastIdx="0" clrIdx="727"/>
  <p:cmAuthor id="28" name="WHTP" initials="W" lastIdx="0" clrIdx="20"/>
  <p:cmAuthor id="29" name="w" initials="w" lastIdx="0" clrIdx="0"/>
  <p:cmAuthor id="730" name="zhang li" initials="z" lastIdx="0" clrIdx="138"/>
  <p:cmAuthor id="30" name="余潇迎" initials="余" lastIdx="0" clrIdx="0"/>
  <p:cmAuthor id="31" name="FrogPrince1121" initials="F" lastIdx="0" clrIdx="1"/>
  <p:cmAuthor id="32" name="未知用户12" initials="未" lastIdx="0" clrIdx="0"/>
  <p:cmAuthor id="33" name="jiansheng li" initials="j" lastIdx="0" clrIdx="0"/>
  <p:cmAuthor id="34" name="李增增" initials="李" lastIdx="0" clrIdx="2"/>
  <p:cmAuthor id="35" name="video" initials="v" lastIdx="0" clrIdx="0"/>
  <p:cmAuthor id="36" name="郭禹希" initials="郭" lastIdx="0" clrIdx="0"/>
  <p:cmAuthor id="37" name="YZB" initials="Y" lastIdx="0" clrIdx="15"/>
  <p:cmAuthor id="38" name="yiwei zhu" initials="y" lastIdx="0" clrIdx="0"/>
  <p:cmAuthor id="39" name="吕震" initials="吕" lastIdx="0" clrIdx="0"/>
  <p:cmAuthor id="40" name="吴岩" initials="吴" lastIdx="0" clrIdx="0"/>
  <p:cmAuthor id="41" name="陈 橙橙" initials="陈" lastIdx="0" clrIdx="21"/>
  <p:cmAuthor id="42" name="我" initials="我" lastIdx="0" clrIdx="32"/>
  <p:cmAuthor id="43" name="User" initials="U" lastIdx="0" clrIdx="0"/>
  <p:cmAuthor id="44" name="catlaohu" initials="c" lastIdx="0" clrIdx="0"/>
  <p:cmAuthor id="45" name="??" initials="?" lastIdx="0" clrIdx="0"/>
  <p:cmAuthor id="46" name="hy-tkyl" initials="h" lastIdx="0" clrIdx="0"/>
  <p:cmAuthor id="47" name="821375975@qq.com" initials="8" lastIdx="0" clrIdx="23"/>
  <p:cmAuthor id="748" name="殷 积波" initials="殷" lastIdx="0" clrIdx="22"/>
  <p:cmAuthor id="48" name="用户" initials="用" lastIdx="0" clrIdx="0"/>
  <p:cmAuthor id="749" name="启浩" initials="启" lastIdx="0" clrIdx="0"/>
  <p:cmAuthor id="49" name="幺以谦" initials="幺" lastIdx="0" clrIdx="1"/>
  <p:cmAuthor id="750" name="袨?嗴?傤?" initials="袨" lastIdx="0" clrIdx="0"/>
  <p:cmAuthor id="50" name="志龙 姜" initials="志" lastIdx="0" clrIdx="0"/>
  <p:cmAuthor id="751" name="林玲 郑" initials="林" lastIdx="0" clrIdx="0"/>
  <p:cmAuthor id="51" name="潈ऎ䕨அ" initials="潈" lastIdx="0" clrIdx="0"/>
  <p:cmAuthor id="752" name="554154816@qq.com" initials="5" lastIdx="0" clrIdx="0"/>
  <p:cmAuthor id="52" name="YANGS-PC" initials="Y" lastIdx="0" clrIdx="0"/>
  <p:cmAuthor id="753" name="未知用户192" initials="未" lastIdx="0" clrIdx="0"/>
  <p:cmAuthor id="53" name="庞宝国" initials="庞" lastIdx="0" clrIdx="0"/>
  <p:cmAuthor id="54" name="pangyt" initials="p" lastIdx="0" clrIdx="1"/>
  <p:cmAuthor id="55" name="apple" initials="a" lastIdx="0" clrIdx="0"/>
  <p:cmAuthor id="56" name="卫天一" initials="卫" lastIdx="0" clrIdx="0"/>
  <p:cmAuthor id="757" name="崔冶鸣（内蒙古英才管培生）" initials="崔" lastIdx="0" clrIdx="0"/>
  <p:cmAuthor id="57" name="万户网络" initials="万" lastIdx="0" clrIdx="0"/>
  <p:cmAuthor id="58" name="未知用户20" initials="未" lastIdx="0" clrIdx="0"/>
  <p:cmAuthor id="759" name="张逸晨" initials="张" lastIdx="0" clrIdx="0"/>
  <p:cmAuthor id="59" name="孙璐璐" initials="孙" lastIdx="0" clrIdx="0"/>
  <p:cmAuthor id="60" name="新萝卜家园" initials="新" lastIdx="0" clrIdx="0"/>
  <p:cmAuthor id="61" name="1003776019@qq.com" initials="1" lastIdx="0" clrIdx="33"/>
  <p:cmAuthor id="762" name="张洁01-lhq" initials="张" lastIdx="0" clrIdx="0"/>
  <p:cmAuthor id="62" name="Jinyi" initials="J" lastIdx="0" clrIdx="2"/>
  <p:cmAuthor id="763" name="池依曼" initials="池" lastIdx="0" clrIdx="72"/>
  <p:cmAuthor id="764" name="未知用户219" initials="未" lastIdx="0" clrIdx="0"/>
  <p:cmAuthor id="64" name="tkuser" initials="t" lastIdx="0" clrIdx="0"/>
  <p:cmAuthor id="765" name="未知用户230" initials="未" lastIdx="0" clrIdx="0"/>
  <p:cmAuthor id="65" name="江涛 李" initials="江" lastIdx="0" clrIdx="0"/>
  <p:cmAuthor id="766" name="未知用户231" initials="未" lastIdx="0" clrIdx="0"/>
  <p:cmAuthor id="66" name="杨国" initials="杨" lastIdx="0" clrIdx="0"/>
  <p:cmAuthor id="767" name="未知用户232" initials="未" lastIdx="0" clrIdx="0"/>
  <p:cmAuthor id="67" name="HaoshuaiWu" initials="H" lastIdx="0" clrIdx="0"/>
  <p:cmAuthor id="768" name="未知用户237" initials="未" lastIdx="0" clrIdx="0"/>
  <p:cmAuthor id="68" name="刘承刚" initials="刘" lastIdx="0" clrIdx="2"/>
  <p:cmAuthor id="769" name="未知用户226" initials="未" lastIdx="0" clrIdx="0"/>
  <p:cmAuthor id="69" name="史璐瑶" initials="史" lastIdx="0" clrIdx="23"/>
  <p:cmAuthor id="770" name="亚运 曹" initials="亚" lastIdx="0" clrIdx="2"/>
  <p:cmAuthor id="70" name="wangcz2" initials="w" lastIdx="0" clrIdx="0"/>
  <p:cmAuthor id="71" name="tianan" initials="t" lastIdx="0" clrIdx="5"/>
  <p:cmAuthor id="772" name="张正明" initials="张" lastIdx="0" clrIdx="0"/>
  <p:cmAuthor id="72" name="Microsoft" initials="M" lastIdx="0" clrIdx="0"/>
  <p:cmAuthor id="773" name="FANG SUN" initials="F" lastIdx="0" clrIdx="4"/>
  <p:cmAuthor id="73" name="未知用户14" initials="未" lastIdx="0" clrIdx="2"/>
  <p:cmAuthor id="774" name="富德生命人寿" initials="富" lastIdx="0" clrIdx="0"/>
  <p:cmAuthor id="74" name="Sky123.Org" initials="S" lastIdx="0" clrIdx="0"/>
  <p:cmAuthor id="775" name="袁缘" initials="袁" lastIdx="0" clrIdx="0"/>
  <p:cmAuthor id="75" name="zhouyiming" initials="z" lastIdx="0" clrIdx="0"/>
  <p:cmAuthor id="776" name="未知用户416" initials="未" lastIdx="0" clrIdx="0"/>
  <p:cmAuthor id="777" name="未知用户404" initials="未" lastIdx="0" clrIdx="0"/>
  <p:cmAuthor id="77" name=" " initials=" " lastIdx="0" clrIdx="1"/>
  <p:cmAuthor id="778" name="未知用户408" initials="未" lastIdx="0" clrIdx="1"/>
  <p:cmAuthor id="78" name="徐 宁" initials="徐" lastIdx="0" clrIdx="0"/>
  <p:cmAuthor id="779" name="未知用户409" initials="未" lastIdx="0" clrIdx="0"/>
  <p:cmAuthor id="79" name="QBOSSCHEN" initials="Q" lastIdx="0" clrIdx="0"/>
  <p:cmAuthor id="780" name="未知用户412" initials="未" lastIdx="0" clrIdx="1"/>
  <p:cmAuthor id="80" name="Calvin G" initials="C" lastIdx="0" clrIdx="0"/>
  <p:cmAuthor id="781" name="未知用户413" initials="未" lastIdx="0" clrIdx="0"/>
  <p:cmAuthor id="81" name="张莹" initials="张" lastIdx="0" clrIdx="0"/>
  <p:cmAuthor id="782" name="未知用户414" initials="未" lastIdx="0" clrIdx="0"/>
  <p:cmAuthor id="82" name="MC SYSTEM" initials="M" lastIdx="0" clrIdx="0"/>
  <p:cmAuthor id="783" name="未知用户415" initials="未" lastIdx="0" clrIdx="0"/>
  <p:cmAuthor id="83" name="spring_ren" initials="s" lastIdx="0" clrIdx="1"/>
  <p:cmAuthor id="784" name="未知用户215" initials="未" lastIdx="0" clrIdx="0"/>
  <p:cmAuthor id="84" name="user" initials="u" lastIdx="0" clrIdx="0"/>
  <p:cmAuthor id="785" name="未知用户217" initials="未" lastIdx="0" clrIdx="0"/>
  <p:cmAuthor id="85" name="李璐---寿险总公司营销管理部" initials="李" lastIdx="0" clrIdx="0"/>
  <p:cmAuthor id="786" name="未知用户261" initials="未" lastIdx="0" clrIdx="0"/>
  <p:cmAuthor id="86" name="xuqing" initials="x" lastIdx="0" clrIdx="0"/>
  <p:cmAuthor id="787" name="未知用户371" initials="未" lastIdx="0" clrIdx="0"/>
  <p:cmAuthor id="87" name="王顶" initials="王" lastIdx="0" clrIdx="0"/>
  <p:cmAuthor id="788" name="未知用户370" initials="未" lastIdx="0" clrIdx="0"/>
  <p:cmAuthor id="88" name="王 金谦" initials="王" lastIdx="0" clrIdx="21"/>
  <p:cmAuthor id="789" name="未知用户347" initials="未" lastIdx="0" clrIdx="0"/>
  <p:cmAuthor id="790" name="未知用户348" initials="未" lastIdx="0" clrIdx="0"/>
  <p:cmAuthor id="90" name="caoyq0624" initials="c" lastIdx="0" clrIdx="0"/>
  <p:cmAuthor id="791" name="未知用户286" initials="未" lastIdx="0" clrIdx="0"/>
  <p:cmAuthor id="91" name="wangyuan20" initials="w" lastIdx="0" clrIdx="1"/>
  <p:cmAuthor id="792" name="未知用户373" initials="未" lastIdx="0" clrIdx="0"/>
  <p:cmAuthor id="92" name="easonyoun" initials="e" lastIdx="0" clrIdx="0"/>
  <p:cmAuthor id="793" name="未知用户350" initials="未" lastIdx="0" clrIdx="0"/>
  <p:cmAuthor id="93" name="董苗苗" initials="董" lastIdx="0" clrIdx="1"/>
  <p:cmAuthor id="794" name="未知用户218" initials="未" lastIdx="0" clrIdx="0"/>
  <p:cmAuthor id="94" name="何慧丽" initials="何" lastIdx="0" clrIdx="0"/>
  <p:cmAuthor id="795" name="未知用户351" initials="未" lastIdx="0" clrIdx="0"/>
  <p:cmAuthor id="95" name="Chen" initials="C" lastIdx="0" clrIdx="94"/>
  <p:cmAuthor id="796" name="未知用户352" initials="未" lastIdx="0" clrIdx="1"/>
  <p:cmAuthor id="96" name="Mz" initials="M" lastIdx="0" clrIdx="0"/>
  <p:cmAuthor id="797" name="未知用户353" initials="未" lastIdx="0" clrIdx="0"/>
  <p:cmAuthor id="97" name="齐涛" initials="齐" lastIdx="0" clrIdx="0"/>
  <p:cmAuthor id="798" name="未知用户354" initials="未" lastIdx="0" clrIdx="0"/>
  <p:cmAuthor id="98" name="Microsoft Office 用户" initials="M" lastIdx="0" clrIdx="0"/>
  <p:cmAuthor id="799" name="未知用户355" initials="未" lastIdx="0" clrIdx="0"/>
  <p:cmAuthor id="99" name="季玉洁" initials="季" lastIdx="0" clrIdx="0"/>
  <p:cmAuthor id="800" name="未知用户356" initials="未" lastIdx="0" clrIdx="0"/>
  <p:cmAuthor id="100" name="陈树权" initials="陈" lastIdx="0" clrIdx="0"/>
  <p:cmAuthor id="801" name="未知用户378" initials="未" lastIdx="0" clrIdx="0"/>
  <p:cmAuthor id="101" name="八妹" initials="八" lastIdx="0" clrIdx="0"/>
  <p:cmAuthor id="802" name="未知用户357" initials="未" lastIdx="0" clrIdx="0"/>
  <p:cmAuthor id="102" name="方朝军/产品推动室/产品开发推广部/总公司" initials="方" lastIdx="0" clrIdx="0"/>
  <p:cmAuthor id="803" name="未知用户362" initials="未" lastIdx="0" clrIdx="0"/>
  <p:cmAuthor id="103" name="zq" initials="z" lastIdx="0" clrIdx="0"/>
  <p:cmAuthor id="804" name="未知用户363" initials="未" lastIdx="0" clrIdx="0"/>
  <p:cmAuthor id="104" name="刘 思蜀" initials="刘" lastIdx="0" clrIdx="0"/>
  <p:cmAuthor id="805" name="未知用户374" initials="未" lastIdx="0" clrIdx="0"/>
  <p:cmAuthor id="105" name="Ms" initials="M" lastIdx="0" clrIdx="0"/>
  <p:cmAuthor id="806" name="未知用户375" initials="未" lastIdx="0" clrIdx="0"/>
  <p:cmAuthor id="106" name="sdzz-syy" initials="s" lastIdx="0" clrIdx="0"/>
  <p:cmAuthor id="807" name="未知用户369" initials="未" lastIdx="0" clrIdx="0"/>
  <p:cmAuthor id="808" name="未知用户376" initials="未" lastIdx="0" clrIdx="0"/>
  <p:cmAuthor id="809" name="未知用户377" initials="未" lastIdx="0" clrIdx="0"/>
  <p:cmAuthor id="810" name="未知用户372" initials="未" lastIdx="0" clrIdx="1"/>
  <p:cmAuthor id="110" name="未知用户11" initials="未" lastIdx="0" clrIdx="0"/>
  <p:cmAuthor id="811" name="Xzjd" initials="X" lastIdx="0" clrIdx="0"/>
  <p:cmAuthor id="111" name="Lenovo User" initials="L" lastIdx="0" clrIdx="0"/>
  <p:cmAuthor id="112" name="冯炳辰/业务管理部/私人银行部/总行机关/ABC" initials="冯" lastIdx="0" clrIdx="0"/>
  <p:cmAuthor id="113" name="谢俊/技术总监室/软件开发中心/总行机关/ABC" initials="谢" lastIdx="0" clrIdx="2"/>
  <p:cmAuthor id="814" name="未知用户466" initials="未" lastIdx="0" clrIdx="0"/>
  <p:cmAuthor id="114" name="CN=谢俊/OU=技术总监室/OU=软件开发中心/OU=总行机关/O=ABC" initials="C" lastIdx="0" clrIdx="3"/>
  <p:cmAuthor id="815" name="未知用户460" initials="未" lastIdx="0" clrIdx="0"/>
  <p:cmAuthor id="115" name="赖强/技术总监室/软件开发中心/总行机关/ABC" initials="赖" lastIdx="0" clrIdx="2"/>
  <p:cmAuthor id="816" name="未知用户454" initials="未" lastIdx="0" clrIdx="0"/>
  <p:cmAuthor id="116" name="未知用户9" initials="未" lastIdx="0" clrIdx="0"/>
  <p:cmAuthor id="817" name="未知用户461" initials="未" lastIdx="0" clrIdx="0"/>
  <p:cmAuthor id="117" name="49254" initials="4" lastIdx="0" clrIdx="0"/>
  <p:cmAuthor id="818" name="未知用户455" initials="未" lastIdx="0" clrIdx="0"/>
  <p:cmAuthor id="118" name="lgp" initials="l" lastIdx="0" clrIdx="0"/>
  <p:cmAuthor id="819" name="未知用户462" initials="未" lastIdx="0" clrIdx="0"/>
  <p:cmAuthor id="119" name="沛斯 钟" initials="沛" lastIdx="0" clrIdx="2"/>
  <p:cmAuthor id="820" name="未知用户465" initials="未" lastIdx="0" clrIdx="5"/>
  <p:cmAuthor id="120" name="wangsc" initials="w" lastIdx="0" clrIdx="34"/>
  <p:cmAuthor id="821" name="未知用户457" initials="未" lastIdx="0" clrIdx="0"/>
  <p:cmAuthor id="121" name="马妍" initials="马" lastIdx="0" clrIdx="0"/>
  <p:cmAuthor id="822" name="未知用户450" initials="未" lastIdx="0" clrIdx="0"/>
  <p:cmAuthor id="122" name="yanqiqi-lgd" initials="y" lastIdx="0" clrIdx="5"/>
  <p:cmAuthor id="823" name="未知用户463" initials="未" lastIdx="0" clrIdx="18"/>
  <p:cmAuthor id="123" name="547716734@qq.com" initials="5" lastIdx="0" clrIdx="0"/>
  <p:cmAuthor id="824" name="未知用户467" initials="未" lastIdx="0" clrIdx="0"/>
  <p:cmAuthor id="124" name="shuaibing" initials="s" lastIdx="0" clrIdx="0"/>
  <p:cmAuthor id="825" name="未知用户468" initials="未" lastIdx="0" clrIdx="0"/>
  <p:cmAuthor id="125" name="贺龙" initials="贺" lastIdx="0" clrIdx="0"/>
  <p:cmAuthor id="826" name="未知用户469" initials="未" lastIdx="0" clrIdx="0"/>
  <p:cmAuthor id="126" name="个险部" initials="个" lastIdx="0" clrIdx="0"/>
  <p:cmAuthor id="827" name="未知用户458" initials="未" lastIdx="0" clrIdx="0"/>
  <p:cmAuthor id="127" name="林 声洋" initials="林" lastIdx="0" clrIdx="0"/>
  <p:cmAuthor id="828" name="未知用户470" initials="未" lastIdx="0" clrIdx="0"/>
  <p:cmAuthor id="128" name="Ray" initials="R" lastIdx="0" clrIdx="0"/>
  <p:cmAuthor id="829" name="未知用户471" initials="未" lastIdx="0" clrIdx="0"/>
  <p:cmAuthor id="129" name="zhengzhong" initials="z" lastIdx="0" clrIdx="0"/>
  <p:cmAuthor id="830" name="未知用户472" initials="未" lastIdx="0" clrIdx="0"/>
  <p:cmAuthor id="130" name="ydx2003new@163.com" initials="y" lastIdx="0" clrIdx="0"/>
  <p:cmAuthor id="831" name="未知用户473" initials="未" lastIdx="0" clrIdx="0"/>
  <p:cmAuthor id="131" name="肖 雷" initials="肖" lastIdx="0" clrIdx="0"/>
  <p:cmAuthor id="832" name="未知用户235" initials="未" lastIdx="0" clrIdx="1"/>
  <p:cmAuthor id="132" name="gongxuan" initials="g" lastIdx="0" clrIdx="0"/>
  <p:cmAuthor id="833" name="未知用户453" initials="未" lastIdx="0" clrIdx="0"/>
  <p:cmAuthor id="133" name="zhuqy3" initials="z" lastIdx="0" clrIdx="0"/>
  <p:cmAuthor id="834" name="未知用户474" initials="未" lastIdx="0" clrIdx="0"/>
  <p:cmAuthor id="134" name="雷庭" initials="雷" lastIdx="0" clrIdx="0"/>
  <p:cmAuthor id="835" name="未知用户475" initials="未" lastIdx="0" clrIdx="0"/>
  <p:cmAuthor id="135" name="未知用户10" initials="未" lastIdx="0" clrIdx="0"/>
  <p:cmAuthor id="836" name="未知用户476" initials="未" lastIdx="0" clrIdx="0"/>
  <p:cmAuthor id="136" name="wpp" initials="w" lastIdx="0" clrIdx="0"/>
  <p:cmAuthor id="837" name="未知用户459" initials="未" lastIdx="0" clrIdx="1"/>
  <p:cmAuthor id="137" name="asuse" initials="a" lastIdx="0" clrIdx="0"/>
  <p:cmAuthor id="838" name="未知用户489" initials="未" lastIdx="0" clrIdx="0"/>
  <p:cmAuthor id="138" name="lin lin" initials="l" lastIdx="0" clrIdx="0"/>
  <p:cmAuthor id="839" name="未知用户488" initials="未" lastIdx="0" clrIdx="0"/>
  <p:cmAuthor id="139" name="nieyp" initials="n" lastIdx="0" clrIdx="0"/>
  <p:cmAuthor id="840" name="未知用户490" initials="未" lastIdx="0" clrIdx="0"/>
  <p:cmAuthor id="140" name="未知用户16" initials="未" lastIdx="0" clrIdx="0"/>
  <p:cmAuthor id="841" name="未知用户477" initials="未" lastIdx="0" clrIdx="0"/>
  <p:cmAuthor id="141" name="China" initials="C" lastIdx="0" clrIdx="0"/>
  <p:cmAuthor id="842" name="未知用户478" initials="未" lastIdx="0" clrIdx="0"/>
  <p:cmAuthor id="142" name="AbuSina" initials="A" lastIdx="0" clrIdx="0"/>
  <p:cmAuthor id="843" name="未知用户479" initials="未" lastIdx="0" clrIdx="8"/>
  <p:cmAuthor id="143" name="zhengwen" initials="z" lastIdx="0" clrIdx="0"/>
  <p:cmAuthor id="844" name="未知用户480" initials="未" lastIdx="0" clrIdx="0"/>
  <p:cmAuthor id="144" name="Wanwei Liang" initials="W" lastIdx="0" clrIdx="0"/>
  <p:cmAuthor id="845" name="未知用户481" initials="未" lastIdx="0" clrIdx="0"/>
  <p:cmAuthor id="145" name="chinalife" initials="c" lastIdx="0" clrIdx="0"/>
  <p:cmAuthor id="846" name="未知用户482" initials="未" lastIdx="0" clrIdx="0"/>
  <p:cmAuthor id="146" name="刘莹" initials="刘" lastIdx="0" clrIdx="2"/>
  <p:cmAuthor id="847" name="未知用户483" initials="未" lastIdx="0" clrIdx="0"/>
  <p:cmAuthor id="147" name="彭凯" initials="彭" lastIdx="0" clrIdx="1"/>
  <p:cmAuthor id="848" name="未知用户484" initials="未" lastIdx="0" clrIdx="0"/>
  <p:cmAuthor id="148" name="Sky.Wang" initials="S" lastIdx="0" clrIdx="0"/>
  <p:cmAuthor id="849" name="未知用户485" initials="未" lastIdx="0" clrIdx="0"/>
  <p:cmAuthor id="149" name="黄元" initials="黄" lastIdx="0" clrIdx="1"/>
  <p:cmAuthor id="850" name="未知用户486" initials="未" lastIdx="0" clrIdx="0"/>
  <p:cmAuthor id="150" name="总公司培训部" initials="总" lastIdx="0" clrIdx="9"/>
  <p:cmAuthor id="851" name="未知用户452" initials="未" lastIdx="0" clrIdx="0"/>
  <p:cmAuthor id="151" name="sunxp002" initials="s" lastIdx="0" clrIdx="0"/>
  <p:cmAuthor id="852" name="未知用户456" initials="未" lastIdx="0" clrIdx="0"/>
  <p:cmAuthor id="152" name="杨姗" initials="杨" lastIdx="0" clrIdx="1"/>
  <p:cmAuthor id="853" name="未知用户464" initials="未" lastIdx="0" clrIdx="0"/>
  <p:cmAuthor id="153" name="未知用户15" initials="未" lastIdx="0" clrIdx="0"/>
  <p:cmAuthor id="854" name="未知用户487" initials="未" lastIdx="0" clrIdx="0"/>
  <p:cmAuthor id="154" name="严之" initials="严" lastIdx="0" clrIdx="0"/>
  <p:cmAuthor id="861" name="seki" initials="s" lastIdx="0" clrIdx="0"/>
  <p:cmAuthor id="161" name="未知用户17" initials="未" lastIdx="0" clrIdx="21"/>
  <p:cmAuthor id="163" name="91huhang" initials="9" lastIdx="0" clrIdx="0"/>
  <p:cmAuthor id="164" name="未知用户89" initials="未" lastIdx="0" clrIdx="0"/>
  <p:cmAuthor id="165" name="未知用户90" initials="未" lastIdx="0" clrIdx="0"/>
  <p:cmAuthor id="166" name="未知用户80" initials="未" lastIdx="0" clrIdx="0"/>
  <p:cmAuthor id="167" name="ProMedican" initials="P" lastIdx="0" clrIdx="1"/>
  <p:cmAuthor id="168" name="未知用户103" initials="未" lastIdx="0" clrIdx="0"/>
  <p:cmAuthor id="169" name="未知用户104" initials="未" lastIdx="0" clrIdx="0"/>
  <p:cmAuthor id="170" name="未知用户87" initials="未" lastIdx="0" clrIdx="0"/>
  <p:cmAuthor id="171" name="未知用户47" initials="未" lastIdx="0" clrIdx="0"/>
  <p:cmAuthor id="172" name="未知用户92" initials="未" lastIdx="0" clrIdx="0"/>
  <p:cmAuthor id="49837067" name="刘浩" initials="刘" lastIdx="0" clrIdx="0"/>
  <p:cmAuthor id="174" name="ht guo" initials="h" lastIdx="0" clrIdx="1"/>
  <p:cmAuthor id="49837068" name="Vivian Liu" initials="VL" lastIdx="0" clrIdx="1"/>
  <p:cmAuthor id="175" name="cuizijin01" initials="c" lastIdx="0" clrIdx="2"/>
  <p:cmAuthor id="49837069" name="程玉珍" initials="程" lastIdx="0" clrIdx="143"/>
  <p:cmAuthor id="49837070" name="yang" initials="y" lastIdx="0" clrIdx="144"/>
  <p:cmAuthor id="177" name="孙青川" initials="孙" lastIdx="0" clrIdx="1"/>
  <p:cmAuthor id="49837071" name="孙 澍" initials="孙" lastIdx="0" clrIdx="207"/>
  <p:cmAuthor id="178" name="未知用户52" initials="未" lastIdx="0" clrIdx="1"/>
  <p:cmAuthor id="179" name="未知用户85" initials="未" lastIdx="0" clrIdx="0"/>
  <p:cmAuthor id="180" name="Windows" initials="W" lastIdx="0" clrIdx="3"/>
  <p:cmAuthor id="181" name="松 李" initials="松" lastIdx="0" clrIdx="4"/>
  <p:cmAuthor id="182" name="b1487" initials="b" lastIdx="0" clrIdx="0"/>
  <p:cmAuthor id="183" name="郭书含" initials="郭" lastIdx="0" clrIdx="0"/>
  <p:cmAuthor id="184" name="sivaram" initials="s" lastIdx="0" clrIdx="0"/>
  <p:cmAuthor id="185" name="пользователь Microsoft Office" initials="п" lastIdx="0" clrIdx="0"/>
  <p:cmAuthor id="186" name="刘淼" initials="刘" lastIdx="0" clrIdx="6"/>
  <p:cmAuthor id="187" name="Office 365" initials="O" lastIdx="0" clrIdx="0"/>
  <p:cmAuthor id="188" name="1716266060@qq.com" initials="1" lastIdx="0" clrIdx="0"/>
  <p:cmAuthor id="189" name="程学春 cxc" initials="程" lastIdx="0" clrIdx="0"/>
  <p:cmAuthor id="190" name="chenli8" initials="c" lastIdx="0" clrIdx="0"/>
  <p:cmAuthor id="191" name="448097321@qq.com" initials="4" lastIdx="0" clrIdx="0"/>
  <p:cmAuthor id="192" name="zhumin1" initials="z" lastIdx="0" clrIdx="1"/>
  <p:cmAuthor id="193" name="FS" initials="F" lastIdx="0" clrIdx="0"/>
  <p:cmAuthor id="194" name="Temp" initials="T" lastIdx="0" clrIdx="0"/>
  <p:cmAuthor id="195" name="刘岸亮" initials="刘" lastIdx="0" clrIdx="0"/>
  <p:cmAuthor id="196" name="雍中婧" initials="雍" lastIdx="0" clrIdx="0"/>
  <p:cmAuthor id="197" name="任斐" initials="任" lastIdx="0" clrIdx="1"/>
  <p:cmAuthor id="198" name="未知用户33" initials="未" lastIdx="0" clrIdx="0"/>
  <p:cmAuthor id="199" name="未知用户34" initials="未" lastIdx="0" clrIdx="1"/>
  <p:cmAuthor id="200" name="未知用户25" initials="未" lastIdx="0" clrIdx="0"/>
  <p:cmAuthor id="201" name="未知用户26" initials="未" lastIdx="0" clrIdx="0"/>
  <p:cmAuthor id="202" name="未知用户48" initials="未" lastIdx="0" clrIdx="0"/>
  <p:cmAuthor id="203" name="未知用户27" initials="未" lastIdx="0" clrIdx="0"/>
  <p:cmAuthor id="204" name="未知用户28" initials="未" lastIdx="0" clrIdx="0"/>
  <p:cmAuthor id="205" name="未知用户29" initials="未" lastIdx="0" clrIdx="0"/>
  <p:cmAuthor id="206" name="未知用户30" initials="未" lastIdx="0" clrIdx="0"/>
  <p:cmAuthor id="207" name="未知用户31" initials="未" lastIdx="0" clrIdx="1"/>
  <p:cmAuthor id="208" name="未知用户35" initials="未" lastIdx="0" clrIdx="6"/>
  <p:cmAuthor id="209" name="未知用户39" initials="未" lastIdx="0" clrIdx="0"/>
  <p:cmAuthor id="210" name="未知用户40" initials="未" lastIdx="0" clrIdx="1"/>
  <p:cmAuthor id="211" name="未知用户41" initials="未" lastIdx="0" clrIdx="0"/>
  <p:cmAuthor id="212" name="未知用户43" initials="未" lastIdx="0" clrIdx="1"/>
  <p:cmAuthor id="213" name="未知用户44" initials="未" lastIdx="0" clrIdx="0"/>
  <p:cmAuthor id="214" name="未知用户45" initials="未" lastIdx="0" clrIdx="0"/>
  <p:cmAuthor id="215" name="王雅静" initials="王" lastIdx="0" clrIdx="0"/>
  <p:cmAuthor id="216" name="sun frank" initials="s" lastIdx="0" clrIdx="0"/>
  <p:cmAuthor id="217" name="zhao wei" initials="z" lastIdx="0" clrIdx="0"/>
  <p:cmAuthor id="218" name="徐 伟钦" initials="徐" lastIdx="0" clrIdx="0"/>
  <p:cmAuthor id="219" name="韩冰" initials="韩" lastIdx="0" clrIdx="0"/>
  <p:cmAuthor id="220" name="李昕玫" initials="李" lastIdx="0" clrIdx="0"/>
  <p:cmAuthor id="221" name="lianxing liao" initials="l" lastIdx="0" clrIdx="0"/>
  <p:cmAuthor id="222" name="未知用户" initials="未" lastIdx="0" clrIdx="0"/>
  <p:cmAuthor id="223" name="yangysh" initials="y" lastIdx="0" clrIdx="0"/>
  <p:cmAuthor id="224" name="未知用户46" initials="未" lastIdx="0" clrIdx="2"/>
  <p:cmAuthor id="226" name="JAMES 杨" initials="J" lastIdx="0" clrIdx="6"/>
  <p:cmAuthor id="227" name="闫志深" initials="闫" lastIdx="0" clrIdx="0"/>
  <p:cmAuthor id="235" name="梁潇-lhq" initials="梁" lastIdx="0" clrIdx="0"/>
  <p:cmAuthor id="236" name="未知用户21" initials="未" lastIdx="0" clrIdx="0"/>
  <p:cmAuthor id="237" name="未知用户22" initials="未" lastIdx="0" clrIdx="0"/>
  <p:cmAuthor id="238" name="未知用户18" initials="未" lastIdx="0" clrIdx="0"/>
  <p:cmAuthor id="240" name="2819264246@qq.com" initials="2" lastIdx="0" clrIdx="22"/>
  <p:cmAuthor id="243" name="Poseidon" initials="P" lastIdx="0" clrIdx="0"/>
  <p:cmAuthor id="248" name="ZZC" initials="Z" lastIdx="0" clrIdx="1"/>
  <p:cmAuthor id="249" name="李晨曦" initials="李" lastIdx="0" clrIdx="0"/>
  <p:cmAuthor id="250" name="Bonan Qi" initials="B" lastIdx="0" clrIdx="0"/>
  <p:cmAuthor id="251" name="yaoxiaojun" initials="y" lastIdx="0" clrIdx="0"/>
  <p:cmAuthor id="253" name="朱雪松" initials="朱" lastIdx="0" clrIdx="2"/>
  <p:cmAuthor id="254" name="周涛" initials="周" lastIdx="0" clrIdx="0"/>
  <p:cmAuthor id="257" name="张洲萌" initials="张" lastIdx="0" clrIdx="23"/>
  <p:cmAuthor id="259" name="Vagun Vagun" initials="V" lastIdx="0" clrIdx="0"/>
  <p:cmAuthor id="260" name="李秋静" initials="李" lastIdx="0" clrIdx="1"/>
  <p:cmAuthor id="261" name="陈林" initials="陈" lastIdx="0" clrIdx="0"/>
  <p:cmAuthor id="262" name="Author" initials="A" lastIdx="0" clrIdx="2"/>
  <p:cmAuthor id="263" name="张梦莞" initials="张" lastIdx="0" clrIdx="27"/>
  <p:cmAuthor id="265" name="程诗媛" initials="程" lastIdx="0" clrIdx="1"/>
  <p:cmAuthor id="266" name="未知用户36" initials="未" lastIdx="0" clrIdx="0"/>
  <p:cmAuthor id="267" name="未知用户148" initials="未" lastIdx="0" clrIdx="0"/>
  <p:cmAuthor id="268" name="未知用户163" initials="未" lastIdx="0" clrIdx="0"/>
  <p:cmAuthor id="269" name="未知用户151" initials="未" lastIdx="0" clrIdx="1"/>
  <p:cmAuthor id="270" name="未知用户152" initials="未" lastIdx="0" clrIdx="0"/>
  <p:cmAuthor id="271" name="未知用户164" initials="未" lastIdx="0" clrIdx="1"/>
  <p:cmAuthor id="272" name="未知用户153" initials="未" lastIdx="0" clrIdx="0"/>
  <p:cmAuthor id="273" name="未知用户154" initials="未" lastIdx="0" clrIdx="0"/>
  <p:cmAuthor id="274" name="未知用户155" initials="未" lastIdx="0" clrIdx="0"/>
  <p:cmAuthor id="275" name="未知用户156" initials="未" lastIdx="0" clrIdx="0"/>
  <p:cmAuthor id="276" name="未知用户157" initials="未" lastIdx="0" clrIdx="0"/>
  <p:cmAuthor id="277" name="未知用户158" initials="未" lastIdx="0" clrIdx="0"/>
  <p:cmAuthor id="278" name="未知用户159" initials="未" lastIdx="0" clrIdx="0"/>
  <p:cmAuthor id="279" name="未知用户160" initials="未" lastIdx="0" clrIdx="0"/>
  <p:cmAuthor id="280" name="未知用户161" initials="未" lastIdx="0" clrIdx="0"/>
  <p:cmAuthor id="281" name="未知用户162" initials="未" lastIdx="0" clrIdx="0"/>
  <p:cmAuthor id="282" name="未知用户149" initials="未" lastIdx="0" clrIdx="0"/>
  <p:cmAuthor id="283" name="未知用户146" initials="未" lastIdx="0" clrIdx="21"/>
  <p:cmAuthor id="284" name="未知用户147" initials="未" lastIdx="0" clrIdx="0"/>
  <p:cmAuthor id="285" name="未知用户37" initials="未" lastIdx="0" clrIdx="2"/>
  <p:cmAuthor id="286" name="未知用户23" initials="未" lastIdx="0" clrIdx="0"/>
  <p:cmAuthor id="287" name="未知用户19" initials="未" lastIdx="0" clrIdx="0"/>
  <p:cmAuthor id="288" name="刘仕俭" initials="刘" lastIdx="0" clrIdx="0"/>
  <p:cmAuthor id="289" name="Changing Zhuang" initials="C" lastIdx="0" clrIdx="1"/>
  <p:cmAuthor id="290" name="未知用户177" initials="未" lastIdx="0" clrIdx="0"/>
  <p:cmAuthor id="291" name="未知用户178" initials="未" lastIdx="0" clrIdx="0"/>
  <p:cmAuthor id="292" name="未知用户179" initials="未" lastIdx="0" clrIdx="0"/>
  <p:cmAuthor id="293" name="未知用户180" initials="未" lastIdx="0" clrIdx="0"/>
  <p:cmAuthor id="294" name="未知用户181" initials="未" lastIdx="0" clrIdx="1"/>
  <p:cmAuthor id="295" name="未知用户182" initials="未" lastIdx="0" clrIdx="0"/>
  <p:cmAuthor id="296" name="未知用户183" initials="未" lastIdx="0" clrIdx="0"/>
  <p:cmAuthor id="297" name="未知用户184" initials="未" lastIdx="0" clrIdx="0"/>
  <p:cmAuthor id="298" name="未知用户187" initials="未" lastIdx="0" clrIdx="0"/>
  <p:cmAuthor id="299" name="未知用户185" initials="未" lastIdx="0" clrIdx="21"/>
  <p:cmAuthor id="300" name="未知用户186" initials="未" lastIdx="0" clrIdx="0"/>
  <p:cmAuthor id="301" name="哒哒 熊猫" initials="哒" lastIdx="0" clrIdx="0"/>
  <p:cmAuthor id="302" name="Yun-Ting Tseng" initials="Y" lastIdx="0" clrIdx="0"/>
  <p:cmAuthor id="303" name="Miss 豆" initials="M" lastIdx="0" clrIdx="0"/>
  <p:cmAuthor id="304" name="G" initials="G" lastIdx="0" clrIdx="22"/>
  <p:cmAuthor id="307" name="未知用户108" initials="未" lastIdx="0" clrIdx="0"/>
  <p:cmAuthor id="308" name="未知用户72" initials="未" lastIdx="0" clrIdx="0"/>
  <p:cmAuthor id="309" name="未知用户73" initials="未" lastIdx="0" clrIdx="0"/>
  <p:cmAuthor id="310" name="未知用户74" initials="未" lastIdx="0" clrIdx="0"/>
  <p:cmAuthor id="311" name="未知用户110" initials="未" lastIdx="0" clrIdx="0"/>
  <p:cmAuthor id="312" name="未知用户77" initials="未" lastIdx="0" clrIdx="0"/>
  <p:cmAuthor id="313" name="86139" initials="8" lastIdx="0" clrIdx="0"/>
  <p:cmAuthor id="314" name="朴鹏-lhq" initials="朴" lastIdx="0" clrIdx="18"/>
  <p:cmAuthor id="315" name="吕 阔" initials="吕" lastIdx="0" clrIdx="22"/>
  <p:cmAuthor id="316" name="ozg106" initials="o" lastIdx="0" clrIdx="92"/>
  <p:cmAuthor id="317" name="冰箱" initials="冰" lastIdx="0" clrIdx="0"/>
  <p:cmAuthor id="318" name="lixun" initials="l" lastIdx="0" clrIdx="16"/>
  <p:cmAuthor id="319" name="Isabella" initials="I" lastIdx="0" clrIdx="4"/>
  <p:cmAuthor id="320" name="倚海听风" initials="倚" lastIdx="0" clrIdx="21"/>
  <p:cmAuthor id="321" name="CodonMedical" initials="C" lastIdx="0" clrIdx="2"/>
  <p:cmAuthor id="322" name="Yvonne Lin" initials="Y" lastIdx="0" clrIdx="3"/>
  <p:cmAuthor id="323" name="Gallivan, John-Paul {MDAO~Basel}" initials="G" lastIdx="0" clrIdx="4"/>
  <p:cmAuthor id="324" name="Helms, Hans-Joachim {MDBA~Basel}" initials="H" lastIdx="0" clrIdx="5"/>
  <p:cmAuthor id="325" name="Codon Medical" initials="C" lastIdx="0" clrIdx="6"/>
  <p:cmAuthor id="326" name="Petersen, Jenny {MDBD~South San Francisco}" initials="P" lastIdx="0" clrIdx="7"/>
  <p:cmAuthor id="327" name="刘风香" initials="刘" lastIdx="0" clrIdx="20"/>
  <p:cmAuthor id="328" name="feng wei" initials="f" lastIdx="0" clrIdx="0"/>
  <p:cmAuthor id="329" name="Meredith Kalish" initials="M" lastIdx="0" clrIdx="10"/>
  <p:cmAuthor id="330" name="Mary Beattie" initials="M" lastIdx="0" clrIdx="11"/>
  <p:cmAuthor id="331" name="Melanie Smitt" initials="M" lastIdx="0" clrIdx="12"/>
  <p:cmAuthor id="332" name="Andrea Michels" initials="A" lastIdx="0" clrIdx="13"/>
  <p:cmAuthor id="333" name="Daniel Clyde (HI)" initials="D" lastIdx="0" clrIdx="0"/>
  <p:cmAuthor id="334" name="Fitzpatrick, Nicole {MGAO~Basel}" initials="F" lastIdx="0" clrIdx="1"/>
  <p:cmAuthor id="335" name="Kate Rijnen" initials="K" lastIdx="0" clrIdx="2"/>
  <p:cmAuthor id="336" name="Mark McGregor (HI)" initials="M" lastIdx="0" clrIdx="3"/>
  <p:cmAuthor id="337" name="Machackova, Zuzana {MDAO~Basel}" initials="M" lastIdx="0" clrIdx="5"/>
  <p:cmAuthor id="338" name="Franca, Ryan {MDAO~Basel}" initials="F" lastIdx="0" clrIdx="6"/>
  <p:cmAuthor id="339" name="Bart Baranowski (HI)" initials="B" lastIdx="0" clrIdx="7"/>
  <p:cmAuthor id="340" name="Helen Keyworth (HI)" initials="H" lastIdx="0" clrIdx="8"/>
  <p:cmAuthor id="341" name="Louise Adamson (HI)" initials="L" lastIdx="0" clrIdx="9"/>
  <p:cmAuthor id="342" name="Andrew Moss (HI)" initials="A" lastIdx="0" clrIdx="10"/>
  <p:cmAuthor id="343" name="David Morgan (HI)" initials="D" lastIdx="0" clrIdx="11"/>
  <p:cmAuthor id="344" name="Kate Sillitoe (HI)" initials="K" lastIdx="0" clrIdx="12"/>
  <p:cmAuthor id="345" name="孟轩君" initials="孟" lastIdx="0" clrIdx="0"/>
  <p:cmAuthor id="346" name="hpguan" initials="h" lastIdx="0" clrIdx="0"/>
  <p:cmAuthor id="347" name="miaott" initials="m" lastIdx="0" clrIdx="195"/>
  <p:cmAuthor id="349" name="zhaoby01" initials="z" lastIdx="0" clrIdx="6"/>
  <p:cmAuthor id="350" name="Lydia" initials="L" lastIdx="0" clrIdx="0"/>
  <p:cmAuthor id="351" name="fengyuan03" initials="f" lastIdx="0" clrIdx="1"/>
  <p:cmAuthor id="352" name="古二蛋" initials="古" lastIdx="0" clrIdx="2"/>
  <p:cmAuthor id="353" name="xusha" initials="x" lastIdx="0" clrIdx="2"/>
  <p:cmAuthor id="354" name="李 东科" initials="李" lastIdx="0" clrIdx="35"/>
  <p:cmAuthor id="355" name="甘源" initials="甘" lastIdx="0" clrIdx="0"/>
  <p:cmAuthor id="356" name="何富军" initials="何" lastIdx="0" clrIdx="0"/>
  <p:cmAuthor id="357" name="闫秀丽" initials="闫" lastIdx="0" clrIdx="0"/>
  <p:cmAuthor id="358" name="fafa" initials="f" lastIdx="0" clrIdx="1"/>
  <p:cmAuthor id="359" name="qatr130" initials="q" lastIdx="0" clrIdx="0"/>
  <p:cmAuthor id="360" name="袁正海" initials="袁" lastIdx="0" clrIdx="0"/>
  <p:cmAuthor id="361" name="未知用户84" initials="未" lastIdx="0" clrIdx="0"/>
  <p:cmAuthor id="362" name="未知用户88" initials="未" lastIdx="0" clrIdx="0"/>
  <p:cmAuthor id="364" name="未知用户93" initials="未" lastIdx="0" clrIdx="0"/>
  <p:cmAuthor id="365" name="未知用户94" initials="未" lastIdx="0" clrIdx="0"/>
  <p:cmAuthor id="366" name="未知用户95" initials="未" lastIdx="0" clrIdx="0"/>
  <p:cmAuthor id="367" name="未知用户96" initials="未" lastIdx="0" clrIdx="1"/>
  <p:cmAuthor id="368" name="未知用户99" initials="未" lastIdx="0" clrIdx="0"/>
  <p:cmAuthor id="369" name="橙子" initials="橙" lastIdx="0" clrIdx="1"/>
  <p:cmAuthor id="370" name="加 林" initials="加" lastIdx="0" clrIdx="0"/>
  <p:cmAuthor id="371" name="wenle369@sina.com" initials="w" lastIdx="0" clrIdx="0"/>
  <p:cmAuthor id="372" name="未知用户418" initials="未" lastIdx="0" clrIdx="0"/>
  <p:cmAuthor id="373" name="未知用户271" initials="未" lastIdx="0" clrIdx="0"/>
  <p:cmAuthor id="374" name="think" initials="t" lastIdx="0" clrIdx="0"/>
  <p:cmAuthor id="375" name="过 去" initials="过" lastIdx="0" clrIdx="0"/>
  <p:cmAuthor id="376" name="ChinaUser" initials="C" lastIdx="0" clrIdx="0"/>
  <p:cmAuthor id="377" name="未知用户75" initials="未" lastIdx="0" clrIdx="0"/>
  <p:cmAuthor id="378" name="未知用户76" initials="未" lastIdx="0" clrIdx="0"/>
  <p:cmAuthor id="379" name="linkplus" initials="l" lastIdx="0" clrIdx="0"/>
  <p:cmAuthor id="380" name="未知用户118" initials="未" lastIdx="0" clrIdx="0"/>
  <p:cmAuthor id="381" name="未知用户119" initials="未" lastIdx="0" clrIdx="0"/>
  <p:cmAuthor id="382" name="未知用户120" initials="未" lastIdx="0" clrIdx="1"/>
  <p:cmAuthor id="383" name="未知用户121" initials="未" lastIdx="0" clrIdx="0"/>
  <p:cmAuthor id="384" name="未知用户122" initials="未" lastIdx="0" clrIdx="0"/>
  <p:cmAuthor id="385" name="未知用户123" initials="未" lastIdx="0" clrIdx="0"/>
  <p:cmAuthor id="386" name="未知用户124" initials="未" lastIdx="0" clrIdx="0"/>
  <p:cmAuthor id="387" name="未知用户125" initials="未" lastIdx="0" clrIdx="0"/>
  <p:cmAuthor id="388" name="未知用户126" initials="未" lastIdx="0" clrIdx="0"/>
  <p:cmAuthor id="389" name="未知用户127" initials="未" lastIdx="0" clrIdx="0"/>
  <p:cmAuthor id="390" name="未知用户128" initials="未" lastIdx="0" clrIdx="0"/>
  <p:cmAuthor id="391" name="未知用户129" initials="未" lastIdx="0" clrIdx="8"/>
  <p:cmAuthor id="392" name="未知用户130" initials="未" lastIdx="0" clrIdx="0"/>
  <p:cmAuthor id="393" name="未知用户131" initials="未" lastIdx="0" clrIdx="0"/>
  <p:cmAuthor id="394" name="未知用户132" initials="未" lastIdx="0" clrIdx="0"/>
  <p:cmAuthor id="395" name="未知用户133" initials="未" lastIdx="0" clrIdx="0"/>
  <p:cmAuthor id="396" name="未知用户134" initials="未" lastIdx="0" clrIdx="0"/>
  <p:cmAuthor id="397" name="未知用户135" initials="未" lastIdx="0" clrIdx="0"/>
  <p:cmAuthor id="398" name="未知用户136" initials="未" lastIdx="0" clrIdx="0"/>
  <p:cmAuthor id="399" name="未知用户137" initials="未" lastIdx="0" clrIdx="0"/>
  <p:cmAuthor id="400" name="未知用户138" initials="未" lastIdx="0" clrIdx="0"/>
  <p:cmAuthor id="401" name="未知用户141" initials="未" lastIdx="0" clrIdx="0"/>
  <p:cmAuthor id="402" name="未知用户142" initials="未" lastIdx="0" clrIdx="1"/>
  <p:cmAuthor id="403" name="未知用户143" initials="未" lastIdx="0" clrIdx="0"/>
  <p:cmAuthor id="404" name="未知用户144" initials="未" lastIdx="0" clrIdx="0"/>
  <p:cmAuthor id="405" name="未知用户145" initials="未" lastIdx="0" clrIdx="0"/>
  <p:cmAuthor id="406" name="未知用户114" initials="未" lastIdx="0" clrIdx="0"/>
  <p:cmAuthor id="407" name="未知用户115" initials="未" lastIdx="0" clrIdx="1"/>
  <p:cmAuthor id="408" name="未知用户116" initials="未" lastIdx="0" clrIdx="0"/>
  <p:cmAuthor id="409" name="未知用户117" initials="未" lastIdx="0" clrIdx="0"/>
  <p:cmAuthor id="410" name="未知用户139" initials="未" lastIdx="0" clrIdx="0"/>
  <p:cmAuthor id="411" name="未知用户188" initials="未" lastIdx="0" clrIdx="0"/>
  <p:cmAuthor id="412" name="未知用户189" initials="未" lastIdx="0" clrIdx="0"/>
  <p:cmAuthor id="413" name="未知用户165" initials="未" lastIdx="0" clrIdx="0"/>
  <p:cmAuthor id="414" name="未知用户166" initials="未" lastIdx="0" clrIdx="0"/>
  <p:cmAuthor id="415" name="未知用户167" initials="未" lastIdx="0" clrIdx="0"/>
  <p:cmAuthor id="416" name="未知用户168" initials="未" lastIdx="0" clrIdx="8"/>
  <p:cmAuthor id="417" name="未知用户169" initials="未" lastIdx="0" clrIdx="0"/>
  <p:cmAuthor id="418" name="未知用户170" initials="未" lastIdx="0" clrIdx="0"/>
  <p:cmAuthor id="419" name="未知用户171" initials="未" lastIdx="0" clrIdx="0"/>
  <p:cmAuthor id="420" name="未知用户172" initials="未" lastIdx="0" clrIdx="0"/>
  <p:cmAuthor id="421" name="未知用户173" initials="未" lastIdx="0" clrIdx="0"/>
  <p:cmAuthor id="422" name="未知用户174" initials="未" lastIdx="0" clrIdx="0"/>
  <p:cmAuthor id="423" name="未知用户175" initials="未" lastIdx="0" clrIdx="0"/>
  <p:cmAuthor id="424" name="未知用户176" initials="未" lastIdx="0" clrIdx="0"/>
  <p:cmAuthor id="425" name="未知用户68" initials="未" lastIdx="0" clrIdx="0"/>
  <p:cmAuthor id="426" name="未知用户65" initials="未" lastIdx="0" clrIdx="0"/>
  <p:cmAuthor id="427" name="alen" initials="a" lastIdx="0" clrIdx="0"/>
  <p:cmAuthor id="428" name="USER" initials="U" lastIdx="0" clrIdx="0"/>
  <p:cmAuthor id="429" name="王 一鸣" initials="王" lastIdx="0" clrIdx="0"/>
  <p:cmAuthor id="430" name="Well Li" initials="W" lastIdx="0" clrIdx="0"/>
  <p:cmAuthor id="431" name="任俊宣" initials="任" lastIdx="0" clrIdx="6"/>
  <p:cmAuthor id="432" name="未知用户198" initials="未" lastIdx="0" clrIdx="0"/>
  <p:cmAuthor id="433" name="未知用户150" initials="未" lastIdx="0" clrIdx="0"/>
  <p:cmAuthor id="434" name="未知用户220" initials="未" lastIdx="0" clrIdx="0"/>
  <p:cmAuthor id="435" name="未知用户221" initials="未" lastIdx="0" clrIdx="0"/>
  <p:cmAuthor id="436" name="未知用户199" initials="未" lastIdx="0" clrIdx="1"/>
  <p:cmAuthor id="437" name="未知用户200" initials="未" lastIdx="0" clrIdx="0"/>
  <p:cmAuthor id="438" name="未知用户201" initials="未" lastIdx="0" clrIdx="1"/>
  <p:cmAuthor id="439" name="未知用户214" initials="未" lastIdx="0" clrIdx="0"/>
  <p:cmAuthor id="440" name="未知用户216" initials="未" lastIdx="0" clrIdx="0"/>
  <p:cmAuthor id="441" name="未知用户202" initials="未" lastIdx="0" clrIdx="0"/>
  <p:cmAuthor id="442" name="未知用户203" initials="未" lastIdx="0" clrIdx="0"/>
  <p:cmAuthor id="443" name="未知用户204" initials="未" lastIdx="0" clrIdx="0"/>
  <p:cmAuthor id="444" name="未知用户205" initials="未" lastIdx="0" clrIdx="0"/>
  <p:cmAuthor id="445" name="未知用户206" initials="未" lastIdx="0" clrIdx="0"/>
  <p:cmAuthor id="446" name="未知用户207" initials="未" lastIdx="0" clrIdx="0"/>
  <p:cmAuthor id="447" name="未知用户208" initials="未" lastIdx="0" clrIdx="0"/>
  <p:cmAuthor id="448" name="未知用户209" initials="未" lastIdx="0" clrIdx="0"/>
  <p:cmAuthor id="449" name="未知用户210" initials="未" lastIdx="0" clrIdx="0"/>
  <p:cmAuthor id="450" name="未知用户213" initials="未" lastIdx="0" clrIdx="2"/>
  <p:cmAuthor id="451" name="未知用户211" initials="未" lastIdx="0" clrIdx="0"/>
  <p:cmAuthor id="452" name="?定义" initials="?" lastIdx="0" clrIdx="0"/>
  <p:cmAuthor id="453" name="sxp" initials="s" lastIdx="0" clrIdx="2"/>
  <p:cmAuthor id="454" name="allan" initials="a" lastIdx="0" clrIdx="0"/>
  <p:cmAuthor id="455" name="qiuzq02" initials="q" lastIdx="0" clrIdx="81"/>
  <p:cmAuthor id="457" name="mawei19" initials="m" lastIdx="0" clrIdx="21"/>
  <p:cmAuthor id="459" name="李红钢" initials="李" lastIdx="0" clrIdx="458"/>
  <p:cmAuthor id="460" name="McGlasson, Louise" initials="M" lastIdx="0" clrIdx="0"/>
  <p:cmAuthor id="516" name="未知用户197" initials="未" lastIdx="0" clrIdx="1"/>
  <p:cmAuthor id="558" name="未知用户337" initials="未" lastIdx="0" clrIdx="0"/>
  <p:cmAuthor id="559" name="未知用户336" initials="未" lastIdx="0" clrIdx="0"/>
  <p:cmAuthor id="560" name="未知用户318" initials="未" lastIdx="0" clrIdx="1"/>
  <p:cmAuthor id="562" name="未知用户320" initials="未" lastIdx="0" clrIdx="0"/>
  <p:cmAuthor id="564" name="未知用户322" initials="未" lastIdx="0" clrIdx="0"/>
  <p:cmAuthor id="565" name="未知用户323" initials="未" lastIdx="0" clrIdx="0"/>
  <p:cmAuthor id="566" name="未知用户287" initials="未" lastIdx="0" clrIdx="0"/>
  <p:cmAuthor id="567" name="未知用户324" initials="未" lastIdx="0" clrIdx="0"/>
  <p:cmAuthor id="568" name="未知用户325" initials="未" lastIdx="0" clrIdx="0"/>
  <p:cmAuthor id="569" name="未知用户290" initials="未" lastIdx="0" clrIdx="0"/>
  <p:cmAuthor id="570" name="未知用户291" initials="未" lastIdx="0" clrIdx="0"/>
  <p:cmAuthor id="571" name="未知用户292" initials="未" lastIdx="0" clrIdx="0"/>
  <p:cmAuthor id="572" name="未知用户293" initials="未" lastIdx="0" clrIdx="0"/>
  <p:cmAuthor id="573" name="未知用户294" initials="未" lastIdx="0" clrIdx="1"/>
  <p:cmAuthor id="574" name="未知用户295" initials="未" lastIdx="0" clrIdx="0"/>
  <p:cmAuthor id="575" name="未知用户326" initials="未" lastIdx="0" clrIdx="0"/>
  <p:cmAuthor id="576" name="未知用户327" initials="未" lastIdx="0" clrIdx="0"/>
  <p:cmAuthor id="577" name="未知用户328" initials="未" lastIdx="0" clrIdx="0"/>
  <p:cmAuthor id="578" name="未知用户299" initials="未" lastIdx="0" clrIdx="0"/>
  <p:cmAuthor id="579" name="未知用户300" initials="未" lastIdx="0" clrIdx="0"/>
  <p:cmAuthor id="580" name="未知用户301" initials="未" lastIdx="0" clrIdx="0"/>
  <p:cmAuthor id="581" name="未知用户302" initials="未" lastIdx="0" clrIdx="1"/>
  <p:cmAuthor id="582" name="未知用户303" initials="未" lastIdx="0" clrIdx="0"/>
  <p:cmAuthor id="583" name="未知用户304" initials="未" lastIdx="0" clrIdx="35"/>
  <p:cmAuthor id="584" name="未知用户305" initials="未" lastIdx="0" clrIdx="0"/>
  <p:cmAuthor id="585" name="未知用户306" initials="未" lastIdx="0" clrIdx="0"/>
  <p:cmAuthor id="586" name="未知用户222" initials="未" lastIdx="0" clrIdx="1"/>
  <p:cmAuthor id="587" name="未知用户224" initials="未" lastIdx="0" clrIdx="0"/>
  <p:cmAuthor id="588" name="未知用户332" initials="未" lastIdx="0" clrIdx="0"/>
  <p:cmAuthor id="589" name="未知用户309" initials="未" lastIdx="0" clrIdx="0"/>
  <p:cmAuthor id="590" name="未知用户310" initials="未" lastIdx="0" clrIdx="21"/>
  <p:cmAuthor id="591" name="未知用户311" initials="未" lastIdx="0" clrIdx="0"/>
  <p:cmAuthor id="592" name="未知用户312" initials="未" lastIdx="0" clrIdx="1"/>
  <p:cmAuthor id="593" name="未知用户313" initials="未" lastIdx="0" clrIdx="0"/>
  <p:cmAuthor id="594" name="未知用户335" initials="未" lastIdx="0" clrIdx="0"/>
  <p:cmAuthor id="595" name="未知用户316" initials="未" lastIdx="0" clrIdx="0"/>
  <p:cmAuthor id="596" name="未知用户277" initials="未" lastIdx="0" clrIdx="0"/>
  <p:cmAuthor id="597" name="未知用户278" initials="未" lastIdx="0" clrIdx="0"/>
  <p:cmAuthor id="598" name="未知用户272" initials="未" lastIdx="0" clrIdx="0"/>
  <p:cmAuthor id="2000" name="张静_QZZvv2Aj" initials="authorId_625078060" lastIdx="0" clrIdx="95"/>
  <p:cmAuthor id="599" name="未知用户273" initials="未" lastIdx="0" clrIdx="0"/>
  <p:cmAuthor id="600" name="未知用户279" initials="未" lastIdx="0" clrIdx="1"/>
  <p:cmAuthor id="601" name="未知用户233" initials="未" lastIdx="0" clrIdx="0"/>
  <p:cmAuthor id="602" name="未知用户229" initials="未" lastIdx="0" clrIdx="0"/>
  <p:cmAuthor id="603" name="未知用户234" initials="未" lastIdx="0" clrIdx="0"/>
  <p:cmAuthor id="604" name="未知用户274" initials="未" lastIdx="0" clrIdx="0"/>
  <p:cmAuthor id="605" name="未知用户236" initials="未" lastIdx="0" clrIdx="0"/>
  <p:cmAuthor id="606" name="未知用户280" initials="未" lastIdx="0" clrIdx="0"/>
  <p:cmAuthor id="607" name="未知用户238" initials="未" lastIdx="0" clrIdx="21"/>
  <p:cmAuthor id="608" name="未知用户239" initials="未" lastIdx="0" clrIdx="0"/>
  <p:cmAuthor id="609" name="未知用户240" initials="未" lastIdx="0" clrIdx="1"/>
  <p:cmAuthor id="610" name="未知用户241" initials="未" lastIdx="0" clrIdx="0"/>
  <p:cmAuthor id="611" name="未知用户242" initials="未" lastIdx="0" clrIdx="0"/>
  <p:cmAuthor id="612" name="未知用户243" initials="未" lastIdx="0" clrIdx="0"/>
  <p:cmAuthor id="613" name="未知用户244" initials="未" lastIdx="0" clrIdx="0"/>
  <p:cmAuthor id="614" name="未知用户245" initials="未" lastIdx="0" clrIdx="0"/>
  <p:cmAuthor id="615" name="未知用户246" initials="未" lastIdx="0" clrIdx="1"/>
  <p:cmAuthor id="616" name="未知用户247" initials="未" lastIdx="0" clrIdx="0"/>
  <p:cmAuthor id="617" name="未知用户248" initials="未" lastIdx="0" clrIdx="0"/>
  <p:cmAuthor id="618" name="未知用户249" initials="未" lastIdx="0" clrIdx="0"/>
  <p:cmAuthor id="619" name="未知用户250" initials="未" lastIdx="0" clrIdx="0"/>
  <p:cmAuthor id="620" name="未知用户251" initials="未" lastIdx="0" clrIdx="0"/>
  <p:cmAuthor id="621" name="未知用户252" initials="未" lastIdx="0" clrIdx="0"/>
  <p:cmAuthor id="622" name="未知用户253" initials="未" lastIdx="0" clrIdx="0"/>
  <p:cmAuthor id="623" name="未知用户254" initials="未" lastIdx="0" clrIdx="0"/>
  <p:cmAuthor id="624" name="未知用户255" initials="未" lastIdx="0" clrIdx="0"/>
  <p:cmAuthor id="625" name="未知用户256" initials="未" lastIdx="0" clrIdx="0"/>
  <p:cmAuthor id="626" name="未知用户257" initials="未" lastIdx="0" clrIdx="0"/>
  <p:cmAuthor id="627" name="未知用户258" initials="未" lastIdx="0" clrIdx="0"/>
  <p:cmAuthor id="628" name="未知用户259" initials="未" lastIdx="0" clrIdx="1"/>
  <p:cmAuthor id="629" name="未知用户260" initials="未" lastIdx="0" clrIdx="0"/>
  <p:cmAuthor id="630" name="未知用户275" initials="未" lastIdx="0" clrIdx="0"/>
  <p:cmAuthor id="631" name="未知用户276" initials="未" lastIdx="0" clrIdx="0"/>
  <p:cmAuthor id="632" name="未知用户263" initials="未" lastIdx="0" clrIdx="0"/>
  <p:cmAuthor id="633" name="未知用户264" initials="未" lastIdx="0" clrIdx="0"/>
  <p:cmAuthor id="634" name="未知用户265" initials="未" lastIdx="0" clrIdx="0"/>
  <p:cmAuthor id="635" name="未知用户266" initials="未" lastIdx="0" clrIdx="1"/>
  <p:cmAuthor id="636" name="未知用户267" initials="未" lastIdx="0" clrIdx="0"/>
  <p:cmAuthor id="637" name="未知用户268" initials="未" lastIdx="0" clrIdx="35"/>
  <p:cmAuthor id="638" name="未知用户269" initials="未" lastIdx="0" clrIdx="0"/>
  <p:cmAuthor id="639" name="未知用户270" initials="未" lastIdx="0" clrIdx="0"/>
  <p:cmAuthor id="640" name="未知用户193" initials="未" lastIdx="0" clrIdx="0"/>
  <p:cmAuthor id="641" name="未知用户195" initials="未" lastIdx="0" clrIdx="0"/>
  <p:cmAuthor id="642" name="未知用户196" initials="未" lastIdx="0" clrIdx="0"/>
  <p:cmAuthor id="643" name="未知用户358" initials="未" lastIdx="0" clrIdx="0"/>
  <p:cmAuthor id="644" name="未知用户359" initials="未" lastIdx="0" clrIdx="0"/>
  <p:cmAuthor id="645" name="未知用户360" initials="未" lastIdx="0" clrIdx="0"/>
  <p:cmAuthor id="646" name="未知用户361" initials="未" lastIdx="0" clrIdx="0"/>
  <p:cmAuthor id="647" name="未知用户364" initials="未" lastIdx="0" clrIdx="0"/>
  <p:cmAuthor id="648" name="未知用户288" initials="未" lastIdx="0" clrIdx="0"/>
  <p:cmAuthor id="649" name="未知用户297" initials="未" lastIdx="0" clrIdx="0"/>
  <p:cmAuthor id="650" name="未知用户298" initials="未" lastIdx="0" clrIdx="1"/>
  <p:cmAuthor id="651" name="未知用户307" initials="未" lastIdx="0" clrIdx="0"/>
  <p:cmAuthor id="652" name="未知用户308" initials="未" lastIdx="0" clrIdx="0"/>
  <p:cmAuthor id="653" name="未知用户315" initials="未" lastIdx="0" clrIdx="0"/>
  <p:cmAuthor id="654" name="未知用户317" initials="未" lastIdx="0" clrIdx="0"/>
  <p:cmAuthor id="655" name="未知用户329" initials="未" lastIdx="0" clrIdx="0"/>
  <p:cmAuthor id="656" name="未知用户333" initials="未" lastIdx="0" clrIdx="0"/>
  <p:cmAuthor id="657" name="未知用户334" initials="未" lastIdx="0" clrIdx="0"/>
  <p:cmAuthor id="658" name="未知用户340" initials="未" lastIdx="0" clrIdx="0"/>
  <p:cmAuthor id="659" name="未知用户341" initials="未" lastIdx="0" clrIdx="0"/>
  <p:cmAuthor id="660" name="未知用户342" initials="未" lastIdx="0" clrIdx="0"/>
  <p:cmAuthor id="661" name="未知用户343" initials="未" lastIdx="0" clrIdx="0"/>
  <p:cmAuthor id="662" name="未知用户344" initials="未" lastIdx="0" clrIdx="0"/>
  <p:cmAuthor id="663" name="未知用户345" initials="未" lastIdx="0" clrIdx="1"/>
  <p:cmAuthor id="664" name="未知用户365" initials="未" lastIdx="0" clrIdx="0"/>
  <p:cmAuthor id="665" name="未知用户366" initials="未" lastIdx="0" clrIdx="0"/>
  <p:cmAuthor id="666" name="未知用户367" initials="未" lastIdx="0" clrIdx="0"/>
  <p:cmAuthor id="667" name="未知用户368" initials="未" lastIdx="0" clrIdx="0"/>
  <p:cmAuthor id="668" name="未知用户403" initials="未" lastIdx="0" clrIdx="0"/>
  <p:cmAuthor id="669" name="未知用户402" initials="未" lastIdx="0" clrIdx="0"/>
  <p:cmAuthor id="670" name="未知用户379" initials="未" lastIdx="0" clrIdx="0"/>
  <p:cmAuthor id="671" name="未知用户380" initials="未" lastIdx="0" clrIdx="0"/>
  <p:cmAuthor id="672" name="未知用户405" initials="未" lastIdx="0" clrIdx="0"/>
  <p:cmAuthor id="673" name="未知用户382" initials="未" lastIdx="0" clrIdx="0"/>
  <p:cmAuthor id="674" name="未知用户383" initials="未" lastIdx="0" clrIdx="0"/>
  <p:cmAuthor id="675" name="未知用户384" initials="未" lastIdx="0" clrIdx="1"/>
  <p:cmAuthor id="676" name="未知用户385" initials="未" lastIdx="0" clrIdx="0"/>
  <p:cmAuthor id="677" name="未知用户386" initials="未" lastIdx="0" clrIdx="0"/>
  <p:cmAuthor id="678" name="未知用户387" initials="未" lastIdx="0" clrIdx="0"/>
  <p:cmAuthor id="679" name="未知用户388" initials="未" lastIdx="0" clrIdx="0"/>
  <p:cmAuthor id="680" name="未知用户411" initials="未" lastIdx="0" clrIdx="0"/>
  <p:cmAuthor id="681" name="未知用户389" initials="未" lastIdx="0" clrIdx="0"/>
  <p:cmAuthor id="682" name="未知用户390" initials="未" lastIdx="0" clrIdx="0"/>
  <p:cmAuthor id="683" name="未知用户391" initials="未" lastIdx="0" clrIdx="0"/>
  <p:cmAuthor id="684" name="未知用户392" initials="未" lastIdx="0" clrIdx="0"/>
  <p:cmAuthor id="685" name="未知用户393" initials="未" lastIdx="0" clrIdx="0"/>
  <p:cmAuthor id="686" name="未知用户394" initials="未" lastIdx="0" clrIdx="0"/>
  <p:cmAuthor id="687" name="未知用户395" initials="未" lastIdx="0" clrIdx="0"/>
  <p:cmAuthor id="688" name="未知用户396" initials="未" lastIdx="0" clrIdx="0"/>
  <p:cmAuthor id="689" name="未知用户406" initials="未" lastIdx="0" clrIdx="0"/>
  <p:cmAuthor id="690" name="未知用户397" initials="未" lastIdx="0" clrIdx="1"/>
  <p:cmAuthor id="691" name="未知用户407" initials="未" lastIdx="0" clrIdx="0"/>
  <p:cmAuthor id="692" name="未知用户398" initials="未" lastIdx="0" clrIdx="0"/>
  <p:cmAuthor id="693" name="未知用户399" initials="未" lastIdx="0" clrIdx="0"/>
  <p:cmAuthor id="694" name="未知用户400" initials="未" lastIdx="0" clrIdx="0"/>
  <p:cmAuthor id="695" name="未知用户401" initials="未" lastIdx="0" clrIdx="0"/>
  <p:cmAuthor id="696" name="未知用户420" initials="未" lastIdx="0" clrIdx="0"/>
  <p:cmAuthor id="697" name="未知用户421" initials="未" lastIdx="0" clrIdx="0"/>
  <p:cmAuthor id="698" name="未知用户422" initials="未" lastIdx="0" clrIdx="0"/>
  <p:cmAuthor id="699" name="未知用户423" initials="未" lastIdx="0" clrIdx="0"/>
  <p:cmAuthor id="700" name="未知用户424" initials="未" lastIdx="0" clrIdx="0"/>
  <p:cmAuthor id="282818018" name="迪" initials="迪" lastIdx="0" clrIdx="30"/>
  <p:cmAuthor id="1367494780" name="ciwei" initials="c" lastIdx="0" clrIdx="4"/>
  <p:cmAuthor id="1239498692" name="遥星" initials="遥" lastIdx="0" clrIdx="25"/>
  <p:cmAuthor id="443341179" name="猫小喵" initials="猫" lastIdx="0" clrIdx="16"/>
  <p:cmAuthor id="289870448" name="Luo" initials="L" lastIdx="0" clrIdx="23"/>
  <p:cmAuthor id="368832498" name="小蜂蜜@柠檬膏" initials="小" lastIdx="0" clrIdx="26"/>
  <p:cmAuthor id="764379307" name="小龙哈皮" initials="小" lastIdx="0" clrIdx="22"/>
  <p:cmAuthor id="717503864" name="彭彭" initials="彭" lastIdx="0" clrIdx="2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00" autoAdjust="0"/>
    <p:restoredTop sz="94610"/>
  </p:normalViewPr>
  <p:slideViewPr>
    <p:cSldViewPr snapToGrid="0" snapToObjects="1" showGuides="1">
      <p:cViewPr>
        <p:scale>
          <a:sx n="75" d="100"/>
          <a:sy n="75" d="100"/>
        </p:scale>
        <p:origin x="444" y="774"/>
      </p:cViewPr>
      <p:guideLst>
        <p:guide orient="horz" pos="1423"/>
        <p:guide pos="3720"/>
        <p:guide orient="horz" pos="657"/>
        <p:guide pos="206"/>
        <p:guide pos="7287"/>
        <p:guide orient="horz" pos="788"/>
        <p:guide pos="1696"/>
        <p:guide orient="horz" pos="2331"/>
        <p:guide orient="horz" pos="4320"/>
        <p:guide orient="horz" pos="1724"/>
        <p:guide pos="348"/>
        <p:guide orient="horz" pos="2393"/>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 d="100"/>
          <a:sy n="1"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0" Type="http://schemas.openxmlformats.org/officeDocument/2006/relationships/tags" Target="tags/tag1603.xml"/><Relationship Id="rId6" Type="http://schemas.openxmlformats.org/officeDocument/2006/relationships/slide" Target="slides/slide3.xml"/><Relationship Id="rId59" Type="http://schemas.openxmlformats.org/officeDocument/2006/relationships/customXml" Target="../customXml/item1.xml"/><Relationship Id="rId58" Type="http://schemas.openxmlformats.org/officeDocument/2006/relationships/customXmlProps" Target="../customXml/itemProps1602.xml"/><Relationship Id="rId57" Type="http://schemas.openxmlformats.org/officeDocument/2006/relationships/commentAuthors" Target="commentAuthors.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187.xml"/><Relationship Id="rId4" Type="http://schemas.openxmlformats.org/officeDocument/2006/relationships/tags" Target="../tags/tag186.xml"/><Relationship Id="rId3" Type="http://schemas.openxmlformats.org/officeDocument/2006/relationships/tags" Target="../tags/tag185.xml"/><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5" Type="http://schemas.openxmlformats.org/officeDocument/2006/relationships/tags" Target="../tags/tag1453.xml"/><Relationship Id="rId4" Type="http://schemas.openxmlformats.org/officeDocument/2006/relationships/tags" Target="../tags/tag1452.xml"/><Relationship Id="rId3" Type="http://schemas.openxmlformats.org/officeDocument/2006/relationships/tags" Target="../tags/tag1451.xml"/><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11.xml.rels><?xml version="1.0" encoding="UTF-8" standalone="yes"?>
<Relationships xmlns="http://schemas.openxmlformats.org/package/2006/relationships"><Relationship Id="rId5" Type="http://schemas.openxmlformats.org/officeDocument/2006/relationships/tags" Target="../tags/tag1466.xml"/><Relationship Id="rId4" Type="http://schemas.openxmlformats.org/officeDocument/2006/relationships/tags" Target="../tags/tag1465.xml"/><Relationship Id="rId3" Type="http://schemas.openxmlformats.org/officeDocument/2006/relationships/tags" Target="../tags/tag1464.xml"/><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12.xml.rels><?xml version="1.0" encoding="UTF-8" standalone="yes"?>
<Relationships xmlns="http://schemas.openxmlformats.org/package/2006/relationships"><Relationship Id="rId5" Type="http://schemas.openxmlformats.org/officeDocument/2006/relationships/tags" Target="../tags/tag1479.xml"/><Relationship Id="rId4" Type="http://schemas.openxmlformats.org/officeDocument/2006/relationships/tags" Target="../tags/tag1478.xml"/><Relationship Id="rId3" Type="http://schemas.openxmlformats.org/officeDocument/2006/relationships/tags" Target="../tags/tag1477.xml"/><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13.xml.rels><?xml version="1.0" encoding="UTF-8" standalone="yes"?>
<Relationships xmlns="http://schemas.openxmlformats.org/package/2006/relationships"><Relationship Id="rId5" Type="http://schemas.openxmlformats.org/officeDocument/2006/relationships/tags" Target="../tags/tag1492.xml"/><Relationship Id="rId4" Type="http://schemas.openxmlformats.org/officeDocument/2006/relationships/tags" Target="../tags/tag1491.xml"/><Relationship Id="rId3" Type="http://schemas.openxmlformats.org/officeDocument/2006/relationships/tags" Target="../tags/tag1490.xml"/><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14.xml.rels><?xml version="1.0" encoding="UTF-8" standalone="yes"?>
<Relationships xmlns="http://schemas.openxmlformats.org/package/2006/relationships"><Relationship Id="rId5" Type="http://schemas.openxmlformats.org/officeDocument/2006/relationships/tags" Target="../tags/tag1517.xml"/><Relationship Id="rId4" Type="http://schemas.openxmlformats.org/officeDocument/2006/relationships/tags" Target="../tags/tag1516.xml"/><Relationship Id="rId3" Type="http://schemas.openxmlformats.org/officeDocument/2006/relationships/tags" Target="../tags/tag1515.xml"/><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15.xml.rels><?xml version="1.0" encoding="UTF-8" standalone="yes"?>
<Relationships xmlns="http://schemas.openxmlformats.org/package/2006/relationships"><Relationship Id="rId5" Type="http://schemas.openxmlformats.org/officeDocument/2006/relationships/tags" Target="../tags/tag1538.xml"/><Relationship Id="rId4" Type="http://schemas.openxmlformats.org/officeDocument/2006/relationships/tags" Target="../tags/tag1537.xml"/><Relationship Id="rId3" Type="http://schemas.openxmlformats.org/officeDocument/2006/relationships/tags" Target="../tags/tag1536.xml"/><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16.xml.rels><?xml version="1.0" encoding="UTF-8" standalone="yes"?>
<Relationships xmlns="http://schemas.openxmlformats.org/package/2006/relationships"><Relationship Id="rId5" Type="http://schemas.openxmlformats.org/officeDocument/2006/relationships/tags" Target="../tags/tag1551.xml"/><Relationship Id="rId4" Type="http://schemas.openxmlformats.org/officeDocument/2006/relationships/tags" Target="../tags/tag1550.xml"/><Relationship Id="rId3" Type="http://schemas.openxmlformats.org/officeDocument/2006/relationships/tags" Target="../tags/tag1549.xml"/><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17.xml.rels><?xml version="1.0" encoding="UTF-8" standalone="yes"?>
<Relationships xmlns="http://schemas.openxmlformats.org/package/2006/relationships"><Relationship Id="rId5" Type="http://schemas.openxmlformats.org/officeDocument/2006/relationships/tags" Target="../tags/tag1572.xml"/><Relationship Id="rId4" Type="http://schemas.openxmlformats.org/officeDocument/2006/relationships/tags" Target="../tags/tag1571.xml"/><Relationship Id="rId3" Type="http://schemas.openxmlformats.org/officeDocument/2006/relationships/tags" Target="../tags/tag1570.xml"/><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18.xml.rels><?xml version="1.0" encoding="UTF-8" standalone="yes"?>
<Relationships xmlns="http://schemas.openxmlformats.org/package/2006/relationships"><Relationship Id="rId5" Type="http://schemas.openxmlformats.org/officeDocument/2006/relationships/tags" Target="../tags/tag1587.xml"/><Relationship Id="rId4" Type="http://schemas.openxmlformats.org/officeDocument/2006/relationships/tags" Target="../tags/tag1586.xml"/><Relationship Id="rId3" Type="http://schemas.openxmlformats.org/officeDocument/2006/relationships/tags" Target="../tags/tag1585.xml"/><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19.xml.rels><?xml version="1.0" encoding="UTF-8" standalone="yes"?>
<Relationships xmlns="http://schemas.openxmlformats.org/package/2006/relationships"><Relationship Id="rId5" Type="http://schemas.openxmlformats.org/officeDocument/2006/relationships/tags" Target="../tags/tag1601.xml"/><Relationship Id="rId4" Type="http://schemas.openxmlformats.org/officeDocument/2006/relationships/tags" Target="../tags/tag1600.xml"/><Relationship Id="rId3" Type="http://schemas.openxmlformats.org/officeDocument/2006/relationships/tags" Target="../tags/tag1599.xml"/><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218.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235.xml"/><Relationship Id="rId4" Type="http://schemas.openxmlformats.org/officeDocument/2006/relationships/tags" Target="../tags/tag234.xml"/><Relationship Id="rId3" Type="http://schemas.openxmlformats.org/officeDocument/2006/relationships/tags" Target="../tags/tag233.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4" Type="http://schemas.openxmlformats.org/officeDocument/2006/relationships/tags" Target="../tags/tag565.xml"/><Relationship Id="rId3" Type="http://schemas.openxmlformats.org/officeDocument/2006/relationships/tags" Target="../tags/tag564.xml"/><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4" Type="http://schemas.openxmlformats.org/officeDocument/2006/relationships/tags" Target="../tags/tag823.xml"/><Relationship Id="rId3" Type="http://schemas.openxmlformats.org/officeDocument/2006/relationships/tags" Target="../tags/tag822.xml"/><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914.xml"/><Relationship Id="rId4" Type="http://schemas.openxmlformats.org/officeDocument/2006/relationships/tags" Target="../tags/tag913.xml"/><Relationship Id="rId3" Type="http://schemas.openxmlformats.org/officeDocument/2006/relationships/tags" Target="../tags/tag912.xml"/><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4" Type="http://schemas.openxmlformats.org/officeDocument/2006/relationships/tags" Target="../tags/tag963.xml"/><Relationship Id="rId3" Type="http://schemas.openxmlformats.org/officeDocument/2006/relationships/tags" Target="../tags/tag962.xml"/><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8.xml.rels><?xml version="1.0" encoding="UTF-8" standalone="yes"?>
<Relationships xmlns="http://schemas.openxmlformats.org/package/2006/relationships"><Relationship Id="rId5" Type="http://schemas.openxmlformats.org/officeDocument/2006/relationships/tags" Target="../tags/tag1315.xml"/><Relationship Id="rId4" Type="http://schemas.openxmlformats.org/officeDocument/2006/relationships/tags" Target="../tags/tag1314.xml"/><Relationship Id="rId3" Type="http://schemas.openxmlformats.org/officeDocument/2006/relationships/tags" Target="../tags/tag1313.xml"/><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9.xml.rels><?xml version="1.0" encoding="UTF-8" standalone="yes"?>
<Relationships xmlns="http://schemas.openxmlformats.org/package/2006/relationships"><Relationship Id="rId5" Type="http://schemas.openxmlformats.org/officeDocument/2006/relationships/tags" Target="../tags/tag1432.xml"/><Relationship Id="rId4" Type="http://schemas.openxmlformats.org/officeDocument/2006/relationships/tags" Target="../tags/tag1431.xml"/><Relationship Id="rId3" Type="http://schemas.openxmlformats.org/officeDocument/2006/relationships/tags" Target="../tags/tag1430.xml"/><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宋体" panose="02010600030101010101" pitchFamily="2" charset="-122"/>
                <a:ea typeface="宋体" panose="02010600030101010101" pitchFamily="2" charset="-122"/>
                <a:cs typeface="Arial" panose="020B0604020202020204"/>
              </a:rPr>
            </a:fld>
            <a:endParaRPr kumimoji="0" lang="zh-CN" altLang="en-US" sz="1200" b="0"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Arial" panose="020B0604020202020204"/>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宋体" panose="02010600030101010101" pitchFamily="2" charset="-122"/>
                <a:ea typeface="宋体" panose="02010600030101010101" pitchFamily="2" charset="-122"/>
                <a:cs typeface="Arial" panose="020B0604020202020204"/>
              </a:rPr>
            </a:fld>
            <a:endParaRPr kumimoji="0" lang="zh-CN" altLang="en-US" sz="1200" b="0"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Arial" panose="020B0604020202020204"/>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r>
              <a:rPr lang="zh-CN" altLang="en-US"/>
              <a:t>在不同生物体中各种元素含量又是怎样的呢?</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p:cNvSpPr>
          <p:nvPr>
            <p:ph type="sldImg"/>
            <p:custDataLst>
              <p:tags r:id="rId3"/>
            </p:custDataLst>
          </p:nvPr>
        </p:nvSpPr>
        <p:spPr/>
      </p:sp>
      <p:sp>
        <p:nvSpPr>
          <p:cNvPr id="20482" name="备注占位符 2"/>
          <p:cNvSpPr txBox="1">
            <a:spLocks noGrp="1"/>
          </p:cNvSpPr>
          <p:nvPr>
            <p:ph type="body" idx="1"/>
            <p:custDataLst>
              <p:tags r:id="rId4"/>
            </p:custDataLst>
          </p:nvPr>
        </p:nvSpPr>
        <p:spPr/>
        <p:txBody>
          <a:bodyPr lIns="91440" tIns="45720" rIns="91440" bIns="45720" anchor="t"/>
          <a:lstStyle/>
          <a:p>
            <a:pPr lvl="0"/>
            <a:endParaRPr lang="zh-CN" altLang="en-US"/>
          </a:p>
        </p:txBody>
      </p:sp>
      <p:sp>
        <p:nvSpPr>
          <p:cNvPr id="20483" name="灯片编号占位符 3"/>
          <p:cNvSpPr>
            <a:spLocks noGrp="1"/>
          </p:cNvSpPr>
          <p:nvPr>
            <p:ph type="sldNum" sz="quarter" idx="10"/>
            <p:custDataLst>
              <p:tags r:id="rId5"/>
            </p:custDataLst>
          </p:nvPr>
        </p:nvSpPr>
        <p:spPr>
          <a:xfrm>
            <a:off x="3884613" y="8685213"/>
            <a:ext cx="2971800" cy="458787"/>
          </a:xfrm>
          <a:prstGeom prst="rect">
            <a:avLst/>
          </a:prstGeom>
          <a:noFill/>
          <a:ln w="9525">
            <a:noFill/>
          </a:ln>
        </p:spPr>
        <p:txBody>
          <a:bodyPr vert="horz" lIns="91440" tIns="45720" rIns="91440" bIns="45720" anchor="b"/>
          <a:lstStyle/>
          <a:p>
            <a:pPr lvl="0" indent="0" algn="r"/>
            <a:fld id="{9A0DB2DC-4C9A-4742-B13C-FB6460FD3503}" type="slidenum">
              <a:rPr lang="zh-CN" altLang="en-US" sz="1200"/>
            </a:fld>
            <a:endParaRPr lang="zh-CN"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BD2E8203-EB08-4F0D-830A-C288DDF96F60}"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ags" Target="../tags/tag134.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35.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36.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146.xml"/><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150.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59.xml"/><Relationship Id="rId8" Type="http://schemas.openxmlformats.org/officeDocument/2006/relationships/tags" Target="../tags/tag158.xml"/><Relationship Id="rId7" Type="http://schemas.openxmlformats.org/officeDocument/2006/relationships/image" Target="file:///C:\Users\1V994W2\PycharmProjects\PPT_Background_Generation\pic_temp\pic_half_right.png" TargetMode="External"/><Relationship Id="rId6" Type="http://schemas.openxmlformats.org/officeDocument/2006/relationships/image" Target="../media/image11.png"/><Relationship Id="rId5" Type="http://schemas.openxmlformats.org/officeDocument/2006/relationships/tags" Target="../tags/tag157.xml"/><Relationship Id="rId4" Type="http://schemas.openxmlformats.org/officeDocument/2006/relationships/image" Target="file:///C:\Users\1V994W2\PycharmProjects\PPT_Background_Generation\pic_temp\pic_half_left.png" TargetMode="External"/><Relationship Id="rId3" Type="http://schemas.openxmlformats.org/officeDocument/2006/relationships/image" Target="../media/image10.png"/><Relationship Id="rId2" Type="http://schemas.openxmlformats.org/officeDocument/2006/relationships/tags" Target="../tags/tag156.xml"/><Relationship Id="rId13" Type="http://schemas.openxmlformats.org/officeDocument/2006/relationships/tags" Target="../tags/tag163.xml"/><Relationship Id="rId12" Type="http://schemas.openxmlformats.org/officeDocument/2006/relationships/tags" Target="../tags/tag162.xml"/><Relationship Id="rId11" Type="http://schemas.openxmlformats.org/officeDocument/2006/relationships/tags" Target="../tags/tag161.xml"/><Relationship Id="rId10" Type="http://schemas.openxmlformats.org/officeDocument/2006/relationships/tags" Target="../tags/tag160.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67.xml"/><Relationship Id="rId8" Type="http://schemas.openxmlformats.org/officeDocument/2006/relationships/tags" Target="../tags/tag166.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13.png"/><Relationship Id="rId5" Type="http://schemas.openxmlformats.org/officeDocument/2006/relationships/tags" Target="../tags/tag165.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12.png"/><Relationship Id="rId2" Type="http://schemas.openxmlformats.org/officeDocument/2006/relationships/tags" Target="../tags/tag164.xml"/><Relationship Id="rId11" Type="http://schemas.openxmlformats.org/officeDocument/2006/relationships/tags" Target="../tags/tag169.xml"/><Relationship Id="rId10" Type="http://schemas.openxmlformats.org/officeDocument/2006/relationships/tags" Target="../tags/tag168.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image" Target="../media/image3.png"/><Relationship Id="rId4" Type="http://schemas.openxmlformats.org/officeDocument/2006/relationships/tags" Target="../tags/tag3.xml"/><Relationship Id="rId3" Type="http://schemas.openxmlformats.org/officeDocument/2006/relationships/image" Target="../media/image2.png"/><Relationship Id="rId25" Type="http://schemas.openxmlformats.org/officeDocument/2006/relationships/tags" Target="../tags/tag22.xml"/><Relationship Id="rId24" Type="http://schemas.openxmlformats.org/officeDocument/2006/relationships/tags" Target="../tags/tag21.xml"/><Relationship Id="rId23" Type="http://schemas.openxmlformats.org/officeDocument/2006/relationships/tags" Target="../tags/tag20.xml"/><Relationship Id="rId22" Type="http://schemas.openxmlformats.org/officeDocument/2006/relationships/tags" Target="../tags/tag19.xml"/><Relationship Id="rId21" Type="http://schemas.openxmlformats.org/officeDocument/2006/relationships/tags" Target="../tags/tag18.xml"/><Relationship Id="rId20" Type="http://schemas.openxmlformats.org/officeDocument/2006/relationships/tags" Target="../tags/tag17.xml"/><Relationship Id="rId2" Type="http://schemas.openxmlformats.org/officeDocument/2006/relationships/tags" Target="../tags/tag2.xml"/><Relationship Id="rId19" Type="http://schemas.openxmlformats.org/officeDocument/2006/relationships/tags" Target="../tags/tag16.xml"/><Relationship Id="rId18" Type="http://schemas.openxmlformats.org/officeDocument/2006/relationships/tags" Target="../tags/tag15.xml"/><Relationship Id="rId17" Type="http://schemas.openxmlformats.org/officeDocument/2006/relationships/tags" Target="../tags/tag14.xml"/><Relationship Id="rId16" Type="http://schemas.openxmlformats.org/officeDocument/2006/relationships/tags" Target="../tags/tag13.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image" Target="../media/image4.png"/><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28.xml"/><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image" Target="../media/image6.svg"/><Relationship Id="rId20" Type="http://schemas.openxmlformats.org/officeDocument/2006/relationships/tags" Target="../tags/tag39.xml"/><Relationship Id="rId2" Type="http://schemas.openxmlformats.org/officeDocument/2006/relationships/image" Target="../media/image5.png"/><Relationship Id="rId19" Type="http://schemas.openxmlformats.org/officeDocument/2006/relationships/tags" Target="../tags/tag38.xml"/><Relationship Id="rId18" Type="http://schemas.openxmlformats.org/officeDocument/2006/relationships/tags" Target="../tags/tag37.xml"/><Relationship Id="rId17" Type="http://schemas.openxmlformats.org/officeDocument/2006/relationships/tags" Target="../tags/tag36.xml"/><Relationship Id="rId16" Type="http://schemas.openxmlformats.org/officeDocument/2006/relationships/tags" Target="../tags/tag35.xml"/><Relationship Id="rId15" Type="http://schemas.openxmlformats.org/officeDocument/2006/relationships/tags" Target="../tags/tag34.xml"/><Relationship Id="rId14" Type="http://schemas.openxmlformats.org/officeDocument/2006/relationships/tags" Target="../tags/tag33.xml"/><Relationship Id="rId13" Type="http://schemas.openxmlformats.org/officeDocument/2006/relationships/tags" Target="../tags/tag32.xml"/><Relationship Id="rId12" Type="http://schemas.openxmlformats.org/officeDocument/2006/relationships/tags" Target="../tags/tag31.xml"/><Relationship Id="rId11" Type="http://schemas.openxmlformats.org/officeDocument/2006/relationships/tags" Target="../tags/tag30.xml"/><Relationship Id="rId10" Type="http://schemas.openxmlformats.org/officeDocument/2006/relationships/tags" Target="../tags/tag29.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image" Target="../media/image7.png"/><Relationship Id="rId20" Type="http://schemas.openxmlformats.org/officeDocument/2006/relationships/tags" Target="../tags/tag57.xml"/><Relationship Id="rId2" Type="http://schemas.openxmlformats.org/officeDocument/2006/relationships/tags" Target="../tags/tag40.xml"/><Relationship Id="rId19" Type="http://schemas.openxmlformats.org/officeDocument/2006/relationships/tags" Target="../tags/tag56.xml"/><Relationship Id="rId18" Type="http://schemas.openxmlformats.org/officeDocument/2006/relationships/tags" Target="../tags/tag55.xml"/><Relationship Id="rId17" Type="http://schemas.openxmlformats.org/officeDocument/2006/relationships/tags" Target="../tags/tag54.xml"/><Relationship Id="rId16" Type="http://schemas.openxmlformats.org/officeDocument/2006/relationships/tags" Target="../tags/tag53.xml"/><Relationship Id="rId15" Type="http://schemas.openxmlformats.org/officeDocument/2006/relationships/tags" Target="../tags/tag52.xml"/><Relationship Id="rId14" Type="http://schemas.openxmlformats.org/officeDocument/2006/relationships/tags" Target="../tags/tag51.xml"/><Relationship Id="rId13" Type="http://schemas.openxmlformats.org/officeDocument/2006/relationships/tags" Target="../tags/tag50.xml"/><Relationship Id="rId12" Type="http://schemas.openxmlformats.org/officeDocument/2006/relationships/tags" Target="../tags/tag49.xml"/><Relationship Id="rId11" Type="http://schemas.openxmlformats.org/officeDocument/2006/relationships/tags" Target="../tags/tag48.xml"/><Relationship Id="rId10" Type="http://schemas.openxmlformats.org/officeDocument/2006/relationships/tags" Target="../tags/tag47.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image" Target="../media/image6.svg"/><Relationship Id="rId20" Type="http://schemas.openxmlformats.org/officeDocument/2006/relationships/tags" Target="../tags/tag74.xml"/><Relationship Id="rId2" Type="http://schemas.openxmlformats.org/officeDocument/2006/relationships/image" Target="../media/image5.png"/><Relationship Id="rId19" Type="http://schemas.openxmlformats.org/officeDocument/2006/relationships/tags" Target="../tags/tag73.xml"/><Relationship Id="rId18" Type="http://schemas.openxmlformats.org/officeDocument/2006/relationships/tags" Target="../tags/tag72.xml"/><Relationship Id="rId17" Type="http://schemas.openxmlformats.org/officeDocument/2006/relationships/tags" Target="../tags/tag71.xml"/><Relationship Id="rId16" Type="http://schemas.openxmlformats.org/officeDocument/2006/relationships/tags" Target="../tags/tag70.xml"/><Relationship Id="rId15" Type="http://schemas.openxmlformats.org/officeDocument/2006/relationships/tags" Target="../tags/tag69.xml"/><Relationship Id="rId14" Type="http://schemas.openxmlformats.org/officeDocument/2006/relationships/tags" Target="../tags/tag68.xml"/><Relationship Id="rId13" Type="http://schemas.openxmlformats.org/officeDocument/2006/relationships/tags" Target="../tags/tag67.xml"/><Relationship Id="rId12" Type="http://schemas.openxmlformats.org/officeDocument/2006/relationships/tags" Target="../tags/tag66.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image" Target="../media/image6.svg"/><Relationship Id="rId24" Type="http://schemas.openxmlformats.org/officeDocument/2006/relationships/tags" Target="../tags/tag95.xml"/><Relationship Id="rId23" Type="http://schemas.openxmlformats.org/officeDocument/2006/relationships/tags" Target="../tags/tag94.xml"/><Relationship Id="rId22" Type="http://schemas.openxmlformats.org/officeDocument/2006/relationships/tags" Target="../tags/tag93.xml"/><Relationship Id="rId21" Type="http://schemas.openxmlformats.org/officeDocument/2006/relationships/tags" Target="../tags/tag92.xml"/><Relationship Id="rId20" Type="http://schemas.openxmlformats.org/officeDocument/2006/relationships/tags" Target="../tags/tag91.xml"/><Relationship Id="rId2" Type="http://schemas.openxmlformats.org/officeDocument/2006/relationships/image" Target="../media/image5.png"/><Relationship Id="rId19" Type="http://schemas.openxmlformats.org/officeDocument/2006/relationships/tags" Target="../tags/tag90.xml"/><Relationship Id="rId18" Type="http://schemas.openxmlformats.org/officeDocument/2006/relationships/tags" Target="../tags/tag89.xml"/><Relationship Id="rId17" Type="http://schemas.openxmlformats.org/officeDocument/2006/relationships/tags" Target="../tags/tag88.xml"/><Relationship Id="rId16" Type="http://schemas.openxmlformats.org/officeDocument/2006/relationships/tags" Target="../tags/tag87.xml"/><Relationship Id="rId15" Type="http://schemas.openxmlformats.org/officeDocument/2006/relationships/tags" Target="../tags/tag86.xml"/><Relationship Id="rId14" Type="http://schemas.openxmlformats.org/officeDocument/2006/relationships/tags" Target="../tags/tag85.xml"/><Relationship Id="rId13" Type="http://schemas.openxmlformats.org/officeDocument/2006/relationships/tags" Target="../tags/tag84.xml"/><Relationship Id="rId12" Type="http://schemas.openxmlformats.org/officeDocument/2006/relationships/tags" Target="../tags/tag83.xml"/><Relationship Id="rId11" Type="http://schemas.openxmlformats.org/officeDocument/2006/relationships/tags" Target="../tags/tag82.xml"/><Relationship Id="rId10" Type="http://schemas.openxmlformats.org/officeDocument/2006/relationships/tags" Target="../tags/tag8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image" Target="../media/image6.svg"/><Relationship Id="rId24" Type="http://schemas.openxmlformats.org/officeDocument/2006/relationships/tags" Target="../tags/tag116.xml"/><Relationship Id="rId23" Type="http://schemas.openxmlformats.org/officeDocument/2006/relationships/tags" Target="../tags/tag115.xml"/><Relationship Id="rId22" Type="http://schemas.openxmlformats.org/officeDocument/2006/relationships/tags" Target="../tags/tag114.xml"/><Relationship Id="rId21" Type="http://schemas.openxmlformats.org/officeDocument/2006/relationships/tags" Target="../tags/tag113.xml"/><Relationship Id="rId20" Type="http://schemas.openxmlformats.org/officeDocument/2006/relationships/tags" Target="../tags/tag112.xml"/><Relationship Id="rId2" Type="http://schemas.openxmlformats.org/officeDocument/2006/relationships/image" Target="../media/image5.png"/><Relationship Id="rId19" Type="http://schemas.openxmlformats.org/officeDocument/2006/relationships/tags" Target="../tags/tag111.xml"/><Relationship Id="rId18" Type="http://schemas.openxmlformats.org/officeDocument/2006/relationships/tags" Target="../tags/tag110.xml"/><Relationship Id="rId17" Type="http://schemas.openxmlformats.org/officeDocument/2006/relationships/tags" Target="../tags/tag109.xml"/><Relationship Id="rId16" Type="http://schemas.openxmlformats.org/officeDocument/2006/relationships/tags" Target="../tags/tag108.xml"/><Relationship Id="rId15" Type="http://schemas.openxmlformats.org/officeDocument/2006/relationships/tags" Target="../tags/tag107.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image" Target="../media/image6.svg"/><Relationship Id="rId20" Type="http://schemas.openxmlformats.org/officeDocument/2006/relationships/tags" Target="../tags/tag133.xml"/><Relationship Id="rId2" Type="http://schemas.openxmlformats.org/officeDocument/2006/relationships/image" Target="../media/image5.png"/><Relationship Id="rId19" Type="http://schemas.openxmlformats.org/officeDocument/2006/relationships/tags" Target="../tags/tag132.xml"/><Relationship Id="rId18" Type="http://schemas.openxmlformats.org/officeDocument/2006/relationships/tags" Target="../tags/tag131.xml"/><Relationship Id="rId17" Type="http://schemas.openxmlformats.org/officeDocument/2006/relationships/tags" Target="../tags/tag130.xml"/><Relationship Id="rId16" Type="http://schemas.openxmlformats.org/officeDocument/2006/relationships/tags" Target="../tags/tag129.xml"/><Relationship Id="rId15" Type="http://schemas.openxmlformats.org/officeDocument/2006/relationships/tags" Target="../tags/tag128.xml"/><Relationship Id="rId14" Type="http://schemas.openxmlformats.org/officeDocument/2006/relationships/tags" Target="../tags/tag127.xml"/><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ckCover">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内容1#q1=1,2,3,4,5">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内容1#q1=1,2,3,4,5,6,7">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8799830" y="244475"/>
            <a:ext cx="3244215" cy="460375"/>
            <a:chOff x="13811" y="415"/>
            <a:chExt cx="5109" cy="725"/>
          </a:xfrm>
        </p:grpSpPr>
        <p:sp>
          <p:nvSpPr>
            <p:cNvPr id="26" name="文本框 25"/>
            <p:cNvSpPr txBox="1"/>
            <p:nvPr>
              <p:custDataLst>
                <p:tags r:id="rId3"/>
              </p:custDataLst>
            </p:nvPr>
          </p:nvSpPr>
          <p:spPr>
            <a:xfrm>
              <a:off x="16610" y="415"/>
              <a:ext cx="2310" cy="725"/>
            </a:xfrm>
            <a:prstGeom prst="rect">
              <a:avLst/>
            </a:prstGeom>
            <a:noFill/>
            <a:ln w="12700" cap="rnd" cmpd="sng">
              <a:solidFill>
                <a:schemeClr val="accent3"/>
              </a:solidFill>
              <a:prstDash val="solid"/>
            </a:ln>
          </p:spPr>
          <p:txBody>
            <a:bodyPr wrap="square" rtlCol="0">
              <a:spAutoFit/>
            </a:bodyPr>
            <a:lstStyle/>
            <a:p>
              <a:r>
                <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11" y="415"/>
              <a:ext cx="2351" cy="72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126365" y="244475"/>
            <a:ext cx="11938635" cy="6613525"/>
            <a:chOff x="152" y="415"/>
            <a:chExt cx="18801" cy="10415"/>
          </a:xfrm>
        </p:grpSpPr>
        <p:sp>
          <p:nvSpPr>
            <p:cNvPr id="26" name="文本框 25"/>
            <p:cNvSpPr txBox="1"/>
            <p:nvPr>
              <p:custDataLst>
                <p:tags r:id="rId3"/>
              </p:custDataLst>
            </p:nvPr>
          </p:nvSpPr>
          <p:spPr>
            <a:xfrm>
              <a:off x="16610" y="415"/>
              <a:ext cx="2310" cy="725"/>
            </a:xfrm>
            <a:prstGeom prst="rect">
              <a:avLst/>
            </a:prstGeom>
            <a:noFill/>
            <a:ln w="12700" cap="rnd" cmpd="sng">
              <a:solidFill>
                <a:schemeClr val="accent3"/>
              </a:solidFill>
              <a:prstDash val="solid"/>
            </a:ln>
          </p:spPr>
          <p:txBody>
            <a:bodyPr wrap="square" rtlCol="0">
              <a:spAutoFit/>
            </a:bodyPr>
            <a:lstStyle/>
            <a:p>
              <a:r>
                <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11" y="415"/>
              <a:ext cx="2351" cy="72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7" name="矩形 26"/>
            <p:cNvSpPr/>
            <p:nvPr>
              <p:custDataLst>
                <p:tags r:id="rId5"/>
              </p:custDataLst>
            </p:nvPr>
          </p:nvSpPr>
          <p:spPr>
            <a:xfrm>
              <a:off x="152" y="1141"/>
              <a:ext cx="18801" cy="9689"/>
            </a:xfrm>
            <a:prstGeom prst="rect">
              <a:avLst/>
            </a:prstGeom>
            <a:solidFill>
              <a:schemeClr val="bg2">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2_空白">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8763635" y="263525"/>
            <a:ext cx="3244215" cy="460375"/>
            <a:chOff x="13801" y="415"/>
            <a:chExt cx="5109" cy="725"/>
          </a:xfrm>
        </p:grpSpPr>
        <p:sp>
          <p:nvSpPr>
            <p:cNvPr id="26" name="文本框 25"/>
            <p:cNvSpPr txBox="1"/>
            <p:nvPr>
              <p:custDataLst>
                <p:tags r:id="rId3"/>
              </p:custDataLst>
            </p:nvPr>
          </p:nvSpPr>
          <p:spPr>
            <a:xfrm>
              <a:off x="16600" y="415"/>
              <a:ext cx="2310" cy="725"/>
            </a:xfrm>
            <a:prstGeom prst="rect">
              <a:avLst/>
            </a:prstGeom>
            <a:noFill/>
            <a:ln w="28575" cap="rnd" cmpd="sng">
              <a:solidFill>
                <a:schemeClr val="accent1">
                  <a:lumMod val="75000"/>
                  <a:alpha val="61000"/>
                </a:schemeClr>
              </a:solidFill>
              <a:prstDash val="solid"/>
            </a:ln>
          </p:spPr>
          <p:txBody>
            <a:bodyPr wrap="square" rtlCol="0">
              <a:spAutoFit/>
            </a:bodyPr>
            <a:lstStyle/>
            <a:p>
              <a:r>
                <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01" y="415"/>
              <a:ext cx="2351" cy="725"/>
            </a:xfrm>
            <a:prstGeom prst="rect">
              <a:avLst/>
            </a:prstGeom>
            <a:noFill/>
            <a:ln w="28575" cap="rnd" cmpd="sng">
              <a:solidFill>
                <a:schemeClr val="accent3">
                  <a:alpha val="61000"/>
                </a:schemeClr>
              </a:solidFill>
              <a:prstDash val="solid"/>
            </a:ln>
          </p:spPr>
          <p:txBody>
            <a:bodyPr wrap="square" rtlCol="0">
              <a:spAutoFit/>
            </a:bodyPr>
            <a:lstStyle/>
            <a:p>
              <a:r>
                <a:rPr lang="zh-CN" altLang="en-US" sz="2400" b="1">
                  <a:solidFill>
                    <a:schemeClr val="bg2">
                      <a:lumMod val="7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
    <p:spTree>
      <p:nvGrpSpPr>
        <p:cNvPr id="1" name=""/>
        <p:cNvGrpSpPr/>
        <p:nvPr/>
      </p:nvGrpSpPr>
      <p:grpSpPr>
        <a:xfrm>
          <a:off x="0" y="0"/>
          <a:ext cx="0" cy="0"/>
          <a:chOff x="0" y="0"/>
          <a:chExt cx="0" cy="0"/>
        </a:xfrm>
      </p:grpSpPr>
      <p:pic>
        <p:nvPicPr>
          <p:cNvPr id="2" name="Hexin Shape 2" descr="preencoded.png"/>
          <p:cNvPicPr>
            <a:picLocks noChangeAspect="1"/>
          </p:cNvPicPr>
          <p:nvPr userDrawn="1">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96520" y="263525"/>
            <a:ext cx="11938635" cy="6613525"/>
            <a:chOff x="152" y="415"/>
            <a:chExt cx="18801" cy="10415"/>
          </a:xfrm>
        </p:grpSpPr>
        <p:sp>
          <p:nvSpPr>
            <p:cNvPr id="26" name="文本框 25"/>
            <p:cNvSpPr txBox="1"/>
            <p:nvPr>
              <p:custDataLst>
                <p:tags r:id="rId3"/>
              </p:custDataLst>
            </p:nvPr>
          </p:nvSpPr>
          <p:spPr>
            <a:xfrm>
              <a:off x="16600" y="415"/>
              <a:ext cx="2310" cy="725"/>
            </a:xfrm>
            <a:prstGeom prst="rect">
              <a:avLst/>
            </a:prstGeom>
            <a:noFill/>
            <a:ln w="28575" cap="rnd" cmpd="sng">
              <a:solidFill>
                <a:schemeClr val="accent1">
                  <a:lumMod val="75000"/>
                  <a:alpha val="61000"/>
                </a:schemeClr>
              </a:solidFill>
              <a:prstDash val="solid"/>
            </a:ln>
          </p:spPr>
          <p:txBody>
            <a:bodyPr wrap="square" rtlCol="0">
              <a:spAutoFit/>
            </a:bodyPr>
            <a:lstStyle/>
            <a:p>
              <a:r>
                <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01" y="415"/>
              <a:ext cx="2351" cy="725"/>
            </a:xfrm>
            <a:prstGeom prst="rect">
              <a:avLst/>
            </a:prstGeom>
            <a:noFill/>
            <a:ln w="28575" cap="rnd" cmpd="sng">
              <a:solidFill>
                <a:schemeClr val="accent3">
                  <a:alpha val="61000"/>
                </a:schemeClr>
              </a:solidFill>
              <a:prstDash val="solid"/>
            </a:ln>
          </p:spPr>
          <p:txBody>
            <a:bodyPr wrap="square" rtlCol="0">
              <a:spAutoFit/>
            </a:bodyPr>
            <a:lstStyle/>
            <a:p>
              <a:r>
                <a:rPr lang="zh-CN" altLang="en-US" sz="2400" b="1">
                  <a:solidFill>
                    <a:schemeClr val="bg2">
                      <a:lumMod val="7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7" name="矩形 26"/>
            <p:cNvSpPr/>
            <p:nvPr>
              <p:custDataLst>
                <p:tags r:id="rId5"/>
              </p:custDataLst>
            </p:nvPr>
          </p:nvSpPr>
          <p:spPr>
            <a:xfrm>
              <a:off x="152" y="1141"/>
              <a:ext cx="18801" cy="9689"/>
            </a:xfrm>
            <a:prstGeom prst="rect">
              <a:avLst/>
            </a:prstGeom>
            <a:solidFill>
              <a:schemeClr val="bg2">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18" name="灯片编号占位符 17"/>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7" name="图片 6"/>
          <p:cNvPicPr/>
          <p:nvPr userDrawn="1">
            <p:custDataLst>
              <p:tags r:id="rId2"/>
            </p:custDataLst>
          </p:nvPr>
        </p:nvPicPr>
        <p:blipFill>
          <a:blip r:embed="rId3" r:link="rId4"/>
          <a:stretch>
            <a:fillRect/>
          </a:stretch>
        </p:blipFill>
        <p:spPr>
          <a:xfrm>
            <a:off x="0" y="1397000"/>
            <a:ext cx="1930938" cy="4064000"/>
          </a:xfrm>
          <a:prstGeom prst="rect">
            <a:avLst/>
          </a:prstGeom>
        </p:spPr>
      </p:pic>
      <p:pic>
        <p:nvPicPr>
          <p:cNvPr id="8" name="图片 7"/>
          <p:cNvPicPr/>
          <p:nvPr userDrawn="1">
            <p:custDataLst>
              <p:tags r:id="rId5"/>
            </p:custDataLst>
          </p:nvPr>
        </p:nvPicPr>
        <p:blipFill>
          <a:blip r:embed="rId6" r:link="rId7"/>
          <a:stretch>
            <a:fillRect/>
          </a:stretch>
        </p:blipFill>
        <p:spPr>
          <a:xfrm>
            <a:off x="10261062" y="1397000"/>
            <a:ext cx="1930938" cy="4064000"/>
          </a:xfrm>
          <a:prstGeom prst="rect">
            <a:avLst/>
          </a:prstGeom>
        </p:spPr>
      </p:pic>
      <p:sp>
        <p:nvSpPr>
          <p:cNvPr id="9" name="矩形 8"/>
          <p:cNvSpPr/>
          <p:nvPr userDrawn="1">
            <p:custDataLst>
              <p:tags r:id="rId8"/>
            </p:custDataLst>
          </p:nvPr>
        </p:nvSpPr>
        <p:spPr>
          <a:xfrm>
            <a:off x="292075" y="303809"/>
            <a:ext cx="11607851" cy="6250382"/>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9"/>
            </p:custDataLst>
          </p:nvPr>
        </p:nvSpPr>
        <p:spPr>
          <a:xfrm>
            <a:off x="3212147" y="3699510"/>
            <a:ext cx="5767705" cy="835660"/>
          </a:xfrm>
        </p:spPr>
        <p:txBody>
          <a:bodyPr lIns="101600" tIns="38100" rIns="63500" bIns="38100" anchor="b" anchorCtr="0">
            <a:noAutofit/>
          </a:bodyPr>
          <a:lstStyle>
            <a:lvl1pPr algn="ctr">
              <a:defRPr sz="4400" u="none" strike="noStrike" kern="1200" cap="none" spc="300" normalizeH="0" baseline="0">
                <a:solidFill>
                  <a:schemeClr val="tx1"/>
                </a:solidFill>
                <a:uFillTx/>
                <a:latin typeface="Arial" panose="020B0604020202020204" pitchFamily="34" charset="0"/>
                <a:ea typeface="汉仪旗黑-85S" panose="00020600040101010101" pitchFamily="18" charset="-122"/>
              </a:defRPr>
            </a:lvl1pPr>
          </a:lstStyle>
          <a:p>
            <a:r>
              <a:rPr lang="zh-CN" altLang="en-US"/>
              <a:t>单击此处编辑标题</a:t>
            </a:r>
            <a:endParaRPr lang="zh-CN" altLang="en-US"/>
          </a:p>
        </p:txBody>
      </p:sp>
      <p:sp>
        <p:nvSpPr>
          <p:cNvPr id="3" name="文本占位符 2"/>
          <p:cNvSpPr>
            <a:spLocks noGrp="1"/>
          </p:cNvSpPr>
          <p:nvPr>
            <p:ph type="body" idx="1" hasCustomPrompt="1"/>
            <p:custDataLst>
              <p:tags r:id="rId10"/>
            </p:custDataLst>
          </p:nvPr>
        </p:nvSpPr>
        <p:spPr>
          <a:xfrm>
            <a:off x="3212147" y="4700350"/>
            <a:ext cx="5767705" cy="370450"/>
          </a:xfrm>
        </p:spPr>
        <p:txBody>
          <a:bodyPr lIns="101600" tIns="38100" rIns="76200" bIns="38100">
            <a:noAutofit/>
          </a:bodyPr>
          <a:lstStyle>
            <a:lvl1pPr marL="0" indent="0" algn="ctr" eaLnBrk="1" fontAlgn="auto" latinLnBrk="0" hangingPunct="1">
              <a:buNone/>
              <a:defRPr kumimoji="0" lang="zh-CN" altLang="en-US" sz="1800" b="0" i="0" u="none" strike="noStrike" kern="1200" cap="none" spc="150" normalizeH="0" baseline="0" noProof="1">
                <a:solidFill>
                  <a:schemeClr val="tx1"/>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11"/>
            </p:custDataLst>
          </p:nvPr>
        </p:nvSpPr>
        <p:spPr>
          <a:xfrm>
            <a:off x="879742" y="6349833"/>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2"/>
            </p:custDataLst>
          </p:nvPr>
        </p:nvSpPr>
        <p:spPr>
          <a:xfrm>
            <a:off x="4116000" y="6349833"/>
            <a:ext cx="3960000" cy="316800"/>
          </a:xfrm>
        </p:spPr>
        <p:txBody>
          <a:bodyPr/>
          <a:lstStyle/>
          <a:p>
            <a:endParaRPr lang="zh-CN" altLang="en-US"/>
          </a:p>
        </p:txBody>
      </p:sp>
      <p:sp>
        <p:nvSpPr>
          <p:cNvPr id="6" name="灯片编号占位符 5"/>
          <p:cNvSpPr>
            <a:spLocks noGrp="1"/>
          </p:cNvSpPr>
          <p:nvPr>
            <p:ph type="sldNum" sz="quarter" idx="12"/>
            <p:custDataLst>
              <p:tags r:id="rId13"/>
            </p:custDataLst>
          </p:nvPr>
        </p:nvSpPr>
        <p:spPr>
          <a:xfrm>
            <a:off x="8610600" y="6349833"/>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p:cNvPicPr/>
          <p:nvPr userDrawn="1">
            <p:custDataLst>
              <p:tags r:id="rId2"/>
            </p:custDataLst>
          </p:nvPr>
        </p:nvPicPr>
        <p:blipFill>
          <a:blip r:embed="rId3" r:link="rId4"/>
          <a:stretch>
            <a:fillRect/>
          </a:stretch>
        </p:blipFill>
        <p:spPr>
          <a:xfrm>
            <a:off x="0" y="0"/>
            <a:ext cx="720090" cy="497205"/>
          </a:xfrm>
          <a:prstGeom prst="rect">
            <a:avLst/>
          </a:prstGeom>
        </p:spPr>
      </p:pic>
      <p:pic>
        <p:nvPicPr>
          <p:cNvPr id="6" name="图片 5"/>
          <p:cNvPicPr/>
          <p:nvPr userDrawn="1">
            <p:custDataLst>
              <p:tags r:id="rId5"/>
            </p:custDataLst>
          </p:nvPr>
        </p:nvPicPr>
        <p:blipFill>
          <a:blip r:embed="rId6" r:link="rId7"/>
          <a:stretch>
            <a:fillRect/>
          </a:stretch>
        </p:blipFill>
        <p:spPr>
          <a:xfrm>
            <a:off x="11471910" y="0"/>
            <a:ext cx="720090" cy="533400"/>
          </a:xfrm>
          <a:prstGeom prst="rect">
            <a:avLst/>
          </a:prstGeom>
        </p:spPr>
      </p:pic>
      <p:sp>
        <p:nvSpPr>
          <p:cNvPr id="2" name="标题 1"/>
          <p:cNvSpPr>
            <a:spLocks noGrp="1"/>
          </p:cNvSpPr>
          <p:nvPr>
            <p:ph type="title"/>
            <p:custDataLst>
              <p:tags r:id="rId8"/>
            </p:custDataLst>
          </p:nvPr>
        </p:nvSpPr>
        <p:spPr>
          <a:xfrm>
            <a:off x="669882" y="443230"/>
            <a:ext cx="10852237" cy="441964"/>
          </a:xfrm>
        </p:spPr>
        <p:txBody>
          <a:bodyPr/>
          <a:lstStyle>
            <a:lvl1pPr>
              <a:defRPr b="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9"/>
            </p:custDataLst>
          </p:nvPr>
        </p:nvSpPr>
        <p:spPr>
          <a:xfrm>
            <a:off x="879742" y="6349833"/>
            <a:ext cx="2700000" cy="316800"/>
          </a:xfrm>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4116000" y="6349833"/>
            <a:ext cx="3960000" cy="316800"/>
          </a:xfrm>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1"/>
            </p:custDataLst>
          </p:nvPr>
        </p:nvSpPr>
        <p:spPr>
          <a:xfrm>
            <a:off x="8610600" y="6349833"/>
            <a:ext cx="2700000" cy="316800"/>
          </a:xfrm>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目录">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pic>
        <p:nvPicPr>
          <p:cNvPr id="3" name="Hexin Shape 3" descr="preencoded.png"/>
          <p:cNvPicPr>
            <a:picLocks noChangeAspect="1"/>
          </p:cNvPicPr>
          <p:nvPr>
            <p:custDataLst>
              <p:tags r:id="rId4"/>
            </p:custDataLst>
          </p:nvPr>
        </p:nvPicPr>
        <p:blipFill>
          <a:blip r:embed="rId5"/>
          <a:stretch>
            <a:fillRect/>
          </a:stretch>
        </p:blipFill>
        <p:spPr>
          <a:xfrm>
            <a:off x="548640" y="3163824"/>
            <a:ext cx="2011680" cy="2450592"/>
          </a:xfrm>
          <a:prstGeom prst="rect">
            <a:avLst/>
          </a:prstGeom>
        </p:spPr>
      </p:pic>
      <p:pic>
        <p:nvPicPr>
          <p:cNvPr id="4" name="Hexin Shape 4" descr="preencoded.png"/>
          <p:cNvPicPr>
            <a:picLocks noChangeAspect="1"/>
          </p:cNvPicPr>
          <p:nvPr>
            <p:custDataLst>
              <p:tags r:id="rId6"/>
            </p:custDataLst>
          </p:nvPr>
        </p:nvPicPr>
        <p:blipFill>
          <a:blip r:embed="rId5"/>
          <a:stretch>
            <a:fillRect/>
          </a:stretch>
        </p:blipFill>
        <p:spPr>
          <a:xfrm>
            <a:off x="2779776" y="3163824"/>
            <a:ext cx="2011680" cy="2450592"/>
          </a:xfrm>
          <a:prstGeom prst="rect">
            <a:avLst/>
          </a:prstGeom>
        </p:spPr>
      </p:pic>
      <p:pic>
        <p:nvPicPr>
          <p:cNvPr id="5" name="Hexin Shape 5" descr="preencoded.png"/>
          <p:cNvPicPr>
            <a:picLocks noChangeAspect="1"/>
          </p:cNvPicPr>
          <p:nvPr>
            <p:custDataLst>
              <p:tags r:id="rId7"/>
            </p:custDataLst>
          </p:nvPr>
        </p:nvPicPr>
        <p:blipFill>
          <a:blip r:embed="rId5"/>
          <a:stretch>
            <a:fillRect/>
          </a:stretch>
        </p:blipFill>
        <p:spPr>
          <a:xfrm>
            <a:off x="5001768" y="3163824"/>
            <a:ext cx="2011680" cy="2450592"/>
          </a:xfrm>
          <a:prstGeom prst="rect">
            <a:avLst/>
          </a:prstGeom>
        </p:spPr>
      </p:pic>
      <p:pic>
        <p:nvPicPr>
          <p:cNvPr id="6" name="Hexin Shape 6" descr="preencoded.png"/>
          <p:cNvPicPr>
            <a:picLocks noChangeAspect="1"/>
          </p:cNvPicPr>
          <p:nvPr>
            <p:custDataLst>
              <p:tags r:id="rId8"/>
            </p:custDataLst>
          </p:nvPr>
        </p:nvPicPr>
        <p:blipFill>
          <a:blip r:embed="rId5"/>
          <a:stretch>
            <a:fillRect/>
          </a:stretch>
        </p:blipFill>
        <p:spPr>
          <a:xfrm>
            <a:off x="7232904" y="3163824"/>
            <a:ext cx="2011680" cy="2450592"/>
          </a:xfrm>
          <a:prstGeom prst="rect">
            <a:avLst/>
          </a:prstGeom>
        </p:spPr>
      </p:pic>
      <p:pic>
        <p:nvPicPr>
          <p:cNvPr id="7" name="Hexin Shape 7" descr="preencoded.png"/>
          <p:cNvPicPr>
            <a:picLocks noChangeAspect="1"/>
          </p:cNvPicPr>
          <p:nvPr>
            <p:custDataLst>
              <p:tags r:id="rId9"/>
            </p:custDataLst>
          </p:nvPr>
        </p:nvPicPr>
        <p:blipFill>
          <a:blip r:embed="rId5"/>
          <a:stretch>
            <a:fillRect/>
          </a:stretch>
        </p:blipFill>
        <p:spPr>
          <a:xfrm>
            <a:off x="9518904" y="3163824"/>
            <a:ext cx="2011680" cy="2450592"/>
          </a:xfrm>
          <a:prstGeom prst="rect">
            <a:avLst/>
          </a:prstGeom>
        </p:spPr>
      </p:pic>
      <p:pic>
        <p:nvPicPr>
          <p:cNvPr id="8" name="Hexin Shape 8" descr="preencoded.png"/>
          <p:cNvPicPr>
            <a:picLocks noChangeAspect="1"/>
          </p:cNvPicPr>
          <p:nvPr>
            <p:custDataLst>
              <p:tags r:id="rId10"/>
            </p:custDataLst>
          </p:nvPr>
        </p:nvPicPr>
        <p:blipFill>
          <a:blip r:embed="rId11"/>
          <a:stretch>
            <a:fillRect/>
          </a:stretch>
        </p:blipFill>
        <p:spPr>
          <a:xfrm>
            <a:off x="960120" y="3429000"/>
            <a:ext cx="1188720" cy="1188720"/>
          </a:xfrm>
          <a:prstGeom prst="rect">
            <a:avLst/>
          </a:prstGeom>
        </p:spPr>
      </p:pic>
      <p:pic>
        <p:nvPicPr>
          <p:cNvPr id="9" name="Hexin Shape 9" descr="preencoded.png"/>
          <p:cNvPicPr>
            <a:picLocks noChangeAspect="1"/>
          </p:cNvPicPr>
          <p:nvPr>
            <p:custDataLst>
              <p:tags r:id="rId12"/>
            </p:custDataLst>
          </p:nvPr>
        </p:nvPicPr>
        <p:blipFill>
          <a:blip r:embed="rId11"/>
          <a:stretch>
            <a:fillRect/>
          </a:stretch>
        </p:blipFill>
        <p:spPr>
          <a:xfrm>
            <a:off x="3172968" y="3429000"/>
            <a:ext cx="1188720" cy="1188720"/>
          </a:xfrm>
          <a:prstGeom prst="rect">
            <a:avLst/>
          </a:prstGeom>
        </p:spPr>
      </p:pic>
      <p:pic>
        <p:nvPicPr>
          <p:cNvPr id="10" name="Hexin Shape 10" descr="preencoded.png"/>
          <p:cNvPicPr>
            <a:picLocks noChangeAspect="1"/>
          </p:cNvPicPr>
          <p:nvPr>
            <p:custDataLst>
              <p:tags r:id="rId13"/>
            </p:custDataLst>
          </p:nvPr>
        </p:nvPicPr>
        <p:blipFill>
          <a:blip r:embed="rId11"/>
          <a:stretch>
            <a:fillRect/>
          </a:stretch>
        </p:blipFill>
        <p:spPr>
          <a:xfrm>
            <a:off x="5413248" y="3429000"/>
            <a:ext cx="1188720" cy="1188720"/>
          </a:xfrm>
          <a:prstGeom prst="rect">
            <a:avLst/>
          </a:prstGeom>
        </p:spPr>
      </p:pic>
      <p:pic>
        <p:nvPicPr>
          <p:cNvPr id="11" name="Hexin Shape 11" descr="preencoded.png"/>
          <p:cNvPicPr>
            <a:picLocks noChangeAspect="1"/>
          </p:cNvPicPr>
          <p:nvPr>
            <p:custDataLst>
              <p:tags r:id="rId14"/>
            </p:custDataLst>
          </p:nvPr>
        </p:nvPicPr>
        <p:blipFill>
          <a:blip r:embed="rId11"/>
          <a:stretch>
            <a:fillRect/>
          </a:stretch>
        </p:blipFill>
        <p:spPr>
          <a:xfrm>
            <a:off x="7690104" y="3429000"/>
            <a:ext cx="1188720" cy="1188720"/>
          </a:xfrm>
          <a:prstGeom prst="rect">
            <a:avLst/>
          </a:prstGeom>
        </p:spPr>
      </p:pic>
      <p:pic>
        <p:nvPicPr>
          <p:cNvPr id="12" name="Hexin Shape 12" descr="preencoded.png"/>
          <p:cNvPicPr>
            <a:picLocks noChangeAspect="1"/>
          </p:cNvPicPr>
          <p:nvPr>
            <p:custDataLst>
              <p:tags r:id="rId15"/>
            </p:custDataLst>
          </p:nvPr>
        </p:nvPicPr>
        <p:blipFill>
          <a:blip r:embed="rId11"/>
          <a:stretch>
            <a:fillRect/>
          </a:stretch>
        </p:blipFill>
        <p:spPr>
          <a:xfrm>
            <a:off x="9921240" y="3429000"/>
            <a:ext cx="1188720" cy="1188720"/>
          </a:xfrm>
          <a:prstGeom prst="rect">
            <a:avLst/>
          </a:prstGeom>
        </p:spPr>
      </p:pic>
      <p:sp>
        <p:nvSpPr>
          <p:cNvPr id="13" name="Hexin Shape 13"/>
          <p:cNvSpPr/>
          <p:nvPr>
            <p:custDataLst>
              <p:tags r:id="rId16"/>
            </p:custDataLst>
          </p:nvPr>
        </p:nvSpPr>
        <p:spPr>
          <a:xfrm>
            <a:off x="1088136"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01</a:t>
            </a:r>
            <a:endParaRPr lang="en-US" sz="3600"/>
          </a:p>
        </p:txBody>
      </p:sp>
      <p:sp>
        <p:nvSpPr>
          <p:cNvPr id="14" name="Hexin Shape 14"/>
          <p:cNvSpPr/>
          <p:nvPr>
            <p:custDataLst>
              <p:tags r:id="rId17"/>
            </p:custDataLst>
          </p:nvPr>
        </p:nvSpPr>
        <p:spPr>
          <a:xfrm>
            <a:off x="3319272"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02</a:t>
            </a:r>
            <a:endParaRPr lang="en-US" sz="3600"/>
          </a:p>
        </p:txBody>
      </p:sp>
      <p:sp>
        <p:nvSpPr>
          <p:cNvPr id="15" name="Hexin Shape 15"/>
          <p:cNvSpPr/>
          <p:nvPr>
            <p:custDataLst>
              <p:tags r:id="rId18"/>
            </p:custDataLst>
          </p:nvPr>
        </p:nvSpPr>
        <p:spPr>
          <a:xfrm>
            <a:off x="5541264"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03</a:t>
            </a:r>
            <a:endParaRPr lang="en-US" sz="3600"/>
          </a:p>
        </p:txBody>
      </p:sp>
      <p:sp>
        <p:nvSpPr>
          <p:cNvPr id="16" name="Hexin Shape 16"/>
          <p:cNvSpPr/>
          <p:nvPr>
            <p:custDataLst>
              <p:tags r:id="rId19"/>
            </p:custDataLst>
          </p:nvPr>
        </p:nvSpPr>
        <p:spPr>
          <a:xfrm>
            <a:off x="7772400"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04</a:t>
            </a:r>
            <a:endParaRPr lang="en-US" sz="3600"/>
          </a:p>
        </p:txBody>
      </p:sp>
      <p:sp>
        <p:nvSpPr>
          <p:cNvPr id="17" name="Hexin Shape 17"/>
          <p:cNvSpPr/>
          <p:nvPr>
            <p:custDataLst>
              <p:tags r:id="rId20"/>
            </p:custDataLst>
          </p:nvPr>
        </p:nvSpPr>
        <p:spPr>
          <a:xfrm>
            <a:off x="10049256"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05</a:t>
            </a:r>
            <a:endParaRPr lang="en-US" sz="3600"/>
          </a:p>
        </p:txBody>
      </p:sp>
      <p:sp>
        <p:nvSpPr>
          <p:cNvPr id="18" name="Hexin Shape 18"/>
          <p:cNvSpPr/>
          <p:nvPr>
            <p:custDataLst>
              <p:tags r:id="rId21"/>
            </p:custDataLst>
          </p:nvPr>
        </p:nvSpPr>
        <p:spPr>
          <a:xfrm>
            <a:off x="548640"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考情分析</a:t>
            </a:r>
            <a:endParaRPr lang="en-US" sz="3200"/>
          </a:p>
        </p:txBody>
      </p:sp>
      <p:sp>
        <p:nvSpPr>
          <p:cNvPr id="19" name="Hexin Shape 19"/>
          <p:cNvSpPr/>
          <p:nvPr>
            <p:custDataLst>
              <p:tags r:id="rId22"/>
            </p:custDataLst>
          </p:nvPr>
        </p:nvSpPr>
        <p:spPr>
          <a:xfrm>
            <a:off x="2779776"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知识建构</a:t>
            </a:r>
            <a:endParaRPr lang="en-US" sz="3200"/>
          </a:p>
        </p:txBody>
      </p:sp>
      <p:sp>
        <p:nvSpPr>
          <p:cNvPr id="20" name="Hexin Shape 20"/>
          <p:cNvSpPr/>
          <p:nvPr>
            <p:custDataLst>
              <p:tags r:id="rId23"/>
            </p:custDataLst>
          </p:nvPr>
        </p:nvSpPr>
        <p:spPr>
          <a:xfrm>
            <a:off x="5001768"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真题研析</a:t>
            </a:r>
            <a:endParaRPr lang="en-US" sz="3200"/>
          </a:p>
        </p:txBody>
      </p:sp>
      <p:sp>
        <p:nvSpPr>
          <p:cNvPr id="21" name="Hexin Shape 21"/>
          <p:cNvSpPr/>
          <p:nvPr>
            <p:custDataLst>
              <p:tags r:id="rId24"/>
            </p:custDataLst>
          </p:nvPr>
        </p:nvSpPr>
        <p:spPr>
          <a:xfrm>
            <a:off x="7232904"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核心提炼</a:t>
            </a:r>
            <a:endParaRPr lang="en-US" sz="3200"/>
          </a:p>
        </p:txBody>
      </p:sp>
      <p:sp>
        <p:nvSpPr>
          <p:cNvPr id="22" name="Hexin Shape 22"/>
          <p:cNvSpPr/>
          <p:nvPr>
            <p:custDataLst>
              <p:tags r:id="rId25"/>
            </p:custDataLst>
          </p:nvPr>
        </p:nvSpPr>
        <p:spPr>
          <a:xfrm>
            <a:off x="9518904"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题型归纳</a:t>
            </a:r>
            <a:endParaRPr lang="en-US" sz="320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none" lIns="0" tIns="0" rIns="0" bIns="0" rtlCol="0">
              <a:spAutoFit/>
            </a:bodyPr>
            <a:lstStyle/>
            <a:p>
              <a:pPr algn="just">
                <a:lnSpc>
                  <a:spcPct val="120000"/>
                </a:lnSpc>
              </a:pPr>
              <a:r>
                <a:rPr lang="zh-CN" altLang="en-US" sz="2800" b="1">
                  <a:solidFill>
                    <a:srgbClr val="FE5305"/>
                  </a:solidFill>
                  <a:latin typeface="微软雅黑" panose="020B0503020204020204" pitchFamily="34" charset="-122"/>
                  <a:ea typeface="微软雅黑" panose="020B0503020204020204" pitchFamily="34" charset="-122"/>
                </a:rPr>
                <a:t>考情透视</a:t>
              </a:r>
              <a:r>
                <a:rPr lang="en-US" altLang="zh-CN" sz="2800" b="1">
                  <a:solidFill>
                    <a:srgbClr val="FE5305"/>
                  </a:solidFill>
                  <a:latin typeface="微软雅黑" panose="020B0503020204020204" pitchFamily="34" charset="-122"/>
                  <a:ea typeface="微软雅黑" panose="020B0503020204020204" pitchFamily="34" charset="-122"/>
                </a:rPr>
                <a:t>·</a:t>
              </a:r>
              <a:r>
                <a:rPr lang="zh-CN" altLang="en-US" sz="2800" b="1">
                  <a:solidFill>
                    <a:srgbClr val="FE5305"/>
                  </a:solidFill>
                  <a:latin typeface="微软雅黑" panose="020B0503020204020204" pitchFamily="34" charset="-122"/>
                  <a:ea typeface="微软雅黑" panose="020B0503020204020204" pitchFamily="34" charset="-122"/>
                </a:rPr>
                <a:t>目标导航</a:t>
              </a:r>
              <a:endParaRPr lang="zh-CN" altLang="en-US" sz="2800" b="1">
                <a:solidFill>
                  <a:srgbClr val="FE5305"/>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FE5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FE5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内容">
    <p:spTree>
      <p:nvGrpSpPr>
        <p:cNvPr id="1" name=""/>
        <p:cNvGrpSpPr/>
        <p:nvPr/>
      </p:nvGrpSpPr>
      <p:grpSpPr>
        <a:xfrm>
          <a:off x="0" y="0"/>
          <a:ext cx="0" cy="0"/>
          <a:chOff x="0" y="0"/>
          <a:chExt cx="0" cy="0"/>
        </a:xfrm>
      </p:grpSpPr>
      <p:pic>
        <p:nvPicPr>
          <p:cNvPr id="22" name="图片 21"/>
          <p:cNvPicPr>
            <a:picLocks noChangeAspect="1"/>
          </p:cNvPicPr>
          <p:nvPr userDrawn="1">
            <p:custDataLst>
              <p:tags r:id="rId2"/>
            </p:custDataLst>
          </p:nvPr>
        </p:nvPicPr>
        <p:blipFill>
          <a:blip r:embed="rId3"/>
          <a:stretch>
            <a:fillRect/>
          </a:stretch>
        </p:blipFill>
        <p:spPr>
          <a:xfrm>
            <a:off x="0" y="0"/>
            <a:ext cx="12192000" cy="6857999"/>
          </a:xfrm>
          <a:prstGeom prst="rect">
            <a:avLst/>
          </a:prstGeom>
        </p:spPr>
      </p:pic>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none" lIns="0" tIns="0" rIns="0" bIns="0" rtlCol="0">
              <a:spAutoFit/>
            </a:bodyPr>
            <a:lstStyle/>
            <a:p>
              <a:pPr algn="just">
                <a:lnSpc>
                  <a:spcPct val="120000"/>
                </a:lnSpc>
              </a:pPr>
              <a:r>
                <a:rPr lang="zh-CN" altLang="en-US" sz="2800" b="1">
                  <a:solidFill>
                    <a:srgbClr val="00A8B0"/>
                  </a:solidFill>
                  <a:latin typeface="微软雅黑" panose="020B0503020204020204" pitchFamily="34" charset="-122"/>
                  <a:ea typeface="微软雅黑" panose="020B0503020204020204" pitchFamily="34" charset="-122"/>
                </a:rPr>
                <a:t>知识导图</a:t>
              </a:r>
              <a:r>
                <a:rPr lang="en-US" altLang="zh-CN" sz="2800" b="1">
                  <a:solidFill>
                    <a:srgbClr val="00A8B0"/>
                  </a:solidFill>
                  <a:latin typeface="微软雅黑" panose="020B0503020204020204" pitchFamily="34" charset="-122"/>
                  <a:ea typeface="微软雅黑" panose="020B0503020204020204" pitchFamily="34" charset="-122"/>
                </a:rPr>
                <a:t>·</a:t>
              </a:r>
              <a:r>
                <a:rPr lang="zh-CN" altLang="en-US" sz="2800" b="1">
                  <a:solidFill>
                    <a:srgbClr val="00A8B0"/>
                  </a:solidFill>
                  <a:latin typeface="微软雅黑" panose="020B0503020204020204" pitchFamily="34" charset="-122"/>
                  <a:ea typeface="微软雅黑" panose="020B0503020204020204" pitchFamily="34" charset="-122"/>
                </a:rPr>
                <a:t>思维引航</a:t>
              </a:r>
              <a:endParaRPr lang="zh-CN" altLang="en-US" sz="2800" b="1">
                <a:solidFill>
                  <a:srgbClr val="00A8B0"/>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00A8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00A8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5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 name="组合 19"/>
          <p:cNvGrpSpPr/>
          <p:nvPr userDrawn="1">
            <p:custDataLst>
              <p:tags r:id="rId21"/>
            </p:custDataLst>
          </p:nvPr>
        </p:nvGrpSpPr>
        <p:grpSpPr>
          <a:xfrm>
            <a:off x="413171" y="1135136"/>
            <a:ext cx="11365659" cy="506742"/>
            <a:chOff x="431220" y="1311468"/>
            <a:chExt cx="11365659" cy="506742"/>
          </a:xfrm>
        </p:grpSpPr>
        <p:sp>
          <p:nvSpPr>
            <p:cNvPr id="21" name="任意多边形: 形状 20"/>
            <p:cNvSpPr/>
            <p:nvPr>
              <p:custDataLst>
                <p:tags r:id="rId22"/>
              </p:custDataLst>
            </p:nvPr>
          </p:nvSpPr>
          <p:spPr>
            <a:xfrm>
              <a:off x="431220" y="1311468"/>
              <a:ext cx="2131511" cy="506742"/>
            </a:xfrm>
            <a:custGeom>
              <a:avLst/>
              <a:gdLst>
                <a:gd name="connsiteX0" fmla="*/ 253371 w 2131511"/>
                <a:gd name="connsiteY0" fmla="*/ 0 h 506742"/>
                <a:gd name="connsiteX1" fmla="*/ 2131511 w 2131511"/>
                <a:gd name="connsiteY1" fmla="*/ 0 h 506742"/>
                <a:gd name="connsiteX2" fmla="*/ 2131511 w 2131511"/>
                <a:gd name="connsiteY2" fmla="*/ 506742 h 506742"/>
                <a:gd name="connsiteX3" fmla="*/ 253371 w 2131511"/>
                <a:gd name="connsiteY3" fmla="*/ 506742 h 506742"/>
                <a:gd name="connsiteX4" fmla="*/ 0 w 2131511"/>
                <a:gd name="connsiteY4" fmla="*/ 253371 h 506742"/>
                <a:gd name="connsiteX5" fmla="*/ 253371 w 2131511"/>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1511" h="506742">
                  <a:moveTo>
                    <a:pt x="253371" y="0"/>
                  </a:moveTo>
                  <a:lnTo>
                    <a:pt x="2131511" y="0"/>
                  </a:lnTo>
                  <a:lnTo>
                    <a:pt x="2131511" y="506742"/>
                  </a:lnTo>
                  <a:lnTo>
                    <a:pt x="253371" y="506742"/>
                  </a:lnTo>
                  <a:cubicBezTo>
                    <a:pt x="113438" y="506742"/>
                    <a:pt x="0" y="393304"/>
                    <a:pt x="0" y="253371"/>
                  </a:cubicBezTo>
                  <a:cubicBezTo>
                    <a:pt x="0" y="113438"/>
                    <a:pt x="113438" y="0"/>
                    <a:pt x="253371" y="0"/>
                  </a:cubicBezTo>
                  <a:close/>
                </a:path>
              </a:pathLst>
            </a:custGeom>
            <a:solidFill>
              <a:srgbClr val="663CC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Hexin Shape 2"/>
            <p:cNvSpPr/>
            <p:nvPr>
              <p:custDataLst>
                <p:tags r:id="rId23"/>
              </p:custDataLst>
            </p:nvPr>
          </p:nvSpPr>
          <p:spPr>
            <a:xfrm>
              <a:off x="795501" y="1311468"/>
              <a:ext cx="1538883" cy="506742"/>
            </a:xfrm>
            <a:prstGeom prst="rect">
              <a:avLst/>
            </a:prstGeom>
            <a:noFill/>
          </p:spPr>
          <p:txBody>
            <a:bodyPr wrap="none" lIns="0" tIns="0" rIns="0" bIns="0" rtlCol="0" anchor="t">
              <a:spAutoFit/>
            </a:bodyPr>
            <a:lstStyle/>
            <a:p>
              <a:pPr algn="l" latinLnBrk="1">
                <a:lnSpc>
                  <a:spcPct val="120000"/>
                </a:lnSpc>
              </a:pPr>
              <a:r>
                <a:rPr lang="zh-CN" altLang="en-US" sz="3000" b="1" i="0">
                  <a:solidFill>
                    <a:schemeClr val="bg1"/>
                  </a:solidFill>
                  <a:cs typeface="+mn-ea"/>
                  <a:sym typeface="+mn-lt"/>
                </a:rPr>
                <a:t>知识固本</a:t>
              </a:r>
              <a:endParaRPr lang="en-US" altLang="zh-CN" sz="3000">
                <a:solidFill>
                  <a:schemeClr val="bg1"/>
                </a:solidFill>
                <a:cs typeface="+mn-ea"/>
                <a:sym typeface="+mn-lt"/>
              </a:endParaRPr>
            </a:p>
          </p:txBody>
        </p:sp>
        <p:sp>
          <p:nvSpPr>
            <p:cNvPr id="23" name="任意多边形: 形状 22"/>
            <p:cNvSpPr/>
            <p:nvPr>
              <p:custDataLst>
                <p:tags r:id="rId24"/>
              </p:custDataLst>
            </p:nvPr>
          </p:nvSpPr>
          <p:spPr>
            <a:xfrm>
              <a:off x="2526631" y="1311468"/>
              <a:ext cx="9270248" cy="506742"/>
            </a:xfrm>
            <a:custGeom>
              <a:avLst/>
              <a:gdLst>
                <a:gd name="connsiteX0" fmla="*/ 0 w 9270248"/>
                <a:gd name="connsiteY0" fmla="*/ 0 h 506742"/>
                <a:gd name="connsiteX1" fmla="*/ 9016877 w 9270248"/>
                <a:gd name="connsiteY1" fmla="*/ 0 h 506742"/>
                <a:gd name="connsiteX2" fmla="*/ 9270248 w 9270248"/>
                <a:gd name="connsiteY2" fmla="*/ 253371 h 506742"/>
                <a:gd name="connsiteX3" fmla="*/ 9016877 w 9270248"/>
                <a:gd name="connsiteY3" fmla="*/ 506742 h 506742"/>
                <a:gd name="connsiteX4" fmla="*/ 0 w 9270248"/>
                <a:gd name="connsiteY4" fmla="*/ 506742 h 506742"/>
                <a:gd name="connsiteX5" fmla="*/ 0 w 9270248"/>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0248" h="506742">
                  <a:moveTo>
                    <a:pt x="0" y="0"/>
                  </a:moveTo>
                  <a:lnTo>
                    <a:pt x="9016877" y="0"/>
                  </a:lnTo>
                  <a:cubicBezTo>
                    <a:pt x="9156810" y="0"/>
                    <a:pt x="9270248" y="113438"/>
                    <a:pt x="9270248" y="253371"/>
                  </a:cubicBezTo>
                  <a:cubicBezTo>
                    <a:pt x="9270248" y="393304"/>
                    <a:pt x="9156810" y="506742"/>
                    <a:pt x="9016877" y="506742"/>
                  </a:cubicBezTo>
                  <a:lnTo>
                    <a:pt x="0" y="506742"/>
                  </a:lnTo>
                  <a:lnTo>
                    <a:pt x="0" y="0"/>
                  </a:lnTo>
                  <a:close/>
                </a:path>
              </a:pathLst>
            </a:custGeom>
            <a:solidFill>
              <a:schemeClr val="accent4"/>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 name="组合 24"/>
          <p:cNvGrpSpPr/>
          <p:nvPr userDrawn="1">
            <p:custDataLst>
              <p:tags r:id="rId21"/>
            </p:custDataLst>
          </p:nvPr>
        </p:nvGrpSpPr>
        <p:grpSpPr>
          <a:xfrm>
            <a:off x="444127" y="1135136"/>
            <a:ext cx="11303746" cy="506742"/>
            <a:chOff x="431220" y="1311468"/>
            <a:chExt cx="11303746" cy="506742"/>
          </a:xfrm>
        </p:grpSpPr>
        <p:sp>
          <p:nvSpPr>
            <p:cNvPr id="26" name="任意多边形: 形状 25"/>
            <p:cNvSpPr/>
            <p:nvPr>
              <p:custDataLst>
                <p:tags r:id="rId22"/>
              </p:custDataLst>
            </p:nvPr>
          </p:nvSpPr>
          <p:spPr>
            <a:xfrm>
              <a:off x="2464718" y="1311468"/>
              <a:ext cx="9270248" cy="506742"/>
            </a:xfrm>
            <a:custGeom>
              <a:avLst/>
              <a:gdLst>
                <a:gd name="connsiteX0" fmla="*/ 0 w 9270248"/>
                <a:gd name="connsiteY0" fmla="*/ 0 h 506742"/>
                <a:gd name="connsiteX1" fmla="*/ 9016877 w 9270248"/>
                <a:gd name="connsiteY1" fmla="*/ 0 h 506742"/>
                <a:gd name="connsiteX2" fmla="*/ 9270248 w 9270248"/>
                <a:gd name="connsiteY2" fmla="*/ 253371 h 506742"/>
                <a:gd name="connsiteX3" fmla="*/ 9016877 w 9270248"/>
                <a:gd name="connsiteY3" fmla="*/ 506742 h 506742"/>
                <a:gd name="connsiteX4" fmla="*/ 0 w 9270248"/>
                <a:gd name="connsiteY4" fmla="*/ 506742 h 506742"/>
                <a:gd name="connsiteX5" fmla="*/ 0 w 9270248"/>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0248" h="506742">
                  <a:moveTo>
                    <a:pt x="0" y="0"/>
                  </a:moveTo>
                  <a:lnTo>
                    <a:pt x="9016877" y="0"/>
                  </a:lnTo>
                  <a:cubicBezTo>
                    <a:pt x="9156810" y="0"/>
                    <a:pt x="9270248" y="113438"/>
                    <a:pt x="9270248" y="253371"/>
                  </a:cubicBezTo>
                  <a:cubicBezTo>
                    <a:pt x="9270248" y="393304"/>
                    <a:pt x="9156810" y="506742"/>
                    <a:pt x="9016877" y="506742"/>
                  </a:cubicBezTo>
                  <a:lnTo>
                    <a:pt x="0" y="506742"/>
                  </a:lnTo>
                  <a:lnTo>
                    <a:pt x="0" y="0"/>
                  </a:lnTo>
                  <a:close/>
                </a:path>
              </a:pathLst>
            </a:custGeom>
            <a:solidFill>
              <a:schemeClr val="accent4"/>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7" name="任意多边形: 形状 26"/>
            <p:cNvSpPr/>
            <p:nvPr>
              <p:custDataLst>
                <p:tags r:id="rId23"/>
              </p:custDataLst>
            </p:nvPr>
          </p:nvSpPr>
          <p:spPr>
            <a:xfrm>
              <a:off x="431220" y="1311468"/>
              <a:ext cx="2131511" cy="506742"/>
            </a:xfrm>
            <a:custGeom>
              <a:avLst/>
              <a:gdLst>
                <a:gd name="connsiteX0" fmla="*/ 253371 w 2131511"/>
                <a:gd name="connsiteY0" fmla="*/ 0 h 506742"/>
                <a:gd name="connsiteX1" fmla="*/ 2131511 w 2131511"/>
                <a:gd name="connsiteY1" fmla="*/ 0 h 506742"/>
                <a:gd name="connsiteX2" fmla="*/ 2131511 w 2131511"/>
                <a:gd name="connsiteY2" fmla="*/ 506742 h 506742"/>
                <a:gd name="connsiteX3" fmla="*/ 253371 w 2131511"/>
                <a:gd name="connsiteY3" fmla="*/ 506742 h 506742"/>
                <a:gd name="connsiteX4" fmla="*/ 0 w 2131511"/>
                <a:gd name="connsiteY4" fmla="*/ 253371 h 506742"/>
                <a:gd name="connsiteX5" fmla="*/ 253371 w 2131511"/>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1511" h="506742">
                  <a:moveTo>
                    <a:pt x="253371" y="0"/>
                  </a:moveTo>
                  <a:lnTo>
                    <a:pt x="2131511" y="0"/>
                  </a:lnTo>
                  <a:lnTo>
                    <a:pt x="2131511" y="506742"/>
                  </a:lnTo>
                  <a:lnTo>
                    <a:pt x="253371" y="506742"/>
                  </a:lnTo>
                  <a:cubicBezTo>
                    <a:pt x="113438" y="506742"/>
                    <a:pt x="0" y="393304"/>
                    <a:pt x="0" y="253371"/>
                  </a:cubicBezTo>
                  <a:cubicBezTo>
                    <a:pt x="0" y="113438"/>
                    <a:pt x="113438" y="0"/>
                    <a:pt x="253371" y="0"/>
                  </a:cubicBezTo>
                  <a:close/>
                </a:path>
              </a:pathLst>
            </a:custGeom>
            <a:solidFill>
              <a:srgbClr val="663CC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8" name="Hexin Shape 2"/>
            <p:cNvSpPr/>
            <p:nvPr>
              <p:custDataLst>
                <p:tags r:id="rId24"/>
              </p:custDataLst>
            </p:nvPr>
          </p:nvSpPr>
          <p:spPr>
            <a:xfrm>
              <a:off x="795501" y="1311468"/>
              <a:ext cx="1538883" cy="506742"/>
            </a:xfrm>
            <a:prstGeom prst="rect">
              <a:avLst/>
            </a:prstGeom>
            <a:noFill/>
          </p:spPr>
          <p:txBody>
            <a:bodyPr wrap="none" lIns="0" tIns="0" rIns="0" bIns="0" rtlCol="0" anchor="t">
              <a:spAutoFit/>
            </a:bodyPr>
            <a:lstStyle/>
            <a:p>
              <a:pPr algn="l" latinLnBrk="1">
                <a:lnSpc>
                  <a:spcPct val="120000"/>
                </a:lnSpc>
              </a:pPr>
              <a:r>
                <a:rPr lang="zh-CN" altLang="en-US" sz="3000" b="1" i="0">
                  <a:solidFill>
                    <a:schemeClr val="bg1"/>
                  </a:solidFill>
                  <a:cs typeface="+mn-ea"/>
                  <a:sym typeface="+mn-lt"/>
                </a:rPr>
                <a:t>考向洞察</a:t>
              </a:r>
              <a:endParaRPr lang="zh-CN" altLang="en-US" sz="3000" b="1" i="0">
                <a:solidFill>
                  <a:schemeClr val="bg1"/>
                </a:solidFill>
                <a:cs typeface="+mn-ea"/>
                <a:sym typeface="+mn-lt"/>
              </a:endParaRPr>
            </a:p>
          </p:txBody>
        </p:sp>
      </p:gr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20" name="组合 19"/>
          <p:cNvGrpSpPr/>
          <p:nvPr userDrawn="1">
            <p:custDataLst>
              <p:tags r:id="rId4"/>
            </p:custDataLst>
          </p:nvPr>
        </p:nvGrpSpPr>
        <p:grpSpPr>
          <a:xfrm>
            <a:off x="334961" y="311900"/>
            <a:ext cx="5986041" cy="559007"/>
            <a:chOff x="334961" y="311900"/>
            <a:chExt cx="5986041" cy="559007"/>
          </a:xfrm>
        </p:grpSpPr>
        <p:sp>
          <p:nvSpPr>
            <p:cNvPr id="21" name="文本框 20"/>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2BD400"/>
                  </a:solidFill>
                  <a:latin typeface="微软雅黑" panose="020B0503020204020204" pitchFamily="34" charset="-122"/>
                  <a:ea typeface="微软雅黑" panose="020B0503020204020204" pitchFamily="34" charset="-122"/>
                </a:rPr>
                <a:t>真题练习</a:t>
              </a:r>
              <a:r>
                <a:rPr lang="en-US" altLang="zh-CN" sz="2800" b="1">
                  <a:solidFill>
                    <a:srgbClr val="2BD400"/>
                  </a:solidFill>
                  <a:latin typeface="微软雅黑" panose="020B0503020204020204" pitchFamily="34" charset="-122"/>
                  <a:ea typeface="微软雅黑" panose="020B0503020204020204" pitchFamily="34" charset="-122"/>
                </a:rPr>
                <a:t>.</a:t>
              </a:r>
              <a:r>
                <a:rPr lang="zh-CN" altLang="en-US" sz="2800" b="1">
                  <a:solidFill>
                    <a:srgbClr val="2BD400"/>
                  </a:solidFill>
                  <a:latin typeface="微软雅黑" panose="020B0503020204020204" pitchFamily="34" charset="-122"/>
                  <a:ea typeface="微软雅黑" panose="020B0503020204020204" pitchFamily="34" charset="-122"/>
                </a:rPr>
                <a:t>命题洞见</a:t>
              </a:r>
              <a:endParaRPr lang="zh-CN" altLang="en-US" sz="2800" b="1">
                <a:solidFill>
                  <a:srgbClr val="2BD400"/>
                </a:solidFill>
                <a:latin typeface="微软雅黑" panose="020B0503020204020204" pitchFamily="34" charset="-122"/>
                <a:ea typeface="微软雅黑" panose="020B0503020204020204" pitchFamily="34" charset="-122"/>
              </a:endParaRPr>
            </a:p>
          </p:txBody>
        </p:sp>
        <p:grpSp>
          <p:nvGrpSpPr>
            <p:cNvPr id="22" name="组合 21"/>
            <p:cNvGrpSpPr/>
            <p:nvPr>
              <p:custDataLst>
                <p:tags r:id="rId6"/>
              </p:custDataLst>
            </p:nvPr>
          </p:nvGrpSpPr>
          <p:grpSpPr>
            <a:xfrm>
              <a:off x="334961" y="802318"/>
              <a:ext cx="5490804" cy="68589"/>
              <a:chOff x="528957" y="1415060"/>
              <a:chExt cx="5490804" cy="68589"/>
            </a:xfrm>
          </p:grpSpPr>
          <p:cxnSp>
            <p:nvCxnSpPr>
              <p:cNvPr id="35" name="直接连接符 34"/>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矩形: 圆角 35"/>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23" name="组合 22"/>
            <p:cNvGrpSpPr/>
            <p:nvPr>
              <p:custDataLst>
                <p:tags r:id="rId9"/>
              </p:custDataLst>
            </p:nvPr>
          </p:nvGrpSpPr>
          <p:grpSpPr>
            <a:xfrm>
              <a:off x="5870998" y="813600"/>
              <a:ext cx="450004" cy="46023"/>
              <a:chOff x="4581427" y="2078594"/>
              <a:chExt cx="1659117" cy="169682"/>
            </a:xfrm>
          </p:grpSpPr>
          <p:grpSp>
            <p:nvGrpSpPr>
              <p:cNvPr id="27" name="组合 26"/>
              <p:cNvGrpSpPr/>
              <p:nvPr>
                <p:custDataLst>
                  <p:tags r:id="rId10"/>
                </p:custDataLst>
              </p:nvPr>
            </p:nvGrpSpPr>
            <p:grpSpPr>
              <a:xfrm>
                <a:off x="4581427" y="2078594"/>
                <a:ext cx="598859" cy="169682"/>
                <a:chOff x="4581427" y="2078594"/>
                <a:chExt cx="598859" cy="169682"/>
              </a:xfrm>
            </p:grpSpPr>
            <p:sp>
              <p:nvSpPr>
                <p:cNvPr id="32" name="椭圆 31"/>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组合 27"/>
              <p:cNvGrpSpPr/>
              <p:nvPr>
                <p:custDataLst>
                  <p:tags r:id="rId14"/>
                </p:custDataLst>
              </p:nvPr>
            </p:nvGrpSpPr>
            <p:grpSpPr>
              <a:xfrm>
                <a:off x="5600700" y="2078594"/>
                <a:ext cx="639844" cy="169682"/>
                <a:chOff x="5600700" y="2078594"/>
                <a:chExt cx="639844" cy="169682"/>
              </a:xfrm>
            </p:grpSpPr>
            <p:sp>
              <p:nvSpPr>
                <p:cNvPr id="29" name="椭圆 28"/>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4" name="组合 23"/>
            <p:cNvGrpSpPr/>
            <p:nvPr>
              <p:custDataLst>
                <p:tags r:id="rId18"/>
              </p:custDataLst>
            </p:nvPr>
          </p:nvGrpSpPr>
          <p:grpSpPr>
            <a:xfrm>
              <a:off x="334963" y="377216"/>
              <a:ext cx="792957" cy="342637"/>
              <a:chOff x="881446" y="1470776"/>
              <a:chExt cx="792957" cy="342637"/>
            </a:xfrm>
          </p:grpSpPr>
          <p:sp>
            <p:nvSpPr>
              <p:cNvPr id="25"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2B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2B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8" Type="http://schemas.openxmlformats.org/officeDocument/2006/relationships/theme" Target="../theme/theme1.xml"/><Relationship Id="rId27" Type="http://schemas.openxmlformats.org/officeDocument/2006/relationships/tags" Target="../tags/tag171.xml"/><Relationship Id="rId26" Type="http://schemas.openxmlformats.org/officeDocument/2006/relationships/image" Target="file:///D:\qq&#25991;&#20214;\712321467\Image\C2C\Image2\%7b75232B38-A165-1FB7-499C-2E1C792CACB5%7d.png" TargetMode="External"/><Relationship Id="rId25" Type="http://schemas.openxmlformats.org/officeDocument/2006/relationships/image" Target="../media/image14.png"/><Relationship Id="rId24" Type="http://schemas.openxmlformats.org/officeDocument/2006/relationships/tags" Target="../tags/tag170.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24"/>
            </p:custDataLst>
          </p:nvPr>
        </p:nvPicPr>
        <p:blipFill>
          <a:blip r:embed="rId25" r:link="rId26"/>
          <a:stretch>
            <a:fillRect/>
          </a:stretch>
        </p:blipFill>
        <p:spPr>
          <a:xfrm>
            <a:off x="838200" y="365125"/>
            <a:ext cx="9525" cy="9525"/>
          </a:xfrm>
          <a:prstGeom prst="rect">
            <a:avLst/>
          </a:prstGeom>
          <a:noFill/>
          <a:ln>
            <a:noFill/>
            <a:miter lim="800000"/>
            <a:headEnd/>
            <a:tailEnd/>
          </a:ln>
        </p:spPr>
      </p:pic>
      <p:pic>
        <p:nvPicPr>
          <p:cNvPr id="3" name="图片 1073743875" descr="学科网 zxxk.com"/>
          <p:cNvPicPr>
            <a:picLocks noChangeAspect="1"/>
          </p:cNvPicPr>
          <p:nvPr>
            <p:custDataLst>
              <p:tags r:id="rId27"/>
            </p:custDataLst>
          </p:nvPr>
        </p:nvPicPr>
        <p:blipFill>
          <a:blip r:embed="rId25" r:link="rId26"/>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180.xml"/><Relationship Id="rId8" Type="http://schemas.openxmlformats.org/officeDocument/2006/relationships/tags" Target="../tags/tag179.xml"/><Relationship Id="rId7" Type="http://schemas.openxmlformats.org/officeDocument/2006/relationships/tags" Target="../tags/tag178.x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tags" Target="../tags/tag174.xml"/><Relationship Id="rId2" Type="http://schemas.openxmlformats.org/officeDocument/2006/relationships/tags" Target="../tags/tag173.xml"/><Relationship Id="rId17" Type="http://schemas.openxmlformats.org/officeDocument/2006/relationships/notesSlide" Target="../notesSlides/notesSlide1.xml"/><Relationship Id="rId16" Type="http://schemas.openxmlformats.org/officeDocument/2006/relationships/slideLayout" Target="../slideLayouts/slideLayout13.xml"/><Relationship Id="rId15" Type="http://schemas.openxmlformats.org/officeDocument/2006/relationships/tags" Target="../tags/tag184.xml"/><Relationship Id="rId14" Type="http://schemas.openxmlformats.org/officeDocument/2006/relationships/tags" Target="../tags/tag183.xml"/><Relationship Id="rId13" Type="http://schemas.openxmlformats.org/officeDocument/2006/relationships/image" Target="../media/image16.png"/><Relationship Id="rId12" Type="http://schemas.openxmlformats.org/officeDocument/2006/relationships/tags" Target="../tags/tag182.xml"/><Relationship Id="rId11" Type="http://schemas.openxmlformats.org/officeDocument/2006/relationships/tags" Target="../tags/tag181.xml"/><Relationship Id="rId10" Type="http://schemas.openxmlformats.org/officeDocument/2006/relationships/image" Target="../media/image15.png"/><Relationship Id="rId1" Type="http://schemas.openxmlformats.org/officeDocument/2006/relationships/tags" Target="../tags/tag172.xml"/></Relationships>
</file>

<file path=ppt/slides/_rels/slide10.xml.rels><?xml version="1.0" encoding="UTF-8" standalone="yes"?>
<Relationships xmlns="http://schemas.openxmlformats.org/package/2006/relationships"><Relationship Id="rId9" Type="http://schemas.openxmlformats.org/officeDocument/2006/relationships/tags" Target="../tags/tag596.xml"/><Relationship Id="rId8" Type="http://schemas.openxmlformats.org/officeDocument/2006/relationships/tags" Target="../tags/tag595.xml"/><Relationship Id="rId7" Type="http://schemas.openxmlformats.org/officeDocument/2006/relationships/tags" Target="../tags/tag594.xml"/><Relationship Id="rId6" Type="http://schemas.openxmlformats.org/officeDocument/2006/relationships/tags" Target="../tags/tag593.xml"/><Relationship Id="rId5" Type="http://schemas.openxmlformats.org/officeDocument/2006/relationships/tags" Target="../tags/tag592.xml"/><Relationship Id="rId4" Type="http://schemas.openxmlformats.org/officeDocument/2006/relationships/tags" Target="../tags/tag591.xml"/><Relationship Id="rId3" Type="http://schemas.openxmlformats.org/officeDocument/2006/relationships/image" Target="../media/image24.png"/><Relationship Id="rId2" Type="http://schemas.openxmlformats.org/officeDocument/2006/relationships/tags" Target="../tags/tag590.xml"/><Relationship Id="rId18" Type="http://schemas.openxmlformats.org/officeDocument/2006/relationships/slideLayout" Target="../slideLayouts/slideLayout17.xml"/><Relationship Id="rId17" Type="http://schemas.openxmlformats.org/officeDocument/2006/relationships/tags" Target="../tags/tag602.xml"/><Relationship Id="rId16" Type="http://schemas.openxmlformats.org/officeDocument/2006/relationships/tags" Target="../tags/tag601.xml"/><Relationship Id="rId15" Type="http://schemas.openxmlformats.org/officeDocument/2006/relationships/tags" Target="../tags/tag600.xml"/><Relationship Id="rId14" Type="http://schemas.openxmlformats.org/officeDocument/2006/relationships/image" Target="../media/image23.svg"/><Relationship Id="rId13" Type="http://schemas.openxmlformats.org/officeDocument/2006/relationships/image" Target="../media/image22.png"/><Relationship Id="rId12" Type="http://schemas.openxmlformats.org/officeDocument/2006/relationships/tags" Target="../tags/tag599.xml"/><Relationship Id="rId11" Type="http://schemas.openxmlformats.org/officeDocument/2006/relationships/tags" Target="../tags/tag598.xml"/><Relationship Id="rId10" Type="http://schemas.openxmlformats.org/officeDocument/2006/relationships/tags" Target="../tags/tag597.xml"/><Relationship Id="rId1" Type="http://schemas.openxmlformats.org/officeDocument/2006/relationships/tags" Target="../tags/tag589.xml"/></Relationships>
</file>

<file path=ppt/slides/_rels/slide11.xml.rels><?xml version="1.0" encoding="UTF-8" standalone="yes"?>
<Relationships xmlns="http://schemas.openxmlformats.org/package/2006/relationships"><Relationship Id="rId9" Type="http://schemas.openxmlformats.org/officeDocument/2006/relationships/tags" Target="../tags/tag610.xml"/><Relationship Id="rId8" Type="http://schemas.openxmlformats.org/officeDocument/2006/relationships/tags" Target="../tags/tag609.xml"/><Relationship Id="rId7" Type="http://schemas.openxmlformats.org/officeDocument/2006/relationships/tags" Target="../tags/tag608.xml"/><Relationship Id="rId6" Type="http://schemas.openxmlformats.org/officeDocument/2006/relationships/tags" Target="../tags/tag607.xml"/><Relationship Id="rId5" Type="http://schemas.openxmlformats.org/officeDocument/2006/relationships/tags" Target="../tags/tag606.xml"/><Relationship Id="rId4" Type="http://schemas.openxmlformats.org/officeDocument/2006/relationships/tags" Target="../tags/tag605.xml"/><Relationship Id="rId3" Type="http://schemas.openxmlformats.org/officeDocument/2006/relationships/image" Target="../media/image25.png"/><Relationship Id="rId20" Type="http://schemas.openxmlformats.org/officeDocument/2006/relationships/slideLayout" Target="../slideLayouts/slideLayout17.xml"/><Relationship Id="rId2" Type="http://schemas.openxmlformats.org/officeDocument/2006/relationships/tags" Target="../tags/tag604.xml"/><Relationship Id="rId19" Type="http://schemas.openxmlformats.org/officeDocument/2006/relationships/tags" Target="../tags/tag619.xml"/><Relationship Id="rId18" Type="http://schemas.openxmlformats.org/officeDocument/2006/relationships/tags" Target="../tags/tag618.xml"/><Relationship Id="rId17" Type="http://schemas.openxmlformats.org/officeDocument/2006/relationships/tags" Target="../tags/tag617.xml"/><Relationship Id="rId16" Type="http://schemas.openxmlformats.org/officeDocument/2006/relationships/tags" Target="../tags/tag616.xml"/><Relationship Id="rId15" Type="http://schemas.openxmlformats.org/officeDocument/2006/relationships/tags" Target="../tags/tag615.xml"/><Relationship Id="rId14" Type="http://schemas.openxmlformats.org/officeDocument/2006/relationships/tags" Target="../tags/tag614.xml"/><Relationship Id="rId13" Type="http://schemas.openxmlformats.org/officeDocument/2006/relationships/image" Target="../media/image26.png"/><Relationship Id="rId12" Type="http://schemas.openxmlformats.org/officeDocument/2006/relationships/tags" Target="../tags/tag613.xml"/><Relationship Id="rId11" Type="http://schemas.openxmlformats.org/officeDocument/2006/relationships/tags" Target="../tags/tag612.xml"/><Relationship Id="rId10" Type="http://schemas.openxmlformats.org/officeDocument/2006/relationships/tags" Target="../tags/tag611.xml"/><Relationship Id="rId1" Type="http://schemas.openxmlformats.org/officeDocument/2006/relationships/tags" Target="../tags/tag603.xml"/></Relationships>
</file>

<file path=ppt/slides/_rels/slide12.xml.rels><?xml version="1.0" encoding="UTF-8" standalone="yes"?>
<Relationships xmlns="http://schemas.openxmlformats.org/package/2006/relationships"><Relationship Id="rId9" Type="http://schemas.openxmlformats.org/officeDocument/2006/relationships/tags" Target="../tags/tag628.xml"/><Relationship Id="rId8" Type="http://schemas.openxmlformats.org/officeDocument/2006/relationships/tags" Target="../tags/tag627.xml"/><Relationship Id="rId7" Type="http://schemas.openxmlformats.org/officeDocument/2006/relationships/tags" Target="../tags/tag626.xml"/><Relationship Id="rId6" Type="http://schemas.openxmlformats.org/officeDocument/2006/relationships/tags" Target="../tags/tag625.xml"/><Relationship Id="rId5" Type="http://schemas.openxmlformats.org/officeDocument/2006/relationships/tags" Target="../tags/tag624.xml"/><Relationship Id="rId4" Type="http://schemas.openxmlformats.org/officeDocument/2006/relationships/tags" Target="../tags/tag623.xml"/><Relationship Id="rId3" Type="http://schemas.openxmlformats.org/officeDocument/2006/relationships/tags" Target="../tags/tag622.xml"/><Relationship Id="rId26" Type="http://schemas.openxmlformats.org/officeDocument/2006/relationships/slideLayout" Target="../slideLayouts/slideLayout17.xml"/><Relationship Id="rId25" Type="http://schemas.openxmlformats.org/officeDocument/2006/relationships/tags" Target="../tags/tag642.xml"/><Relationship Id="rId24" Type="http://schemas.openxmlformats.org/officeDocument/2006/relationships/tags" Target="../tags/tag641.xml"/><Relationship Id="rId23" Type="http://schemas.openxmlformats.org/officeDocument/2006/relationships/tags" Target="../tags/tag640.xml"/><Relationship Id="rId22" Type="http://schemas.openxmlformats.org/officeDocument/2006/relationships/tags" Target="../tags/tag639.xml"/><Relationship Id="rId21" Type="http://schemas.openxmlformats.org/officeDocument/2006/relationships/tags" Target="../tags/tag638.xml"/><Relationship Id="rId20" Type="http://schemas.openxmlformats.org/officeDocument/2006/relationships/tags" Target="../tags/tag637.xml"/><Relationship Id="rId2" Type="http://schemas.openxmlformats.org/officeDocument/2006/relationships/tags" Target="../tags/tag621.xml"/><Relationship Id="rId19" Type="http://schemas.openxmlformats.org/officeDocument/2006/relationships/tags" Target="../tags/tag636.xml"/><Relationship Id="rId18" Type="http://schemas.openxmlformats.org/officeDocument/2006/relationships/tags" Target="../tags/tag635.xml"/><Relationship Id="rId17" Type="http://schemas.openxmlformats.org/officeDocument/2006/relationships/tags" Target="../tags/tag634.xml"/><Relationship Id="rId16" Type="http://schemas.openxmlformats.org/officeDocument/2006/relationships/tags" Target="../tags/tag633.xml"/><Relationship Id="rId15" Type="http://schemas.openxmlformats.org/officeDocument/2006/relationships/tags" Target="../tags/tag632.xml"/><Relationship Id="rId14" Type="http://schemas.openxmlformats.org/officeDocument/2006/relationships/tags" Target="../tags/tag631.xml"/><Relationship Id="rId13" Type="http://schemas.openxmlformats.org/officeDocument/2006/relationships/image" Target="../media/image27.png"/><Relationship Id="rId12" Type="http://schemas.openxmlformats.org/officeDocument/2006/relationships/tags" Target="../tags/tag630.xml"/><Relationship Id="rId11" Type="http://schemas.openxmlformats.org/officeDocument/2006/relationships/tags" Target="../tags/tag629.xml"/><Relationship Id="rId10" Type="http://schemas.openxmlformats.org/officeDocument/2006/relationships/image" Target="../media/image26.png"/><Relationship Id="rId1" Type="http://schemas.openxmlformats.org/officeDocument/2006/relationships/tags" Target="../tags/tag620.xml"/></Relationships>
</file>

<file path=ppt/slides/_rels/slide13.xml.rels><?xml version="1.0" encoding="UTF-8" standalone="yes"?>
<Relationships xmlns="http://schemas.openxmlformats.org/package/2006/relationships"><Relationship Id="rId9" Type="http://schemas.openxmlformats.org/officeDocument/2006/relationships/tags" Target="../tags/tag651.xml"/><Relationship Id="rId8" Type="http://schemas.openxmlformats.org/officeDocument/2006/relationships/tags" Target="../tags/tag650.xml"/><Relationship Id="rId7" Type="http://schemas.openxmlformats.org/officeDocument/2006/relationships/tags" Target="../tags/tag649.xml"/><Relationship Id="rId6" Type="http://schemas.openxmlformats.org/officeDocument/2006/relationships/tags" Target="../tags/tag648.xml"/><Relationship Id="rId5" Type="http://schemas.openxmlformats.org/officeDocument/2006/relationships/tags" Target="../tags/tag647.xml"/><Relationship Id="rId4" Type="http://schemas.openxmlformats.org/officeDocument/2006/relationships/tags" Target="../tags/tag646.xml"/><Relationship Id="rId39" Type="http://schemas.openxmlformats.org/officeDocument/2006/relationships/slideLayout" Target="../slideLayouts/slideLayout17.xml"/><Relationship Id="rId38" Type="http://schemas.openxmlformats.org/officeDocument/2006/relationships/tags" Target="../tags/tag679.xml"/><Relationship Id="rId37" Type="http://schemas.openxmlformats.org/officeDocument/2006/relationships/tags" Target="../tags/tag678.xml"/><Relationship Id="rId36" Type="http://schemas.openxmlformats.org/officeDocument/2006/relationships/tags" Target="../tags/tag677.xml"/><Relationship Id="rId35" Type="http://schemas.openxmlformats.org/officeDocument/2006/relationships/tags" Target="../tags/tag676.xml"/><Relationship Id="rId34" Type="http://schemas.openxmlformats.org/officeDocument/2006/relationships/tags" Target="../tags/tag675.xml"/><Relationship Id="rId33" Type="http://schemas.openxmlformats.org/officeDocument/2006/relationships/tags" Target="../tags/tag674.xml"/><Relationship Id="rId32" Type="http://schemas.openxmlformats.org/officeDocument/2006/relationships/tags" Target="../tags/tag673.xml"/><Relationship Id="rId31" Type="http://schemas.openxmlformats.org/officeDocument/2006/relationships/tags" Target="../tags/tag672.xml"/><Relationship Id="rId30" Type="http://schemas.openxmlformats.org/officeDocument/2006/relationships/tags" Target="../tags/tag671.xml"/><Relationship Id="rId3" Type="http://schemas.openxmlformats.org/officeDocument/2006/relationships/tags" Target="../tags/tag645.xml"/><Relationship Id="rId29" Type="http://schemas.openxmlformats.org/officeDocument/2006/relationships/tags" Target="../tags/tag670.xml"/><Relationship Id="rId28" Type="http://schemas.openxmlformats.org/officeDocument/2006/relationships/tags" Target="../tags/tag669.xml"/><Relationship Id="rId27" Type="http://schemas.openxmlformats.org/officeDocument/2006/relationships/tags" Target="../tags/tag668.xml"/><Relationship Id="rId26" Type="http://schemas.openxmlformats.org/officeDocument/2006/relationships/tags" Target="../tags/tag667.xml"/><Relationship Id="rId25" Type="http://schemas.openxmlformats.org/officeDocument/2006/relationships/tags" Target="../tags/tag666.xml"/><Relationship Id="rId24" Type="http://schemas.openxmlformats.org/officeDocument/2006/relationships/tags" Target="../tags/tag665.xml"/><Relationship Id="rId23" Type="http://schemas.openxmlformats.org/officeDocument/2006/relationships/tags" Target="../tags/tag664.xml"/><Relationship Id="rId22" Type="http://schemas.openxmlformats.org/officeDocument/2006/relationships/tags" Target="../tags/tag663.xml"/><Relationship Id="rId21" Type="http://schemas.openxmlformats.org/officeDocument/2006/relationships/tags" Target="../tags/tag662.xml"/><Relationship Id="rId20" Type="http://schemas.openxmlformats.org/officeDocument/2006/relationships/tags" Target="../tags/tag661.xml"/><Relationship Id="rId2" Type="http://schemas.openxmlformats.org/officeDocument/2006/relationships/tags" Target="../tags/tag644.xml"/><Relationship Id="rId19" Type="http://schemas.openxmlformats.org/officeDocument/2006/relationships/tags" Target="../tags/tag660.xml"/><Relationship Id="rId18" Type="http://schemas.openxmlformats.org/officeDocument/2006/relationships/tags" Target="../tags/tag659.xml"/><Relationship Id="rId17" Type="http://schemas.openxmlformats.org/officeDocument/2006/relationships/tags" Target="../tags/tag658.xml"/><Relationship Id="rId16" Type="http://schemas.openxmlformats.org/officeDocument/2006/relationships/tags" Target="../tags/tag657.xml"/><Relationship Id="rId15" Type="http://schemas.openxmlformats.org/officeDocument/2006/relationships/tags" Target="../tags/tag656.xml"/><Relationship Id="rId14" Type="http://schemas.openxmlformats.org/officeDocument/2006/relationships/tags" Target="../tags/tag655.xml"/><Relationship Id="rId13" Type="http://schemas.openxmlformats.org/officeDocument/2006/relationships/tags" Target="../tags/tag654.xml"/><Relationship Id="rId12" Type="http://schemas.openxmlformats.org/officeDocument/2006/relationships/tags" Target="../tags/tag653.xml"/><Relationship Id="rId11" Type="http://schemas.openxmlformats.org/officeDocument/2006/relationships/tags" Target="../tags/tag652.xml"/><Relationship Id="rId10" Type="http://schemas.openxmlformats.org/officeDocument/2006/relationships/image" Target="../media/image26.png"/><Relationship Id="rId1" Type="http://schemas.openxmlformats.org/officeDocument/2006/relationships/tags" Target="../tags/tag643.xml"/></Relationships>
</file>

<file path=ppt/slides/_rels/slide14.xml.rels><?xml version="1.0" encoding="UTF-8" standalone="yes"?>
<Relationships xmlns="http://schemas.openxmlformats.org/package/2006/relationships"><Relationship Id="rId9" Type="http://schemas.openxmlformats.org/officeDocument/2006/relationships/tags" Target="../tags/tag687.xml"/><Relationship Id="rId8" Type="http://schemas.openxmlformats.org/officeDocument/2006/relationships/image" Target="../media/image26.png"/><Relationship Id="rId7" Type="http://schemas.openxmlformats.org/officeDocument/2006/relationships/tags" Target="../tags/tag686.xml"/><Relationship Id="rId6" Type="http://schemas.openxmlformats.org/officeDocument/2006/relationships/tags" Target="../tags/tag685.xml"/><Relationship Id="rId52" Type="http://schemas.openxmlformats.org/officeDocument/2006/relationships/slideLayout" Target="../slideLayouts/slideLayout19.xml"/><Relationship Id="rId51" Type="http://schemas.openxmlformats.org/officeDocument/2006/relationships/tags" Target="../tags/tag728.xml"/><Relationship Id="rId50" Type="http://schemas.openxmlformats.org/officeDocument/2006/relationships/tags" Target="../tags/tag727.xml"/><Relationship Id="rId5" Type="http://schemas.openxmlformats.org/officeDocument/2006/relationships/tags" Target="../tags/tag684.xml"/><Relationship Id="rId49" Type="http://schemas.openxmlformats.org/officeDocument/2006/relationships/tags" Target="../tags/tag726.xml"/><Relationship Id="rId48" Type="http://schemas.openxmlformats.org/officeDocument/2006/relationships/tags" Target="../tags/tag725.xml"/><Relationship Id="rId47" Type="http://schemas.openxmlformats.org/officeDocument/2006/relationships/tags" Target="../tags/tag724.xml"/><Relationship Id="rId46" Type="http://schemas.openxmlformats.org/officeDocument/2006/relationships/tags" Target="../tags/tag723.xml"/><Relationship Id="rId45" Type="http://schemas.openxmlformats.org/officeDocument/2006/relationships/tags" Target="../tags/tag722.xml"/><Relationship Id="rId44" Type="http://schemas.openxmlformats.org/officeDocument/2006/relationships/tags" Target="../tags/tag721.xml"/><Relationship Id="rId43" Type="http://schemas.openxmlformats.org/officeDocument/2006/relationships/tags" Target="../tags/tag720.xml"/><Relationship Id="rId42" Type="http://schemas.openxmlformats.org/officeDocument/2006/relationships/tags" Target="../tags/tag719.xml"/><Relationship Id="rId41" Type="http://schemas.openxmlformats.org/officeDocument/2006/relationships/tags" Target="../tags/tag718.xml"/><Relationship Id="rId40" Type="http://schemas.openxmlformats.org/officeDocument/2006/relationships/tags" Target="../tags/tag717.xml"/><Relationship Id="rId4" Type="http://schemas.openxmlformats.org/officeDocument/2006/relationships/tags" Target="../tags/tag683.xml"/><Relationship Id="rId39" Type="http://schemas.openxmlformats.org/officeDocument/2006/relationships/tags" Target="../tags/tag716.xml"/><Relationship Id="rId38" Type="http://schemas.openxmlformats.org/officeDocument/2006/relationships/tags" Target="../tags/tag715.xml"/><Relationship Id="rId37" Type="http://schemas.openxmlformats.org/officeDocument/2006/relationships/tags" Target="../tags/tag714.xml"/><Relationship Id="rId36" Type="http://schemas.openxmlformats.org/officeDocument/2006/relationships/tags" Target="../tags/tag713.xml"/><Relationship Id="rId35" Type="http://schemas.openxmlformats.org/officeDocument/2006/relationships/tags" Target="../tags/tag712.xml"/><Relationship Id="rId34" Type="http://schemas.openxmlformats.org/officeDocument/2006/relationships/tags" Target="../tags/tag711.xml"/><Relationship Id="rId33" Type="http://schemas.openxmlformats.org/officeDocument/2006/relationships/tags" Target="../tags/tag710.xml"/><Relationship Id="rId32" Type="http://schemas.openxmlformats.org/officeDocument/2006/relationships/tags" Target="../tags/tag709.xml"/><Relationship Id="rId31" Type="http://schemas.openxmlformats.org/officeDocument/2006/relationships/tags" Target="../tags/tag708.xml"/><Relationship Id="rId30" Type="http://schemas.openxmlformats.org/officeDocument/2006/relationships/tags" Target="../tags/tag707.xml"/><Relationship Id="rId3" Type="http://schemas.openxmlformats.org/officeDocument/2006/relationships/tags" Target="../tags/tag682.xml"/><Relationship Id="rId29" Type="http://schemas.openxmlformats.org/officeDocument/2006/relationships/tags" Target="../tags/tag706.xml"/><Relationship Id="rId28" Type="http://schemas.openxmlformats.org/officeDocument/2006/relationships/tags" Target="../tags/tag705.xml"/><Relationship Id="rId27" Type="http://schemas.openxmlformats.org/officeDocument/2006/relationships/tags" Target="../tags/tag704.xml"/><Relationship Id="rId26" Type="http://schemas.openxmlformats.org/officeDocument/2006/relationships/tags" Target="../tags/tag703.xml"/><Relationship Id="rId25" Type="http://schemas.openxmlformats.org/officeDocument/2006/relationships/tags" Target="../tags/tag702.xml"/><Relationship Id="rId24" Type="http://schemas.openxmlformats.org/officeDocument/2006/relationships/tags" Target="../tags/tag701.xml"/><Relationship Id="rId23" Type="http://schemas.openxmlformats.org/officeDocument/2006/relationships/tags" Target="../tags/tag700.xml"/><Relationship Id="rId22" Type="http://schemas.openxmlformats.org/officeDocument/2006/relationships/tags" Target="../tags/tag699.xml"/><Relationship Id="rId21" Type="http://schemas.openxmlformats.org/officeDocument/2006/relationships/tags" Target="../tags/tag698.xml"/><Relationship Id="rId20" Type="http://schemas.openxmlformats.org/officeDocument/2006/relationships/tags" Target="../tags/tag697.xml"/><Relationship Id="rId2" Type="http://schemas.openxmlformats.org/officeDocument/2006/relationships/tags" Target="../tags/tag681.xml"/><Relationship Id="rId19" Type="http://schemas.openxmlformats.org/officeDocument/2006/relationships/tags" Target="../tags/tag696.xml"/><Relationship Id="rId18" Type="http://schemas.openxmlformats.org/officeDocument/2006/relationships/tags" Target="../tags/tag695.xml"/><Relationship Id="rId17" Type="http://schemas.openxmlformats.org/officeDocument/2006/relationships/tags" Target="../tags/tag694.xml"/><Relationship Id="rId16" Type="http://schemas.openxmlformats.org/officeDocument/2006/relationships/tags" Target="../tags/tag693.xml"/><Relationship Id="rId15" Type="http://schemas.openxmlformats.org/officeDocument/2006/relationships/tags" Target="../tags/tag692.xml"/><Relationship Id="rId14" Type="http://schemas.openxmlformats.org/officeDocument/2006/relationships/tags" Target="../tags/tag691.xml"/><Relationship Id="rId13" Type="http://schemas.openxmlformats.org/officeDocument/2006/relationships/tags" Target="../tags/tag690.xml"/><Relationship Id="rId12" Type="http://schemas.openxmlformats.org/officeDocument/2006/relationships/image" Target="../media/image28.png"/><Relationship Id="rId11" Type="http://schemas.openxmlformats.org/officeDocument/2006/relationships/tags" Target="../tags/tag689.xml"/><Relationship Id="rId10" Type="http://schemas.openxmlformats.org/officeDocument/2006/relationships/tags" Target="../tags/tag688.xml"/><Relationship Id="rId1" Type="http://schemas.openxmlformats.org/officeDocument/2006/relationships/tags" Target="../tags/tag680.xml"/></Relationships>
</file>

<file path=ppt/slides/_rels/slide15.xml.rels><?xml version="1.0" encoding="UTF-8" standalone="yes"?>
<Relationships xmlns="http://schemas.openxmlformats.org/package/2006/relationships"><Relationship Id="rId9" Type="http://schemas.openxmlformats.org/officeDocument/2006/relationships/tags" Target="../tags/tag736.xml"/><Relationship Id="rId8" Type="http://schemas.openxmlformats.org/officeDocument/2006/relationships/image" Target="../media/image26.png"/><Relationship Id="rId7" Type="http://schemas.openxmlformats.org/officeDocument/2006/relationships/tags" Target="../tags/tag735.xml"/><Relationship Id="rId6" Type="http://schemas.openxmlformats.org/officeDocument/2006/relationships/tags" Target="../tags/tag734.xml"/><Relationship Id="rId5" Type="http://schemas.openxmlformats.org/officeDocument/2006/relationships/tags" Target="../tags/tag733.xml"/><Relationship Id="rId4" Type="http://schemas.openxmlformats.org/officeDocument/2006/relationships/tags" Target="../tags/tag732.xml"/><Relationship Id="rId3" Type="http://schemas.openxmlformats.org/officeDocument/2006/relationships/tags" Target="../tags/tag731.xml"/><Relationship Id="rId27" Type="http://schemas.openxmlformats.org/officeDocument/2006/relationships/slideLayout" Target="../slideLayouts/slideLayout19.xml"/><Relationship Id="rId26" Type="http://schemas.openxmlformats.org/officeDocument/2006/relationships/tags" Target="../tags/tag752.xml"/><Relationship Id="rId25" Type="http://schemas.openxmlformats.org/officeDocument/2006/relationships/tags" Target="../tags/tag751.xml"/><Relationship Id="rId24" Type="http://schemas.openxmlformats.org/officeDocument/2006/relationships/tags" Target="../tags/tag750.xml"/><Relationship Id="rId23" Type="http://schemas.openxmlformats.org/officeDocument/2006/relationships/tags" Target="../tags/tag749.xml"/><Relationship Id="rId22" Type="http://schemas.openxmlformats.org/officeDocument/2006/relationships/tags" Target="../tags/tag748.xml"/><Relationship Id="rId21" Type="http://schemas.openxmlformats.org/officeDocument/2006/relationships/tags" Target="../tags/tag747.xml"/><Relationship Id="rId20" Type="http://schemas.openxmlformats.org/officeDocument/2006/relationships/tags" Target="../tags/tag746.xml"/><Relationship Id="rId2" Type="http://schemas.openxmlformats.org/officeDocument/2006/relationships/tags" Target="../tags/tag730.xml"/><Relationship Id="rId19" Type="http://schemas.openxmlformats.org/officeDocument/2006/relationships/tags" Target="../tags/tag745.xml"/><Relationship Id="rId18" Type="http://schemas.openxmlformats.org/officeDocument/2006/relationships/tags" Target="../tags/tag744.xml"/><Relationship Id="rId17" Type="http://schemas.openxmlformats.org/officeDocument/2006/relationships/tags" Target="../tags/tag743.xml"/><Relationship Id="rId16" Type="http://schemas.openxmlformats.org/officeDocument/2006/relationships/tags" Target="../tags/tag742.xml"/><Relationship Id="rId15" Type="http://schemas.openxmlformats.org/officeDocument/2006/relationships/tags" Target="../tags/tag741.xml"/><Relationship Id="rId14" Type="http://schemas.openxmlformats.org/officeDocument/2006/relationships/tags" Target="../tags/tag740.xml"/><Relationship Id="rId13" Type="http://schemas.openxmlformats.org/officeDocument/2006/relationships/image" Target="../media/image29.png"/><Relationship Id="rId12" Type="http://schemas.openxmlformats.org/officeDocument/2006/relationships/tags" Target="../tags/tag739.xml"/><Relationship Id="rId11" Type="http://schemas.openxmlformats.org/officeDocument/2006/relationships/tags" Target="../tags/tag738.xml"/><Relationship Id="rId10" Type="http://schemas.openxmlformats.org/officeDocument/2006/relationships/tags" Target="../tags/tag737.xml"/><Relationship Id="rId1" Type="http://schemas.openxmlformats.org/officeDocument/2006/relationships/tags" Target="../tags/tag729.xml"/></Relationships>
</file>

<file path=ppt/slides/_rels/slide16.xml.rels><?xml version="1.0" encoding="UTF-8" standalone="yes"?>
<Relationships xmlns="http://schemas.openxmlformats.org/package/2006/relationships"><Relationship Id="rId9" Type="http://schemas.openxmlformats.org/officeDocument/2006/relationships/tags" Target="../tags/tag760.xml"/><Relationship Id="rId8" Type="http://schemas.openxmlformats.org/officeDocument/2006/relationships/image" Target="../media/image26.png"/><Relationship Id="rId7" Type="http://schemas.openxmlformats.org/officeDocument/2006/relationships/tags" Target="../tags/tag759.xml"/><Relationship Id="rId6" Type="http://schemas.openxmlformats.org/officeDocument/2006/relationships/tags" Target="../tags/tag758.xml"/><Relationship Id="rId5" Type="http://schemas.openxmlformats.org/officeDocument/2006/relationships/tags" Target="../tags/tag757.xml"/><Relationship Id="rId4" Type="http://schemas.openxmlformats.org/officeDocument/2006/relationships/tags" Target="../tags/tag756.xml"/><Relationship Id="rId3" Type="http://schemas.openxmlformats.org/officeDocument/2006/relationships/tags" Target="../tags/tag755.xml"/><Relationship Id="rId2" Type="http://schemas.openxmlformats.org/officeDocument/2006/relationships/tags" Target="../tags/tag754.xml"/><Relationship Id="rId17" Type="http://schemas.openxmlformats.org/officeDocument/2006/relationships/slideLayout" Target="../slideLayouts/slideLayout19.xml"/><Relationship Id="rId16" Type="http://schemas.openxmlformats.org/officeDocument/2006/relationships/tags" Target="../tags/tag767.xml"/><Relationship Id="rId15" Type="http://schemas.openxmlformats.org/officeDocument/2006/relationships/tags" Target="../tags/tag766.xml"/><Relationship Id="rId14" Type="http://schemas.openxmlformats.org/officeDocument/2006/relationships/tags" Target="../tags/tag765.xml"/><Relationship Id="rId13" Type="http://schemas.openxmlformats.org/officeDocument/2006/relationships/tags" Target="../tags/tag764.xml"/><Relationship Id="rId12" Type="http://schemas.openxmlformats.org/officeDocument/2006/relationships/tags" Target="../tags/tag763.xml"/><Relationship Id="rId11" Type="http://schemas.openxmlformats.org/officeDocument/2006/relationships/tags" Target="../tags/tag762.xml"/><Relationship Id="rId10" Type="http://schemas.openxmlformats.org/officeDocument/2006/relationships/tags" Target="../tags/tag761.xml"/><Relationship Id="rId1" Type="http://schemas.openxmlformats.org/officeDocument/2006/relationships/tags" Target="../tags/tag753.xml"/></Relationships>
</file>

<file path=ppt/slides/_rels/slide17.xml.rels><?xml version="1.0" encoding="UTF-8" standalone="yes"?>
<Relationships xmlns="http://schemas.openxmlformats.org/package/2006/relationships"><Relationship Id="rId9" Type="http://schemas.openxmlformats.org/officeDocument/2006/relationships/tags" Target="../tags/tag775.xml"/><Relationship Id="rId8" Type="http://schemas.openxmlformats.org/officeDocument/2006/relationships/image" Target="../media/image26.png"/><Relationship Id="rId7" Type="http://schemas.openxmlformats.org/officeDocument/2006/relationships/tags" Target="../tags/tag774.xml"/><Relationship Id="rId6" Type="http://schemas.openxmlformats.org/officeDocument/2006/relationships/tags" Target="../tags/tag773.xml"/><Relationship Id="rId5" Type="http://schemas.openxmlformats.org/officeDocument/2006/relationships/tags" Target="../tags/tag772.xml"/><Relationship Id="rId4" Type="http://schemas.openxmlformats.org/officeDocument/2006/relationships/tags" Target="../tags/tag771.xml"/><Relationship Id="rId3" Type="http://schemas.openxmlformats.org/officeDocument/2006/relationships/tags" Target="../tags/tag770.xml"/><Relationship Id="rId2" Type="http://schemas.openxmlformats.org/officeDocument/2006/relationships/tags" Target="../tags/tag769.xml"/><Relationship Id="rId17" Type="http://schemas.openxmlformats.org/officeDocument/2006/relationships/slideLayout" Target="../slideLayouts/slideLayout19.xml"/><Relationship Id="rId16" Type="http://schemas.openxmlformats.org/officeDocument/2006/relationships/tags" Target="../tags/tag782.xml"/><Relationship Id="rId15" Type="http://schemas.openxmlformats.org/officeDocument/2006/relationships/tags" Target="../tags/tag781.xml"/><Relationship Id="rId14" Type="http://schemas.openxmlformats.org/officeDocument/2006/relationships/tags" Target="../tags/tag780.xml"/><Relationship Id="rId13" Type="http://schemas.openxmlformats.org/officeDocument/2006/relationships/tags" Target="../tags/tag779.xml"/><Relationship Id="rId12" Type="http://schemas.openxmlformats.org/officeDocument/2006/relationships/tags" Target="../tags/tag778.xml"/><Relationship Id="rId11" Type="http://schemas.openxmlformats.org/officeDocument/2006/relationships/tags" Target="../tags/tag777.xml"/><Relationship Id="rId10" Type="http://schemas.openxmlformats.org/officeDocument/2006/relationships/tags" Target="../tags/tag776.xml"/><Relationship Id="rId1" Type="http://schemas.openxmlformats.org/officeDocument/2006/relationships/tags" Target="../tags/tag768.xml"/></Relationships>
</file>

<file path=ppt/slides/_rels/slide18.xml.rels><?xml version="1.0" encoding="UTF-8" standalone="yes"?>
<Relationships xmlns="http://schemas.openxmlformats.org/package/2006/relationships"><Relationship Id="rId9" Type="http://schemas.openxmlformats.org/officeDocument/2006/relationships/tags" Target="../tags/tag790.xml"/><Relationship Id="rId8" Type="http://schemas.openxmlformats.org/officeDocument/2006/relationships/tags" Target="../tags/tag789.xml"/><Relationship Id="rId7" Type="http://schemas.openxmlformats.org/officeDocument/2006/relationships/tags" Target="../tags/tag788.xml"/><Relationship Id="rId6" Type="http://schemas.openxmlformats.org/officeDocument/2006/relationships/tags" Target="../tags/tag787.xml"/><Relationship Id="rId5" Type="http://schemas.openxmlformats.org/officeDocument/2006/relationships/tags" Target="../tags/tag786.xml"/><Relationship Id="rId45" Type="http://schemas.openxmlformats.org/officeDocument/2006/relationships/notesSlide" Target="../notesSlides/notesSlide5.xml"/><Relationship Id="rId44" Type="http://schemas.openxmlformats.org/officeDocument/2006/relationships/slideLayout" Target="../slideLayouts/slideLayout16.xml"/><Relationship Id="rId43" Type="http://schemas.openxmlformats.org/officeDocument/2006/relationships/image" Target="../media/image23.svg"/><Relationship Id="rId42" Type="http://schemas.openxmlformats.org/officeDocument/2006/relationships/image" Target="../media/image32.png"/><Relationship Id="rId41" Type="http://schemas.openxmlformats.org/officeDocument/2006/relationships/tags" Target="../tags/tag821.xml"/><Relationship Id="rId40" Type="http://schemas.openxmlformats.org/officeDocument/2006/relationships/tags" Target="../tags/tag820.xml"/><Relationship Id="rId4" Type="http://schemas.openxmlformats.org/officeDocument/2006/relationships/tags" Target="../tags/tag785.xml"/><Relationship Id="rId39" Type="http://schemas.openxmlformats.org/officeDocument/2006/relationships/tags" Target="../tags/tag819.xml"/><Relationship Id="rId38" Type="http://schemas.openxmlformats.org/officeDocument/2006/relationships/tags" Target="../tags/tag818.xml"/><Relationship Id="rId37" Type="http://schemas.openxmlformats.org/officeDocument/2006/relationships/tags" Target="../tags/tag817.xml"/><Relationship Id="rId36" Type="http://schemas.openxmlformats.org/officeDocument/2006/relationships/tags" Target="../tags/tag816.xml"/><Relationship Id="rId35" Type="http://schemas.openxmlformats.org/officeDocument/2006/relationships/tags" Target="../tags/tag815.xml"/><Relationship Id="rId34" Type="http://schemas.openxmlformats.org/officeDocument/2006/relationships/tags" Target="../tags/tag814.xml"/><Relationship Id="rId33" Type="http://schemas.openxmlformats.org/officeDocument/2006/relationships/tags" Target="../tags/tag813.xml"/><Relationship Id="rId32" Type="http://schemas.openxmlformats.org/officeDocument/2006/relationships/tags" Target="../tags/tag812.xml"/><Relationship Id="rId31" Type="http://schemas.openxmlformats.org/officeDocument/2006/relationships/tags" Target="../tags/tag811.xml"/><Relationship Id="rId30" Type="http://schemas.openxmlformats.org/officeDocument/2006/relationships/tags" Target="../tags/tag810.xml"/><Relationship Id="rId3" Type="http://schemas.openxmlformats.org/officeDocument/2006/relationships/image" Target="../media/image30.png"/><Relationship Id="rId29" Type="http://schemas.openxmlformats.org/officeDocument/2006/relationships/tags" Target="../tags/tag809.xml"/><Relationship Id="rId28" Type="http://schemas.openxmlformats.org/officeDocument/2006/relationships/image" Target="../media/image31.png"/><Relationship Id="rId27" Type="http://schemas.openxmlformats.org/officeDocument/2006/relationships/tags" Target="../tags/tag808.xml"/><Relationship Id="rId26" Type="http://schemas.openxmlformats.org/officeDocument/2006/relationships/tags" Target="../tags/tag807.xml"/><Relationship Id="rId25" Type="http://schemas.openxmlformats.org/officeDocument/2006/relationships/tags" Target="../tags/tag806.xml"/><Relationship Id="rId24" Type="http://schemas.openxmlformats.org/officeDocument/2006/relationships/tags" Target="../tags/tag805.xml"/><Relationship Id="rId23" Type="http://schemas.openxmlformats.org/officeDocument/2006/relationships/tags" Target="../tags/tag804.xml"/><Relationship Id="rId22" Type="http://schemas.openxmlformats.org/officeDocument/2006/relationships/tags" Target="../tags/tag803.xml"/><Relationship Id="rId21" Type="http://schemas.openxmlformats.org/officeDocument/2006/relationships/tags" Target="../tags/tag802.xml"/><Relationship Id="rId20" Type="http://schemas.openxmlformats.org/officeDocument/2006/relationships/tags" Target="../tags/tag801.xml"/><Relationship Id="rId2" Type="http://schemas.openxmlformats.org/officeDocument/2006/relationships/tags" Target="../tags/tag784.xml"/><Relationship Id="rId19" Type="http://schemas.openxmlformats.org/officeDocument/2006/relationships/tags" Target="../tags/tag800.xml"/><Relationship Id="rId18" Type="http://schemas.openxmlformats.org/officeDocument/2006/relationships/tags" Target="../tags/tag799.xml"/><Relationship Id="rId17" Type="http://schemas.openxmlformats.org/officeDocument/2006/relationships/tags" Target="../tags/tag798.xml"/><Relationship Id="rId16" Type="http://schemas.openxmlformats.org/officeDocument/2006/relationships/tags" Target="../tags/tag797.xml"/><Relationship Id="rId15" Type="http://schemas.openxmlformats.org/officeDocument/2006/relationships/tags" Target="../tags/tag796.xml"/><Relationship Id="rId14" Type="http://schemas.openxmlformats.org/officeDocument/2006/relationships/tags" Target="../tags/tag795.xml"/><Relationship Id="rId13" Type="http://schemas.openxmlformats.org/officeDocument/2006/relationships/tags" Target="../tags/tag794.xml"/><Relationship Id="rId12" Type="http://schemas.openxmlformats.org/officeDocument/2006/relationships/tags" Target="../tags/tag793.xml"/><Relationship Id="rId11" Type="http://schemas.openxmlformats.org/officeDocument/2006/relationships/tags" Target="../tags/tag792.xml"/><Relationship Id="rId10" Type="http://schemas.openxmlformats.org/officeDocument/2006/relationships/tags" Target="../tags/tag791.xml"/><Relationship Id="rId1" Type="http://schemas.openxmlformats.org/officeDocument/2006/relationships/tags" Target="../tags/tag783.xml"/></Relationships>
</file>

<file path=ppt/slides/_rels/slide19.xml.rels><?xml version="1.0" encoding="UTF-8" standalone="yes"?>
<Relationships xmlns="http://schemas.openxmlformats.org/package/2006/relationships"><Relationship Id="rId9" Type="http://schemas.openxmlformats.org/officeDocument/2006/relationships/tags" Target="../tags/tag832.xml"/><Relationship Id="rId8" Type="http://schemas.openxmlformats.org/officeDocument/2006/relationships/tags" Target="../tags/tag831.xml"/><Relationship Id="rId7" Type="http://schemas.openxmlformats.org/officeDocument/2006/relationships/tags" Target="../tags/tag830.xml"/><Relationship Id="rId6" Type="http://schemas.openxmlformats.org/officeDocument/2006/relationships/tags" Target="../tags/tag829.xml"/><Relationship Id="rId5" Type="http://schemas.openxmlformats.org/officeDocument/2006/relationships/tags" Target="../tags/tag828.xml"/><Relationship Id="rId43" Type="http://schemas.openxmlformats.org/officeDocument/2006/relationships/slideLayout" Target="../slideLayouts/slideLayout17.xml"/><Relationship Id="rId42" Type="http://schemas.openxmlformats.org/officeDocument/2006/relationships/image" Target="../media/image23.svg"/><Relationship Id="rId41" Type="http://schemas.openxmlformats.org/officeDocument/2006/relationships/image" Target="../media/image32.png"/><Relationship Id="rId40" Type="http://schemas.openxmlformats.org/officeDocument/2006/relationships/tags" Target="../tags/tag863.xml"/><Relationship Id="rId4" Type="http://schemas.openxmlformats.org/officeDocument/2006/relationships/tags" Target="../tags/tag827.xml"/><Relationship Id="rId39" Type="http://schemas.openxmlformats.org/officeDocument/2006/relationships/tags" Target="../tags/tag862.xml"/><Relationship Id="rId38" Type="http://schemas.openxmlformats.org/officeDocument/2006/relationships/tags" Target="../tags/tag861.xml"/><Relationship Id="rId37" Type="http://schemas.openxmlformats.org/officeDocument/2006/relationships/tags" Target="../tags/tag860.xml"/><Relationship Id="rId36" Type="http://schemas.openxmlformats.org/officeDocument/2006/relationships/tags" Target="../tags/tag859.xml"/><Relationship Id="rId35" Type="http://schemas.openxmlformats.org/officeDocument/2006/relationships/tags" Target="../tags/tag858.xml"/><Relationship Id="rId34" Type="http://schemas.openxmlformats.org/officeDocument/2006/relationships/tags" Target="../tags/tag857.xml"/><Relationship Id="rId33" Type="http://schemas.openxmlformats.org/officeDocument/2006/relationships/tags" Target="../tags/tag856.xml"/><Relationship Id="rId32" Type="http://schemas.openxmlformats.org/officeDocument/2006/relationships/tags" Target="../tags/tag855.xml"/><Relationship Id="rId31" Type="http://schemas.openxmlformats.org/officeDocument/2006/relationships/tags" Target="../tags/tag854.xml"/><Relationship Id="rId30" Type="http://schemas.openxmlformats.org/officeDocument/2006/relationships/tags" Target="../tags/tag853.xml"/><Relationship Id="rId3" Type="http://schemas.openxmlformats.org/officeDocument/2006/relationships/tags" Target="../tags/tag826.xml"/><Relationship Id="rId29" Type="http://schemas.openxmlformats.org/officeDocument/2006/relationships/tags" Target="../tags/tag852.xml"/><Relationship Id="rId28" Type="http://schemas.openxmlformats.org/officeDocument/2006/relationships/tags" Target="../tags/tag851.xml"/><Relationship Id="rId27" Type="http://schemas.openxmlformats.org/officeDocument/2006/relationships/tags" Target="../tags/tag850.xml"/><Relationship Id="rId26" Type="http://schemas.openxmlformats.org/officeDocument/2006/relationships/tags" Target="../tags/tag849.xml"/><Relationship Id="rId25" Type="http://schemas.openxmlformats.org/officeDocument/2006/relationships/tags" Target="../tags/tag848.xml"/><Relationship Id="rId24" Type="http://schemas.openxmlformats.org/officeDocument/2006/relationships/tags" Target="../tags/tag847.xml"/><Relationship Id="rId23" Type="http://schemas.openxmlformats.org/officeDocument/2006/relationships/tags" Target="../tags/tag846.xml"/><Relationship Id="rId22" Type="http://schemas.openxmlformats.org/officeDocument/2006/relationships/tags" Target="../tags/tag845.xml"/><Relationship Id="rId21" Type="http://schemas.openxmlformats.org/officeDocument/2006/relationships/tags" Target="../tags/tag844.xml"/><Relationship Id="rId20" Type="http://schemas.openxmlformats.org/officeDocument/2006/relationships/tags" Target="../tags/tag843.xml"/><Relationship Id="rId2" Type="http://schemas.openxmlformats.org/officeDocument/2006/relationships/tags" Target="../tags/tag825.xml"/><Relationship Id="rId19" Type="http://schemas.openxmlformats.org/officeDocument/2006/relationships/tags" Target="../tags/tag842.xml"/><Relationship Id="rId18" Type="http://schemas.openxmlformats.org/officeDocument/2006/relationships/tags" Target="../tags/tag841.xml"/><Relationship Id="rId17" Type="http://schemas.openxmlformats.org/officeDocument/2006/relationships/tags" Target="../tags/tag840.xml"/><Relationship Id="rId16" Type="http://schemas.openxmlformats.org/officeDocument/2006/relationships/tags" Target="../tags/tag839.xml"/><Relationship Id="rId15" Type="http://schemas.openxmlformats.org/officeDocument/2006/relationships/tags" Target="../tags/tag838.xml"/><Relationship Id="rId14" Type="http://schemas.openxmlformats.org/officeDocument/2006/relationships/tags" Target="../tags/tag837.xml"/><Relationship Id="rId13" Type="http://schemas.openxmlformats.org/officeDocument/2006/relationships/tags" Target="../tags/tag836.xml"/><Relationship Id="rId12" Type="http://schemas.openxmlformats.org/officeDocument/2006/relationships/tags" Target="../tags/tag835.xml"/><Relationship Id="rId11" Type="http://schemas.openxmlformats.org/officeDocument/2006/relationships/tags" Target="../tags/tag834.xml"/><Relationship Id="rId10" Type="http://schemas.openxmlformats.org/officeDocument/2006/relationships/tags" Target="../tags/tag833.xml"/><Relationship Id="rId1" Type="http://schemas.openxmlformats.org/officeDocument/2006/relationships/tags" Target="../tags/tag824.xml"/></Relationships>
</file>

<file path=ppt/slides/_rels/slide2.xml.rels><?xml version="1.0" encoding="UTF-8" standalone="yes"?>
<Relationships xmlns="http://schemas.openxmlformats.org/package/2006/relationships"><Relationship Id="rId9" Type="http://schemas.openxmlformats.org/officeDocument/2006/relationships/tags" Target="../tags/tag196.xml"/><Relationship Id="rId8" Type="http://schemas.openxmlformats.org/officeDocument/2006/relationships/tags" Target="../tags/tag195.xml"/><Relationship Id="rId7" Type="http://schemas.openxmlformats.org/officeDocument/2006/relationships/tags" Target="../tags/tag194.xml"/><Relationship Id="rId6" Type="http://schemas.openxmlformats.org/officeDocument/2006/relationships/tags" Target="../tags/tag193.xml"/><Relationship Id="rId5" Type="http://schemas.openxmlformats.org/officeDocument/2006/relationships/tags" Target="../tags/tag192.xml"/><Relationship Id="rId4" Type="http://schemas.openxmlformats.org/officeDocument/2006/relationships/tags" Target="../tags/tag191.xml"/><Relationship Id="rId34" Type="http://schemas.openxmlformats.org/officeDocument/2006/relationships/notesSlide" Target="../notesSlides/notesSlide2.xml"/><Relationship Id="rId33" Type="http://schemas.openxmlformats.org/officeDocument/2006/relationships/slideLayout" Target="../slideLayouts/slideLayout13.xml"/><Relationship Id="rId32" Type="http://schemas.openxmlformats.org/officeDocument/2006/relationships/tags" Target="../tags/tag217.xml"/><Relationship Id="rId31" Type="http://schemas.openxmlformats.org/officeDocument/2006/relationships/tags" Target="../tags/tag216.xml"/><Relationship Id="rId30" Type="http://schemas.openxmlformats.org/officeDocument/2006/relationships/tags" Target="../tags/tag215.xml"/><Relationship Id="rId3" Type="http://schemas.openxmlformats.org/officeDocument/2006/relationships/tags" Target="../tags/tag190.xml"/><Relationship Id="rId29" Type="http://schemas.openxmlformats.org/officeDocument/2006/relationships/tags" Target="../tags/tag214.xml"/><Relationship Id="rId28" Type="http://schemas.openxmlformats.org/officeDocument/2006/relationships/tags" Target="../tags/tag213.xml"/><Relationship Id="rId27" Type="http://schemas.openxmlformats.org/officeDocument/2006/relationships/tags" Target="../tags/tag212.xml"/><Relationship Id="rId26" Type="http://schemas.openxmlformats.org/officeDocument/2006/relationships/tags" Target="../tags/tag211.xml"/><Relationship Id="rId25" Type="http://schemas.openxmlformats.org/officeDocument/2006/relationships/image" Target="../media/image18.png"/><Relationship Id="rId24" Type="http://schemas.openxmlformats.org/officeDocument/2006/relationships/tags" Target="../tags/tag210.xml"/><Relationship Id="rId23" Type="http://schemas.openxmlformats.org/officeDocument/2006/relationships/image" Target="../media/image17.png"/><Relationship Id="rId22" Type="http://schemas.openxmlformats.org/officeDocument/2006/relationships/tags" Target="../tags/tag209.xml"/><Relationship Id="rId21" Type="http://schemas.openxmlformats.org/officeDocument/2006/relationships/tags" Target="../tags/tag208.xml"/><Relationship Id="rId20" Type="http://schemas.openxmlformats.org/officeDocument/2006/relationships/tags" Target="../tags/tag207.xml"/><Relationship Id="rId2" Type="http://schemas.openxmlformats.org/officeDocument/2006/relationships/tags" Target="../tags/tag189.xml"/><Relationship Id="rId19" Type="http://schemas.openxmlformats.org/officeDocument/2006/relationships/tags" Target="../tags/tag206.xml"/><Relationship Id="rId18" Type="http://schemas.openxmlformats.org/officeDocument/2006/relationships/tags" Target="../tags/tag205.xml"/><Relationship Id="rId17" Type="http://schemas.openxmlformats.org/officeDocument/2006/relationships/tags" Target="../tags/tag204.xml"/><Relationship Id="rId16" Type="http://schemas.openxmlformats.org/officeDocument/2006/relationships/tags" Target="../tags/tag203.xml"/><Relationship Id="rId15" Type="http://schemas.openxmlformats.org/officeDocument/2006/relationships/tags" Target="../tags/tag202.xml"/><Relationship Id="rId14" Type="http://schemas.openxmlformats.org/officeDocument/2006/relationships/tags" Target="../tags/tag201.xml"/><Relationship Id="rId13" Type="http://schemas.openxmlformats.org/officeDocument/2006/relationships/tags" Target="../tags/tag200.xml"/><Relationship Id="rId12" Type="http://schemas.openxmlformats.org/officeDocument/2006/relationships/tags" Target="../tags/tag199.xml"/><Relationship Id="rId11" Type="http://schemas.openxmlformats.org/officeDocument/2006/relationships/tags" Target="../tags/tag198.xml"/><Relationship Id="rId10" Type="http://schemas.openxmlformats.org/officeDocument/2006/relationships/tags" Target="../tags/tag197.xml"/><Relationship Id="rId1" Type="http://schemas.openxmlformats.org/officeDocument/2006/relationships/tags" Target="../tags/tag188.xml"/></Relationships>
</file>

<file path=ppt/slides/_rels/slide20.xml.rels><?xml version="1.0" encoding="UTF-8" standalone="yes"?>
<Relationships xmlns="http://schemas.openxmlformats.org/package/2006/relationships"><Relationship Id="rId9" Type="http://schemas.openxmlformats.org/officeDocument/2006/relationships/tags" Target="../tags/tag872.xml"/><Relationship Id="rId8" Type="http://schemas.openxmlformats.org/officeDocument/2006/relationships/tags" Target="../tags/tag871.xml"/><Relationship Id="rId7" Type="http://schemas.openxmlformats.org/officeDocument/2006/relationships/tags" Target="../tags/tag870.xml"/><Relationship Id="rId6" Type="http://schemas.openxmlformats.org/officeDocument/2006/relationships/tags" Target="../tags/tag869.xml"/><Relationship Id="rId54" Type="http://schemas.openxmlformats.org/officeDocument/2006/relationships/notesSlide" Target="../notesSlides/notesSlide6.xml"/><Relationship Id="rId53" Type="http://schemas.openxmlformats.org/officeDocument/2006/relationships/slideLayout" Target="../slideLayouts/slideLayout17.xml"/><Relationship Id="rId52" Type="http://schemas.openxmlformats.org/officeDocument/2006/relationships/tags" Target="../tags/tag911.xml"/><Relationship Id="rId51" Type="http://schemas.openxmlformats.org/officeDocument/2006/relationships/image" Target="../media/image34.png"/><Relationship Id="rId50" Type="http://schemas.openxmlformats.org/officeDocument/2006/relationships/tags" Target="../tags/tag910.xml"/><Relationship Id="rId5" Type="http://schemas.openxmlformats.org/officeDocument/2006/relationships/tags" Target="../tags/tag868.xml"/><Relationship Id="rId49" Type="http://schemas.openxmlformats.org/officeDocument/2006/relationships/image" Target="../media/image33.png"/><Relationship Id="rId48" Type="http://schemas.openxmlformats.org/officeDocument/2006/relationships/tags" Target="../tags/tag909.xml"/><Relationship Id="rId47" Type="http://schemas.openxmlformats.org/officeDocument/2006/relationships/tags" Target="../tags/tag908.xml"/><Relationship Id="rId46" Type="http://schemas.openxmlformats.org/officeDocument/2006/relationships/image" Target="../media/image23.svg"/><Relationship Id="rId45" Type="http://schemas.openxmlformats.org/officeDocument/2006/relationships/image" Target="../media/image32.png"/><Relationship Id="rId44" Type="http://schemas.openxmlformats.org/officeDocument/2006/relationships/tags" Target="../tags/tag907.xml"/><Relationship Id="rId43" Type="http://schemas.openxmlformats.org/officeDocument/2006/relationships/tags" Target="../tags/tag906.xml"/><Relationship Id="rId42" Type="http://schemas.openxmlformats.org/officeDocument/2006/relationships/tags" Target="../tags/tag905.xml"/><Relationship Id="rId41" Type="http://schemas.openxmlformats.org/officeDocument/2006/relationships/tags" Target="../tags/tag904.xml"/><Relationship Id="rId40" Type="http://schemas.openxmlformats.org/officeDocument/2006/relationships/tags" Target="../tags/tag903.xml"/><Relationship Id="rId4" Type="http://schemas.openxmlformats.org/officeDocument/2006/relationships/tags" Target="../tags/tag867.xml"/><Relationship Id="rId39" Type="http://schemas.openxmlformats.org/officeDocument/2006/relationships/tags" Target="../tags/tag902.xml"/><Relationship Id="rId38" Type="http://schemas.openxmlformats.org/officeDocument/2006/relationships/tags" Target="../tags/tag901.xml"/><Relationship Id="rId37" Type="http://schemas.openxmlformats.org/officeDocument/2006/relationships/tags" Target="../tags/tag900.xml"/><Relationship Id="rId36" Type="http://schemas.openxmlformats.org/officeDocument/2006/relationships/tags" Target="../tags/tag899.xml"/><Relationship Id="rId35" Type="http://schemas.openxmlformats.org/officeDocument/2006/relationships/tags" Target="../tags/tag898.xml"/><Relationship Id="rId34" Type="http://schemas.openxmlformats.org/officeDocument/2006/relationships/tags" Target="../tags/tag897.xml"/><Relationship Id="rId33" Type="http://schemas.openxmlformats.org/officeDocument/2006/relationships/tags" Target="../tags/tag896.xml"/><Relationship Id="rId32" Type="http://schemas.openxmlformats.org/officeDocument/2006/relationships/tags" Target="../tags/tag895.xml"/><Relationship Id="rId31" Type="http://schemas.openxmlformats.org/officeDocument/2006/relationships/tags" Target="../tags/tag894.xml"/><Relationship Id="rId30" Type="http://schemas.openxmlformats.org/officeDocument/2006/relationships/tags" Target="../tags/tag893.xml"/><Relationship Id="rId3" Type="http://schemas.openxmlformats.org/officeDocument/2006/relationships/tags" Target="../tags/tag866.xml"/><Relationship Id="rId29" Type="http://schemas.openxmlformats.org/officeDocument/2006/relationships/tags" Target="../tags/tag892.xml"/><Relationship Id="rId28" Type="http://schemas.openxmlformats.org/officeDocument/2006/relationships/tags" Target="../tags/tag891.xml"/><Relationship Id="rId27" Type="http://schemas.openxmlformats.org/officeDocument/2006/relationships/tags" Target="../tags/tag890.xml"/><Relationship Id="rId26" Type="http://schemas.openxmlformats.org/officeDocument/2006/relationships/tags" Target="../tags/tag889.xml"/><Relationship Id="rId25" Type="http://schemas.openxmlformats.org/officeDocument/2006/relationships/tags" Target="../tags/tag888.xml"/><Relationship Id="rId24" Type="http://schemas.openxmlformats.org/officeDocument/2006/relationships/tags" Target="../tags/tag887.xml"/><Relationship Id="rId23" Type="http://schemas.openxmlformats.org/officeDocument/2006/relationships/tags" Target="../tags/tag886.xml"/><Relationship Id="rId22" Type="http://schemas.openxmlformats.org/officeDocument/2006/relationships/tags" Target="../tags/tag885.xml"/><Relationship Id="rId21" Type="http://schemas.openxmlformats.org/officeDocument/2006/relationships/tags" Target="../tags/tag884.xml"/><Relationship Id="rId20" Type="http://schemas.openxmlformats.org/officeDocument/2006/relationships/tags" Target="../tags/tag883.xml"/><Relationship Id="rId2" Type="http://schemas.openxmlformats.org/officeDocument/2006/relationships/tags" Target="../tags/tag865.xml"/><Relationship Id="rId19" Type="http://schemas.openxmlformats.org/officeDocument/2006/relationships/tags" Target="../tags/tag882.xml"/><Relationship Id="rId18" Type="http://schemas.openxmlformats.org/officeDocument/2006/relationships/tags" Target="../tags/tag881.xml"/><Relationship Id="rId17" Type="http://schemas.openxmlformats.org/officeDocument/2006/relationships/tags" Target="../tags/tag880.xml"/><Relationship Id="rId16" Type="http://schemas.openxmlformats.org/officeDocument/2006/relationships/tags" Target="../tags/tag879.xml"/><Relationship Id="rId15" Type="http://schemas.openxmlformats.org/officeDocument/2006/relationships/tags" Target="../tags/tag878.xml"/><Relationship Id="rId14" Type="http://schemas.openxmlformats.org/officeDocument/2006/relationships/tags" Target="../tags/tag877.xml"/><Relationship Id="rId13" Type="http://schemas.openxmlformats.org/officeDocument/2006/relationships/tags" Target="../tags/tag876.xml"/><Relationship Id="rId12" Type="http://schemas.openxmlformats.org/officeDocument/2006/relationships/tags" Target="../tags/tag875.xml"/><Relationship Id="rId11" Type="http://schemas.openxmlformats.org/officeDocument/2006/relationships/tags" Target="../tags/tag874.xml"/><Relationship Id="rId10" Type="http://schemas.openxmlformats.org/officeDocument/2006/relationships/tags" Target="../tags/tag873.xml"/><Relationship Id="rId1" Type="http://schemas.openxmlformats.org/officeDocument/2006/relationships/tags" Target="../tags/tag864.xml"/></Relationships>
</file>

<file path=ppt/slides/_rels/slide21.xml.rels><?xml version="1.0" encoding="UTF-8" standalone="yes"?>
<Relationships xmlns="http://schemas.openxmlformats.org/package/2006/relationships"><Relationship Id="rId9" Type="http://schemas.openxmlformats.org/officeDocument/2006/relationships/tags" Target="../tags/tag923.xml"/><Relationship Id="rId8" Type="http://schemas.openxmlformats.org/officeDocument/2006/relationships/tags" Target="../tags/tag922.xml"/><Relationship Id="rId7" Type="http://schemas.openxmlformats.org/officeDocument/2006/relationships/tags" Target="../tags/tag921.xml"/><Relationship Id="rId6" Type="http://schemas.openxmlformats.org/officeDocument/2006/relationships/tags" Target="../tags/tag920.xml"/><Relationship Id="rId52" Type="http://schemas.openxmlformats.org/officeDocument/2006/relationships/notesSlide" Target="../notesSlides/notesSlide7.xml"/><Relationship Id="rId51" Type="http://schemas.openxmlformats.org/officeDocument/2006/relationships/slideLayout" Target="../slideLayouts/slideLayout17.xml"/><Relationship Id="rId50" Type="http://schemas.openxmlformats.org/officeDocument/2006/relationships/tags" Target="../tags/tag961.xml"/><Relationship Id="rId5" Type="http://schemas.openxmlformats.org/officeDocument/2006/relationships/tags" Target="../tags/tag919.xml"/><Relationship Id="rId49" Type="http://schemas.openxmlformats.org/officeDocument/2006/relationships/tags" Target="../tags/tag960.xml"/><Relationship Id="rId48" Type="http://schemas.openxmlformats.org/officeDocument/2006/relationships/tags" Target="../tags/tag959.xml"/><Relationship Id="rId47" Type="http://schemas.openxmlformats.org/officeDocument/2006/relationships/tags" Target="../tags/tag958.xml"/><Relationship Id="rId46" Type="http://schemas.openxmlformats.org/officeDocument/2006/relationships/tags" Target="../tags/tag957.xml"/><Relationship Id="rId45" Type="http://schemas.openxmlformats.org/officeDocument/2006/relationships/image" Target="../media/image35.png"/><Relationship Id="rId44" Type="http://schemas.openxmlformats.org/officeDocument/2006/relationships/tags" Target="../tags/tag956.xml"/><Relationship Id="rId43" Type="http://schemas.openxmlformats.org/officeDocument/2006/relationships/image" Target="../media/image23.svg"/><Relationship Id="rId42" Type="http://schemas.openxmlformats.org/officeDocument/2006/relationships/image" Target="../media/image32.png"/><Relationship Id="rId41" Type="http://schemas.openxmlformats.org/officeDocument/2006/relationships/tags" Target="../tags/tag955.xml"/><Relationship Id="rId40" Type="http://schemas.openxmlformats.org/officeDocument/2006/relationships/tags" Target="../tags/tag954.xml"/><Relationship Id="rId4" Type="http://schemas.openxmlformats.org/officeDocument/2006/relationships/tags" Target="../tags/tag918.xml"/><Relationship Id="rId39" Type="http://schemas.openxmlformats.org/officeDocument/2006/relationships/tags" Target="../tags/tag953.xml"/><Relationship Id="rId38" Type="http://schemas.openxmlformats.org/officeDocument/2006/relationships/tags" Target="../tags/tag952.xml"/><Relationship Id="rId37" Type="http://schemas.openxmlformats.org/officeDocument/2006/relationships/tags" Target="../tags/tag951.xml"/><Relationship Id="rId36" Type="http://schemas.openxmlformats.org/officeDocument/2006/relationships/tags" Target="../tags/tag950.xml"/><Relationship Id="rId35" Type="http://schemas.openxmlformats.org/officeDocument/2006/relationships/tags" Target="../tags/tag949.xml"/><Relationship Id="rId34" Type="http://schemas.openxmlformats.org/officeDocument/2006/relationships/tags" Target="../tags/tag948.xml"/><Relationship Id="rId33" Type="http://schemas.openxmlformats.org/officeDocument/2006/relationships/tags" Target="../tags/tag947.xml"/><Relationship Id="rId32" Type="http://schemas.openxmlformats.org/officeDocument/2006/relationships/tags" Target="../tags/tag946.xml"/><Relationship Id="rId31" Type="http://schemas.openxmlformats.org/officeDocument/2006/relationships/tags" Target="../tags/tag945.xml"/><Relationship Id="rId30" Type="http://schemas.openxmlformats.org/officeDocument/2006/relationships/tags" Target="../tags/tag944.xml"/><Relationship Id="rId3" Type="http://schemas.openxmlformats.org/officeDocument/2006/relationships/tags" Target="../tags/tag917.xml"/><Relationship Id="rId29" Type="http://schemas.openxmlformats.org/officeDocument/2006/relationships/tags" Target="../tags/tag943.xml"/><Relationship Id="rId28" Type="http://schemas.openxmlformats.org/officeDocument/2006/relationships/tags" Target="../tags/tag942.xml"/><Relationship Id="rId27" Type="http://schemas.openxmlformats.org/officeDocument/2006/relationships/tags" Target="../tags/tag941.xml"/><Relationship Id="rId26" Type="http://schemas.openxmlformats.org/officeDocument/2006/relationships/tags" Target="../tags/tag940.xml"/><Relationship Id="rId25" Type="http://schemas.openxmlformats.org/officeDocument/2006/relationships/tags" Target="../tags/tag939.xml"/><Relationship Id="rId24" Type="http://schemas.openxmlformats.org/officeDocument/2006/relationships/tags" Target="../tags/tag938.xml"/><Relationship Id="rId23" Type="http://schemas.openxmlformats.org/officeDocument/2006/relationships/tags" Target="../tags/tag937.xml"/><Relationship Id="rId22" Type="http://schemas.openxmlformats.org/officeDocument/2006/relationships/tags" Target="../tags/tag936.xml"/><Relationship Id="rId21" Type="http://schemas.openxmlformats.org/officeDocument/2006/relationships/tags" Target="../tags/tag935.xml"/><Relationship Id="rId20" Type="http://schemas.openxmlformats.org/officeDocument/2006/relationships/tags" Target="../tags/tag934.xml"/><Relationship Id="rId2" Type="http://schemas.openxmlformats.org/officeDocument/2006/relationships/tags" Target="../tags/tag916.xml"/><Relationship Id="rId19" Type="http://schemas.openxmlformats.org/officeDocument/2006/relationships/tags" Target="../tags/tag933.xml"/><Relationship Id="rId18" Type="http://schemas.openxmlformats.org/officeDocument/2006/relationships/tags" Target="../tags/tag932.xml"/><Relationship Id="rId17" Type="http://schemas.openxmlformats.org/officeDocument/2006/relationships/tags" Target="../tags/tag931.xml"/><Relationship Id="rId16" Type="http://schemas.openxmlformats.org/officeDocument/2006/relationships/tags" Target="../tags/tag930.xml"/><Relationship Id="rId15" Type="http://schemas.openxmlformats.org/officeDocument/2006/relationships/tags" Target="../tags/tag929.xml"/><Relationship Id="rId14" Type="http://schemas.openxmlformats.org/officeDocument/2006/relationships/tags" Target="../tags/tag928.xml"/><Relationship Id="rId13" Type="http://schemas.openxmlformats.org/officeDocument/2006/relationships/tags" Target="../tags/tag927.xml"/><Relationship Id="rId12" Type="http://schemas.openxmlformats.org/officeDocument/2006/relationships/tags" Target="../tags/tag926.xml"/><Relationship Id="rId11" Type="http://schemas.openxmlformats.org/officeDocument/2006/relationships/tags" Target="../tags/tag925.xml"/><Relationship Id="rId10" Type="http://schemas.openxmlformats.org/officeDocument/2006/relationships/tags" Target="../tags/tag924.xml"/><Relationship Id="rId1" Type="http://schemas.openxmlformats.org/officeDocument/2006/relationships/tags" Target="../tags/tag915.xml"/></Relationships>
</file>

<file path=ppt/slides/_rels/slide22.xml.rels><?xml version="1.0" encoding="UTF-8" standalone="yes"?>
<Relationships xmlns="http://schemas.openxmlformats.org/package/2006/relationships"><Relationship Id="rId9" Type="http://schemas.openxmlformats.org/officeDocument/2006/relationships/tags" Target="../tags/tag972.xml"/><Relationship Id="rId8" Type="http://schemas.openxmlformats.org/officeDocument/2006/relationships/tags" Target="../tags/tag971.xml"/><Relationship Id="rId7" Type="http://schemas.openxmlformats.org/officeDocument/2006/relationships/tags" Target="../tags/tag970.xml"/><Relationship Id="rId6" Type="http://schemas.openxmlformats.org/officeDocument/2006/relationships/tags" Target="../tags/tag969.xml"/><Relationship Id="rId5" Type="http://schemas.openxmlformats.org/officeDocument/2006/relationships/tags" Target="../tags/tag968.xml"/><Relationship Id="rId4" Type="http://schemas.openxmlformats.org/officeDocument/2006/relationships/tags" Target="../tags/tag967.xml"/><Relationship Id="rId35" Type="http://schemas.openxmlformats.org/officeDocument/2006/relationships/slideLayout" Target="../slideLayouts/slideLayout17.xml"/><Relationship Id="rId34" Type="http://schemas.openxmlformats.org/officeDocument/2006/relationships/image" Target="../media/image23.svg"/><Relationship Id="rId33" Type="http://schemas.openxmlformats.org/officeDocument/2006/relationships/image" Target="../media/image32.png"/><Relationship Id="rId32" Type="http://schemas.openxmlformats.org/officeDocument/2006/relationships/tags" Target="../tags/tag995.xml"/><Relationship Id="rId31" Type="http://schemas.openxmlformats.org/officeDocument/2006/relationships/tags" Target="../tags/tag994.xml"/><Relationship Id="rId30" Type="http://schemas.openxmlformats.org/officeDocument/2006/relationships/tags" Target="../tags/tag993.xml"/><Relationship Id="rId3" Type="http://schemas.openxmlformats.org/officeDocument/2006/relationships/tags" Target="../tags/tag966.xml"/><Relationship Id="rId29" Type="http://schemas.openxmlformats.org/officeDocument/2006/relationships/tags" Target="../tags/tag992.xml"/><Relationship Id="rId28" Type="http://schemas.openxmlformats.org/officeDocument/2006/relationships/tags" Target="../tags/tag991.xml"/><Relationship Id="rId27" Type="http://schemas.openxmlformats.org/officeDocument/2006/relationships/tags" Target="../tags/tag990.xml"/><Relationship Id="rId26" Type="http://schemas.openxmlformats.org/officeDocument/2006/relationships/tags" Target="../tags/tag989.xml"/><Relationship Id="rId25" Type="http://schemas.openxmlformats.org/officeDocument/2006/relationships/tags" Target="../tags/tag988.xml"/><Relationship Id="rId24" Type="http://schemas.openxmlformats.org/officeDocument/2006/relationships/tags" Target="../tags/tag987.xml"/><Relationship Id="rId23" Type="http://schemas.openxmlformats.org/officeDocument/2006/relationships/tags" Target="../tags/tag986.xml"/><Relationship Id="rId22" Type="http://schemas.openxmlformats.org/officeDocument/2006/relationships/tags" Target="../tags/tag985.xml"/><Relationship Id="rId21" Type="http://schemas.openxmlformats.org/officeDocument/2006/relationships/tags" Target="../tags/tag984.xml"/><Relationship Id="rId20" Type="http://schemas.openxmlformats.org/officeDocument/2006/relationships/tags" Target="../tags/tag983.xml"/><Relationship Id="rId2" Type="http://schemas.openxmlformats.org/officeDocument/2006/relationships/tags" Target="../tags/tag965.xml"/><Relationship Id="rId19" Type="http://schemas.openxmlformats.org/officeDocument/2006/relationships/tags" Target="../tags/tag982.xml"/><Relationship Id="rId18" Type="http://schemas.openxmlformats.org/officeDocument/2006/relationships/tags" Target="../tags/tag981.xml"/><Relationship Id="rId17" Type="http://schemas.openxmlformats.org/officeDocument/2006/relationships/tags" Target="../tags/tag980.xml"/><Relationship Id="rId16" Type="http://schemas.openxmlformats.org/officeDocument/2006/relationships/tags" Target="../tags/tag979.xml"/><Relationship Id="rId15" Type="http://schemas.openxmlformats.org/officeDocument/2006/relationships/tags" Target="../tags/tag978.xml"/><Relationship Id="rId14" Type="http://schemas.openxmlformats.org/officeDocument/2006/relationships/tags" Target="../tags/tag977.xml"/><Relationship Id="rId13" Type="http://schemas.openxmlformats.org/officeDocument/2006/relationships/tags" Target="../tags/tag976.xml"/><Relationship Id="rId12" Type="http://schemas.openxmlformats.org/officeDocument/2006/relationships/tags" Target="../tags/tag975.xml"/><Relationship Id="rId11" Type="http://schemas.openxmlformats.org/officeDocument/2006/relationships/tags" Target="../tags/tag974.xml"/><Relationship Id="rId10" Type="http://schemas.openxmlformats.org/officeDocument/2006/relationships/tags" Target="../tags/tag973.xml"/><Relationship Id="rId1" Type="http://schemas.openxmlformats.org/officeDocument/2006/relationships/tags" Target="../tags/tag964.xml"/></Relationships>
</file>

<file path=ppt/slides/_rels/slide23.xml.rels><?xml version="1.0" encoding="UTF-8" standalone="yes"?>
<Relationships xmlns="http://schemas.openxmlformats.org/package/2006/relationships"><Relationship Id="rId9" Type="http://schemas.openxmlformats.org/officeDocument/2006/relationships/image" Target="../media/image23.svg"/><Relationship Id="rId8" Type="http://schemas.openxmlformats.org/officeDocument/2006/relationships/image" Target="../media/image32.png"/><Relationship Id="rId7" Type="http://schemas.openxmlformats.org/officeDocument/2006/relationships/tags" Target="../tags/tag1002.xml"/><Relationship Id="rId6" Type="http://schemas.openxmlformats.org/officeDocument/2006/relationships/tags" Target="../tags/tag1001.xml"/><Relationship Id="rId5" Type="http://schemas.openxmlformats.org/officeDocument/2006/relationships/tags" Target="../tags/tag1000.xml"/><Relationship Id="rId4" Type="http://schemas.openxmlformats.org/officeDocument/2006/relationships/tags" Target="../tags/tag999.xml"/><Relationship Id="rId36" Type="http://schemas.openxmlformats.org/officeDocument/2006/relationships/slideLayout" Target="../slideLayouts/slideLayout19.xml"/><Relationship Id="rId35" Type="http://schemas.openxmlformats.org/officeDocument/2006/relationships/tags" Target="../tags/tag1026.xml"/><Relationship Id="rId34" Type="http://schemas.openxmlformats.org/officeDocument/2006/relationships/tags" Target="../tags/tag1025.xml"/><Relationship Id="rId33" Type="http://schemas.openxmlformats.org/officeDocument/2006/relationships/tags" Target="../tags/tag1024.xml"/><Relationship Id="rId32" Type="http://schemas.openxmlformats.org/officeDocument/2006/relationships/tags" Target="../tags/tag1023.xml"/><Relationship Id="rId31" Type="http://schemas.openxmlformats.org/officeDocument/2006/relationships/tags" Target="../tags/tag1022.xml"/><Relationship Id="rId30" Type="http://schemas.openxmlformats.org/officeDocument/2006/relationships/tags" Target="../tags/tag1021.xml"/><Relationship Id="rId3" Type="http://schemas.openxmlformats.org/officeDocument/2006/relationships/tags" Target="../tags/tag998.xml"/><Relationship Id="rId29" Type="http://schemas.openxmlformats.org/officeDocument/2006/relationships/tags" Target="../tags/tag1020.xml"/><Relationship Id="rId28" Type="http://schemas.openxmlformats.org/officeDocument/2006/relationships/tags" Target="../tags/tag1019.xml"/><Relationship Id="rId27" Type="http://schemas.openxmlformats.org/officeDocument/2006/relationships/tags" Target="../tags/tag1018.xml"/><Relationship Id="rId26" Type="http://schemas.openxmlformats.org/officeDocument/2006/relationships/tags" Target="../tags/tag1017.xml"/><Relationship Id="rId25" Type="http://schemas.openxmlformats.org/officeDocument/2006/relationships/tags" Target="../tags/tag1016.xml"/><Relationship Id="rId24" Type="http://schemas.openxmlformats.org/officeDocument/2006/relationships/tags" Target="../tags/tag1015.xml"/><Relationship Id="rId23" Type="http://schemas.openxmlformats.org/officeDocument/2006/relationships/tags" Target="../tags/tag1014.xml"/><Relationship Id="rId22" Type="http://schemas.openxmlformats.org/officeDocument/2006/relationships/tags" Target="../tags/tag1013.xml"/><Relationship Id="rId21" Type="http://schemas.openxmlformats.org/officeDocument/2006/relationships/tags" Target="../tags/tag1012.xml"/><Relationship Id="rId20" Type="http://schemas.openxmlformats.org/officeDocument/2006/relationships/tags" Target="../tags/tag1011.xml"/><Relationship Id="rId2" Type="http://schemas.openxmlformats.org/officeDocument/2006/relationships/tags" Target="../tags/tag997.xml"/><Relationship Id="rId19" Type="http://schemas.openxmlformats.org/officeDocument/2006/relationships/tags" Target="../tags/tag1010.xml"/><Relationship Id="rId18" Type="http://schemas.openxmlformats.org/officeDocument/2006/relationships/tags" Target="../tags/tag1009.xml"/><Relationship Id="rId17" Type="http://schemas.openxmlformats.org/officeDocument/2006/relationships/tags" Target="../tags/tag1008.xml"/><Relationship Id="rId16" Type="http://schemas.openxmlformats.org/officeDocument/2006/relationships/tags" Target="../tags/tag1007.xml"/><Relationship Id="rId15" Type="http://schemas.openxmlformats.org/officeDocument/2006/relationships/tags" Target="../tags/tag1006.xml"/><Relationship Id="rId14" Type="http://schemas.openxmlformats.org/officeDocument/2006/relationships/image" Target="../media/image37.jpeg"/><Relationship Id="rId13" Type="http://schemas.openxmlformats.org/officeDocument/2006/relationships/tags" Target="../tags/tag1005.xml"/><Relationship Id="rId12" Type="http://schemas.openxmlformats.org/officeDocument/2006/relationships/image" Target="../media/image36.jpeg"/><Relationship Id="rId11" Type="http://schemas.openxmlformats.org/officeDocument/2006/relationships/tags" Target="../tags/tag1004.xml"/><Relationship Id="rId10" Type="http://schemas.openxmlformats.org/officeDocument/2006/relationships/tags" Target="../tags/tag1003.xml"/><Relationship Id="rId1" Type="http://schemas.openxmlformats.org/officeDocument/2006/relationships/tags" Target="../tags/tag996.xml"/></Relationships>
</file>

<file path=ppt/slides/_rels/slide24.xml.rels><?xml version="1.0" encoding="UTF-8" standalone="yes"?>
<Relationships xmlns="http://schemas.openxmlformats.org/package/2006/relationships"><Relationship Id="rId9" Type="http://schemas.openxmlformats.org/officeDocument/2006/relationships/image" Target="../media/image32.png"/><Relationship Id="rId8" Type="http://schemas.openxmlformats.org/officeDocument/2006/relationships/tags" Target="../tags/tag1034.xml"/><Relationship Id="rId7" Type="http://schemas.openxmlformats.org/officeDocument/2006/relationships/tags" Target="../tags/tag1033.xml"/><Relationship Id="rId6" Type="http://schemas.openxmlformats.org/officeDocument/2006/relationships/tags" Target="../tags/tag1032.xml"/><Relationship Id="rId5" Type="http://schemas.openxmlformats.org/officeDocument/2006/relationships/tags" Target="../tags/tag1031.xml"/><Relationship Id="rId4" Type="http://schemas.openxmlformats.org/officeDocument/2006/relationships/tags" Target="../tags/tag1030.xml"/><Relationship Id="rId3" Type="http://schemas.openxmlformats.org/officeDocument/2006/relationships/tags" Target="../tags/tag1029.xml"/><Relationship Id="rId2" Type="http://schemas.openxmlformats.org/officeDocument/2006/relationships/tags" Target="../tags/tag1028.xml"/><Relationship Id="rId18" Type="http://schemas.openxmlformats.org/officeDocument/2006/relationships/slideLayout" Target="../slideLayouts/slideLayout16.xml"/><Relationship Id="rId17" Type="http://schemas.openxmlformats.org/officeDocument/2006/relationships/tags" Target="../tags/tag1041.xml"/><Relationship Id="rId16" Type="http://schemas.openxmlformats.org/officeDocument/2006/relationships/tags" Target="../tags/tag1040.xml"/><Relationship Id="rId15" Type="http://schemas.openxmlformats.org/officeDocument/2006/relationships/tags" Target="../tags/tag1039.xml"/><Relationship Id="rId14" Type="http://schemas.openxmlformats.org/officeDocument/2006/relationships/tags" Target="../tags/tag1038.xml"/><Relationship Id="rId13" Type="http://schemas.openxmlformats.org/officeDocument/2006/relationships/tags" Target="../tags/tag1037.xml"/><Relationship Id="rId12" Type="http://schemas.openxmlformats.org/officeDocument/2006/relationships/tags" Target="../tags/tag1036.xml"/><Relationship Id="rId11" Type="http://schemas.openxmlformats.org/officeDocument/2006/relationships/tags" Target="../tags/tag1035.xml"/><Relationship Id="rId10" Type="http://schemas.openxmlformats.org/officeDocument/2006/relationships/image" Target="../media/image23.svg"/><Relationship Id="rId1" Type="http://schemas.openxmlformats.org/officeDocument/2006/relationships/tags" Target="../tags/tag1027.xml"/></Relationships>
</file>

<file path=ppt/slides/_rels/slide25.xml.rels><?xml version="1.0" encoding="UTF-8" standalone="yes"?>
<Relationships xmlns="http://schemas.openxmlformats.org/package/2006/relationships"><Relationship Id="rId9" Type="http://schemas.openxmlformats.org/officeDocument/2006/relationships/image" Target="../media/image32.png"/><Relationship Id="rId8" Type="http://schemas.openxmlformats.org/officeDocument/2006/relationships/tags" Target="../tags/tag1049.xml"/><Relationship Id="rId7" Type="http://schemas.openxmlformats.org/officeDocument/2006/relationships/tags" Target="../tags/tag1048.xml"/><Relationship Id="rId6" Type="http://schemas.openxmlformats.org/officeDocument/2006/relationships/tags" Target="../tags/tag1047.xml"/><Relationship Id="rId5" Type="http://schemas.openxmlformats.org/officeDocument/2006/relationships/tags" Target="../tags/tag1046.xml"/><Relationship Id="rId4" Type="http://schemas.openxmlformats.org/officeDocument/2006/relationships/tags" Target="../tags/tag1045.xml"/><Relationship Id="rId3" Type="http://schemas.openxmlformats.org/officeDocument/2006/relationships/tags" Target="../tags/tag1044.xml"/><Relationship Id="rId20" Type="http://schemas.openxmlformats.org/officeDocument/2006/relationships/slideLayout" Target="../slideLayouts/slideLayout16.xml"/><Relationship Id="rId2" Type="http://schemas.openxmlformats.org/officeDocument/2006/relationships/tags" Target="../tags/tag1043.xml"/><Relationship Id="rId19" Type="http://schemas.openxmlformats.org/officeDocument/2006/relationships/tags" Target="../tags/tag1057.xml"/><Relationship Id="rId18" Type="http://schemas.openxmlformats.org/officeDocument/2006/relationships/image" Target="../media/image38.png"/><Relationship Id="rId17" Type="http://schemas.openxmlformats.org/officeDocument/2006/relationships/tags" Target="../tags/tag1056.xml"/><Relationship Id="rId16" Type="http://schemas.openxmlformats.org/officeDocument/2006/relationships/tags" Target="../tags/tag1055.xml"/><Relationship Id="rId15" Type="http://schemas.openxmlformats.org/officeDocument/2006/relationships/tags" Target="../tags/tag1054.xml"/><Relationship Id="rId14" Type="http://schemas.openxmlformats.org/officeDocument/2006/relationships/tags" Target="../tags/tag1053.xml"/><Relationship Id="rId13" Type="http://schemas.openxmlformats.org/officeDocument/2006/relationships/tags" Target="../tags/tag1052.xml"/><Relationship Id="rId12" Type="http://schemas.openxmlformats.org/officeDocument/2006/relationships/tags" Target="../tags/tag1051.xml"/><Relationship Id="rId11" Type="http://schemas.openxmlformats.org/officeDocument/2006/relationships/tags" Target="../tags/tag1050.xml"/><Relationship Id="rId10" Type="http://schemas.openxmlformats.org/officeDocument/2006/relationships/image" Target="../media/image23.svg"/><Relationship Id="rId1" Type="http://schemas.openxmlformats.org/officeDocument/2006/relationships/tags" Target="../tags/tag1042.xml"/></Relationships>
</file>

<file path=ppt/slides/_rels/slide26.xml.rels><?xml version="1.0" encoding="UTF-8" standalone="yes"?>
<Relationships xmlns="http://schemas.openxmlformats.org/package/2006/relationships"><Relationship Id="rId9" Type="http://schemas.openxmlformats.org/officeDocument/2006/relationships/image" Target="../media/image32.png"/><Relationship Id="rId8" Type="http://schemas.openxmlformats.org/officeDocument/2006/relationships/tags" Target="../tags/tag1065.xml"/><Relationship Id="rId7" Type="http://schemas.openxmlformats.org/officeDocument/2006/relationships/tags" Target="../tags/tag1064.xml"/><Relationship Id="rId6" Type="http://schemas.openxmlformats.org/officeDocument/2006/relationships/tags" Target="../tags/tag1063.xml"/><Relationship Id="rId5" Type="http://schemas.openxmlformats.org/officeDocument/2006/relationships/tags" Target="../tags/tag1062.xml"/><Relationship Id="rId4" Type="http://schemas.openxmlformats.org/officeDocument/2006/relationships/tags" Target="../tags/tag1061.xml"/><Relationship Id="rId3" Type="http://schemas.openxmlformats.org/officeDocument/2006/relationships/tags" Target="../tags/tag1060.xml"/><Relationship Id="rId26" Type="http://schemas.openxmlformats.org/officeDocument/2006/relationships/slideLayout" Target="../slideLayouts/slideLayout16.xml"/><Relationship Id="rId25" Type="http://schemas.openxmlformats.org/officeDocument/2006/relationships/tags" Target="../tags/tag1080.xml"/><Relationship Id="rId24" Type="http://schemas.openxmlformats.org/officeDocument/2006/relationships/tags" Target="../tags/tag1079.xml"/><Relationship Id="rId23" Type="http://schemas.openxmlformats.org/officeDocument/2006/relationships/tags" Target="../tags/tag1078.xml"/><Relationship Id="rId22" Type="http://schemas.openxmlformats.org/officeDocument/2006/relationships/tags" Target="../tags/tag1077.xml"/><Relationship Id="rId21" Type="http://schemas.openxmlformats.org/officeDocument/2006/relationships/tags" Target="../tags/tag1076.xml"/><Relationship Id="rId20" Type="http://schemas.openxmlformats.org/officeDocument/2006/relationships/tags" Target="../tags/tag1075.xml"/><Relationship Id="rId2" Type="http://schemas.openxmlformats.org/officeDocument/2006/relationships/tags" Target="../tags/tag1059.xml"/><Relationship Id="rId19" Type="http://schemas.openxmlformats.org/officeDocument/2006/relationships/tags" Target="../tags/tag1074.xml"/><Relationship Id="rId18" Type="http://schemas.openxmlformats.org/officeDocument/2006/relationships/tags" Target="../tags/tag1073.xml"/><Relationship Id="rId17" Type="http://schemas.openxmlformats.org/officeDocument/2006/relationships/tags" Target="../tags/tag1072.xml"/><Relationship Id="rId16" Type="http://schemas.openxmlformats.org/officeDocument/2006/relationships/tags" Target="../tags/tag1071.xml"/><Relationship Id="rId15" Type="http://schemas.openxmlformats.org/officeDocument/2006/relationships/tags" Target="../tags/tag1070.xml"/><Relationship Id="rId14" Type="http://schemas.openxmlformats.org/officeDocument/2006/relationships/tags" Target="../tags/tag1069.xml"/><Relationship Id="rId13" Type="http://schemas.openxmlformats.org/officeDocument/2006/relationships/tags" Target="../tags/tag1068.xml"/><Relationship Id="rId12" Type="http://schemas.openxmlformats.org/officeDocument/2006/relationships/tags" Target="../tags/tag1067.xml"/><Relationship Id="rId11" Type="http://schemas.openxmlformats.org/officeDocument/2006/relationships/tags" Target="../tags/tag1066.xml"/><Relationship Id="rId10" Type="http://schemas.openxmlformats.org/officeDocument/2006/relationships/image" Target="../media/image23.svg"/><Relationship Id="rId1" Type="http://schemas.openxmlformats.org/officeDocument/2006/relationships/tags" Target="../tags/tag1058.xml"/></Relationships>
</file>

<file path=ppt/slides/_rels/slide27.xml.rels><?xml version="1.0" encoding="UTF-8" standalone="yes"?>
<Relationships xmlns="http://schemas.openxmlformats.org/package/2006/relationships"><Relationship Id="rId9" Type="http://schemas.openxmlformats.org/officeDocument/2006/relationships/image" Target="../media/image23.svg"/><Relationship Id="rId8" Type="http://schemas.openxmlformats.org/officeDocument/2006/relationships/image" Target="../media/image32.png"/><Relationship Id="rId7" Type="http://schemas.openxmlformats.org/officeDocument/2006/relationships/tags" Target="../tags/tag1087.xml"/><Relationship Id="rId6" Type="http://schemas.openxmlformats.org/officeDocument/2006/relationships/tags" Target="../tags/tag1086.xml"/><Relationship Id="rId5" Type="http://schemas.openxmlformats.org/officeDocument/2006/relationships/tags" Target="../tags/tag1085.xml"/><Relationship Id="rId40" Type="http://schemas.openxmlformats.org/officeDocument/2006/relationships/slideLayout" Target="../slideLayouts/slideLayout19.xml"/><Relationship Id="rId4" Type="http://schemas.openxmlformats.org/officeDocument/2006/relationships/tags" Target="../tags/tag1084.xml"/><Relationship Id="rId39" Type="http://schemas.openxmlformats.org/officeDocument/2006/relationships/tags" Target="../tags/tag1115.xml"/><Relationship Id="rId38" Type="http://schemas.openxmlformats.org/officeDocument/2006/relationships/tags" Target="../tags/tag1114.xml"/><Relationship Id="rId37" Type="http://schemas.openxmlformats.org/officeDocument/2006/relationships/tags" Target="../tags/tag1113.xml"/><Relationship Id="rId36" Type="http://schemas.openxmlformats.org/officeDocument/2006/relationships/tags" Target="../tags/tag1112.xml"/><Relationship Id="rId35" Type="http://schemas.openxmlformats.org/officeDocument/2006/relationships/tags" Target="../tags/tag1111.xml"/><Relationship Id="rId34" Type="http://schemas.openxmlformats.org/officeDocument/2006/relationships/tags" Target="../tags/tag1110.xml"/><Relationship Id="rId33" Type="http://schemas.openxmlformats.org/officeDocument/2006/relationships/tags" Target="../tags/tag1109.xml"/><Relationship Id="rId32" Type="http://schemas.openxmlformats.org/officeDocument/2006/relationships/tags" Target="../tags/tag1108.xml"/><Relationship Id="rId31" Type="http://schemas.openxmlformats.org/officeDocument/2006/relationships/tags" Target="../tags/tag1107.xml"/><Relationship Id="rId30" Type="http://schemas.openxmlformats.org/officeDocument/2006/relationships/tags" Target="../tags/tag1106.xml"/><Relationship Id="rId3" Type="http://schemas.openxmlformats.org/officeDocument/2006/relationships/tags" Target="../tags/tag1083.xml"/><Relationship Id="rId29" Type="http://schemas.openxmlformats.org/officeDocument/2006/relationships/tags" Target="../tags/tag1105.xml"/><Relationship Id="rId28" Type="http://schemas.openxmlformats.org/officeDocument/2006/relationships/tags" Target="../tags/tag1104.xml"/><Relationship Id="rId27" Type="http://schemas.openxmlformats.org/officeDocument/2006/relationships/tags" Target="../tags/tag1103.xml"/><Relationship Id="rId26" Type="http://schemas.openxmlformats.org/officeDocument/2006/relationships/tags" Target="../tags/tag1102.xml"/><Relationship Id="rId25" Type="http://schemas.openxmlformats.org/officeDocument/2006/relationships/tags" Target="../tags/tag1101.xml"/><Relationship Id="rId24" Type="http://schemas.openxmlformats.org/officeDocument/2006/relationships/tags" Target="../tags/tag1100.xml"/><Relationship Id="rId23" Type="http://schemas.openxmlformats.org/officeDocument/2006/relationships/tags" Target="../tags/tag1099.xml"/><Relationship Id="rId22" Type="http://schemas.openxmlformats.org/officeDocument/2006/relationships/tags" Target="../tags/tag1098.xml"/><Relationship Id="rId21" Type="http://schemas.openxmlformats.org/officeDocument/2006/relationships/tags" Target="../tags/tag1097.xml"/><Relationship Id="rId20" Type="http://schemas.openxmlformats.org/officeDocument/2006/relationships/tags" Target="../tags/tag1096.xml"/><Relationship Id="rId2" Type="http://schemas.openxmlformats.org/officeDocument/2006/relationships/tags" Target="../tags/tag1082.xml"/><Relationship Id="rId19" Type="http://schemas.openxmlformats.org/officeDocument/2006/relationships/tags" Target="../tags/tag1095.xml"/><Relationship Id="rId18" Type="http://schemas.openxmlformats.org/officeDocument/2006/relationships/tags" Target="../tags/tag1094.xml"/><Relationship Id="rId17" Type="http://schemas.openxmlformats.org/officeDocument/2006/relationships/tags" Target="../tags/tag1093.xml"/><Relationship Id="rId16" Type="http://schemas.openxmlformats.org/officeDocument/2006/relationships/tags" Target="../tags/tag1092.xml"/><Relationship Id="rId15" Type="http://schemas.openxmlformats.org/officeDocument/2006/relationships/tags" Target="../tags/tag1091.xml"/><Relationship Id="rId14" Type="http://schemas.openxmlformats.org/officeDocument/2006/relationships/image" Target="../media/image37.jpeg"/><Relationship Id="rId13" Type="http://schemas.openxmlformats.org/officeDocument/2006/relationships/tags" Target="../tags/tag1090.xml"/><Relationship Id="rId12" Type="http://schemas.openxmlformats.org/officeDocument/2006/relationships/image" Target="../media/image36.jpeg"/><Relationship Id="rId11" Type="http://schemas.openxmlformats.org/officeDocument/2006/relationships/tags" Target="../tags/tag1089.xml"/><Relationship Id="rId10" Type="http://schemas.openxmlformats.org/officeDocument/2006/relationships/tags" Target="../tags/tag1088.xml"/><Relationship Id="rId1" Type="http://schemas.openxmlformats.org/officeDocument/2006/relationships/tags" Target="../tags/tag1081.xml"/></Relationships>
</file>

<file path=ppt/slides/_rels/slide28.xml.rels><?xml version="1.0" encoding="UTF-8" standalone="yes"?>
<Relationships xmlns="http://schemas.openxmlformats.org/package/2006/relationships"><Relationship Id="rId9" Type="http://schemas.openxmlformats.org/officeDocument/2006/relationships/image" Target="../media/image32.png"/><Relationship Id="rId8" Type="http://schemas.openxmlformats.org/officeDocument/2006/relationships/tags" Target="../tags/tag1123.xml"/><Relationship Id="rId7" Type="http://schemas.openxmlformats.org/officeDocument/2006/relationships/tags" Target="../tags/tag1122.xml"/><Relationship Id="rId6" Type="http://schemas.openxmlformats.org/officeDocument/2006/relationships/tags" Target="../tags/tag1121.xml"/><Relationship Id="rId5" Type="http://schemas.openxmlformats.org/officeDocument/2006/relationships/tags" Target="../tags/tag1120.xml"/><Relationship Id="rId4" Type="http://schemas.openxmlformats.org/officeDocument/2006/relationships/tags" Target="../tags/tag1119.xml"/><Relationship Id="rId30" Type="http://schemas.openxmlformats.org/officeDocument/2006/relationships/slideLayout" Target="../slideLayouts/slideLayout16.xml"/><Relationship Id="rId3" Type="http://schemas.openxmlformats.org/officeDocument/2006/relationships/tags" Target="../tags/tag1118.xml"/><Relationship Id="rId29" Type="http://schemas.openxmlformats.org/officeDocument/2006/relationships/tags" Target="../tags/tag1142.xml"/><Relationship Id="rId28" Type="http://schemas.openxmlformats.org/officeDocument/2006/relationships/tags" Target="../tags/tag1141.xml"/><Relationship Id="rId27" Type="http://schemas.openxmlformats.org/officeDocument/2006/relationships/tags" Target="../tags/tag1140.xml"/><Relationship Id="rId26" Type="http://schemas.openxmlformats.org/officeDocument/2006/relationships/tags" Target="../tags/tag1139.xml"/><Relationship Id="rId25" Type="http://schemas.openxmlformats.org/officeDocument/2006/relationships/tags" Target="../tags/tag1138.xml"/><Relationship Id="rId24" Type="http://schemas.openxmlformats.org/officeDocument/2006/relationships/tags" Target="../tags/tag1137.xml"/><Relationship Id="rId23" Type="http://schemas.openxmlformats.org/officeDocument/2006/relationships/tags" Target="../tags/tag1136.xml"/><Relationship Id="rId22" Type="http://schemas.openxmlformats.org/officeDocument/2006/relationships/tags" Target="../tags/tag1135.xml"/><Relationship Id="rId21" Type="http://schemas.openxmlformats.org/officeDocument/2006/relationships/tags" Target="../tags/tag1134.xml"/><Relationship Id="rId20" Type="http://schemas.openxmlformats.org/officeDocument/2006/relationships/tags" Target="../tags/tag1133.xml"/><Relationship Id="rId2" Type="http://schemas.openxmlformats.org/officeDocument/2006/relationships/tags" Target="../tags/tag1117.xml"/><Relationship Id="rId19" Type="http://schemas.openxmlformats.org/officeDocument/2006/relationships/tags" Target="../tags/tag1132.xml"/><Relationship Id="rId18" Type="http://schemas.openxmlformats.org/officeDocument/2006/relationships/tags" Target="../tags/tag1131.xml"/><Relationship Id="rId17" Type="http://schemas.openxmlformats.org/officeDocument/2006/relationships/tags" Target="../tags/tag1130.xml"/><Relationship Id="rId16" Type="http://schemas.openxmlformats.org/officeDocument/2006/relationships/tags" Target="../tags/tag1129.xml"/><Relationship Id="rId15" Type="http://schemas.openxmlformats.org/officeDocument/2006/relationships/tags" Target="../tags/tag1128.xml"/><Relationship Id="rId14" Type="http://schemas.openxmlformats.org/officeDocument/2006/relationships/tags" Target="../tags/tag1127.xml"/><Relationship Id="rId13" Type="http://schemas.openxmlformats.org/officeDocument/2006/relationships/tags" Target="../tags/tag1126.xml"/><Relationship Id="rId12" Type="http://schemas.openxmlformats.org/officeDocument/2006/relationships/tags" Target="../tags/tag1125.xml"/><Relationship Id="rId11" Type="http://schemas.openxmlformats.org/officeDocument/2006/relationships/tags" Target="../tags/tag1124.xml"/><Relationship Id="rId10" Type="http://schemas.openxmlformats.org/officeDocument/2006/relationships/image" Target="../media/image23.svg"/><Relationship Id="rId1" Type="http://schemas.openxmlformats.org/officeDocument/2006/relationships/tags" Target="../tags/tag1116.xml"/></Relationships>
</file>

<file path=ppt/slides/_rels/slide29.xml.rels><?xml version="1.0" encoding="UTF-8" standalone="yes"?>
<Relationships xmlns="http://schemas.openxmlformats.org/package/2006/relationships"><Relationship Id="rId9" Type="http://schemas.openxmlformats.org/officeDocument/2006/relationships/image" Target="../media/image32.png"/><Relationship Id="rId8" Type="http://schemas.openxmlformats.org/officeDocument/2006/relationships/tags" Target="../tags/tag1150.xml"/><Relationship Id="rId7" Type="http://schemas.openxmlformats.org/officeDocument/2006/relationships/tags" Target="../tags/tag1149.xml"/><Relationship Id="rId6" Type="http://schemas.openxmlformats.org/officeDocument/2006/relationships/tags" Target="../tags/tag1148.xml"/><Relationship Id="rId5" Type="http://schemas.openxmlformats.org/officeDocument/2006/relationships/tags" Target="../tags/tag1147.xml"/><Relationship Id="rId4" Type="http://schemas.openxmlformats.org/officeDocument/2006/relationships/tags" Target="../tags/tag1146.xml"/><Relationship Id="rId3" Type="http://schemas.openxmlformats.org/officeDocument/2006/relationships/tags" Target="../tags/tag1145.xml"/><Relationship Id="rId27" Type="http://schemas.openxmlformats.org/officeDocument/2006/relationships/slideLayout" Target="../slideLayouts/slideLayout16.xml"/><Relationship Id="rId26" Type="http://schemas.openxmlformats.org/officeDocument/2006/relationships/tags" Target="../tags/tag1166.xml"/><Relationship Id="rId25" Type="http://schemas.openxmlformats.org/officeDocument/2006/relationships/tags" Target="../tags/tag1165.xml"/><Relationship Id="rId24" Type="http://schemas.openxmlformats.org/officeDocument/2006/relationships/tags" Target="../tags/tag1164.xml"/><Relationship Id="rId23" Type="http://schemas.openxmlformats.org/officeDocument/2006/relationships/tags" Target="../tags/tag1163.xml"/><Relationship Id="rId22" Type="http://schemas.openxmlformats.org/officeDocument/2006/relationships/tags" Target="../tags/tag1162.xml"/><Relationship Id="rId21" Type="http://schemas.openxmlformats.org/officeDocument/2006/relationships/tags" Target="../tags/tag1161.xml"/><Relationship Id="rId20" Type="http://schemas.openxmlformats.org/officeDocument/2006/relationships/tags" Target="../tags/tag1160.xml"/><Relationship Id="rId2" Type="http://schemas.openxmlformats.org/officeDocument/2006/relationships/tags" Target="../tags/tag1144.xml"/><Relationship Id="rId19" Type="http://schemas.openxmlformats.org/officeDocument/2006/relationships/tags" Target="../tags/tag1159.xml"/><Relationship Id="rId18" Type="http://schemas.openxmlformats.org/officeDocument/2006/relationships/tags" Target="../tags/tag1158.xml"/><Relationship Id="rId17" Type="http://schemas.openxmlformats.org/officeDocument/2006/relationships/tags" Target="../tags/tag1157.xml"/><Relationship Id="rId16" Type="http://schemas.openxmlformats.org/officeDocument/2006/relationships/tags" Target="../tags/tag1156.xml"/><Relationship Id="rId15" Type="http://schemas.openxmlformats.org/officeDocument/2006/relationships/tags" Target="../tags/tag1155.xml"/><Relationship Id="rId14" Type="http://schemas.openxmlformats.org/officeDocument/2006/relationships/tags" Target="../tags/tag1154.xml"/><Relationship Id="rId13" Type="http://schemas.openxmlformats.org/officeDocument/2006/relationships/tags" Target="../tags/tag1153.xml"/><Relationship Id="rId12" Type="http://schemas.openxmlformats.org/officeDocument/2006/relationships/tags" Target="../tags/tag1152.xml"/><Relationship Id="rId11" Type="http://schemas.openxmlformats.org/officeDocument/2006/relationships/tags" Target="../tags/tag1151.xml"/><Relationship Id="rId10" Type="http://schemas.openxmlformats.org/officeDocument/2006/relationships/image" Target="../media/image23.svg"/><Relationship Id="rId1" Type="http://schemas.openxmlformats.org/officeDocument/2006/relationships/tags" Target="../tags/tag1143.xml"/></Relationships>
</file>

<file path=ppt/slides/_rels/slide3.xml.rels><?xml version="1.0" encoding="UTF-8" standalone="yes"?>
<Relationships xmlns="http://schemas.openxmlformats.org/package/2006/relationships"><Relationship Id="rId9" Type="http://schemas.openxmlformats.org/officeDocument/2006/relationships/tags" Target="../tags/tag227.xml"/><Relationship Id="rId8" Type="http://schemas.openxmlformats.org/officeDocument/2006/relationships/tags" Target="../tags/tag226.xml"/><Relationship Id="rId7" Type="http://schemas.openxmlformats.org/officeDocument/2006/relationships/tags" Target="../tags/tag225.xml"/><Relationship Id="rId6" Type="http://schemas.openxmlformats.org/officeDocument/2006/relationships/tags" Target="../tags/tag224.xml"/><Relationship Id="rId5" Type="http://schemas.openxmlformats.org/officeDocument/2006/relationships/tags" Target="../tags/tag223.xml"/><Relationship Id="rId4" Type="http://schemas.openxmlformats.org/officeDocument/2006/relationships/tags" Target="../tags/tag222.xml"/><Relationship Id="rId3" Type="http://schemas.openxmlformats.org/officeDocument/2006/relationships/tags" Target="../tags/tag221.xml"/><Relationship Id="rId2" Type="http://schemas.openxmlformats.org/officeDocument/2006/relationships/tags" Target="../tags/tag220.xml"/><Relationship Id="rId11" Type="http://schemas.openxmlformats.org/officeDocument/2006/relationships/slideLayout" Target="../slideLayouts/slideLayout13.xml"/><Relationship Id="rId10" Type="http://schemas.openxmlformats.org/officeDocument/2006/relationships/image" Target="../media/image16.png"/><Relationship Id="rId1" Type="http://schemas.openxmlformats.org/officeDocument/2006/relationships/tags" Target="../tags/tag219.xml"/></Relationships>
</file>

<file path=ppt/slides/_rels/slide30.xml.rels><?xml version="1.0" encoding="UTF-8" standalone="yes"?>
<Relationships xmlns="http://schemas.openxmlformats.org/package/2006/relationships"><Relationship Id="rId9" Type="http://schemas.openxmlformats.org/officeDocument/2006/relationships/tags" Target="../tags/tag1175.xml"/><Relationship Id="rId8" Type="http://schemas.openxmlformats.org/officeDocument/2006/relationships/tags" Target="../tags/tag1174.xml"/><Relationship Id="rId7" Type="http://schemas.openxmlformats.org/officeDocument/2006/relationships/tags" Target="../tags/tag1173.xml"/><Relationship Id="rId6" Type="http://schemas.openxmlformats.org/officeDocument/2006/relationships/tags" Target="../tags/tag1172.xml"/><Relationship Id="rId5" Type="http://schemas.openxmlformats.org/officeDocument/2006/relationships/tags" Target="../tags/tag1171.xml"/><Relationship Id="rId4" Type="http://schemas.openxmlformats.org/officeDocument/2006/relationships/tags" Target="../tags/tag1170.xml"/><Relationship Id="rId3" Type="http://schemas.openxmlformats.org/officeDocument/2006/relationships/tags" Target="../tags/tag1169.xml"/><Relationship Id="rId2" Type="http://schemas.openxmlformats.org/officeDocument/2006/relationships/tags" Target="../tags/tag1168.xml"/><Relationship Id="rId19" Type="http://schemas.openxmlformats.org/officeDocument/2006/relationships/slideLayout" Target="../slideLayouts/slideLayout16.xml"/><Relationship Id="rId18" Type="http://schemas.openxmlformats.org/officeDocument/2006/relationships/tags" Target="../tags/tag1182.xml"/><Relationship Id="rId17" Type="http://schemas.openxmlformats.org/officeDocument/2006/relationships/tags" Target="../tags/tag1181.xml"/><Relationship Id="rId16" Type="http://schemas.openxmlformats.org/officeDocument/2006/relationships/tags" Target="../tags/tag1180.xml"/><Relationship Id="rId15" Type="http://schemas.openxmlformats.org/officeDocument/2006/relationships/tags" Target="../tags/tag1179.xml"/><Relationship Id="rId14" Type="http://schemas.openxmlformats.org/officeDocument/2006/relationships/tags" Target="../tags/tag1178.xml"/><Relationship Id="rId13" Type="http://schemas.openxmlformats.org/officeDocument/2006/relationships/tags" Target="../tags/tag1177.xml"/><Relationship Id="rId12" Type="http://schemas.openxmlformats.org/officeDocument/2006/relationships/tags" Target="../tags/tag1176.xml"/><Relationship Id="rId11" Type="http://schemas.openxmlformats.org/officeDocument/2006/relationships/image" Target="../media/image23.svg"/><Relationship Id="rId10" Type="http://schemas.openxmlformats.org/officeDocument/2006/relationships/image" Target="../media/image32.png"/><Relationship Id="rId1" Type="http://schemas.openxmlformats.org/officeDocument/2006/relationships/tags" Target="../tags/tag1167.xml"/></Relationships>
</file>

<file path=ppt/slides/_rels/slide31.xml.rels><?xml version="1.0" encoding="UTF-8" standalone="yes"?>
<Relationships xmlns="http://schemas.openxmlformats.org/package/2006/relationships"><Relationship Id="rId9" Type="http://schemas.openxmlformats.org/officeDocument/2006/relationships/tags" Target="../tags/tag1191.xml"/><Relationship Id="rId8" Type="http://schemas.openxmlformats.org/officeDocument/2006/relationships/tags" Target="../tags/tag1190.xml"/><Relationship Id="rId7" Type="http://schemas.openxmlformats.org/officeDocument/2006/relationships/tags" Target="../tags/tag1189.xml"/><Relationship Id="rId6" Type="http://schemas.openxmlformats.org/officeDocument/2006/relationships/tags" Target="../tags/tag1188.xml"/><Relationship Id="rId5" Type="http://schemas.openxmlformats.org/officeDocument/2006/relationships/tags" Target="../tags/tag1187.xml"/><Relationship Id="rId48" Type="http://schemas.openxmlformats.org/officeDocument/2006/relationships/slideLayout" Target="../slideLayouts/slideLayout17.xml"/><Relationship Id="rId47" Type="http://schemas.openxmlformats.org/officeDocument/2006/relationships/tags" Target="../tags/tag1225.xml"/><Relationship Id="rId46" Type="http://schemas.openxmlformats.org/officeDocument/2006/relationships/tags" Target="../tags/tag1224.xml"/><Relationship Id="rId45" Type="http://schemas.openxmlformats.org/officeDocument/2006/relationships/tags" Target="../tags/tag1223.xml"/><Relationship Id="rId44" Type="http://schemas.openxmlformats.org/officeDocument/2006/relationships/tags" Target="../tags/tag1222.xml"/><Relationship Id="rId43" Type="http://schemas.openxmlformats.org/officeDocument/2006/relationships/tags" Target="../tags/tag1221.xml"/><Relationship Id="rId42" Type="http://schemas.openxmlformats.org/officeDocument/2006/relationships/tags" Target="../tags/tag1220.xml"/><Relationship Id="rId41" Type="http://schemas.openxmlformats.org/officeDocument/2006/relationships/tags" Target="../tags/tag1219.xml"/><Relationship Id="rId40" Type="http://schemas.openxmlformats.org/officeDocument/2006/relationships/tags" Target="../tags/tag1218.xml"/><Relationship Id="rId4" Type="http://schemas.openxmlformats.org/officeDocument/2006/relationships/tags" Target="../tags/tag1186.xml"/><Relationship Id="rId39" Type="http://schemas.openxmlformats.org/officeDocument/2006/relationships/image" Target="../media/image23.svg"/><Relationship Id="rId38" Type="http://schemas.openxmlformats.org/officeDocument/2006/relationships/image" Target="../media/image32.png"/><Relationship Id="rId37" Type="http://schemas.openxmlformats.org/officeDocument/2006/relationships/tags" Target="../tags/tag1217.xml"/><Relationship Id="rId36" Type="http://schemas.openxmlformats.org/officeDocument/2006/relationships/tags" Target="../tags/tag1216.xml"/><Relationship Id="rId35" Type="http://schemas.openxmlformats.org/officeDocument/2006/relationships/tags" Target="../tags/tag1215.xml"/><Relationship Id="rId34" Type="http://schemas.openxmlformats.org/officeDocument/2006/relationships/tags" Target="../tags/tag1214.xml"/><Relationship Id="rId33" Type="http://schemas.openxmlformats.org/officeDocument/2006/relationships/tags" Target="../tags/tag1213.xml"/><Relationship Id="rId32" Type="http://schemas.openxmlformats.org/officeDocument/2006/relationships/tags" Target="../tags/tag1212.xml"/><Relationship Id="rId31" Type="http://schemas.openxmlformats.org/officeDocument/2006/relationships/tags" Target="../tags/tag1211.xml"/><Relationship Id="rId30" Type="http://schemas.openxmlformats.org/officeDocument/2006/relationships/tags" Target="../tags/tag1210.xml"/><Relationship Id="rId3" Type="http://schemas.openxmlformats.org/officeDocument/2006/relationships/tags" Target="../tags/tag1185.xml"/><Relationship Id="rId29" Type="http://schemas.openxmlformats.org/officeDocument/2006/relationships/tags" Target="../tags/tag1209.xml"/><Relationship Id="rId28" Type="http://schemas.openxmlformats.org/officeDocument/2006/relationships/tags" Target="../tags/tag1208.xml"/><Relationship Id="rId27" Type="http://schemas.openxmlformats.org/officeDocument/2006/relationships/tags" Target="../tags/tag1207.xml"/><Relationship Id="rId26" Type="http://schemas.openxmlformats.org/officeDocument/2006/relationships/tags" Target="../tags/tag1206.xml"/><Relationship Id="rId25" Type="http://schemas.openxmlformats.org/officeDocument/2006/relationships/tags" Target="../tags/tag1205.xml"/><Relationship Id="rId24" Type="http://schemas.openxmlformats.org/officeDocument/2006/relationships/tags" Target="../tags/tag1204.xml"/><Relationship Id="rId23" Type="http://schemas.openxmlformats.org/officeDocument/2006/relationships/tags" Target="../tags/tag1203.xml"/><Relationship Id="rId22" Type="http://schemas.openxmlformats.org/officeDocument/2006/relationships/tags" Target="../tags/tag1202.xml"/><Relationship Id="rId21" Type="http://schemas.openxmlformats.org/officeDocument/2006/relationships/tags" Target="../tags/tag1201.xml"/><Relationship Id="rId20" Type="http://schemas.openxmlformats.org/officeDocument/2006/relationships/tags" Target="../tags/tag1200.xml"/><Relationship Id="rId2" Type="http://schemas.openxmlformats.org/officeDocument/2006/relationships/tags" Target="../tags/tag1184.xml"/><Relationship Id="rId19" Type="http://schemas.openxmlformats.org/officeDocument/2006/relationships/tags" Target="../tags/tag1199.xml"/><Relationship Id="rId18" Type="http://schemas.openxmlformats.org/officeDocument/2006/relationships/tags" Target="../tags/tag1198.xml"/><Relationship Id="rId17" Type="http://schemas.openxmlformats.org/officeDocument/2006/relationships/tags" Target="../tags/tag1197.xml"/><Relationship Id="rId16" Type="http://schemas.openxmlformats.org/officeDocument/2006/relationships/tags" Target="../tags/tag1196.xml"/><Relationship Id="rId15" Type="http://schemas.openxmlformats.org/officeDocument/2006/relationships/tags" Target="../tags/tag1195.xml"/><Relationship Id="rId14" Type="http://schemas.openxmlformats.org/officeDocument/2006/relationships/image" Target="../media/image40.png"/><Relationship Id="rId13" Type="http://schemas.openxmlformats.org/officeDocument/2006/relationships/tags" Target="../tags/tag1194.xml"/><Relationship Id="rId12" Type="http://schemas.openxmlformats.org/officeDocument/2006/relationships/image" Target="../media/image39.png"/><Relationship Id="rId11" Type="http://schemas.openxmlformats.org/officeDocument/2006/relationships/tags" Target="../tags/tag1193.xml"/><Relationship Id="rId10" Type="http://schemas.openxmlformats.org/officeDocument/2006/relationships/tags" Target="../tags/tag1192.xml"/><Relationship Id="rId1" Type="http://schemas.openxmlformats.org/officeDocument/2006/relationships/tags" Target="../tags/tag1183.xml"/></Relationships>
</file>

<file path=ppt/slides/_rels/slide32.xml.rels><?xml version="1.0" encoding="UTF-8" standalone="yes"?>
<Relationships xmlns="http://schemas.openxmlformats.org/package/2006/relationships"><Relationship Id="rId9" Type="http://schemas.openxmlformats.org/officeDocument/2006/relationships/tags" Target="../tags/tag1233.xml"/><Relationship Id="rId8" Type="http://schemas.openxmlformats.org/officeDocument/2006/relationships/tags" Target="../tags/tag1232.xml"/><Relationship Id="rId7" Type="http://schemas.openxmlformats.org/officeDocument/2006/relationships/tags" Target="../tags/tag1231.xml"/><Relationship Id="rId6" Type="http://schemas.openxmlformats.org/officeDocument/2006/relationships/tags" Target="../tags/tag1230.xml"/><Relationship Id="rId5" Type="http://schemas.openxmlformats.org/officeDocument/2006/relationships/tags" Target="../tags/tag1229.xml"/><Relationship Id="rId4" Type="http://schemas.openxmlformats.org/officeDocument/2006/relationships/tags" Target="../tags/tag1228.xml"/><Relationship Id="rId35" Type="http://schemas.openxmlformats.org/officeDocument/2006/relationships/slideLayout" Target="../slideLayouts/slideLayout17.xml"/><Relationship Id="rId34" Type="http://schemas.openxmlformats.org/officeDocument/2006/relationships/tags" Target="../tags/tag1251.xml"/><Relationship Id="rId33" Type="http://schemas.openxmlformats.org/officeDocument/2006/relationships/image" Target="../media/image23.svg"/><Relationship Id="rId32" Type="http://schemas.openxmlformats.org/officeDocument/2006/relationships/image" Target="../media/image32.png"/><Relationship Id="rId31" Type="http://schemas.openxmlformats.org/officeDocument/2006/relationships/tags" Target="../tags/tag1250.xml"/><Relationship Id="rId30" Type="http://schemas.openxmlformats.org/officeDocument/2006/relationships/tags" Target="../tags/tag1249.xml"/><Relationship Id="rId3" Type="http://schemas.openxmlformats.org/officeDocument/2006/relationships/image" Target="../media/image41.png"/><Relationship Id="rId29" Type="http://schemas.openxmlformats.org/officeDocument/2006/relationships/tags" Target="../tags/tag1248.xml"/><Relationship Id="rId28" Type="http://schemas.openxmlformats.org/officeDocument/2006/relationships/tags" Target="../tags/tag1247.xml"/><Relationship Id="rId27" Type="http://schemas.openxmlformats.org/officeDocument/2006/relationships/tags" Target="../tags/tag1246.xml"/><Relationship Id="rId26" Type="http://schemas.openxmlformats.org/officeDocument/2006/relationships/tags" Target="../tags/tag1245.xml"/><Relationship Id="rId25" Type="http://schemas.openxmlformats.org/officeDocument/2006/relationships/tags" Target="../tags/tag1244.xml"/><Relationship Id="rId24" Type="http://schemas.openxmlformats.org/officeDocument/2006/relationships/tags" Target="../tags/tag1243.xml"/><Relationship Id="rId23" Type="http://schemas.openxmlformats.org/officeDocument/2006/relationships/image" Target="../media/image46.png"/><Relationship Id="rId22" Type="http://schemas.openxmlformats.org/officeDocument/2006/relationships/tags" Target="../tags/tag1242.xml"/><Relationship Id="rId21" Type="http://schemas.openxmlformats.org/officeDocument/2006/relationships/tags" Target="../tags/tag1241.xml"/><Relationship Id="rId20" Type="http://schemas.openxmlformats.org/officeDocument/2006/relationships/tags" Target="../tags/tag1240.xml"/><Relationship Id="rId2" Type="http://schemas.openxmlformats.org/officeDocument/2006/relationships/tags" Target="../tags/tag1227.xml"/><Relationship Id="rId19" Type="http://schemas.openxmlformats.org/officeDocument/2006/relationships/tags" Target="../tags/tag1239.xml"/><Relationship Id="rId18" Type="http://schemas.openxmlformats.org/officeDocument/2006/relationships/image" Target="../media/image45.png"/><Relationship Id="rId17" Type="http://schemas.openxmlformats.org/officeDocument/2006/relationships/tags" Target="../tags/tag1238.xml"/><Relationship Id="rId16" Type="http://schemas.openxmlformats.org/officeDocument/2006/relationships/image" Target="../media/image44.jpeg"/><Relationship Id="rId15" Type="http://schemas.openxmlformats.org/officeDocument/2006/relationships/tags" Target="../tags/tag1237.xml"/><Relationship Id="rId14" Type="http://schemas.openxmlformats.org/officeDocument/2006/relationships/image" Target="../media/image43.GIF"/><Relationship Id="rId13" Type="http://schemas.openxmlformats.org/officeDocument/2006/relationships/tags" Target="../tags/tag1236.xml"/><Relationship Id="rId12" Type="http://schemas.openxmlformats.org/officeDocument/2006/relationships/image" Target="../media/image42.png"/><Relationship Id="rId11" Type="http://schemas.openxmlformats.org/officeDocument/2006/relationships/tags" Target="../tags/tag1235.xml"/><Relationship Id="rId10" Type="http://schemas.openxmlformats.org/officeDocument/2006/relationships/tags" Target="../tags/tag1234.xml"/><Relationship Id="rId1" Type="http://schemas.openxmlformats.org/officeDocument/2006/relationships/tags" Target="../tags/tag1226.xml"/></Relationships>
</file>

<file path=ppt/slides/_rels/slide33.xml.rels><?xml version="1.0" encoding="UTF-8" standalone="yes"?>
<Relationships xmlns="http://schemas.openxmlformats.org/package/2006/relationships"><Relationship Id="rId9" Type="http://schemas.openxmlformats.org/officeDocument/2006/relationships/tags" Target="../tags/tag1260.xml"/><Relationship Id="rId8" Type="http://schemas.openxmlformats.org/officeDocument/2006/relationships/tags" Target="../tags/tag1259.xml"/><Relationship Id="rId7" Type="http://schemas.openxmlformats.org/officeDocument/2006/relationships/tags" Target="../tags/tag1258.xml"/><Relationship Id="rId6" Type="http://schemas.openxmlformats.org/officeDocument/2006/relationships/tags" Target="../tags/tag1257.xml"/><Relationship Id="rId5" Type="http://schemas.openxmlformats.org/officeDocument/2006/relationships/tags" Target="../tags/tag1256.xml"/><Relationship Id="rId46" Type="http://schemas.openxmlformats.org/officeDocument/2006/relationships/slideLayout" Target="../slideLayouts/slideLayout17.xml"/><Relationship Id="rId45" Type="http://schemas.openxmlformats.org/officeDocument/2006/relationships/tags" Target="../tags/tag1290.xml"/><Relationship Id="rId44" Type="http://schemas.openxmlformats.org/officeDocument/2006/relationships/tags" Target="../tags/tag1289.xml"/><Relationship Id="rId43" Type="http://schemas.openxmlformats.org/officeDocument/2006/relationships/image" Target="../media/image23.svg"/><Relationship Id="rId42" Type="http://schemas.openxmlformats.org/officeDocument/2006/relationships/image" Target="../media/image32.png"/><Relationship Id="rId41" Type="http://schemas.openxmlformats.org/officeDocument/2006/relationships/tags" Target="../tags/tag1288.xml"/><Relationship Id="rId40" Type="http://schemas.openxmlformats.org/officeDocument/2006/relationships/tags" Target="../tags/tag1287.xml"/><Relationship Id="rId4" Type="http://schemas.openxmlformats.org/officeDocument/2006/relationships/tags" Target="../tags/tag1255.xml"/><Relationship Id="rId39" Type="http://schemas.openxmlformats.org/officeDocument/2006/relationships/tags" Target="../tags/tag1286.xml"/><Relationship Id="rId38" Type="http://schemas.openxmlformats.org/officeDocument/2006/relationships/tags" Target="../tags/tag1285.xml"/><Relationship Id="rId37" Type="http://schemas.openxmlformats.org/officeDocument/2006/relationships/tags" Target="../tags/tag1284.xml"/><Relationship Id="rId36" Type="http://schemas.openxmlformats.org/officeDocument/2006/relationships/tags" Target="../tags/tag1283.xml"/><Relationship Id="rId35" Type="http://schemas.openxmlformats.org/officeDocument/2006/relationships/tags" Target="../tags/tag1282.xml"/><Relationship Id="rId34" Type="http://schemas.openxmlformats.org/officeDocument/2006/relationships/tags" Target="../tags/tag1281.xml"/><Relationship Id="rId33" Type="http://schemas.openxmlformats.org/officeDocument/2006/relationships/image" Target="../media/image50.png"/><Relationship Id="rId32" Type="http://schemas.openxmlformats.org/officeDocument/2006/relationships/tags" Target="../tags/tag1280.xml"/><Relationship Id="rId31" Type="http://schemas.openxmlformats.org/officeDocument/2006/relationships/tags" Target="../tags/tag1279.xml"/><Relationship Id="rId30" Type="http://schemas.openxmlformats.org/officeDocument/2006/relationships/image" Target="../media/image49.png"/><Relationship Id="rId3" Type="http://schemas.openxmlformats.org/officeDocument/2006/relationships/tags" Target="../tags/tag1254.xml"/><Relationship Id="rId29" Type="http://schemas.openxmlformats.org/officeDocument/2006/relationships/tags" Target="../tags/tag1278.xml"/><Relationship Id="rId28" Type="http://schemas.openxmlformats.org/officeDocument/2006/relationships/image" Target="../media/image48.png"/><Relationship Id="rId27" Type="http://schemas.openxmlformats.org/officeDocument/2006/relationships/tags" Target="../tags/tag1277.xml"/><Relationship Id="rId26" Type="http://schemas.openxmlformats.org/officeDocument/2006/relationships/image" Target="../media/image47.jpeg"/><Relationship Id="rId25" Type="http://schemas.openxmlformats.org/officeDocument/2006/relationships/tags" Target="../tags/tag1276.xml"/><Relationship Id="rId24" Type="http://schemas.openxmlformats.org/officeDocument/2006/relationships/tags" Target="../tags/tag1275.xml"/><Relationship Id="rId23" Type="http://schemas.openxmlformats.org/officeDocument/2006/relationships/tags" Target="../tags/tag1274.xml"/><Relationship Id="rId22" Type="http://schemas.openxmlformats.org/officeDocument/2006/relationships/tags" Target="../tags/tag1273.xml"/><Relationship Id="rId21" Type="http://schemas.openxmlformats.org/officeDocument/2006/relationships/tags" Target="../tags/tag1272.xml"/><Relationship Id="rId20" Type="http://schemas.openxmlformats.org/officeDocument/2006/relationships/tags" Target="../tags/tag1271.xml"/><Relationship Id="rId2" Type="http://schemas.openxmlformats.org/officeDocument/2006/relationships/tags" Target="../tags/tag1253.xml"/><Relationship Id="rId19" Type="http://schemas.openxmlformats.org/officeDocument/2006/relationships/tags" Target="../tags/tag1270.xml"/><Relationship Id="rId18" Type="http://schemas.openxmlformats.org/officeDocument/2006/relationships/tags" Target="../tags/tag1269.xml"/><Relationship Id="rId17" Type="http://schemas.openxmlformats.org/officeDocument/2006/relationships/tags" Target="../tags/tag1268.xml"/><Relationship Id="rId16" Type="http://schemas.openxmlformats.org/officeDocument/2006/relationships/tags" Target="../tags/tag1267.xml"/><Relationship Id="rId15" Type="http://schemas.openxmlformats.org/officeDocument/2006/relationships/tags" Target="../tags/tag1266.xml"/><Relationship Id="rId14" Type="http://schemas.openxmlformats.org/officeDocument/2006/relationships/tags" Target="../tags/tag1265.xml"/><Relationship Id="rId13" Type="http://schemas.openxmlformats.org/officeDocument/2006/relationships/tags" Target="../tags/tag1264.xml"/><Relationship Id="rId12" Type="http://schemas.openxmlformats.org/officeDocument/2006/relationships/tags" Target="../tags/tag1263.xml"/><Relationship Id="rId11" Type="http://schemas.openxmlformats.org/officeDocument/2006/relationships/tags" Target="../tags/tag1262.xml"/><Relationship Id="rId10" Type="http://schemas.openxmlformats.org/officeDocument/2006/relationships/tags" Target="../tags/tag1261.xml"/><Relationship Id="rId1" Type="http://schemas.openxmlformats.org/officeDocument/2006/relationships/tags" Target="../tags/tag1252.xml"/></Relationships>
</file>

<file path=ppt/slides/_rels/slide34.xml.rels><?xml version="1.0" encoding="UTF-8" standalone="yes"?>
<Relationships xmlns="http://schemas.openxmlformats.org/package/2006/relationships"><Relationship Id="rId9" Type="http://schemas.openxmlformats.org/officeDocument/2006/relationships/tags" Target="../tags/tag1299.xml"/><Relationship Id="rId8" Type="http://schemas.openxmlformats.org/officeDocument/2006/relationships/tags" Target="../tags/tag1298.xml"/><Relationship Id="rId7" Type="http://schemas.openxmlformats.org/officeDocument/2006/relationships/tags" Target="../tags/tag1297.xml"/><Relationship Id="rId6" Type="http://schemas.openxmlformats.org/officeDocument/2006/relationships/tags" Target="../tags/tag1296.xml"/><Relationship Id="rId5" Type="http://schemas.openxmlformats.org/officeDocument/2006/relationships/tags" Target="../tags/tag1295.xml"/><Relationship Id="rId4" Type="http://schemas.openxmlformats.org/officeDocument/2006/relationships/tags" Target="../tags/tag1294.xml"/><Relationship Id="rId3" Type="http://schemas.openxmlformats.org/officeDocument/2006/relationships/tags" Target="../tags/tag1293.xml"/><Relationship Id="rId26" Type="http://schemas.openxmlformats.org/officeDocument/2006/relationships/notesSlide" Target="../notesSlides/notesSlide8.xml"/><Relationship Id="rId25" Type="http://schemas.openxmlformats.org/officeDocument/2006/relationships/slideLayout" Target="../slideLayouts/slideLayout17.xml"/><Relationship Id="rId24" Type="http://schemas.openxmlformats.org/officeDocument/2006/relationships/image" Target="../media/image23.svg"/><Relationship Id="rId23" Type="http://schemas.openxmlformats.org/officeDocument/2006/relationships/image" Target="../media/image32.png"/><Relationship Id="rId22" Type="http://schemas.openxmlformats.org/officeDocument/2006/relationships/tags" Target="../tags/tag1312.xml"/><Relationship Id="rId21" Type="http://schemas.openxmlformats.org/officeDocument/2006/relationships/tags" Target="../tags/tag1311.xml"/><Relationship Id="rId20" Type="http://schemas.openxmlformats.org/officeDocument/2006/relationships/tags" Target="../tags/tag1310.xml"/><Relationship Id="rId2" Type="http://schemas.openxmlformats.org/officeDocument/2006/relationships/tags" Target="../tags/tag1292.xml"/><Relationship Id="rId19" Type="http://schemas.openxmlformats.org/officeDocument/2006/relationships/tags" Target="../tags/tag1309.xml"/><Relationship Id="rId18" Type="http://schemas.openxmlformats.org/officeDocument/2006/relationships/tags" Target="../tags/tag1308.xml"/><Relationship Id="rId17" Type="http://schemas.openxmlformats.org/officeDocument/2006/relationships/tags" Target="../tags/tag1307.xml"/><Relationship Id="rId16" Type="http://schemas.openxmlformats.org/officeDocument/2006/relationships/tags" Target="../tags/tag1306.xml"/><Relationship Id="rId15" Type="http://schemas.openxmlformats.org/officeDocument/2006/relationships/tags" Target="../tags/tag1305.xml"/><Relationship Id="rId14" Type="http://schemas.openxmlformats.org/officeDocument/2006/relationships/tags" Target="../tags/tag1304.xml"/><Relationship Id="rId13" Type="http://schemas.openxmlformats.org/officeDocument/2006/relationships/tags" Target="../tags/tag1303.xml"/><Relationship Id="rId12" Type="http://schemas.openxmlformats.org/officeDocument/2006/relationships/tags" Target="../tags/tag1302.xml"/><Relationship Id="rId11" Type="http://schemas.openxmlformats.org/officeDocument/2006/relationships/tags" Target="../tags/tag1301.xml"/><Relationship Id="rId10" Type="http://schemas.openxmlformats.org/officeDocument/2006/relationships/tags" Target="../tags/tag1300.xml"/><Relationship Id="rId1" Type="http://schemas.openxmlformats.org/officeDocument/2006/relationships/tags" Target="../tags/tag1291.xml"/></Relationships>
</file>

<file path=ppt/slides/_rels/slide35.xml.rels><?xml version="1.0" encoding="UTF-8" standalone="yes"?>
<Relationships xmlns="http://schemas.openxmlformats.org/package/2006/relationships"><Relationship Id="rId9" Type="http://schemas.openxmlformats.org/officeDocument/2006/relationships/tags" Target="../tags/tag1324.xml"/><Relationship Id="rId8" Type="http://schemas.openxmlformats.org/officeDocument/2006/relationships/tags" Target="../tags/tag1323.xml"/><Relationship Id="rId7" Type="http://schemas.openxmlformats.org/officeDocument/2006/relationships/tags" Target="../tags/tag1322.xml"/><Relationship Id="rId6" Type="http://schemas.openxmlformats.org/officeDocument/2006/relationships/tags" Target="../tags/tag1321.xml"/><Relationship Id="rId5" Type="http://schemas.openxmlformats.org/officeDocument/2006/relationships/tags" Target="../tags/tag1320.xml"/><Relationship Id="rId4" Type="http://schemas.openxmlformats.org/officeDocument/2006/relationships/tags" Target="../tags/tag1319.xml"/><Relationship Id="rId36" Type="http://schemas.openxmlformats.org/officeDocument/2006/relationships/slideLayout" Target="../slideLayouts/slideLayout17.xml"/><Relationship Id="rId35" Type="http://schemas.openxmlformats.org/officeDocument/2006/relationships/tags" Target="../tags/tag1346.xml"/><Relationship Id="rId34" Type="http://schemas.openxmlformats.org/officeDocument/2006/relationships/tags" Target="../tags/tag1345.xml"/><Relationship Id="rId33" Type="http://schemas.openxmlformats.org/officeDocument/2006/relationships/image" Target="../media/image23.svg"/><Relationship Id="rId32" Type="http://schemas.openxmlformats.org/officeDocument/2006/relationships/image" Target="../media/image32.png"/><Relationship Id="rId31" Type="http://schemas.openxmlformats.org/officeDocument/2006/relationships/tags" Target="../tags/tag1344.xml"/><Relationship Id="rId30" Type="http://schemas.openxmlformats.org/officeDocument/2006/relationships/tags" Target="../tags/tag1343.xml"/><Relationship Id="rId3" Type="http://schemas.openxmlformats.org/officeDocument/2006/relationships/tags" Target="../tags/tag1318.xml"/><Relationship Id="rId29" Type="http://schemas.openxmlformats.org/officeDocument/2006/relationships/tags" Target="../tags/tag1342.xml"/><Relationship Id="rId28" Type="http://schemas.openxmlformats.org/officeDocument/2006/relationships/tags" Target="../tags/tag1341.xml"/><Relationship Id="rId27" Type="http://schemas.openxmlformats.org/officeDocument/2006/relationships/tags" Target="../tags/tag1340.xml"/><Relationship Id="rId26" Type="http://schemas.openxmlformats.org/officeDocument/2006/relationships/tags" Target="../tags/tag1339.xml"/><Relationship Id="rId25" Type="http://schemas.openxmlformats.org/officeDocument/2006/relationships/tags" Target="../tags/tag1338.xml"/><Relationship Id="rId24" Type="http://schemas.openxmlformats.org/officeDocument/2006/relationships/tags" Target="../tags/tag1337.xml"/><Relationship Id="rId23" Type="http://schemas.openxmlformats.org/officeDocument/2006/relationships/tags" Target="../tags/tag1336.xml"/><Relationship Id="rId22" Type="http://schemas.openxmlformats.org/officeDocument/2006/relationships/tags" Target="../tags/tag1335.xml"/><Relationship Id="rId21" Type="http://schemas.openxmlformats.org/officeDocument/2006/relationships/tags" Target="../tags/tag1334.xml"/><Relationship Id="rId20" Type="http://schemas.openxmlformats.org/officeDocument/2006/relationships/image" Target="../media/image52.jpeg"/><Relationship Id="rId2" Type="http://schemas.openxmlformats.org/officeDocument/2006/relationships/tags" Target="../tags/tag1317.xml"/><Relationship Id="rId19" Type="http://schemas.openxmlformats.org/officeDocument/2006/relationships/tags" Target="../tags/tag1333.xml"/><Relationship Id="rId18" Type="http://schemas.openxmlformats.org/officeDocument/2006/relationships/tags" Target="../tags/tag1332.xml"/><Relationship Id="rId17" Type="http://schemas.openxmlformats.org/officeDocument/2006/relationships/image" Target="../media/image51.jpeg"/><Relationship Id="rId16" Type="http://schemas.openxmlformats.org/officeDocument/2006/relationships/tags" Target="../tags/tag1331.xml"/><Relationship Id="rId15" Type="http://schemas.openxmlformats.org/officeDocument/2006/relationships/tags" Target="../tags/tag1330.xml"/><Relationship Id="rId14" Type="http://schemas.openxmlformats.org/officeDocument/2006/relationships/tags" Target="../tags/tag1329.xml"/><Relationship Id="rId13" Type="http://schemas.openxmlformats.org/officeDocument/2006/relationships/tags" Target="../tags/tag1328.xml"/><Relationship Id="rId12" Type="http://schemas.openxmlformats.org/officeDocument/2006/relationships/tags" Target="../tags/tag1327.xml"/><Relationship Id="rId11" Type="http://schemas.openxmlformats.org/officeDocument/2006/relationships/tags" Target="../tags/tag1326.xml"/><Relationship Id="rId10" Type="http://schemas.openxmlformats.org/officeDocument/2006/relationships/tags" Target="../tags/tag1325.xml"/><Relationship Id="rId1" Type="http://schemas.openxmlformats.org/officeDocument/2006/relationships/tags" Target="../tags/tag1316.xml"/></Relationships>
</file>

<file path=ppt/slides/_rels/slide36.xml.rels><?xml version="1.0" encoding="UTF-8" standalone="yes"?>
<Relationships xmlns="http://schemas.openxmlformats.org/package/2006/relationships"><Relationship Id="rId9" Type="http://schemas.openxmlformats.org/officeDocument/2006/relationships/tags" Target="../tags/tag1355.xml"/><Relationship Id="rId8" Type="http://schemas.openxmlformats.org/officeDocument/2006/relationships/tags" Target="../tags/tag1354.xml"/><Relationship Id="rId7" Type="http://schemas.openxmlformats.org/officeDocument/2006/relationships/tags" Target="../tags/tag1353.xml"/><Relationship Id="rId6" Type="http://schemas.openxmlformats.org/officeDocument/2006/relationships/tags" Target="../tags/tag1352.xml"/><Relationship Id="rId5" Type="http://schemas.openxmlformats.org/officeDocument/2006/relationships/tags" Target="../tags/tag1351.xml"/><Relationship Id="rId4" Type="http://schemas.openxmlformats.org/officeDocument/2006/relationships/tags" Target="../tags/tag1350.xml"/><Relationship Id="rId3" Type="http://schemas.openxmlformats.org/officeDocument/2006/relationships/tags" Target="../tags/tag1349.xml"/><Relationship Id="rId25" Type="http://schemas.openxmlformats.org/officeDocument/2006/relationships/slideLayout" Target="../slideLayouts/slideLayout17.xml"/><Relationship Id="rId24" Type="http://schemas.openxmlformats.org/officeDocument/2006/relationships/image" Target="../media/image23.svg"/><Relationship Id="rId23" Type="http://schemas.openxmlformats.org/officeDocument/2006/relationships/image" Target="../media/image32.png"/><Relationship Id="rId22" Type="http://schemas.openxmlformats.org/officeDocument/2006/relationships/tags" Target="../tags/tag1368.xml"/><Relationship Id="rId21" Type="http://schemas.openxmlformats.org/officeDocument/2006/relationships/tags" Target="../tags/tag1367.xml"/><Relationship Id="rId20" Type="http://schemas.openxmlformats.org/officeDocument/2006/relationships/tags" Target="../tags/tag1366.xml"/><Relationship Id="rId2" Type="http://schemas.openxmlformats.org/officeDocument/2006/relationships/tags" Target="../tags/tag1348.xml"/><Relationship Id="rId19" Type="http://schemas.openxmlformats.org/officeDocument/2006/relationships/tags" Target="../tags/tag1365.xml"/><Relationship Id="rId18" Type="http://schemas.openxmlformats.org/officeDocument/2006/relationships/tags" Target="../tags/tag1364.xml"/><Relationship Id="rId17" Type="http://schemas.openxmlformats.org/officeDocument/2006/relationships/tags" Target="../tags/tag1363.xml"/><Relationship Id="rId16" Type="http://schemas.openxmlformats.org/officeDocument/2006/relationships/tags" Target="../tags/tag1362.xml"/><Relationship Id="rId15" Type="http://schemas.openxmlformats.org/officeDocument/2006/relationships/tags" Target="../tags/tag1361.xml"/><Relationship Id="rId14" Type="http://schemas.openxmlformats.org/officeDocument/2006/relationships/tags" Target="../tags/tag1360.xml"/><Relationship Id="rId13" Type="http://schemas.openxmlformats.org/officeDocument/2006/relationships/tags" Target="../tags/tag1359.xml"/><Relationship Id="rId12" Type="http://schemas.openxmlformats.org/officeDocument/2006/relationships/tags" Target="../tags/tag1358.xml"/><Relationship Id="rId11" Type="http://schemas.openxmlformats.org/officeDocument/2006/relationships/tags" Target="../tags/tag1357.xml"/><Relationship Id="rId10" Type="http://schemas.openxmlformats.org/officeDocument/2006/relationships/tags" Target="../tags/tag1356.xml"/><Relationship Id="rId1" Type="http://schemas.openxmlformats.org/officeDocument/2006/relationships/tags" Target="../tags/tag1347.xml"/></Relationships>
</file>

<file path=ppt/slides/_rels/slide37.xml.rels><?xml version="1.0" encoding="UTF-8" standalone="yes"?>
<Relationships xmlns="http://schemas.openxmlformats.org/package/2006/relationships"><Relationship Id="rId9" Type="http://schemas.openxmlformats.org/officeDocument/2006/relationships/image" Target="../media/image32.png"/><Relationship Id="rId8" Type="http://schemas.openxmlformats.org/officeDocument/2006/relationships/tags" Target="../tags/tag1376.xml"/><Relationship Id="rId7" Type="http://schemas.openxmlformats.org/officeDocument/2006/relationships/tags" Target="../tags/tag1375.xml"/><Relationship Id="rId6" Type="http://schemas.openxmlformats.org/officeDocument/2006/relationships/tags" Target="../tags/tag1374.xml"/><Relationship Id="rId5" Type="http://schemas.openxmlformats.org/officeDocument/2006/relationships/tags" Target="../tags/tag1373.xml"/><Relationship Id="rId45" Type="http://schemas.openxmlformats.org/officeDocument/2006/relationships/slideLayout" Target="../slideLayouts/slideLayout19.xml"/><Relationship Id="rId44" Type="http://schemas.openxmlformats.org/officeDocument/2006/relationships/tags" Target="../tags/tag1410.xml"/><Relationship Id="rId43" Type="http://schemas.openxmlformats.org/officeDocument/2006/relationships/tags" Target="../tags/tag1409.xml"/><Relationship Id="rId42" Type="http://schemas.openxmlformats.org/officeDocument/2006/relationships/tags" Target="../tags/tag1408.xml"/><Relationship Id="rId41" Type="http://schemas.openxmlformats.org/officeDocument/2006/relationships/tags" Target="../tags/tag1407.xml"/><Relationship Id="rId40" Type="http://schemas.openxmlformats.org/officeDocument/2006/relationships/tags" Target="../tags/tag1406.xml"/><Relationship Id="rId4" Type="http://schemas.openxmlformats.org/officeDocument/2006/relationships/tags" Target="../tags/tag1372.xml"/><Relationship Id="rId39" Type="http://schemas.openxmlformats.org/officeDocument/2006/relationships/tags" Target="../tags/tag1405.xml"/><Relationship Id="rId38" Type="http://schemas.openxmlformats.org/officeDocument/2006/relationships/tags" Target="../tags/tag1404.xml"/><Relationship Id="rId37" Type="http://schemas.openxmlformats.org/officeDocument/2006/relationships/tags" Target="../tags/tag1403.xml"/><Relationship Id="rId36" Type="http://schemas.openxmlformats.org/officeDocument/2006/relationships/tags" Target="../tags/tag1402.xml"/><Relationship Id="rId35" Type="http://schemas.openxmlformats.org/officeDocument/2006/relationships/tags" Target="../tags/tag1401.xml"/><Relationship Id="rId34" Type="http://schemas.openxmlformats.org/officeDocument/2006/relationships/tags" Target="../tags/tag1400.xml"/><Relationship Id="rId33" Type="http://schemas.openxmlformats.org/officeDocument/2006/relationships/tags" Target="../tags/tag1399.xml"/><Relationship Id="rId32" Type="http://schemas.openxmlformats.org/officeDocument/2006/relationships/tags" Target="../tags/tag1398.xml"/><Relationship Id="rId31" Type="http://schemas.openxmlformats.org/officeDocument/2006/relationships/tags" Target="../tags/tag1397.xml"/><Relationship Id="rId30" Type="http://schemas.openxmlformats.org/officeDocument/2006/relationships/tags" Target="../tags/tag1396.xml"/><Relationship Id="rId3" Type="http://schemas.openxmlformats.org/officeDocument/2006/relationships/tags" Target="../tags/tag1371.xml"/><Relationship Id="rId29" Type="http://schemas.openxmlformats.org/officeDocument/2006/relationships/tags" Target="../tags/tag1395.xml"/><Relationship Id="rId28" Type="http://schemas.openxmlformats.org/officeDocument/2006/relationships/tags" Target="../tags/tag1394.xml"/><Relationship Id="rId27" Type="http://schemas.openxmlformats.org/officeDocument/2006/relationships/tags" Target="../tags/tag1393.xml"/><Relationship Id="rId26" Type="http://schemas.openxmlformats.org/officeDocument/2006/relationships/tags" Target="../tags/tag1392.xml"/><Relationship Id="rId25" Type="http://schemas.openxmlformats.org/officeDocument/2006/relationships/tags" Target="../tags/tag1391.xml"/><Relationship Id="rId24" Type="http://schemas.openxmlformats.org/officeDocument/2006/relationships/tags" Target="../tags/tag1390.xml"/><Relationship Id="rId23" Type="http://schemas.openxmlformats.org/officeDocument/2006/relationships/tags" Target="../tags/tag1389.xml"/><Relationship Id="rId22" Type="http://schemas.openxmlformats.org/officeDocument/2006/relationships/tags" Target="../tags/tag1388.xml"/><Relationship Id="rId21" Type="http://schemas.openxmlformats.org/officeDocument/2006/relationships/tags" Target="../tags/tag1387.xml"/><Relationship Id="rId20" Type="http://schemas.openxmlformats.org/officeDocument/2006/relationships/tags" Target="../tags/tag1386.xml"/><Relationship Id="rId2" Type="http://schemas.openxmlformats.org/officeDocument/2006/relationships/tags" Target="../tags/tag1370.xml"/><Relationship Id="rId19" Type="http://schemas.openxmlformats.org/officeDocument/2006/relationships/tags" Target="../tags/tag1385.xml"/><Relationship Id="rId18" Type="http://schemas.openxmlformats.org/officeDocument/2006/relationships/tags" Target="../tags/tag1384.xml"/><Relationship Id="rId17" Type="http://schemas.openxmlformats.org/officeDocument/2006/relationships/tags" Target="../tags/tag1383.xml"/><Relationship Id="rId16" Type="http://schemas.openxmlformats.org/officeDocument/2006/relationships/tags" Target="../tags/tag1382.xml"/><Relationship Id="rId15" Type="http://schemas.openxmlformats.org/officeDocument/2006/relationships/tags" Target="../tags/tag1381.xml"/><Relationship Id="rId14" Type="http://schemas.openxmlformats.org/officeDocument/2006/relationships/tags" Target="../tags/tag1380.xml"/><Relationship Id="rId13" Type="http://schemas.openxmlformats.org/officeDocument/2006/relationships/tags" Target="../tags/tag1379.xml"/><Relationship Id="rId12" Type="http://schemas.openxmlformats.org/officeDocument/2006/relationships/tags" Target="../tags/tag1378.xml"/><Relationship Id="rId11" Type="http://schemas.openxmlformats.org/officeDocument/2006/relationships/tags" Target="../tags/tag1377.xml"/><Relationship Id="rId10" Type="http://schemas.openxmlformats.org/officeDocument/2006/relationships/image" Target="../media/image23.svg"/><Relationship Id="rId1" Type="http://schemas.openxmlformats.org/officeDocument/2006/relationships/tags" Target="../tags/tag1369.xml"/></Relationships>
</file>

<file path=ppt/slides/_rels/slide38.xml.rels><?xml version="1.0" encoding="UTF-8" standalone="yes"?>
<Relationships xmlns="http://schemas.openxmlformats.org/package/2006/relationships"><Relationship Id="rId9" Type="http://schemas.openxmlformats.org/officeDocument/2006/relationships/tags" Target="../tags/tag1419.xml"/><Relationship Id="rId8" Type="http://schemas.openxmlformats.org/officeDocument/2006/relationships/tags" Target="../tags/tag1418.xml"/><Relationship Id="rId7" Type="http://schemas.openxmlformats.org/officeDocument/2006/relationships/tags" Target="../tags/tag1417.xml"/><Relationship Id="rId6" Type="http://schemas.openxmlformats.org/officeDocument/2006/relationships/tags" Target="../tags/tag1416.xml"/><Relationship Id="rId5" Type="http://schemas.openxmlformats.org/officeDocument/2006/relationships/tags" Target="../tags/tag1415.xml"/><Relationship Id="rId4" Type="http://schemas.openxmlformats.org/officeDocument/2006/relationships/tags" Target="../tags/tag1414.xml"/><Relationship Id="rId3" Type="http://schemas.openxmlformats.org/officeDocument/2006/relationships/tags" Target="../tags/tag1413.xml"/><Relationship Id="rId2" Type="http://schemas.openxmlformats.org/officeDocument/2006/relationships/tags" Target="../tags/tag1412.xml"/><Relationship Id="rId11" Type="http://schemas.openxmlformats.org/officeDocument/2006/relationships/slideLayout" Target="../slideLayouts/slideLayout13.xml"/><Relationship Id="rId10" Type="http://schemas.openxmlformats.org/officeDocument/2006/relationships/image" Target="../media/image16.png"/><Relationship Id="rId1" Type="http://schemas.openxmlformats.org/officeDocument/2006/relationships/tags" Target="../tags/tag1411.xml"/></Relationships>
</file>

<file path=ppt/slides/_rels/slide39.xml.rels><?xml version="1.0" encoding="UTF-8" standalone="yes"?>
<Relationships xmlns="http://schemas.openxmlformats.org/package/2006/relationships"><Relationship Id="rId9" Type="http://schemas.openxmlformats.org/officeDocument/2006/relationships/tags" Target="../tags/tag1428.xml"/><Relationship Id="rId8" Type="http://schemas.openxmlformats.org/officeDocument/2006/relationships/tags" Target="../tags/tag1427.xml"/><Relationship Id="rId7" Type="http://schemas.openxmlformats.org/officeDocument/2006/relationships/tags" Target="../tags/tag1426.xml"/><Relationship Id="rId6" Type="http://schemas.openxmlformats.org/officeDocument/2006/relationships/tags" Target="../tags/tag1425.xml"/><Relationship Id="rId5" Type="http://schemas.openxmlformats.org/officeDocument/2006/relationships/tags" Target="../tags/tag1424.xml"/><Relationship Id="rId4" Type="http://schemas.openxmlformats.org/officeDocument/2006/relationships/tags" Target="../tags/tag1423.xml"/><Relationship Id="rId3" Type="http://schemas.openxmlformats.org/officeDocument/2006/relationships/tags" Target="../tags/tag1422.xml"/><Relationship Id="rId2" Type="http://schemas.openxmlformats.org/officeDocument/2006/relationships/tags" Target="../tags/tag1421.xml"/><Relationship Id="rId12" Type="http://schemas.openxmlformats.org/officeDocument/2006/relationships/notesSlide" Target="../notesSlides/notesSlide9.xml"/><Relationship Id="rId11" Type="http://schemas.openxmlformats.org/officeDocument/2006/relationships/slideLayout" Target="../slideLayouts/slideLayout14.xml"/><Relationship Id="rId10" Type="http://schemas.openxmlformats.org/officeDocument/2006/relationships/tags" Target="../tags/tag1429.xml"/><Relationship Id="rId1" Type="http://schemas.openxmlformats.org/officeDocument/2006/relationships/tags" Target="../tags/tag1420.xml"/></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4.xml"/><Relationship Id="rId5" Type="http://schemas.openxmlformats.org/officeDocument/2006/relationships/tags" Target="../tags/tag232.xml"/><Relationship Id="rId4" Type="http://schemas.openxmlformats.org/officeDocument/2006/relationships/tags" Target="../tags/tag231.xml"/><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s>
</file>

<file path=ppt/slides/_rels/slide40.xml.rels><?xml version="1.0" encoding="UTF-8" standalone="yes"?>
<Relationships xmlns="http://schemas.openxmlformats.org/package/2006/relationships"><Relationship Id="rId9" Type="http://schemas.openxmlformats.org/officeDocument/2006/relationships/tags" Target="../tags/tag1441.xml"/><Relationship Id="rId8" Type="http://schemas.openxmlformats.org/officeDocument/2006/relationships/tags" Target="../tags/tag1440.xml"/><Relationship Id="rId7" Type="http://schemas.openxmlformats.org/officeDocument/2006/relationships/tags" Target="../tags/tag1439.xml"/><Relationship Id="rId6" Type="http://schemas.openxmlformats.org/officeDocument/2006/relationships/tags" Target="../tags/tag1438.xml"/><Relationship Id="rId5" Type="http://schemas.openxmlformats.org/officeDocument/2006/relationships/tags" Target="../tags/tag1437.xml"/><Relationship Id="rId4" Type="http://schemas.openxmlformats.org/officeDocument/2006/relationships/tags" Target="../tags/tag1436.xml"/><Relationship Id="rId3" Type="http://schemas.openxmlformats.org/officeDocument/2006/relationships/tags" Target="../tags/tag1435.xml"/><Relationship Id="rId20" Type="http://schemas.openxmlformats.org/officeDocument/2006/relationships/notesSlide" Target="../notesSlides/notesSlide10.xml"/><Relationship Id="rId2" Type="http://schemas.openxmlformats.org/officeDocument/2006/relationships/tags" Target="../tags/tag1434.xml"/><Relationship Id="rId19" Type="http://schemas.openxmlformats.org/officeDocument/2006/relationships/slideLayout" Target="../slideLayouts/slideLayout14.xml"/><Relationship Id="rId18" Type="http://schemas.openxmlformats.org/officeDocument/2006/relationships/tags" Target="../tags/tag1450.xml"/><Relationship Id="rId17" Type="http://schemas.openxmlformats.org/officeDocument/2006/relationships/tags" Target="../tags/tag1449.xml"/><Relationship Id="rId16" Type="http://schemas.openxmlformats.org/officeDocument/2006/relationships/tags" Target="../tags/tag1448.xml"/><Relationship Id="rId15" Type="http://schemas.openxmlformats.org/officeDocument/2006/relationships/tags" Target="../tags/tag1447.xml"/><Relationship Id="rId14" Type="http://schemas.openxmlformats.org/officeDocument/2006/relationships/tags" Target="../tags/tag1446.xml"/><Relationship Id="rId13" Type="http://schemas.openxmlformats.org/officeDocument/2006/relationships/tags" Target="../tags/tag1445.xml"/><Relationship Id="rId12" Type="http://schemas.openxmlformats.org/officeDocument/2006/relationships/tags" Target="../tags/tag1444.xml"/><Relationship Id="rId11" Type="http://schemas.openxmlformats.org/officeDocument/2006/relationships/tags" Target="../tags/tag1443.xml"/><Relationship Id="rId10" Type="http://schemas.openxmlformats.org/officeDocument/2006/relationships/tags" Target="../tags/tag1442.xml"/><Relationship Id="rId1" Type="http://schemas.openxmlformats.org/officeDocument/2006/relationships/tags" Target="../tags/tag1433.xml"/></Relationships>
</file>

<file path=ppt/slides/_rels/slide41.xml.rels><?xml version="1.0" encoding="UTF-8" standalone="yes"?>
<Relationships xmlns="http://schemas.openxmlformats.org/package/2006/relationships"><Relationship Id="rId9" Type="http://schemas.openxmlformats.org/officeDocument/2006/relationships/tags" Target="../tags/tag1462.xml"/><Relationship Id="rId8" Type="http://schemas.openxmlformats.org/officeDocument/2006/relationships/tags" Target="../tags/tag1461.xml"/><Relationship Id="rId7" Type="http://schemas.openxmlformats.org/officeDocument/2006/relationships/tags" Target="../tags/tag1460.xml"/><Relationship Id="rId6" Type="http://schemas.openxmlformats.org/officeDocument/2006/relationships/tags" Target="../tags/tag1459.xml"/><Relationship Id="rId5" Type="http://schemas.openxmlformats.org/officeDocument/2006/relationships/tags" Target="../tags/tag1458.xml"/><Relationship Id="rId4" Type="http://schemas.openxmlformats.org/officeDocument/2006/relationships/tags" Target="../tags/tag1457.xml"/><Relationship Id="rId3" Type="http://schemas.openxmlformats.org/officeDocument/2006/relationships/tags" Target="../tags/tag1456.xml"/><Relationship Id="rId2" Type="http://schemas.openxmlformats.org/officeDocument/2006/relationships/tags" Target="../tags/tag1455.xml"/><Relationship Id="rId12" Type="http://schemas.openxmlformats.org/officeDocument/2006/relationships/notesSlide" Target="../notesSlides/notesSlide11.xml"/><Relationship Id="rId11" Type="http://schemas.openxmlformats.org/officeDocument/2006/relationships/slideLayout" Target="../slideLayouts/slideLayout14.xml"/><Relationship Id="rId10" Type="http://schemas.openxmlformats.org/officeDocument/2006/relationships/tags" Target="../tags/tag1463.xml"/><Relationship Id="rId1" Type="http://schemas.openxmlformats.org/officeDocument/2006/relationships/tags" Target="../tags/tag1454.xml"/></Relationships>
</file>

<file path=ppt/slides/_rels/slide42.xml.rels><?xml version="1.0" encoding="UTF-8" standalone="yes"?>
<Relationships xmlns="http://schemas.openxmlformats.org/package/2006/relationships"><Relationship Id="rId9" Type="http://schemas.openxmlformats.org/officeDocument/2006/relationships/tags" Target="../tags/tag1475.xml"/><Relationship Id="rId8" Type="http://schemas.openxmlformats.org/officeDocument/2006/relationships/tags" Target="../tags/tag1474.xml"/><Relationship Id="rId7" Type="http://schemas.openxmlformats.org/officeDocument/2006/relationships/tags" Target="../tags/tag1473.xml"/><Relationship Id="rId6" Type="http://schemas.openxmlformats.org/officeDocument/2006/relationships/tags" Target="../tags/tag1472.xml"/><Relationship Id="rId5" Type="http://schemas.openxmlformats.org/officeDocument/2006/relationships/tags" Target="../tags/tag1471.xml"/><Relationship Id="rId4" Type="http://schemas.openxmlformats.org/officeDocument/2006/relationships/tags" Target="../tags/tag1470.xml"/><Relationship Id="rId3" Type="http://schemas.openxmlformats.org/officeDocument/2006/relationships/tags" Target="../tags/tag1469.xml"/><Relationship Id="rId2" Type="http://schemas.openxmlformats.org/officeDocument/2006/relationships/tags" Target="../tags/tag1468.xml"/><Relationship Id="rId12" Type="http://schemas.openxmlformats.org/officeDocument/2006/relationships/notesSlide" Target="../notesSlides/notesSlide12.xml"/><Relationship Id="rId11" Type="http://schemas.openxmlformats.org/officeDocument/2006/relationships/slideLayout" Target="../slideLayouts/slideLayout14.xml"/><Relationship Id="rId10" Type="http://schemas.openxmlformats.org/officeDocument/2006/relationships/tags" Target="../tags/tag1476.xml"/><Relationship Id="rId1" Type="http://schemas.openxmlformats.org/officeDocument/2006/relationships/tags" Target="../tags/tag1467.xml"/></Relationships>
</file>

<file path=ppt/slides/_rels/slide43.xml.rels><?xml version="1.0" encoding="UTF-8" standalone="yes"?>
<Relationships xmlns="http://schemas.openxmlformats.org/package/2006/relationships"><Relationship Id="rId9" Type="http://schemas.openxmlformats.org/officeDocument/2006/relationships/tags" Target="../tags/tag1488.xml"/><Relationship Id="rId8" Type="http://schemas.openxmlformats.org/officeDocument/2006/relationships/tags" Target="../tags/tag1487.xml"/><Relationship Id="rId7" Type="http://schemas.openxmlformats.org/officeDocument/2006/relationships/tags" Target="../tags/tag1486.xml"/><Relationship Id="rId6" Type="http://schemas.openxmlformats.org/officeDocument/2006/relationships/tags" Target="../tags/tag1485.xml"/><Relationship Id="rId5" Type="http://schemas.openxmlformats.org/officeDocument/2006/relationships/tags" Target="../tags/tag1484.xml"/><Relationship Id="rId4" Type="http://schemas.openxmlformats.org/officeDocument/2006/relationships/tags" Target="../tags/tag1483.xml"/><Relationship Id="rId3" Type="http://schemas.openxmlformats.org/officeDocument/2006/relationships/tags" Target="../tags/tag1482.xml"/><Relationship Id="rId2" Type="http://schemas.openxmlformats.org/officeDocument/2006/relationships/tags" Target="../tags/tag1481.xml"/><Relationship Id="rId12" Type="http://schemas.openxmlformats.org/officeDocument/2006/relationships/notesSlide" Target="../notesSlides/notesSlide13.xml"/><Relationship Id="rId11" Type="http://schemas.openxmlformats.org/officeDocument/2006/relationships/slideLayout" Target="../slideLayouts/slideLayout14.xml"/><Relationship Id="rId10" Type="http://schemas.openxmlformats.org/officeDocument/2006/relationships/tags" Target="../tags/tag1489.xml"/><Relationship Id="rId1" Type="http://schemas.openxmlformats.org/officeDocument/2006/relationships/tags" Target="../tags/tag1480.xml"/></Relationships>
</file>

<file path=ppt/slides/_rels/slide44.xml.rels><?xml version="1.0" encoding="UTF-8" standalone="yes"?>
<Relationships xmlns="http://schemas.openxmlformats.org/package/2006/relationships"><Relationship Id="rId9" Type="http://schemas.openxmlformats.org/officeDocument/2006/relationships/tags" Target="../tags/tag1501.xml"/><Relationship Id="rId8" Type="http://schemas.openxmlformats.org/officeDocument/2006/relationships/tags" Target="../tags/tag1500.xml"/><Relationship Id="rId7" Type="http://schemas.openxmlformats.org/officeDocument/2006/relationships/tags" Target="../tags/tag1499.xml"/><Relationship Id="rId6" Type="http://schemas.openxmlformats.org/officeDocument/2006/relationships/tags" Target="../tags/tag1498.xml"/><Relationship Id="rId5" Type="http://schemas.openxmlformats.org/officeDocument/2006/relationships/tags" Target="../tags/tag1497.xml"/><Relationship Id="rId4" Type="http://schemas.openxmlformats.org/officeDocument/2006/relationships/tags" Target="../tags/tag1496.xml"/><Relationship Id="rId3" Type="http://schemas.openxmlformats.org/officeDocument/2006/relationships/tags" Target="../tags/tag1495.xml"/><Relationship Id="rId24" Type="http://schemas.openxmlformats.org/officeDocument/2006/relationships/notesSlide" Target="../notesSlides/notesSlide14.xml"/><Relationship Id="rId23" Type="http://schemas.openxmlformats.org/officeDocument/2006/relationships/slideLayout" Target="../slideLayouts/slideLayout14.xml"/><Relationship Id="rId22" Type="http://schemas.openxmlformats.org/officeDocument/2006/relationships/tags" Target="../tags/tag1514.xml"/><Relationship Id="rId21" Type="http://schemas.openxmlformats.org/officeDocument/2006/relationships/tags" Target="../tags/tag1513.xml"/><Relationship Id="rId20" Type="http://schemas.openxmlformats.org/officeDocument/2006/relationships/tags" Target="../tags/tag1512.xml"/><Relationship Id="rId2" Type="http://schemas.openxmlformats.org/officeDocument/2006/relationships/tags" Target="../tags/tag1494.xml"/><Relationship Id="rId19" Type="http://schemas.openxmlformats.org/officeDocument/2006/relationships/tags" Target="../tags/tag1511.xml"/><Relationship Id="rId18" Type="http://schemas.openxmlformats.org/officeDocument/2006/relationships/tags" Target="../tags/tag1510.xml"/><Relationship Id="rId17" Type="http://schemas.openxmlformats.org/officeDocument/2006/relationships/tags" Target="../tags/tag1509.xml"/><Relationship Id="rId16" Type="http://schemas.openxmlformats.org/officeDocument/2006/relationships/tags" Target="../tags/tag1508.xml"/><Relationship Id="rId15" Type="http://schemas.openxmlformats.org/officeDocument/2006/relationships/tags" Target="../tags/tag1507.xml"/><Relationship Id="rId14" Type="http://schemas.openxmlformats.org/officeDocument/2006/relationships/tags" Target="../tags/tag1506.xml"/><Relationship Id="rId13" Type="http://schemas.openxmlformats.org/officeDocument/2006/relationships/tags" Target="../tags/tag1505.xml"/><Relationship Id="rId12" Type="http://schemas.openxmlformats.org/officeDocument/2006/relationships/tags" Target="../tags/tag1504.xml"/><Relationship Id="rId11" Type="http://schemas.openxmlformats.org/officeDocument/2006/relationships/tags" Target="../tags/tag1503.xml"/><Relationship Id="rId10" Type="http://schemas.openxmlformats.org/officeDocument/2006/relationships/tags" Target="../tags/tag1502.xml"/><Relationship Id="rId1" Type="http://schemas.openxmlformats.org/officeDocument/2006/relationships/tags" Target="../tags/tag1493.xml"/></Relationships>
</file>

<file path=ppt/slides/_rels/slide45.xml.rels><?xml version="1.0" encoding="UTF-8" standalone="yes"?>
<Relationships xmlns="http://schemas.openxmlformats.org/package/2006/relationships"><Relationship Id="rId9" Type="http://schemas.openxmlformats.org/officeDocument/2006/relationships/tags" Target="../tags/tag1526.xml"/><Relationship Id="rId8" Type="http://schemas.openxmlformats.org/officeDocument/2006/relationships/tags" Target="../tags/tag1525.xml"/><Relationship Id="rId7" Type="http://schemas.openxmlformats.org/officeDocument/2006/relationships/tags" Target="../tags/tag1524.xml"/><Relationship Id="rId6" Type="http://schemas.openxmlformats.org/officeDocument/2006/relationships/tags" Target="../tags/tag1523.xml"/><Relationship Id="rId5" Type="http://schemas.openxmlformats.org/officeDocument/2006/relationships/tags" Target="../tags/tag1522.xml"/><Relationship Id="rId4" Type="http://schemas.openxmlformats.org/officeDocument/2006/relationships/tags" Target="../tags/tag1521.xml"/><Relationship Id="rId3" Type="http://schemas.openxmlformats.org/officeDocument/2006/relationships/tags" Target="../tags/tag1520.xml"/><Relationship Id="rId20" Type="http://schemas.openxmlformats.org/officeDocument/2006/relationships/notesSlide" Target="../notesSlides/notesSlide15.xml"/><Relationship Id="rId2" Type="http://schemas.openxmlformats.org/officeDocument/2006/relationships/tags" Target="../tags/tag1519.xml"/><Relationship Id="rId19" Type="http://schemas.openxmlformats.org/officeDocument/2006/relationships/slideLayout" Target="../slideLayouts/slideLayout14.xml"/><Relationship Id="rId18" Type="http://schemas.openxmlformats.org/officeDocument/2006/relationships/tags" Target="../tags/tag1535.xml"/><Relationship Id="rId17" Type="http://schemas.openxmlformats.org/officeDocument/2006/relationships/tags" Target="../tags/tag1534.xml"/><Relationship Id="rId16" Type="http://schemas.openxmlformats.org/officeDocument/2006/relationships/tags" Target="../tags/tag1533.xml"/><Relationship Id="rId15" Type="http://schemas.openxmlformats.org/officeDocument/2006/relationships/tags" Target="../tags/tag1532.xml"/><Relationship Id="rId14" Type="http://schemas.openxmlformats.org/officeDocument/2006/relationships/tags" Target="../tags/tag1531.xml"/><Relationship Id="rId13" Type="http://schemas.openxmlformats.org/officeDocument/2006/relationships/tags" Target="../tags/tag1530.xml"/><Relationship Id="rId12" Type="http://schemas.openxmlformats.org/officeDocument/2006/relationships/tags" Target="../tags/tag1529.xml"/><Relationship Id="rId11" Type="http://schemas.openxmlformats.org/officeDocument/2006/relationships/tags" Target="../tags/tag1528.xml"/><Relationship Id="rId10" Type="http://schemas.openxmlformats.org/officeDocument/2006/relationships/tags" Target="../tags/tag1527.xml"/><Relationship Id="rId1" Type="http://schemas.openxmlformats.org/officeDocument/2006/relationships/tags" Target="../tags/tag1518.xml"/></Relationships>
</file>

<file path=ppt/slides/_rels/slide46.xml.rels><?xml version="1.0" encoding="UTF-8" standalone="yes"?>
<Relationships xmlns="http://schemas.openxmlformats.org/package/2006/relationships"><Relationship Id="rId9" Type="http://schemas.openxmlformats.org/officeDocument/2006/relationships/tags" Target="../tags/tag1547.xml"/><Relationship Id="rId8" Type="http://schemas.openxmlformats.org/officeDocument/2006/relationships/tags" Target="../tags/tag1546.xml"/><Relationship Id="rId7" Type="http://schemas.openxmlformats.org/officeDocument/2006/relationships/tags" Target="../tags/tag1545.xml"/><Relationship Id="rId6" Type="http://schemas.openxmlformats.org/officeDocument/2006/relationships/tags" Target="../tags/tag1544.xml"/><Relationship Id="rId5" Type="http://schemas.openxmlformats.org/officeDocument/2006/relationships/tags" Target="../tags/tag1543.xml"/><Relationship Id="rId4" Type="http://schemas.openxmlformats.org/officeDocument/2006/relationships/tags" Target="../tags/tag1542.xml"/><Relationship Id="rId3" Type="http://schemas.openxmlformats.org/officeDocument/2006/relationships/tags" Target="../tags/tag1541.xml"/><Relationship Id="rId2" Type="http://schemas.openxmlformats.org/officeDocument/2006/relationships/tags" Target="../tags/tag1540.xml"/><Relationship Id="rId12" Type="http://schemas.openxmlformats.org/officeDocument/2006/relationships/notesSlide" Target="../notesSlides/notesSlide16.xml"/><Relationship Id="rId11" Type="http://schemas.openxmlformats.org/officeDocument/2006/relationships/slideLayout" Target="../slideLayouts/slideLayout14.xml"/><Relationship Id="rId10" Type="http://schemas.openxmlformats.org/officeDocument/2006/relationships/tags" Target="../tags/tag1548.xml"/><Relationship Id="rId1" Type="http://schemas.openxmlformats.org/officeDocument/2006/relationships/tags" Target="../tags/tag1539.xml"/></Relationships>
</file>

<file path=ppt/slides/_rels/slide47.xml.rels><?xml version="1.0" encoding="UTF-8" standalone="yes"?>
<Relationships xmlns="http://schemas.openxmlformats.org/package/2006/relationships"><Relationship Id="rId9" Type="http://schemas.openxmlformats.org/officeDocument/2006/relationships/tags" Target="../tags/tag1560.xml"/><Relationship Id="rId8" Type="http://schemas.openxmlformats.org/officeDocument/2006/relationships/tags" Target="../tags/tag1559.xml"/><Relationship Id="rId7" Type="http://schemas.openxmlformats.org/officeDocument/2006/relationships/tags" Target="../tags/tag1558.xml"/><Relationship Id="rId6" Type="http://schemas.openxmlformats.org/officeDocument/2006/relationships/tags" Target="../tags/tag1557.xml"/><Relationship Id="rId5" Type="http://schemas.openxmlformats.org/officeDocument/2006/relationships/tags" Target="../tags/tag1556.xml"/><Relationship Id="rId4" Type="http://schemas.openxmlformats.org/officeDocument/2006/relationships/tags" Target="../tags/tag1555.xml"/><Relationship Id="rId3" Type="http://schemas.openxmlformats.org/officeDocument/2006/relationships/tags" Target="../tags/tag1554.xml"/><Relationship Id="rId2" Type="http://schemas.openxmlformats.org/officeDocument/2006/relationships/tags" Target="../tags/tag1553.xml"/><Relationship Id="rId11" Type="http://schemas.openxmlformats.org/officeDocument/2006/relationships/slideLayout" Target="../slideLayouts/slideLayout13.xml"/><Relationship Id="rId10" Type="http://schemas.openxmlformats.org/officeDocument/2006/relationships/image" Target="../media/image16.png"/><Relationship Id="rId1" Type="http://schemas.openxmlformats.org/officeDocument/2006/relationships/tags" Target="../tags/tag1552.xml"/></Relationships>
</file>

<file path=ppt/slides/_rels/slide48.xml.rels><?xml version="1.0" encoding="UTF-8" standalone="yes"?>
<Relationships xmlns="http://schemas.openxmlformats.org/package/2006/relationships"><Relationship Id="rId9" Type="http://schemas.openxmlformats.org/officeDocument/2006/relationships/tags" Target="../tags/tag1569.xml"/><Relationship Id="rId8" Type="http://schemas.openxmlformats.org/officeDocument/2006/relationships/tags" Target="../tags/tag1568.xml"/><Relationship Id="rId7" Type="http://schemas.openxmlformats.org/officeDocument/2006/relationships/tags" Target="../tags/tag1567.xml"/><Relationship Id="rId6" Type="http://schemas.openxmlformats.org/officeDocument/2006/relationships/tags" Target="../tags/tag1566.xml"/><Relationship Id="rId5" Type="http://schemas.openxmlformats.org/officeDocument/2006/relationships/tags" Target="../tags/tag1565.xml"/><Relationship Id="rId4" Type="http://schemas.openxmlformats.org/officeDocument/2006/relationships/tags" Target="../tags/tag1564.xml"/><Relationship Id="rId3" Type="http://schemas.openxmlformats.org/officeDocument/2006/relationships/tags" Target="../tags/tag1563.xml"/><Relationship Id="rId2" Type="http://schemas.openxmlformats.org/officeDocument/2006/relationships/tags" Target="../tags/tag1562.xml"/><Relationship Id="rId11" Type="http://schemas.openxmlformats.org/officeDocument/2006/relationships/notesSlide" Target="../notesSlides/notesSlide17.xml"/><Relationship Id="rId10" Type="http://schemas.openxmlformats.org/officeDocument/2006/relationships/slideLayout" Target="../slideLayouts/slideLayout14.xml"/><Relationship Id="rId1" Type="http://schemas.openxmlformats.org/officeDocument/2006/relationships/tags" Target="../tags/tag1561.xml"/></Relationships>
</file>

<file path=ppt/slides/_rels/slide49.xml.rels><?xml version="1.0" encoding="UTF-8" standalone="yes"?>
<Relationships xmlns="http://schemas.openxmlformats.org/package/2006/relationships"><Relationship Id="rId9" Type="http://schemas.openxmlformats.org/officeDocument/2006/relationships/tags" Target="../tags/tag1581.xml"/><Relationship Id="rId8" Type="http://schemas.openxmlformats.org/officeDocument/2006/relationships/tags" Target="../tags/tag1580.xml"/><Relationship Id="rId7" Type="http://schemas.openxmlformats.org/officeDocument/2006/relationships/tags" Target="../tags/tag1579.xml"/><Relationship Id="rId6" Type="http://schemas.openxmlformats.org/officeDocument/2006/relationships/tags" Target="../tags/tag1578.xml"/><Relationship Id="rId5" Type="http://schemas.openxmlformats.org/officeDocument/2006/relationships/tags" Target="../tags/tag1577.xml"/><Relationship Id="rId4" Type="http://schemas.openxmlformats.org/officeDocument/2006/relationships/tags" Target="../tags/tag1576.xml"/><Relationship Id="rId3" Type="http://schemas.openxmlformats.org/officeDocument/2006/relationships/tags" Target="../tags/tag1575.xml"/><Relationship Id="rId2" Type="http://schemas.openxmlformats.org/officeDocument/2006/relationships/tags" Target="../tags/tag1574.xml"/><Relationship Id="rId14" Type="http://schemas.openxmlformats.org/officeDocument/2006/relationships/notesSlide" Target="../notesSlides/notesSlide18.xml"/><Relationship Id="rId13" Type="http://schemas.openxmlformats.org/officeDocument/2006/relationships/slideLayout" Target="../slideLayouts/slideLayout14.xml"/><Relationship Id="rId12" Type="http://schemas.openxmlformats.org/officeDocument/2006/relationships/tags" Target="../tags/tag1584.xml"/><Relationship Id="rId11" Type="http://schemas.openxmlformats.org/officeDocument/2006/relationships/tags" Target="../tags/tag1583.xml"/><Relationship Id="rId10" Type="http://schemas.openxmlformats.org/officeDocument/2006/relationships/tags" Target="../tags/tag1582.xml"/><Relationship Id="rId1" Type="http://schemas.openxmlformats.org/officeDocument/2006/relationships/tags" Target="../tags/tag1573.xml"/></Relationships>
</file>

<file path=ppt/slides/_rels/slide5.xml.rels><?xml version="1.0" encoding="UTF-8" standalone="yes"?>
<Relationships xmlns="http://schemas.openxmlformats.org/package/2006/relationships"><Relationship Id="rId9" Type="http://schemas.openxmlformats.org/officeDocument/2006/relationships/tags" Target="../tags/tag244.xml"/><Relationship Id="rId8" Type="http://schemas.openxmlformats.org/officeDocument/2006/relationships/tags" Target="../tags/tag243.xml"/><Relationship Id="rId7" Type="http://schemas.openxmlformats.org/officeDocument/2006/relationships/tags" Target="../tags/tag242.xml"/><Relationship Id="rId6" Type="http://schemas.openxmlformats.org/officeDocument/2006/relationships/tags" Target="../tags/tag241.xml"/><Relationship Id="rId5" Type="http://schemas.openxmlformats.org/officeDocument/2006/relationships/tags" Target="../tags/tag240.xml"/><Relationship Id="rId4" Type="http://schemas.openxmlformats.org/officeDocument/2006/relationships/tags" Target="../tags/tag239.xml"/><Relationship Id="rId3" Type="http://schemas.openxmlformats.org/officeDocument/2006/relationships/tags" Target="../tags/tag238.xml"/><Relationship Id="rId2" Type="http://schemas.openxmlformats.org/officeDocument/2006/relationships/tags" Target="../tags/tag237.xml"/><Relationship Id="rId11" Type="http://schemas.openxmlformats.org/officeDocument/2006/relationships/slideLayout" Target="../slideLayouts/slideLayout13.xml"/><Relationship Id="rId10" Type="http://schemas.openxmlformats.org/officeDocument/2006/relationships/image" Target="../media/image16.png"/><Relationship Id="rId1" Type="http://schemas.openxmlformats.org/officeDocument/2006/relationships/tags" Target="../tags/tag236.xml"/></Relationships>
</file>

<file path=ppt/slides/_rels/slide50.xml.rels><?xml version="1.0" encoding="UTF-8" standalone="yes"?>
<Relationships xmlns="http://schemas.openxmlformats.org/package/2006/relationships"><Relationship Id="rId9" Type="http://schemas.openxmlformats.org/officeDocument/2006/relationships/tags" Target="../tags/tag1595.xml"/><Relationship Id="rId8" Type="http://schemas.openxmlformats.org/officeDocument/2006/relationships/tags" Target="../tags/tag1594.xml"/><Relationship Id="rId7" Type="http://schemas.openxmlformats.org/officeDocument/2006/relationships/image" Target="../media/image15.png"/><Relationship Id="rId6" Type="http://schemas.openxmlformats.org/officeDocument/2006/relationships/tags" Target="../tags/tag1593.xml"/><Relationship Id="rId5" Type="http://schemas.openxmlformats.org/officeDocument/2006/relationships/tags" Target="../tags/tag1592.xml"/><Relationship Id="rId4" Type="http://schemas.openxmlformats.org/officeDocument/2006/relationships/tags" Target="../tags/tag1591.xml"/><Relationship Id="rId3" Type="http://schemas.openxmlformats.org/officeDocument/2006/relationships/tags" Target="../tags/tag1590.xml"/><Relationship Id="rId2" Type="http://schemas.openxmlformats.org/officeDocument/2006/relationships/tags" Target="../tags/tag1589.xml"/><Relationship Id="rId15" Type="http://schemas.openxmlformats.org/officeDocument/2006/relationships/notesSlide" Target="../notesSlides/notesSlide19.xml"/><Relationship Id="rId14" Type="http://schemas.openxmlformats.org/officeDocument/2006/relationships/slideLayout" Target="../slideLayouts/slideLayout13.xml"/><Relationship Id="rId13" Type="http://schemas.openxmlformats.org/officeDocument/2006/relationships/tags" Target="../tags/tag1598.xml"/><Relationship Id="rId12" Type="http://schemas.openxmlformats.org/officeDocument/2006/relationships/tags" Target="../tags/tag1597.xml"/><Relationship Id="rId11" Type="http://schemas.openxmlformats.org/officeDocument/2006/relationships/tags" Target="../tags/tag1596.xml"/><Relationship Id="rId10" Type="http://schemas.openxmlformats.org/officeDocument/2006/relationships/image" Target="../media/image16.png"/><Relationship Id="rId1" Type="http://schemas.openxmlformats.org/officeDocument/2006/relationships/tags" Target="../tags/tag1588.xml"/></Relationships>
</file>

<file path=ppt/slides/_rels/slide6.xml.rels><?xml version="1.0" encoding="UTF-8" standalone="yes"?>
<Relationships xmlns="http://schemas.openxmlformats.org/package/2006/relationships"><Relationship Id="rId9" Type="http://schemas.openxmlformats.org/officeDocument/2006/relationships/tags" Target="../tags/tag253.xml"/><Relationship Id="rId85" Type="http://schemas.openxmlformats.org/officeDocument/2006/relationships/slideLayout" Target="../slideLayouts/slideLayout14.xml"/><Relationship Id="rId84" Type="http://schemas.openxmlformats.org/officeDocument/2006/relationships/tags" Target="../tags/tag326.xml"/><Relationship Id="rId83" Type="http://schemas.openxmlformats.org/officeDocument/2006/relationships/tags" Target="../tags/tag325.xml"/><Relationship Id="rId82" Type="http://schemas.openxmlformats.org/officeDocument/2006/relationships/tags" Target="../tags/tag324.xml"/><Relationship Id="rId81" Type="http://schemas.openxmlformats.org/officeDocument/2006/relationships/tags" Target="../tags/tag323.xml"/><Relationship Id="rId80" Type="http://schemas.openxmlformats.org/officeDocument/2006/relationships/tags" Target="../tags/tag322.xml"/><Relationship Id="rId8" Type="http://schemas.openxmlformats.org/officeDocument/2006/relationships/tags" Target="../tags/tag252.xml"/><Relationship Id="rId79" Type="http://schemas.openxmlformats.org/officeDocument/2006/relationships/tags" Target="../tags/tag321.xml"/><Relationship Id="rId78" Type="http://schemas.openxmlformats.org/officeDocument/2006/relationships/tags" Target="../tags/tag320.xml"/><Relationship Id="rId77" Type="http://schemas.openxmlformats.org/officeDocument/2006/relationships/tags" Target="../tags/tag319.xml"/><Relationship Id="rId76" Type="http://schemas.openxmlformats.org/officeDocument/2006/relationships/tags" Target="../tags/tag318.xml"/><Relationship Id="rId75" Type="http://schemas.openxmlformats.org/officeDocument/2006/relationships/tags" Target="../tags/tag317.xml"/><Relationship Id="rId74" Type="http://schemas.openxmlformats.org/officeDocument/2006/relationships/tags" Target="../tags/tag316.xml"/><Relationship Id="rId73" Type="http://schemas.openxmlformats.org/officeDocument/2006/relationships/tags" Target="../tags/tag315.xml"/><Relationship Id="rId72" Type="http://schemas.openxmlformats.org/officeDocument/2006/relationships/tags" Target="../tags/tag314.xml"/><Relationship Id="rId71" Type="http://schemas.openxmlformats.org/officeDocument/2006/relationships/tags" Target="../tags/tag313.xml"/><Relationship Id="rId70" Type="http://schemas.openxmlformats.org/officeDocument/2006/relationships/tags" Target="../tags/tag312.xml"/><Relationship Id="rId7" Type="http://schemas.openxmlformats.org/officeDocument/2006/relationships/tags" Target="../tags/tag251.xml"/><Relationship Id="rId69" Type="http://schemas.openxmlformats.org/officeDocument/2006/relationships/tags" Target="../tags/tag311.xml"/><Relationship Id="rId68" Type="http://schemas.openxmlformats.org/officeDocument/2006/relationships/tags" Target="../tags/tag310.xml"/><Relationship Id="rId67" Type="http://schemas.openxmlformats.org/officeDocument/2006/relationships/tags" Target="../tags/tag309.xml"/><Relationship Id="rId66" Type="http://schemas.openxmlformats.org/officeDocument/2006/relationships/tags" Target="../tags/tag308.xml"/><Relationship Id="rId65" Type="http://schemas.openxmlformats.org/officeDocument/2006/relationships/tags" Target="../tags/tag307.xml"/><Relationship Id="rId64" Type="http://schemas.openxmlformats.org/officeDocument/2006/relationships/tags" Target="../tags/tag306.xml"/><Relationship Id="rId63" Type="http://schemas.openxmlformats.org/officeDocument/2006/relationships/tags" Target="../tags/tag305.xml"/><Relationship Id="rId62" Type="http://schemas.openxmlformats.org/officeDocument/2006/relationships/tags" Target="../tags/tag304.xml"/><Relationship Id="rId61" Type="http://schemas.openxmlformats.org/officeDocument/2006/relationships/tags" Target="../tags/tag303.xml"/><Relationship Id="rId60" Type="http://schemas.openxmlformats.org/officeDocument/2006/relationships/tags" Target="../tags/tag302.xml"/><Relationship Id="rId6" Type="http://schemas.openxmlformats.org/officeDocument/2006/relationships/tags" Target="../tags/tag250.xml"/><Relationship Id="rId59" Type="http://schemas.openxmlformats.org/officeDocument/2006/relationships/tags" Target="../tags/tag301.xml"/><Relationship Id="rId58" Type="http://schemas.openxmlformats.org/officeDocument/2006/relationships/tags" Target="../tags/tag300.xml"/><Relationship Id="rId57" Type="http://schemas.openxmlformats.org/officeDocument/2006/relationships/tags" Target="../tags/tag299.xml"/><Relationship Id="rId56" Type="http://schemas.openxmlformats.org/officeDocument/2006/relationships/tags" Target="../tags/tag298.xml"/><Relationship Id="rId55" Type="http://schemas.openxmlformats.org/officeDocument/2006/relationships/tags" Target="../tags/tag297.xml"/><Relationship Id="rId54" Type="http://schemas.openxmlformats.org/officeDocument/2006/relationships/tags" Target="../tags/tag296.xml"/><Relationship Id="rId53" Type="http://schemas.openxmlformats.org/officeDocument/2006/relationships/tags" Target="../tags/tag295.xml"/><Relationship Id="rId52" Type="http://schemas.openxmlformats.org/officeDocument/2006/relationships/tags" Target="../tags/tag294.xml"/><Relationship Id="rId51" Type="http://schemas.openxmlformats.org/officeDocument/2006/relationships/tags" Target="../tags/tag293.xml"/><Relationship Id="rId50" Type="http://schemas.openxmlformats.org/officeDocument/2006/relationships/tags" Target="../tags/tag292.xml"/><Relationship Id="rId5" Type="http://schemas.openxmlformats.org/officeDocument/2006/relationships/tags" Target="../tags/tag249.xml"/><Relationship Id="rId49" Type="http://schemas.openxmlformats.org/officeDocument/2006/relationships/tags" Target="../tags/tag291.xml"/><Relationship Id="rId48" Type="http://schemas.openxmlformats.org/officeDocument/2006/relationships/tags" Target="../tags/tag290.xml"/><Relationship Id="rId47" Type="http://schemas.openxmlformats.org/officeDocument/2006/relationships/tags" Target="../tags/tag289.xml"/><Relationship Id="rId46" Type="http://schemas.openxmlformats.org/officeDocument/2006/relationships/tags" Target="../tags/tag288.xml"/><Relationship Id="rId45" Type="http://schemas.openxmlformats.org/officeDocument/2006/relationships/tags" Target="../tags/tag287.xml"/><Relationship Id="rId44" Type="http://schemas.openxmlformats.org/officeDocument/2006/relationships/tags" Target="../tags/tag286.xml"/><Relationship Id="rId43" Type="http://schemas.openxmlformats.org/officeDocument/2006/relationships/tags" Target="../tags/tag285.xml"/><Relationship Id="rId42" Type="http://schemas.openxmlformats.org/officeDocument/2006/relationships/tags" Target="../tags/tag284.xml"/><Relationship Id="rId41" Type="http://schemas.openxmlformats.org/officeDocument/2006/relationships/tags" Target="../tags/tag283.xml"/><Relationship Id="rId40" Type="http://schemas.openxmlformats.org/officeDocument/2006/relationships/tags" Target="../tags/tag282.xml"/><Relationship Id="rId4" Type="http://schemas.openxmlformats.org/officeDocument/2006/relationships/tags" Target="../tags/tag248.xml"/><Relationship Id="rId39" Type="http://schemas.openxmlformats.org/officeDocument/2006/relationships/tags" Target="../tags/tag281.xml"/><Relationship Id="rId38" Type="http://schemas.openxmlformats.org/officeDocument/2006/relationships/tags" Target="../tags/tag280.xml"/><Relationship Id="rId37" Type="http://schemas.openxmlformats.org/officeDocument/2006/relationships/tags" Target="../tags/tag279.xml"/><Relationship Id="rId36" Type="http://schemas.openxmlformats.org/officeDocument/2006/relationships/tags" Target="../tags/tag278.xml"/><Relationship Id="rId35" Type="http://schemas.openxmlformats.org/officeDocument/2006/relationships/tags" Target="../tags/tag277.xml"/><Relationship Id="rId34" Type="http://schemas.openxmlformats.org/officeDocument/2006/relationships/tags" Target="../tags/tag276.xml"/><Relationship Id="rId33" Type="http://schemas.openxmlformats.org/officeDocument/2006/relationships/tags" Target="../tags/tag275.xml"/><Relationship Id="rId32" Type="http://schemas.openxmlformats.org/officeDocument/2006/relationships/tags" Target="../tags/tag274.xml"/><Relationship Id="rId31" Type="http://schemas.openxmlformats.org/officeDocument/2006/relationships/image" Target="../media/image20.png"/><Relationship Id="rId30" Type="http://schemas.openxmlformats.org/officeDocument/2006/relationships/tags" Target="../tags/tag273.xml"/><Relationship Id="rId3" Type="http://schemas.openxmlformats.org/officeDocument/2006/relationships/tags" Target="../tags/tag247.xml"/><Relationship Id="rId29" Type="http://schemas.openxmlformats.org/officeDocument/2006/relationships/tags" Target="../tags/tag272.xml"/><Relationship Id="rId28" Type="http://schemas.openxmlformats.org/officeDocument/2006/relationships/tags" Target="../tags/tag271.xml"/><Relationship Id="rId27" Type="http://schemas.openxmlformats.org/officeDocument/2006/relationships/tags" Target="../tags/tag270.xml"/><Relationship Id="rId26" Type="http://schemas.openxmlformats.org/officeDocument/2006/relationships/tags" Target="../tags/tag269.xml"/><Relationship Id="rId25" Type="http://schemas.openxmlformats.org/officeDocument/2006/relationships/tags" Target="../tags/tag268.xml"/><Relationship Id="rId24" Type="http://schemas.openxmlformats.org/officeDocument/2006/relationships/tags" Target="../tags/tag267.xml"/><Relationship Id="rId23" Type="http://schemas.openxmlformats.org/officeDocument/2006/relationships/tags" Target="../tags/tag266.xml"/><Relationship Id="rId22" Type="http://schemas.openxmlformats.org/officeDocument/2006/relationships/tags" Target="../tags/tag265.xml"/><Relationship Id="rId21" Type="http://schemas.openxmlformats.org/officeDocument/2006/relationships/tags" Target="../tags/tag264.xml"/><Relationship Id="rId20" Type="http://schemas.openxmlformats.org/officeDocument/2006/relationships/tags" Target="../tags/tag263.xml"/><Relationship Id="rId2" Type="http://schemas.openxmlformats.org/officeDocument/2006/relationships/tags" Target="../tags/tag246.xml"/><Relationship Id="rId19" Type="http://schemas.openxmlformats.org/officeDocument/2006/relationships/image" Target="../media/image19.png"/><Relationship Id="rId18" Type="http://schemas.openxmlformats.org/officeDocument/2006/relationships/tags" Target="../tags/tag262.xml"/><Relationship Id="rId17" Type="http://schemas.openxmlformats.org/officeDocument/2006/relationships/tags" Target="../tags/tag261.xml"/><Relationship Id="rId16" Type="http://schemas.openxmlformats.org/officeDocument/2006/relationships/tags" Target="../tags/tag260.xml"/><Relationship Id="rId15" Type="http://schemas.openxmlformats.org/officeDocument/2006/relationships/tags" Target="../tags/tag259.xml"/><Relationship Id="rId14" Type="http://schemas.openxmlformats.org/officeDocument/2006/relationships/tags" Target="../tags/tag258.xml"/><Relationship Id="rId13" Type="http://schemas.openxmlformats.org/officeDocument/2006/relationships/tags" Target="../tags/tag257.xml"/><Relationship Id="rId12" Type="http://schemas.openxmlformats.org/officeDocument/2006/relationships/tags" Target="../tags/tag256.xml"/><Relationship Id="rId11" Type="http://schemas.openxmlformats.org/officeDocument/2006/relationships/tags" Target="../tags/tag255.xml"/><Relationship Id="rId10" Type="http://schemas.openxmlformats.org/officeDocument/2006/relationships/tags" Target="../tags/tag254.xml"/><Relationship Id="rId1" Type="http://schemas.openxmlformats.org/officeDocument/2006/relationships/tags" Target="../tags/tag245.xml"/></Relationships>
</file>

<file path=ppt/slides/_rels/slide7.xml.rels><?xml version="1.0" encoding="UTF-8" standalone="yes"?>
<Relationships xmlns="http://schemas.openxmlformats.org/package/2006/relationships"><Relationship Id="rId9" Type="http://schemas.openxmlformats.org/officeDocument/2006/relationships/tags" Target="../tags/tag335.xml"/><Relationship Id="rId8" Type="http://schemas.openxmlformats.org/officeDocument/2006/relationships/tags" Target="../tags/tag334.xml"/><Relationship Id="rId7" Type="http://schemas.openxmlformats.org/officeDocument/2006/relationships/tags" Target="../tags/tag333.xml"/><Relationship Id="rId6" Type="http://schemas.openxmlformats.org/officeDocument/2006/relationships/tags" Target="../tags/tag332.xml"/><Relationship Id="rId5" Type="http://schemas.openxmlformats.org/officeDocument/2006/relationships/tags" Target="../tags/tag331.xml"/><Relationship Id="rId4" Type="http://schemas.openxmlformats.org/officeDocument/2006/relationships/tags" Target="../tags/tag330.xml"/><Relationship Id="rId3" Type="http://schemas.openxmlformats.org/officeDocument/2006/relationships/tags" Target="../tags/tag329.xml"/><Relationship Id="rId2" Type="http://schemas.openxmlformats.org/officeDocument/2006/relationships/tags" Target="../tags/tag328.xml"/><Relationship Id="rId11" Type="http://schemas.openxmlformats.org/officeDocument/2006/relationships/slideLayout" Target="../slideLayouts/slideLayout13.xml"/><Relationship Id="rId10" Type="http://schemas.openxmlformats.org/officeDocument/2006/relationships/image" Target="../media/image16.png"/><Relationship Id="rId1" Type="http://schemas.openxmlformats.org/officeDocument/2006/relationships/tags" Target="../tags/tag327.xml"/></Relationships>
</file>

<file path=ppt/slides/_rels/slide8.xml.rels><?xml version="1.0" encoding="UTF-8" standalone="yes"?>
<Relationships xmlns="http://schemas.openxmlformats.org/package/2006/relationships"><Relationship Id="rId99" Type="http://schemas.openxmlformats.org/officeDocument/2006/relationships/tags" Target="../tags/tag434.xml"/><Relationship Id="rId98" Type="http://schemas.openxmlformats.org/officeDocument/2006/relationships/tags" Target="../tags/tag433.xml"/><Relationship Id="rId97" Type="http://schemas.openxmlformats.org/officeDocument/2006/relationships/tags" Target="../tags/tag432.xml"/><Relationship Id="rId96" Type="http://schemas.openxmlformats.org/officeDocument/2006/relationships/tags" Target="../tags/tag431.xml"/><Relationship Id="rId95" Type="http://schemas.openxmlformats.org/officeDocument/2006/relationships/tags" Target="../tags/tag430.xml"/><Relationship Id="rId94" Type="http://schemas.openxmlformats.org/officeDocument/2006/relationships/tags" Target="../tags/tag429.xml"/><Relationship Id="rId93" Type="http://schemas.openxmlformats.org/officeDocument/2006/relationships/tags" Target="../tags/tag428.xml"/><Relationship Id="rId92" Type="http://schemas.openxmlformats.org/officeDocument/2006/relationships/tags" Target="../tags/tag427.xml"/><Relationship Id="rId91" Type="http://schemas.openxmlformats.org/officeDocument/2006/relationships/tags" Target="../tags/tag426.xml"/><Relationship Id="rId90" Type="http://schemas.openxmlformats.org/officeDocument/2006/relationships/tags" Target="../tags/tag425.xml"/><Relationship Id="rId9" Type="http://schemas.openxmlformats.org/officeDocument/2006/relationships/tags" Target="../tags/tag344.xml"/><Relationship Id="rId89" Type="http://schemas.openxmlformats.org/officeDocument/2006/relationships/tags" Target="../tags/tag424.xml"/><Relationship Id="rId88" Type="http://schemas.openxmlformats.org/officeDocument/2006/relationships/tags" Target="../tags/tag423.xml"/><Relationship Id="rId87" Type="http://schemas.openxmlformats.org/officeDocument/2006/relationships/tags" Target="../tags/tag422.xml"/><Relationship Id="rId86" Type="http://schemas.openxmlformats.org/officeDocument/2006/relationships/tags" Target="../tags/tag421.xml"/><Relationship Id="rId85" Type="http://schemas.openxmlformats.org/officeDocument/2006/relationships/tags" Target="../tags/tag420.xml"/><Relationship Id="rId84" Type="http://schemas.openxmlformats.org/officeDocument/2006/relationships/tags" Target="../tags/tag419.xml"/><Relationship Id="rId83" Type="http://schemas.openxmlformats.org/officeDocument/2006/relationships/tags" Target="../tags/tag418.xml"/><Relationship Id="rId82" Type="http://schemas.openxmlformats.org/officeDocument/2006/relationships/tags" Target="../tags/tag417.xml"/><Relationship Id="rId81" Type="http://schemas.openxmlformats.org/officeDocument/2006/relationships/tags" Target="../tags/tag416.xml"/><Relationship Id="rId80" Type="http://schemas.openxmlformats.org/officeDocument/2006/relationships/tags" Target="../tags/tag415.xml"/><Relationship Id="rId8" Type="http://schemas.openxmlformats.org/officeDocument/2006/relationships/tags" Target="../tags/tag343.xml"/><Relationship Id="rId79" Type="http://schemas.openxmlformats.org/officeDocument/2006/relationships/tags" Target="../tags/tag414.xml"/><Relationship Id="rId78" Type="http://schemas.openxmlformats.org/officeDocument/2006/relationships/tags" Target="../tags/tag413.xml"/><Relationship Id="rId77" Type="http://schemas.openxmlformats.org/officeDocument/2006/relationships/tags" Target="../tags/tag412.xml"/><Relationship Id="rId76" Type="http://schemas.openxmlformats.org/officeDocument/2006/relationships/tags" Target="../tags/tag411.xml"/><Relationship Id="rId75" Type="http://schemas.openxmlformats.org/officeDocument/2006/relationships/tags" Target="../tags/tag410.xml"/><Relationship Id="rId74" Type="http://schemas.openxmlformats.org/officeDocument/2006/relationships/tags" Target="../tags/tag409.xml"/><Relationship Id="rId73" Type="http://schemas.openxmlformats.org/officeDocument/2006/relationships/tags" Target="../tags/tag408.xml"/><Relationship Id="rId72" Type="http://schemas.openxmlformats.org/officeDocument/2006/relationships/tags" Target="../tags/tag407.xml"/><Relationship Id="rId71" Type="http://schemas.openxmlformats.org/officeDocument/2006/relationships/tags" Target="../tags/tag406.xml"/><Relationship Id="rId70" Type="http://schemas.openxmlformats.org/officeDocument/2006/relationships/tags" Target="../tags/tag405.xml"/><Relationship Id="rId7" Type="http://schemas.openxmlformats.org/officeDocument/2006/relationships/tags" Target="../tags/tag342.xml"/><Relationship Id="rId69" Type="http://schemas.openxmlformats.org/officeDocument/2006/relationships/tags" Target="../tags/tag404.xml"/><Relationship Id="rId68" Type="http://schemas.openxmlformats.org/officeDocument/2006/relationships/tags" Target="../tags/tag403.xml"/><Relationship Id="rId67" Type="http://schemas.openxmlformats.org/officeDocument/2006/relationships/tags" Target="../tags/tag402.xml"/><Relationship Id="rId66" Type="http://schemas.openxmlformats.org/officeDocument/2006/relationships/tags" Target="../tags/tag401.xml"/><Relationship Id="rId65" Type="http://schemas.openxmlformats.org/officeDocument/2006/relationships/tags" Target="../tags/tag400.xml"/><Relationship Id="rId64" Type="http://schemas.openxmlformats.org/officeDocument/2006/relationships/tags" Target="../tags/tag399.xml"/><Relationship Id="rId63" Type="http://schemas.openxmlformats.org/officeDocument/2006/relationships/tags" Target="../tags/tag398.xml"/><Relationship Id="rId62" Type="http://schemas.openxmlformats.org/officeDocument/2006/relationships/tags" Target="../tags/tag397.xml"/><Relationship Id="rId61" Type="http://schemas.openxmlformats.org/officeDocument/2006/relationships/tags" Target="../tags/tag396.xml"/><Relationship Id="rId60" Type="http://schemas.openxmlformats.org/officeDocument/2006/relationships/tags" Target="../tags/tag395.xml"/><Relationship Id="rId6" Type="http://schemas.openxmlformats.org/officeDocument/2006/relationships/tags" Target="../tags/tag341.xml"/><Relationship Id="rId59" Type="http://schemas.openxmlformats.org/officeDocument/2006/relationships/tags" Target="../tags/tag394.xml"/><Relationship Id="rId58" Type="http://schemas.openxmlformats.org/officeDocument/2006/relationships/tags" Target="../tags/tag393.xml"/><Relationship Id="rId57" Type="http://schemas.openxmlformats.org/officeDocument/2006/relationships/tags" Target="../tags/tag392.xml"/><Relationship Id="rId56" Type="http://schemas.openxmlformats.org/officeDocument/2006/relationships/tags" Target="../tags/tag391.xml"/><Relationship Id="rId55" Type="http://schemas.openxmlformats.org/officeDocument/2006/relationships/tags" Target="../tags/tag390.xml"/><Relationship Id="rId54" Type="http://schemas.openxmlformats.org/officeDocument/2006/relationships/tags" Target="../tags/tag389.xml"/><Relationship Id="rId53" Type="http://schemas.openxmlformats.org/officeDocument/2006/relationships/tags" Target="../tags/tag388.xml"/><Relationship Id="rId52" Type="http://schemas.openxmlformats.org/officeDocument/2006/relationships/tags" Target="../tags/tag387.xml"/><Relationship Id="rId51" Type="http://schemas.openxmlformats.org/officeDocument/2006/relationships/tags" Target="../tags/tag386.xml"/><Relationship Id="rId50" Type="http://schemas.openxmlformats.org/officeDocument/2006/relationships/tags" Target="../tags/tag385.xml"/><Relationship Id="rId5" Type="http://schemas.openxmlformats.org/officeDocument/2006/relationships/tags" Target="../tags/tag340.xml"/><Relationship Id="rId49" Type="http://schemas.openxmlformats.org/officeDocument/2006/relationships/tags" Target="../tags/tag384.xml"/><Relationship Id="rId48" Type="http://schemas.openxmlformats.org/officeDocument/2006/relationships/tags" Target="../tags/tag383.xml"/><Relationship Id="rId47" Type="http://schemas.openxmlformats.org/officeDocument/2006/relationships/tags" Target="../tags/tag382.xml"/><Relationship Id="rId46" Type="http://schemas.openxmlformats.org/officeDocument/2006/relationships/tags" Target="../tags/tag381.xml"/><Relationship Id="rId45" Type="http://schemas.openxmlformats.org/officeDocument/2006/relationships/tags" Target="../tags/tag380.xml"/><Relationship Id="rId44" Type="http://schemas.openxmlformats.org/officeDocument/2006/relationships/tags" Target="../tags/tag379.xml"/><Relationship Id="rId43" Type="http://schemas.openxmlformats.org/officeDocument/2006/relationships/tags" Target="../tags/tag378.xml"/><Relationship Id="rId42" Type="http://schemas.openxmlformats.org/officeDocument/2006/relationships/tags" Target="../tags/tag377.xml"/><Relationship Id="rId41" Type="http://schemas.openxmlformats.org/officeDocument/2006/relationships/tags" Target="../tags/tag376.xml"/><Relationship Id="rId40" Type="http://schemas.openxmlformats.org/officeDocument/2006/relationships/tags" Target="../tags/tag375.xml"/><Relationship Id="rId4" Type="http://schemas.openxmlformats.org/officeDocument/2006/relationships/tags" Target="../tags/tag339.xml"/><Relationship Id="rId39" Type="http://schemas.openxmlformats.org/officeDocument/2006/relationships/tags" Target="../tags/tag374.xml"/><Relationship Id="rId38" Type="http://schemas.openxmlformats.org/officeDocument/2006/relationships/tags" Target="../tags/tag373.xml"/><Relationship Id="rId37" Type="http://schemas.openxmlformats.org/officeDocument/2006/relationships/tags" Target="../tags/tag372.xml"/><Relationship Id="rId36" Type="http://schemas.openxmlformats.org/officeDocument/2006/relationships/tags" Target="../tags/tag371.xml"/><Relationship Id="rId35" Type="http://schemas.openxmlformats.org/officeDocument/2006/relationships/tags" Target="../tags/tag370.xml"/><Relationship Id="rId34" Type="http://schemas.openxmlformats.org/officeDocument/2006/relationships/tags" Target="../tags/tag369.xml"/><Relationship Id="rId33" Type="http://schemas.openxmlformats.org/officeDocument/2006/relationships/tags" Target="../tags/tag368.xml"/><Relationship Id="rId32" Type="http://schemas.openxmlformats.org/officeDocument/2006/relationships/tags" Target="../tags/tag367.xml"/><Relationship Id="rId31" Type="http://schemas.openxmlformats.org/officeDocument/2006/relationships/tags" Target="../tags/tag366.xml"/><Relationship Id="rId30" Type="http://schemas.openxmlformats.org/officeDocument/2006/relationships/tags" Target="../tags/tag365.xml"/><Relationship Id="rId3" Type="http://schemas.openxmlformats.org/officeDocument/2006/relationships/tags" Target="../tags/tag338.xml"/><Relationship Id="rId29" Type="http://schemas.openxmlformats.org/officeDocument/2006/relationships/tags" Target="../tags/tag364.xml"/><Relationship Id="rId28" Type="http://schemas.openxmlformats.org/officeDocument/2006/relationships/tags" Target="../tags/tag363.xml"/><Relationship Id="rId27" Type="http://schemas.openxmlformats.org/officeDocument/2006/relationships/tags" Target="../tags/tag362.xml"/><Relationship Id="rId26" Type="http://schemas.openxmlformats.org/officeDocument/2006/relationships/tags" Target="../tags/tag361.xml"/><Relationship Id="rId25" Type="http://schemas.openxmlformats.org/officeDocument/2006/relationships/tags" Target="../tags/tag360.xml"/><Relationship Id="rId24" Type="http://schemas.openxmlformats.org/officeDocument/2006/relationships/tags" Target="../tags/tag359.xml"/><Relationship Id="rId233" Type="http://schemas.openxmlformats.org/officeDocument/2006/relationships/notesSlide" Target="../notesSlides/notesSlide4.xml"/><Relationship Id="rId232" Type="http://schemas.openxmlformats.org/officeDocument/2006/relationships/slideLayout" Target="../slideLayouts/slideLayout17.xml"/><Relationship Id="rId231" Type="http://schemas.openxmlformats.org/officeDocument/2006/relationships/tags" Target="../tags/tag563.xml"/><Relationship Id="rId230" Type="http://schemas.openxmlformats.org/officeDocument/2006/relationships/image" Target="../media/image23.svg"/><Relationship Id="rId23" Type="http://schemas.openxmlformats.org/officeDocument/2006/relationships/tags" Target="../tags/tag358.xml"/><Relationship Id="rId229" Type="http://schemas.openxmlformats.org/officeDocument/2006/relationships/image" Target="../media/image22.png"/><Relationship Id="rId228" Type="http://schemas.openxmlformats.org/officeDocument/2006/relationships/tags" Target="../tags/tag562.xml"/><Relationship Id="rId227" Type="http://schemas.openxmlformats.org/officeDocument/2006/relationships/tags" Target="../tags/tag561.xml"/><Relationship Id="rId226" Type="http://schemas.openxmlformats.org/officeDocument/2006/relationships/tags" Target="../tags/tag560.xml"/><Relationship Id="rId225" Type="http://schemas.openxmlformats.org/officeDocument/2006/relationships/tags" Target="../tags/tag559.xml"/><Relationship Id="rId224" Type="http://schemas.openxmlformats.org/officeDocument/2006/relationships/tags" Target="../tags/tag558.xml"/><Relationship Id="rId223" Type="http://schemas.openxmlformats.org/officeDocument/2006/relationships/tags" Target="../tags/tag557.xml"/><Relationship Id="rId222" Type="http://schemas.openxmlformats.org/officeDocument/2006/relationships/tags" Target="../tags/tag556.xml"/><Relationship Id="rId221" Type="http://schemas.openxmlformats.org/officeDocument/2006/relationships/tags" Target="../tags/tag555.xml"/><Relationship Id="rId220" Type="http://schemas.openxmlformats.org/officeDocument/2006/relationships/tags" Target="../tags/tag554.xml"/><Relationship Id="rId22" Type="http://schemas.openxmlformats.org/officeDocument/2006/relationships/tags" Target="../tags/tag357.xml"/><Relationship Id="rId219" Type="http://schemas.openxmlformats.org/officeDocument/2006/relationships/tags" Target="../tags/tag553.xml"/><Relationship Id="rId218" Type="http://schemas.openxmlformats.org/officeDocument/2006/relationships/tags" Target="../tags/tag552.xml"/><Relationship Id="rId217" Type="http://schemas.openxmlformats.org/officeDocument/2006/relationships/tags" Target="../tags/tag551.xml"/><Relationship Id="rId216" Type="http://schemas.openxmlformats.org/officeDocument/2006/relationships/tags" Target="../tags/tag550.xml"/><Relationship Id="rId215" Type="http://schemas.openxmlformats.org/officeDocument/2006/relationships/tags" Target="../tags/tag549.xml"/><Relationship Id="rId214" Type="http://schemas.openxmlformats.org/officeDocument/2006/relationships/tags" Target="../tags/tag548.xml"/><Relationship Id="rId213" Type="http://schemas.openxmlformats.org/officeDocument/2006/relationships/tags" Target="../tags/tag547.xml"/><Relationship Id="rId212" Type="http://schemas.openxmlformats.org/officeDocument/2006/relationships/tags" Target="../tags/tag546.xml"/><Relationship Id="rId211" Type="http://schemas.openxmlformats.org/officeDocument/2006/relationships/image" Target="../media/image21.png"/><Relationship Id="rId210" Type="http://schemas.openxmlformats.org/officeDocument/2006/relationships/tags" Target="../tags/tag545.xml"/><Relationship Id="rId21" Type="http://schemas.openxmlformats.org/officeDocument/2006/relationships/tags" Target="../tags/tag356.xml"/><Relationship Id="rId209" Type="http://schemas.openxmlformats.org/officeDocument/2006/relationships/tags" Target="../tags/tag544.xml"/><Relationship Id="rId208" Type="http://schemas.openxmlformats.org/officeDocument/2006/relationships/tags" Target="../tags/tag543.xml"/><Relationship Id="rId207" Type="http://schemas.openxmlformats.org/officeDocument/2006/relationships/tags" Target="../tags/tag542.xml"/><Relationship Id="rId206" Type="http://schemas.openxmlformats.org/officeDocument/2006/relationships/tags" Target="../tags/tag541.xml"/><Relationship Id="rId205" Type="http://schemas.openxmlformats.org/officeDocument/2006/relationships/tags" Target="../tags/tag540.xml"/><Relationship Id="rId204" Type="http://schemas.openxmlformats.org/officeDocument/2006/relationships/tags" Target="../tags/tag539.xml"/><Relationship Id="rId203" Type="http://schemas.openxmlformats.org/officeDocument/2006/relationships/tags" Target="../tags/tag538.xml"/><Relationship Id="rId202" Type="http://schemas.openxmlformats.org/officeDocument/2006/relationships/tags" Target="../tags/tag537.xml"/><Relationship Id="rId201" Type="http://schemas.openxmlformats.org/officeDocument/2006/relationships/tags" Target="../tags/tag536.xml"/><Relationship Id="rId200" Type="http://schemas.openxmlformats.org/officeDocument/2006/relationships/tags" Target="../tags/tag535.xml"/><Relationship Id="rId20" Type="http://schemas.openxmlformats.org/officeDocument/2006/relationships/tags" Target="../tags/tag355.xml"/><Relationship Id="rId2" Type="http://schemas.openxmlformats.org/officeDocument/2006/relationships/tags" Target="../tags/tag337.xml"/><Relationship Id="rId199" Type="http://schemas.openxmlformats.org/officeDocument/2006/relationships/tags" Target="../tags/tag534.xml"/><Relationship Id="rId198" Type="http://schemas.openxmlformats.org/officeDocument/2006/relationships/tags" Target="../tags/tag533.xml"/><Relationship Id="rId197" Type="http://schemas.openxmlformats.org/officeDocument/2006/relationships/tags" Target="../tags/tag532.xml"/><Relationship Id="rId196" Type="http://schemas.openxmlformats.org/officeDocument/2006/relationships/tags" Target="../tags/tag531.xml"/><Relationship Id="rId195" Type="http://schemas.openxmlformats.org/officeDocument/2006/relationships/tags" Target="../tags/tag530.xml"/><Relationship Id="rId194" Type="http://schemas.openxmlformats.org/officeDocument/2006/relationships/tags" Target="../tags/tag529.xml"/><Relationship Id="rId193" Type="http://schemas.openxmlformats.org/officeDocument/2006/relationships/tags" Target="../tags/tag528.xml"/><Relationship Id="rId192" Type="http://schemas.openxmlformats.org/officeDocument/2006/relationships/tags" Target="../tags/tag527.xml"/><Relationship Id="rId191" Type="http://schemas.openxmlformats.org/officeDocument/2006/relationships/tags" Target="../tags/tag526.xml"/><Relationship Id="rId190" Type="http://schemas.openxmlformats.org/officeDocument/2006/relationships/tags" Target="../tags/tag525.xml"/><Relationship Id="rId19" Type="http://schemas.openxmlformats.org/officeDocument/2006/relationships/tags" Target="../tags/tag354.xml"/><Relationship Id="rId189" Type="http://schemas.openxmlformats.org/officeDocument/2006/relationships/tags" Target="../tags/tag524.xml"/><Relationship Id="rId188" Type="http://schemas.openxmlformats.org/officeDocument/2006/relationships/tags" Target="../tags/tag523.xml"/><Relationship Id="rId187" Type="http://schemas.openxmlformats.org/officeDocument/2006/relationships/tags" Target="../tags/tag522.xml"/><Relationship Id="rId186" Type="http://schemas.openxmlformats.org/officeDocument/2006/relationships/tags" Target="../tags/tag521.xml"/><Relationship Id="rId185" Type="http://schemas.openxmlformats.org/officeDocument/2006/relationships/tags" Target="../tags/tag520.xml"/><Relationship Id="rId184" Type="http://schemas.openxmlformats.org/officeDocument/2006/relationships/tags" Target="../tags/tag519.xml"/><Relationship Id="rId183" Type="http://schemas.openxmlformats.org/officeDocument/2006/relationships/tags" Target="../tags/tag518.xml"/><Relationship Id="rId182" Type="http://schemas.openxmlformats.org/officeDocument/2006/relationships/tags" Target="../tags/tag517.xml"/><Relationship Id="rId181" Type="http://schemas.openxmlformats.org/officeDocument/2006/relationships/tags" Target="../tags/tag516.xml"/><Relationship Id="rId180" Type="http://schemas.openxmlformats.org/officeDocument/2006/relationships/tags" Target="../tags/tag515.xml"/><Relationship Id="rId18" Type="http://schemas.openxmlformats.org/officeDocument/2006/relationships/tags" Target="../tags/tag353.xml"/><Relationship Id="rId179" Type="http://schemas.openxmlformats.org/officeDocument/2006/relationships/tags" Target="../tags/tag514.xml"/><Relationship Id="rId178" Type="http://schemas.openxmlformats.org/officeDocument/2006/relationships/tags" Target="../tags/tag513.xml"/><Relationship Id="rId177" Type="http://schemas.openxmlformats.org/officeDocument/2006/relationships/tags" Target="../tags/tag512.xml"/><Relationship Id="rId176" Type="http://schemas.openxmlformats.org/officeDocument/2006/relationships/tags" Target="../tags/tag511.xml"/><Relationship Id="rId175" Type="http://schemas.openxmlformats.org/officeDocument/2006/relationships/tags" Target="../tags/tag510.xml"/><Relationship Id="rId174" Type="http://schemas.openxmlformats.org/officeDocument/2006/relationships/tags" Target="../tags/tag509.xml"/><Relationship Id="rId173" Type="http://schemas.openxmlformats.org/officeDocument/2006/relationships/tags" Target="../tags/tag508.xml"/><Relationship Id="rId172" Type="http://schemas.openxmlformats.org/officeDocument/2006/relationships/tags" Target="../tags/tag507.xml"/><Relationship Id="rId171" Type="http://schemas.openxmlformats.org/officeDocument/2006/relationships/tags" Target="../tags/tag506.xml"/><Relationship Id="rId170" Type="http://schemas.openxmlformats.org/officeDocument/2006/relationships/tags" Target="../tags/tag505.xml"/><Relationship Id="rId17" Type="http://schemas.openxmlformats.org/officeDocument/2006/relationships/tags" Target="../tags/tag352.xml"/><Relationship Id="rId169" Type="http://schemas.openxmlformats.org/officeDocument/2006/relationships/tags" Target="../tags/tag504.xml"/><Relationship Id="rId168" Type="http://schemas.openxmlformats.org/officeDocument/2006/relationships/tags" Target="../tags/tag503.xml"/><Relationship Id="rId167" Type="http://schemas.openxmlformats.org/officeDocument/2006/relationships/tags" Target="../tags/tag502.xml"/><Relationship Id="rId166" Type="http://schemas.openxmlformats.org/officeDocument/2006/relationships/tags" Target="../tags/tag501.xml"/><Relationship Id="rId165" Type="http://schemas.openxmlformats.org/officeDocument/2006/relationships/tags" Target="../tags/tag500.xml"/><Relationship Id="rId164" Type="http://schemas.openxmlformats.org/officeDocument/2006/relationships/tags" Target="../tags/tag499.xml"/><Relationship Id="rId163" Type="http://schemas.openxmlformats.org/officeDocument/2006/relationships/tags" Target="../tags/tag498.xml"/><Relationship Id="rId162" Type="http://schemas.openxmlformats.org/officeDocument/2006/relationships/tags" Target="../tags/tag497.xml"/><Relationship Id="rId161" Type="http://schemas.openxmlformats.org/officeDocument/2006/relationships/tags" Target="../tags/tag496.xml"/><Relationship Id="rId160" Type="http://schemas.openxmlformats.org/officeDocument/2006/relationships/tags" Target="../tags/tag495.xml"/><Relationship Id="rId16" Type="http://schemas.openxmlformats.org/officeDocument/2006/relationships/tags" Target="../tags/tag351.xml"/><Relationship Id="rId159" Type="http://schemas.openxmlformats.org/officeDocument/2006/relationships/tags" Target="../tags/tag494.xml"/><Relationship Id="rId158" Type="http://schemas.openxmlformats.org/officeDocument/2006/relationships/tags" Target="../tags/tag493.xml"/><Relationship Id="rId157" Type="http://schemas.openxmlformats.org/officeDocument/2006/relationships/tags" Target="../tags/tag492.xml"/><Relationship Id="rId156" Type="http://schemas.openxmlformats.org/officeDocument/2006/relationships/tags" Target="../tags/tag491.xml"/><Relationship Id="rId155" Type="http://schemas.openxmlformats.org/officeDocument/2006/relationships/tags" Target="../tags/tag490.xml"/><Relationship Id="rId154" Type="http://schemas.openxmlformats.org/officeDocument/2006/relationships/tags" Target="../tags/tag489.xml"/><Relationship Id="rId153" Type="http://schemas.openxmlformats.org/officeDocument/2006/relationships/tags" Target="../tags/tag488.xml"/><Relationship Id="rId152" Type="http://schemas.openxmlformats.org/officeDocument/2006/relationships/tags" Target="../tags/tag487.xml"/><Relationship Id="rId151" Type="http://schemas.openxmlformats.org/officeDocument/2006/relationships/tags" Target="../tags/tag486.xml"/><Relationship Id="rId150" Type="http://schemas.openxmlformats.org/officeDocument/2006/relationships/tags" Target="../tags/tag485.xml"/><Relationship Id="rId15" Type="http://schemas.openxmlformats.org/officeDocument/2006/relationships/tags" Target="../tags/tag350.xml"/><Relationship Id="rId149" Type="http://schemas.openxmlformats.org/officeDocument/2006/relationships/tags" Target="../tags/tag484.xml"/><Relationship Id="rId148" Type="http://schemas.openxmlformats.org/officeDocument/2006/relationships/tags" Target="../tags/tag483.xml"/><Relationship Id="rId147" Type="http://schemas.openxmlformats.org/officeDocument/2006/relationships/tags" Target="../tags/tag482.xml"/><Relationship Id="rId146" Type="http://schemas.openxmlformats.org/officeDocument/2006/relationships/tags" Target="../tags/tag481.xml"/><Relationship Id="rId145" Type="http://schemas.openxmlformats.org/officeDocument/2006/relationships/tags" Target="../tags/tag480.xml"/><Relationship Id="rId144" Type="http://schemas.openxmlformats.org/officeDocument/2006/relationships/tags" Target="../tags/tag479.xml"/><Relationship Id="rId143" Type="http://schemas.openxmlformats.org/officeDocument/2006/relationships/tags" Target="../tags/tag478.xml"/><Relationship Id="rId142" Type="http://schemas.openxmlformats.org/officeDocument/2006/relationships/tags" Target="../tags/tag477.xml"/><Relationship Id="rId141" Type="http://schemas.openxmlformats.org/officeDocument/2006/relationships/tags" Target="../tags/tag476.xml"/><Relationship Id="rId140" Type="http://schemas.openxmlformats.org/officeDocument/2006/relationships/tags" Target="../tags/tag475.xml"/><Relationship Id="rId14" Type="http://schemas.openxmlformats.org/officeDocument/2006/relationships/tags" Target="../tags/tag349.xml"/><Relationship Id="rId139" Type="http://schemas.openxmlformats.org/officeDocument/2006/relationships/tags" Target="../tags/tag474.xml"/><Relationship Id="rId138" Type="http://schemas.openxmlformats.org/officeDocument/2006/relationships/tags" Target="../tags/tag473.xml"/><Relationship Id="rId137" Type="http://schemas.openxmlformats.org/officeDocument/2006/relationships/tags" Target="../tags/tag472.xml"/><Relationship Id="rId136" Type="http://schemas.openxmlformats.org/officeDocument/2006/relationships/tags" Target="../tags/tag471.xml"/><Relationship Id="rId135" Type="http://schemas.openxmlformats.org/officeDocument/2006/relationships/tags" Target="../tags/tag470.xml"/><Relationship Id="rId134" Type="http://schemas.openxmlformats.org/officeDocument/2006/relationships/tags" Target="../tags/tag469.xml"/><Relationship Id="rId133" Type="http://schemas.openxmlformats.org/officeDocument/2006/relationships/tags" Target="../tags/tag468.xml"/><Relationship Id="rId132" Type="http://schemas.openxmlformats.org/officeDocument/2006/relationships/tags" Target="../tags/tag467.xml"/><Relationship Id="rId131" Type="http://schemas.openxmlformats.org/officeDocument/2006/relationships/tags" Target="../tags/tag466.xml"/><Relationship Id="rId130" Type="http://schemas.openxmlformats.org/officeDocument/2006/relationships/tags" Target="../tags/tag465.xml"/><Relationship Id="rId13" Type="http://schemas.openxmlformats.org/officeDocument/2006/relationships/tags" Target="../tags/tag348.xml"/><Relationship Id="rId129" Type="http://schemas.openxmlformats.org/officeDocument/2006/relationships/tags" Target="../tags/tag464.xml"/><Relationship Id="rId128" Type="http://schemas.openxmlformats.org/officeDocument/2006/relationships/tags" Target="../tags/tag463.xml"/><Relationship Id="rId127" Type="http://schemas.openxmlformats.org/officeDocument/2006/relationships/tags" Target="../tags/tag462.xml"/><Relationship Id="rId126" Type="http://schemas.openxmlformats.org/officeDocument/2006/relationships/tags" Target="../tags/tag461.xml"/><Relationship Id="rId125" Type="http://schemas.openxmlformats.org/officeDocument/2006/relationships/tags" Target="../tags/tag460.xml"/><Relationship Id="rId124" Type="http://schemas.openxmlformats.org/officeDocument/2006/relationships/tags" Target="../tags/tag459.xml"/><Relationship Id="rId123" Type="http://schemas.openxmlformats.org/officeDocument/2006/relationships/tags" Target="../tags/tag458.xml"/><Relationship Id="rId122" Type="http://schemas.openxmlformats.org/officeDocument/2006/relationships/tags" Target="../tags/tag457.xml"/><Relationship Id="rId121" Type="http://schemas.openxmlformats.org/officeDocument/2006/relationships/tags" Target="../tags/tag456.xml"/><Relationship Id="rId120" Type="http://schemas.openxmlformats.org/officeDocument/2006/relationships/tags" Target="../tags/tag455.xml"/><Relationship Id="rId12" Type="http://schemas.openxmlformats.org/officeDocument/2006/relationships/tags" Target="../tags/tag347.xml"/><Relationship Id="rId119" Type="http://schemas.openxmlformats.org/officeDocument/2006/relationships/tags" Target="../tags/tag454.xml"/><Relationship Id="rId118" Type="http://schemas.openxmlformats.org/officeDocument/2006/relationships/tags" Target="../tags/tag453.xml"/><Relationship Id="rId117" Type="http://schemas.openxmlformats.org/officeDocument/2006/relationships/tags" Target="../tags/tag452.xml"/><Relationship Id="rId116" Type="http://schemas.openxmlformats.org/officeDocument/2006/relationships/tags" Target="../tags/tag451.xml"/><Relationship Id="rId115" Type="http://schemas.openxmlformats.org/officeDocument/2006/relationships/tags" Target="../tags/tag450.xml"/><Relationship Id="rId114" Type="http://schemas.openxmlformats.org/officeDocument/2006/relationships/tags" Target="../tags/tag449.xml"/><Relationship Id="rId113" Type="http://schemas.openxmlformats.org/officeDocument/2006/relationships/tags" Target="../tags/tag448.xml"/><Relationship Id="rId112" Type="http://schemas.openxmlformats.org/officeDocument/2006/relationships/tags" Target="../tags/tag447.xml"/><Relationship Id="rId111" Type="http://schemas.openxmlformats.org/officeDocument/2006/relationships/tags" Target="../tags/tag446.xml"/><Relationship Id="rId110" Type="http://schemas.openxmlformats.org/officeDocument/2006/relationships/tags" Target="../tags/tag445.xml"/><Relationship Id="rId11" Type="http://schemas.openxmlformats.org/officeDocument/2006/relationships/tags" Target="../tags/tag346.xml"/><Relationship Id="rId109" Type="http://schemas.openxmlformats.org/officeDocument/2006/relationships/tags" Target="../tags/tag444.xml"/><Relationship Id="rId108" Type="http://schemas.openxmlformats.org/officeDocument/2006/relationships/tags" Target="../tags/tag443.xml"/><Relationship Id="rId107" Type="http://schemas.openxmlformats.org/officeDocument/2006/relationships/tags" Target="../tags/tag442.xml"/><Relationship Id="rId106" Type="http://schemas.openxmlformats.org/officeDocument/2006/relationships/tags" Target="../tags/tag441.xml"/><Relationship Id="rId105" Type="http://schemas.openxmlformats.org/officeDocument/2006/relationships/tags" Target="../tags/tag440.xml"/><Relationship Id="rId104" Type="http://schemas.openxmlformats.org/officeDocument/2006/relationships/tags" Target="../tags/tag439.xml"/><Relationship Id="rId103" Type="http://schemas.openxmlformats.org/officeDocument/2006/relationships/tags" Target="../tags/tag438.xml"/><Relationship Id="rId102" Type="http://schemas.openxmlformats.org/officeDocument/2006/relationships/tags" Target="../tags/tag437.xml"/><Relationship Id="rId101" Type="http://schemas.openxmlformats.org/officeDocument/2006/relationships/tags" Target="../tags/tag436.xml"/><Relationship Id="rId100" Type="http://schemas.openxmlformats.org/officeDocument/2006/relationships/tags" Target="../tags/tag435.xml"/><Relationship Id="rId10" Type="http://schemas.openxmlformats.org/officeDocument/2006/relationships/tags" Target="../tags/tag345.xml"/><Relationship Id="rId1" Type="http://schemas.openxmlformats.org/officeDocument/2006/relationships/tags" Target="../tags/tag336.xml"/></Relationships>
</file>

<file path=ppt/slides/_rels/slide9.xml.rels><?xml version="1.0" encoding="UTF-8" standalone="yes"?>
<Relationships xmlns="http://schemas.openxmlformats.org/package/2006/relationships"><Relationship Id="rId9" Type="http://schemas.openxmlformats.org/officeDocument/2006/relationships/tags" Target="../tags/tag574.xml"/><Relationship Id="rId8" Type="http://schemas.openxmlformats.org/officeDocument/2006/relationships/tags" Target="../tags/tag573.xml"/><Relationship Id="rId7" Type="http://schemas.openxmlformats.org/officeDocument/2006/relationships/tags" Target="../tags/tag572.xml"/><Relationship Id="rId6" Type="http://schemas.openxmlformats.org/officeDocument/2006/relationships/tags" Target="../tags/tag571.xml"/><Relationship Id="rId5" Type="http://schemas.openxmlformats.org/officeDocument/2006/relationships/tags" Target="../tags/tag570.xml"/><Relationship Id="rId4" Type="http://schemas.openxmlformats.org/officeDocument/2006/relationships/tags" Target="../tags/tag569.xml"/><Relationship Id="rId3" Type="http://schemas.openxmlformats.org/officeDocument/2006/relationships/tags" Target="../tags/tag568.xml"/><Relationship Id="rId26" Type="http://schemas.openxmlformats.org/officeDocument/2006/relationships/slideLayout" Target="../slideLayouts/slideLayout17.xml"/><Relationship Id="rId25" Type="http://schemas.openxmlformats.org/officeDocument/2006/relationships/tags" Target="../tags/tag588.xml"/><Relationship Id="rId24" Type="http://schemas.openxmlformats.org/officeDocument/2006/relationships/image" Target="../media/image23.svg"/><Relationship Id="rId23" Type="http://schemas.openxmlformats.org/officeDocument/2006/relationships/image" Target="../media/image22.png"/><Relationship Id="rId22" Type="http://schemas.openxmlformats.org/officeDocument/2006/relationships/tags" Target="../tags/tag587.xml"/><Relationship Id="rId21" Type="http://schemas.openxmlformats.org/officeDocument/2006/relationships/tags" Target="../tags/tag586.xml"/><Relationship Id="rId20" Type="http://schemas.openxmlformats.org/officeDocument/2006/relationships/tags" Target="../tags/tag585.xml"/><Relationship Id="rId2" Type="http://schemas.openxmlformats.org/officeDocument/2006/relationships/tags" Target="../tags/tag567.xml"/><Relationship Id="rId19" Type="http://schemas.openxmlformats.org/officeDocument/2006/relationships/tags" Target="../tags/tag584.xml"/><Relationship Id="rId18" Type="http://schemas.openxmlformats.org/officeDocument/2006/relationships/tags" Target="../tags/tag583.xml"/><Relationship Id="rId17" Type="http://schemas.openxmlformats.org/officeDocument/2006/relationships/tags" Target="../tags/tag582.xml"/><Relationship Id="rId16" Type="http://schemas.openxmlformats.org/officeDocument/2006/relationships/tags" Target="../tags/tag581.xml"/><Relationship Id="rId15" Type="http://schemas.openxmlformats.org/officeDocument/2006/relationships/tags" Target="../tags/tag580.xml"/><Relationship Id="rId14" Type="http://schemas.openxmlformats.org/officeDocument/2006/relationships/tags" Target="../tags/tag579.xml"/><Relationship Id="rId13" Type="http://schemas.openxmlformats.org/officeDocument/2006/relationships/tags" Target="../tags/tag578.xml"/><Relationship Id="rId12" Type="http://schemas.openxmlformats.org/officeDocument/2006/relationships/tags" Target="../tags/tag577.xml"/><Relationship Id="rId11" Type="http://schemas.openxmlformats.org/officeDocument/2006/relationships/tags" Target="../tags/tag576.xml"/><Relationship Id="rId10" Type="http://schemas.openxmlformats.org/officeDocument/2006/relationships/tags" Target="../tags/tag575.xml"/><Relationship Id="rId1" Type="http://schemas.openxmlformats.org/officeDocument/2006/relationships/tags" Target="../tags/tag5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任意多边形: 形状 34"/>
          <p:cNvSpPr/>
          <p:nvPr>
            <p:custDataLst>
              <p:tags r:id="rId1"/>
            </p:custDataLst>
          </p:nvPr>
        </p:nvSpPr>
        <p:spPr>
          <a:xfrm>
            <a:off x="630528" y="1382383"/>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5" name="任意多边形: 形状 54"/>
          <p:cNvSpPr/>
          <p:nvPr>
            <p:custDataLst>
              <p:tags r:id="rId2"/>
            </p:custDataLst>
          </p:nvPr>
        </p:nvSpPr>
        <p:spPr>
          <a:xfrm>
            <a:off x="3153575" y="-1"/>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047676" y="463293"/>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4"/>
            </p:custDataLst>
          </p:nvPr>
        </p:nvSpPr>
        <p:spPr>
          <a:xfrm flipV="1">
            <a:off x="1483995" y="633004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0" name="TextBox 5"/>
          <p:cNvSpPr txBox="1"/>
          <p:nvPr>
            <p:custDataLst>
              <p:tags r:id="rId5"/>
            </p:custDataLst>
          </p:nvPr>
        </p:nvSpPr>
        <p:spPr>
          <a:xfrm>
            <a:off x="1138090" y="4786726"/>
            <a:ext cx="1319592" cy="379335"/>
          </a:xfrm>
          <a:prstGeom prst="rect">
            <a:avLst/>
          </a:prstGeom>
          <a:noFill/>
        </p:spPr>
        <p:txBody>
          <a:bodyPr wrap="none" lIns="91440" tIns="45720" rIns="91440" bIns="4572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200000000000000" charset="-122"/>
              </a:rPr>
              <a:t>讲师：</a:t>
            </a:r>
            <a:r>
              <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200000000000000" charset="-122"/>
              </a:rPr>
              <a:t>xxx</a:t>
            </a:r>
            <a:endPar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200000000000000" charset="-122"/>
            </a:endParaRPr>
          </a:p>
        </p:txBody>
      </p:sp>
      <p:grpSp>
        <p:nvGrpSpPr>
          <p:cNvPr id="8" name="组合 7"/>
          <p:cNvGrpSpPr/>
          <p:nvPr>
            <p:custDataLst>
              <p:tags r:id="rId6"/>
            </p:custDataLst>
          </p:nvPr>
        </p:nvGrpSpPr>
        <p:grpSpPr>
          <a:xfrm>
            <a:off x="231775" y="2169795"/>
            <a:ext cx="4152900" cy="1908810"/>
            <a:chOff x="365" y="3165"/>
            <a:chExt cx="6540" cy="3006"/>
          </a:xfrm>
        </p:grpSpPr>
        <p:sp>
          <p:nvSpPr>
            <p:cNvPr id="9" name="文本框 8"/>
            <p:cNvSpPr txBox="1"/>
            <p:nvPr>
              <p:custDataLst>
                <p:tags r:id="rId7"/>
              </p:custDataLst>
            </p:nvPr>
          </p:nvSpPr>
          <p:spPr>
            <a:xfrm>
              <a:off x="3506" y="3165"/>
              <a:ext cx="3399" cy="1302"/>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第</a:t>
              </a:r>
              <a:r>
                <a:rPr kumimoji="0" lang="en-US" altLang="zh-CN"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02</a:t>
              </a:r>
              <a:r>
                <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讲</a:t>
              </a:r>
              <a:endPar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14" name="文本框 13"/>
            <p:cNvSpPr txBox="1"/>
            <p:nvPr>
              <p:custDataLst>
                <p:tags r:id="rId8"/>
              </p:custDataLst>
            </p:nvPr>
          </p:nvSpPr>
          <p:spPr>
            <a:xfrm>
              <a:off x="365" y="4726"/>
              <a:ext cx="4601" cy="1445"/>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4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细胞中的元素和化合物</a:t>
              </a:r>
              <a:endParaRPr kumimoji="0" lang="zh-CN" altLang="en-US" sz="4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endParaRPr>
            </a:p>
          </p:txBody>
        </p:sp>
      </p:grpSp>
      <p:pic>
        <p:nvPicPr>
          <p:cNvPr id="2" name="Picture 2"/>
          <p:cNvPicPr>
            <a:picLocks noChangeAspect="1"/>
          </p:cNvPicPr>
          <p:nvPr>
            <p:custDataLst>
              <p:tags r:id="rId9"/>
            </p:custDataLst>
          </p:nvPr>
        </p:nvPicPr>
        <p:blipFill>
          <a:blip r:embed="rId10"/>
          <a:stretch>
            <a:fillRect/>
          </a:stretch>
        </p:blipFill>
        <p:spPr>
          <a:xfrm flipH="1">
            <a:off x="11988800" y="10922000"/>
            <a:ext cx="0" cy="0"/>
          </a:xfrm>
          <a:prstGeom prst="rect">
            <a:avLst/>
          </a:prstGeom>
          <a:ln>
            <a:noFill/>
          </a:ln>
        </p:spPr>
      </p:pic>
      <p:sp>
        <p:nvSpPr>
          <p:cNvPr id="4" name="椭圆 3"/>
          <p:cNvSpPr/>
          <p:nvPr>
            <p:custDataLst>
              <p:tags r:id="rId11"/>
            </p:custDataLst>
          </p:nvPr>
        </p:nvSpPr>
        <p:spPr>
          <a:xfrm>
            <a:off x="5906135" y="-437515"/>
            <a:ext cx="8125460" cy="8143240"/>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1"/>
          <p:cNvPicPr>
            <a:picLocks noChangeAspect="1"/>
          </p:cNvPicPr>
          <p:nvPr>
            <p:custDataLst>
              <p:tags r:id="rId12"/>
            </p:custDataLst>
          </p:nvPr>
        </p:nvPicPr>
        <p:blipFill>
          <a:blip r:embed="rId13"/>
          <a:stretch>
            <a:fillRect/>
          </a:stretch>
        </p:blipFill>
        <p:spPr>
          <a:xfrm>
            <a:off x="6191250" y="-198120"/>
            <a:ext cx="8156575" cy="7737475"/>
          </a:xfrm>
          <a:prstGeom prst="rect">
            <a:avLst/>
          </a:prstGeom>
          <a:noFill/>
        </p:spPr>
      </p:pic>
      <p:sp>
        <p:nvSpPr>
          <p:cNvPr id="6" name="圆角矩形 5"/>
          <p:cNvSpPr/>
          <p:nvPr>
            <p:custDataLst>
              <p:tags r:id="rId14"/>
            </p:custDataLst>
          </p:nvPr>
        </p:nvSpPr>
        <p:spPr>
          <a:xfrm>
            <a:off x="2077085" y="1216025"/>
            <a:ext cx="2551430" cy="53975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2027</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年高考一轮复习</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0" name="任意多边形: 形状 34"/>
          <p:cNvSpPr/>
          <p:nvPr>
            <p:custDataLst>
              <p:tags r:id="rId15"/>
            </p:custDataLst>
          </p:nvPr>
        </p:nvSpPr>
        <p:spPr>
          <a:xfrm>
            <a:off x="630528" y="470025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49225" y="1270635"/>
            <a:ext cx="11656060" cy="2158365"/>
          </a:xfrm>
          <a:prstGeom prst="rect">
            <a:avLst/>
          </a:prstGeom>
          <a:noFill/>
        </p:spPr>
        <p:txBody>
          <a:bodyPr wrap="square" rtlCol="0" anchor="t">
            <a:spAutoFit/>
          </a:bodyPr>
          <a:lstStyle/>
          <a:p>
            <a:pPr fontAlgn="auto">
              <a:lnSpc>
                <a:spcPct val="120000"/>
              </a:lnSpc>
            </a:pPr>
            <a:r>
              <a:rPr lang="zh-CN" altLang="en-US" sz="2800" b="1">
                <a:highlight>
                  <a:srgbClr val="FFFF00"/>
                </a:highlight>
              </a:rPr>
              <a:t>【情景思考】</a:t>
            </a:r>
            <a:r>
              <a:rPr lang="zh-CN" altLang="en-US" sz="2800" b="1"/>
              <a:t>①小张最近总感觉记不住知识点，上课犯困，明明睡眠充足却容易感冒。体检后发现他体内</a:t>
            </a:r>
            <a:r>
              <a:rPr lang="zh-CN" altLang="en-US" sz="2800" b="1">
                <a:solidFill>
                  <a:srgbClr val="FF0000"/>
                </a:solidFill>
              </a:rPr>
              <a:t>锌</a:t>
            </a:r>
            <a:r>
              <a:rPr lang="zh-CN" altLang="en-US" sz="2800" b="1"/>
              <a:t>含量偏</a:t>
            </a:r>
            <a:r>
              <a:rPr lang="zh-CN" altLang="en-US" sz="2800" b="1">
                <a:solidFill>
                  <a:srgbClr val="FF0000"/>
                </a:solidFill>
              </a:rPr>
              <a:t>低</a:t>
            </a:r>
            <a:r>
              <a:rPr lang="zh-CN" altLang="en-US" sz="2800" b="1"/>
              <a:t>。</a:t>
            </a:r>
            <a:endParaRPr lang="zh-CN" altLang="en-US" sz="2800" b="1"/>
          </a:p>
          <a:p>
            <a:pPr fontAlgn="auto">
              <a:lnSpc>
                <a:spcPct val="120000"/>
              </a:lnSpc>
            </a:pPr>
            <a:r>
              <a:rPr lang="zh-CN" altLang="en-US" sz="2800" b="1"/>
              <a:t>②小李最近在体育课上打篮球时，不小心扭了一下脚，竟然骨折了！医生检查后发现，他的骨密度偏低，原因是长期</a:t>
            </a:r>
            <a:r>
              <a:rPr lang="zh-CN" altLang="en-US" sz="2800" b="1">
                <a:solidFill>
                  <a:srgbClr val="FF0000"/>
                </a:solidFill>
              </a:rPr>
              <a:t>钙</a:t>
            </a:r>
            <a:r>
              <a:rPr lang="zh-CN" altLang="en-US" sz="2800" b="1"/>
              <a:t>摄入不足。</a:t>
            </a:r>
            <a:endParaRPr lang="zh-CN" altLang="en-US" sz="2800" b="1"/>
          </a:p>
        </p:txBody>
      </p:sp>
      <p:pic>
        <p:nvPicPr>
          <p:cNvPr id="3" name="图片 2"/>
          <p:cNvPicPr>
            <a:picLocks noChangeAspect="1"/>
          </p:cNvPicPr>
          <p:nvPr>
            <p:custDataLst>
              <p:tags r:id="rId2"/>
            </p:custDataLst>
          </p:nvPr>
        </p:nvPicPr>
        <p:blipFill>
          <a:blip r:embed="rId3">
            <a:clrChange>
              <a:clrFrom>
                <a:srgbClr val="FFFFFF">
                  <a:alpha val="100000"/>
                </a:srgbClr>
              </a:clrFrom>
              <a:clrTo>
                <a:srgbClr val="FFFFFF">
                  <a:alpha val="100000"/>
                  <a:alpha val="0"/>
                </a:srgbClr>
              </a:clrTo>
            </a:clrChange>
          </a:blip>
          <a:stretch>
            <a:fillRect/>
          </a:stretch>
        </p:blipFill>
        <p:spPr>
          <a:xfrm>
            <a:off x="8124190" y="3641090"/>
            <a:ext cx="3820160" cy="2978150"/>
          </a:xfrm>
          <a:prstGeom prst="rect">
            <a:avLst/>
          </a:prstGeom>
        </p:spPr>
      </p:pic>
      <p:grpSp>
        <p:nvGrpSpPr>
          <p:cNvPr id="29" name="组合 28"/>
          <p:cNvGrpSpPr/>
          <p:nvPr>
            <p:custDataLst>
              <p:tags r:id="rId4"/>
            </p:custDataLst>
          </p:nvPr>
        </p:nvGrpSpPr>
        <p:grpSpPr>
          <a:xfrm>
            <a:off x="86995" y="39370"/>
            <a:ext cx="5938520" cy="1230630"/>
            <a:chOff x="137" y="62"/>
            <a:chExt cx="9352" cy="1938"/>
          </a:xfrm>
        </p:grpSpPr>
        <p:grpSp>
          <p:nvGrpSpPr>
            <p:cNvPr id="10" name="组合 9"/>
            <p:cNvGrpSpPr/>
            <p:nvPr>
              <p:custDataLst>
                <p:tags r:id="rId5"/>
              </p:custDataLst>
            </p:nvPr>
          </p:nvGrpSpPr>
          <p:grpSpPr>
            <a:xfrm>
              <a:off x="137" y="62"/>
              <a:ext cx="9352" cy="1939"/>
              <a:chOff x="151" y="295"/>
              <a:chExt cx="9352" cy="1939"/>
            </a:xfrm>
          </p:grpSpPr>
          <p:grpSp>
            <p:nvGrpSpPr>
              <p:cNvPr id="11" name="组合 10"/>
              <p:cNvGrpSpPr/>
              <p:nvPr>
                <p:custDataLst>
                  <p:tags r:id="rId6"/>
                </p:custDataLst>
              </p:nvPr>
            </p:nvGrpSpPr>
            <p:grpSpPr>
              <a:xfrm>
                <a:off x="249" y="295"/>
                <a:ext cx="8475" cy="958"/>
                <a:chOff x="587375" y="935320"/>
                <a:chExt cx="5381625" cy="608368"/>
              </a:xfrm>
            </p:grpSpPr>
            <p:sp>
              <p:nvSpPr>
                <p:cNvPr id="215" name="任意多边形: 形状 17"/>
                <p:cNvSpPr/>
                <p:nvPr>
                  <p:custDataLst>
                    <p:tags r:id="rId7"/>
                  </p:custDataLst>
                </p:nvPr>
              </p:nvSpPr>
              <p:spPr>
                <a:xfrm rot="5400000">
                  <a:off x="3511550" y="-972855"/>
                  <a:ext cx="441960" cy="447294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8"/>
                  </p:custDataLst>
                </p:nvPr>
              </p:nvSpPr>
              <p:spPr>
                <a:xfrm>
                  <a:off x="2369185" y="935320"/>
                  <a:ext cx="3599180" cy="570865"/>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细胞中的元素和化合物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0"/>
                  </p:custDataLst>
                </p:nvPr>
              </p:nvSpPr>
              <p:spPr>
                <a:xfrm>
                  <a:off x="1658197" y="972823"/>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225" name="文本框 224"/>
              <p:cNvSpPr txBox="1"/>
              <p:nvPr>
                <p:custDataLst>
                  <p:tags r:id="rId11"/>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rgbClr val="4874CB"/>
                    </a:solidFill>
                    <a:highlight>
                      <a:srgbClr val="C0C0C0"/>
                    </a:highlight>
                    <a:latin typeface="Times New Roman" panose="02020603050405020304"/>
                    <a:ea typeface="微软雅黑" panose="020B0503020204020204" pitchFamily="34" charset="-122"/>
                  </a:rPr>
                  <a:t>1  </a:t>
                </a: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组成细胞的元素</a:t>
                </a:r>
                <a:endParaRPr lang="zh-CN" altLang="en-US" sz="2400" b="1">
                  <a:solidFill>
                    <a:srgbClr val="4874CB"/>
                  </a:solidFill>
                  <a:highlight>
                    <a:srgbClr val="C0C0C0"/>
                  </a:highlight>
                  <a:latin typeface="微软雅黑" panose="020B0503020204020204" pitchFamily="34" charset="-122"/>
                  <a:ea typeface="微软雅黑" panose="020B0503020204020204" pitchFamily="34" charset="-122"/>
                </a:endParaRPr>
              </a:p>
            </p:txBody>
          </p:sp>
        </p:grpSp>
        <p:pic>
          <p:nvPicPr>
            <p:cNvPr id="226" name="图片 225" descr="32303137373532353b32303137393931383bc9faceefcfd4cea2beb5cfb8b0fb"/>
            <p:cNvPicPr>
              <a:picLocks noChangeAspect="1"/>
            </p:cNvPicPr>
            <p:nvPr>
              <p:custDataLst>
                <p:tags r:id="rId12"/>
              </p:custDataLst>
            </p:nvPr>
          </p:nvPicPr>
          <p:blipFill>
            <a:blip r:embed="rId13">
              <a:extLst>
                <a:ext uri="{96DAC541-7B7A-43D3-8B79-37D633B846F1}">
                  <asvg:svgBlip xmlns:asvg="http://schemas.microsoft.com/office/drawing/2016/SVG/main" r:embed="rId14"/>
                </a:ext>
              </a:extLst>
            </a:blip>
            <a:stretch>
              <a:fillRect/>
            </a:stretch>
          </p:blipFill>
          <p:spPr>
            <a:xfrm>
              <a:off x="1042" y="152"/>
              <a:ext cx="719" cy="719"/>
            </a:xfrm>
            <a:prstGeom prst="rect">
              <a:avLst/>
            </a:prstGeom>
          </p:spPr>
        </p:pic>
      </p:grpSp>
      <p:sp>
        <p:nvSpPr>
          <p:cNvPr id="51" name="Text Box 6">
            <a:hlinkClick r:id=""/>
          </p:cNvPr>
          <p:cNvSpPr txBox="1"/>
          <p:nvPr>
            <p:custDataLst>
              <p:tags r:id="rId15"/>
            </p:custDataLst>
          </p:nvPr>
        </p:nvSpPr>
        <p:spPr>
          <a:xfrm>
            <a:off x="446405" y="3576320"/>
            <a:ext cx="8134985" cy="521970"/>
          </a:xfrm>
          <a:prstGeom prst="rect">
            <a:avLst/>
          </a:prstGeom>
          <a:noFill/>
          <a:ln w="9525">
            <a:noFill/>
          </a:ln>
        </p:spPr>
        <p:txBody>
          <a:bodyPr wrap="square">
            <a:spAutoFit/>
          </a:bodyPr>
          <a:lstStyle/>
          <a:p>
            <a:pPr>
              <a:spcBef>
                <a:spcPct val="50000"/>
              </a:spcBef>
            </a:pPr>
            <a:r>
              <a:rPr lang="zh-CN" altLang="en-US"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rPr>
              <a:t>请结合组成细胞的元素分析，你能得出什么结论呢</a:t>
            </a:r>
            <a:r>
              <a:rPr lang="en-US" altLang="zh-CN"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 name="矩形 6"/>
          <p:cNvSpPr/>
          <p:nvPr>
            <p:custDataLst>
              <p:tags r:id="rId16"/>
            </p:custDataLst>
          </p:nvPr>
        </p:nvSpPr>
        <p:spPr>
          <a:xfrm>
            <a:off x="446405" y="4382770"/>
            <a:ext cx="7466330" cy="2014855"/>
          </a:xfrm>
          <a:prstGeom prst="rect">
            <a:avLst/>
          </a:prstGeom>
          <a:noFill/>
          <a:ln w="9525">
            <a:noFill/>
          </a:ln>
        </p:spPr>
        <p:txBody>
          <a:bodyPr wrap="square">
            <a:spAutoFit/>
          </a:bodyPr>
          <a:lstStyle/>
          <a:p>
            <a:pPr>
              <a:lnSpc>
                <a:spcPts val="5000"/>
              </a:lnSpc>
            </a:pPr>
            <a:r>
              <a:rPr lang="zh-CN" altLang="en-US" sz="2800" b="1" smtClean="0">
                <a:solidFill>
                  <a:srgbClr val="000000"/>
                </a:solidFill>
                <a:highlight>
                  <a:srgbClr val="00FFFF"/>
                </a:highlight>
                <a:latin typeface="微软雅黑" panose="020B0503020204020204" pitchFamily="34" charset="-122"/>
                <a:ea typeface="微软雅黑" panose="020B0503020204020204" pitchFamily="34" charset="-122"/>
                <a:sym typeface="Arial" panose="020B0604020202020204" pitchFamily="34" charset="0"/>
              </a:rPr>
              <a:t>结论：</a:t>
            </a:r>
            <a:r>
              <a:rPr lang="zh-CN" altLang="en-US" sz="2800" b="1">
                <a:solidFill>
                  <a:srgbClr val="020100"/>
                </a:solidFill>
                <a:latin typeface="微软雅黑" panose="020B0503020204020204" pitchFamily="34" charset="-122"/>
                <a:ea typeface="微软雅黑" panose="020B0503020204020204" pitchFamily="34" charset="-122"/>
                <a:sym typeface="Arial" panose="020B0604020202020204" pitchFamily="34" charset="0"/>
              </a:rPr>
              <a:t>大量元素和微量元素都是生物体</a:t>
            </a:r>
            <a:r>
              <a:rPr lang="zh-CN" altLang="en-US" sz="2800" b="1">
                <a:solidFill>
                  <a:srgbClr val="FF0000"/>
                </a:solidFill>
                <a:latin typeface="微软雅黑" panose="020B0503020204020204" pitchFamily="34" charset="-122"/>
                <a:ea typeface="微软雅黑" panose="020B0503020204020204" pitchFamily="34" charset="-122"/>
                <a:sym typeface="Arial" panose="020B0604020202020204" pitchFamily="34" charset="0"/>
              </a:rPr>
              <a:t>生命活动所必需的元素</a:t>
            </a:r>
            <a:r>
              <a:rPr lang="zh-CN" altLang="en-US" sz="2800" b="1" smtClean="0">
                <a:solidFill>
                  <a:srgbClr val="FF0000"/>
                </a:solidFill>
                <a:latin typeface="微软雅黑" panose="020B0503020204020204" pitchFamily="34" charset="-122"/>
                <a:ea typeface="微软雅黑" panose="020B0503020204020204" pitchFamily="34" charset="-122"/>
                <a:sym typeface="Arial" panose="020B0604020202020204" pitchFamily="34" charset="0"/>
              </a:rPr>
              <a:t>。</a:t>
            </a:r>
            <a:r>
              <a:rPr lang="zh-CN" altLang="en-US" sz="2800" b="1" smtClean="0">
                <a:latin typeface="微软雅黑" panose="020B0503020204020204" pitchFamily="34" charset="-122"/>
                <a:ea typeface="微软雅黑" panose="020B0503020204020204" pitchFamily="34" charset="-122"/>
                <a:sym typeface="Arial" panose="020B0604020202020204" pitchFamily="34" charset="0"/>
              </a:rPr>
              <a:t>区分大量元素和微量元素的依据是“</a:t>
            </a:r>
            <a:r>
              <a:rPr lang="zh-CN" altLang="en-US" sz="2800" b="1">
                <a:solidFill>
                  <a:srgbClr val="FF0000"/>
                </a:solidFill>
                <a:latin typeface="微软雅黑" panose="020B0503020204020204" pitchFamily="34" charset="-122"/>
                <a:ea typeface="微软雅黑" panose="020B0503020204020204" pitchFamily="34" charset="-122"/>
                <a:sym typeface="Arial" panose="020B0604020202020204" pitchFamily="34" charset="0"/>
              </a:rPr>
              <a:t>含量</a:t>
            </a:r>
            <a:r>
              <a:rPr lang="zh-CN" altLang="en-US" sz="2800" b="1" smtClean="0">
                <a:latin typeface="微软雅黑" panose="020B0503020204020204" pitchFamily="34" charset="-122"/>
                <a:ea typeface="微软雅黑" panose="020B0503020204020204" pitchFamily="34" charset="-122"/>
                <a:sym typeface="Arial" panose="020B0604020202020204" pitchFamily="34" charset="0"/>
              </a:rPr>
              <a:t>” 而不是“</a:t>
            </a:r>
            <a:r>
              <a:rPr lang="zh-CN" altLang="en-US" sz="2800" b="1">
                <a:solidFill>
                  <a:srgbClr val="FF0000"/>
                </a:solidFill>
                <a:latin typeface="微软雅黑" panose="020B0503020204020204" pitchFamily="34" charset="-122"/>
                <a:ea typeface="微软雅黑" panose="020B0503020204020204" pitchFamily="34" charset="-122"/>
                <a:sym typeface="Arial" panose="020B0604020202020204" pitchFamily="34" charset="0"/>
              </a:rPr>
              <a:t>重要性</a:t>
            </a:r>
            <a:r>
              <a:rPr lang="zh-CN" altLang="en-US" sz="2800" b="1" smtClean="0">
                <a:latin typeface="微软雅黑" panose="020B0503020204020204" pitchFamily="34" charset="-122"/>
                <a:ea typeface="微软雅黑" panose="020B0503020204020204" pitchFamily="34" charset="-122"/>
                <a:sym typeface="Arial" panose="020B0604020202020204" pitchFamily="34" charset="0"/>
              </a:rPr>
              <a:t>” 。</a:t>
            </a:r>
            <a:endParaRPr lang="zh-CN" altLang="en-US" sz="2800" b="1" smtClean="0">
              <a:latin typeface="微软雅黑" panose="020B0503020204020204" pitchFamily="34" charset="-122"/>
              <a:ea typeface="微软雅黑" panose="020B0503020204020204" pitchFamily="34" charset="-122"/>
              <a:sym typeface="Arial" panose="020B0604020202020204" pitchFamily="34" charset="0"/>
            </a:endParaRPr>
          </a:p>
        </p:txBody>
      </p:sp>
    </p:spTree>
    <p:custDataLst>
      <p:tags r:id="rId1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9" name="文本框 8"/>
              <p:cNvSpPr txBox="1"/>
              <p:nvPr>
                <p:custDataLst>
                  <p:tags r:id="rId1"/>
                </p:custDataLst>
              </p:nvPr>
            </p:nvSpPr>
            <p:spPr>
              <a:xfrm>
                <a:off x="408305" y="3098165"/>
                <a:ext cx="11539855" cy="1753235"/>
              </a:xfrm>
              <a:prstGeom prst="rect">
                <a:avLst/>
              </a:prstGeom>
              <a:noFill/>
            </p:spPr>
            <p:txBody>
              <a:bodyPr wrap="square" rtlCol="0" anchor="t">
                <a:spAutoFit/>
              </a:bodyPr>
              <a:lstStyle/>
              <a:p>
                <a:pPr latinLnBrk="1">
                  <a:lnSpc>
                    <a:spcPct val="150000"/>
                  </a:lnSpc>
                </a:pPr>
                <a:r>
                  <a:rPr lang="en-US" altLang="zh-CN" sz="2400" b="1" err="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玉米和人都是生物</a:t>
                </a:r>
                <a:r>
                  <a:rPr lang="en-US" altLang="zh-CN" sz="2400" b="1" err="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,组成它们的主要成分都是糖类、脂质和蛋白质等物质,这些物质含有C、</a:t>
                </a:r>
                <a14:m>
                  <m:oMath xmlns:m="http://schemas.openxmlformats.org/officeDocument/2006/math">
                    <m:r>
                      <a:rPr lang="en-US" altLang="zh-CN" sz="2400" b="1" i="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𝐇</m:t>
                    </m:r>
                  </m:oMath>
                </a14:m>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14:m>
                  <m:oMath xmlns:m="http://schemas.openxmlformats.org/officeDocument/2006/math">
                    <m:r>
                      <a:rPr lang="en-US" altLang="zh-CN" sz="2400" b="1" i="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𝐎</m:t>
                    </m:r>
                  </m:oMath>
                </a14:m>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蛋白质中还含有大量的</a:t>
                </a:r>
                <a14:m>
                  <m:oMath xmlns:m="http://schemas.openxmlformats.org/officeDocument/2006/math">
                    <m:r>
                      <a:rPr lang="en-US" altLang="zh-CN" sz="2400" b="1" i="0">
                        <a:solidFill>
                          <a:srgbClr val="FF0000"/>
                        </a:solidFill>
                        <a:latin typeface="Cambria Math" panose="02040503050406030204" pitchFamily="18" charset="0"/>
                        <a:ea typeface="微软雅黑" panose="020B0503020204020204" pitchFamily="34" charset="-122"/>
                        <a:cs typeface="Cambria Math" panose="02040503050406030204" pitchFamily="18" charset="0"/>
                      </a:rPr>
                      <m:t>𝐍</m:t>
                    </m:r>
                  </m:oMath>
                </a14:m>
                <a:r>
                  <a:rPr lang="en-US" altLang="zh-CN" sz="2400" b="1" kern="0" spc="-999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400" b="1" kern="0" spc="-999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400" b="1" kern="0" spc="-999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mc:Choice>
        <mc:Fallback>
          <p:sp>
            <p:nvSpPr>
              <p:cNvPr id="9" name="文本框 8"/>
              <p:cNvSpPr txBox="1">
                <a:spLocks noRot="1" noChangeAspect="1" noMove="1" noResize="1" noEditPoints="1" noAdjustHandles="1" noChangeArrowheads="1" noChangeShapeType="1" noTextEdit="1"/>
              </p:cNvSpPr>
              <p:nvPr>
                <p:custDataLst>
                  <p:tags r:id="rId2"/>
                </p:custDataLst>
              </p:nvPr>
            </p:nvSpPr>
            <p:spPr>
              <a:xfrm>
                <a:off x="408305" y="3098165"/>
                <a:ext cx="11539855" cy="1753235"/>
              </a:xfrm>
              <a:prstGeom prst="rect">
                <a:avLst/>
              </a:prstGeom>
              <a:blipFill rotWithShape="1">
                <a:blip r:embed="rId3"/>
                <a:stretch>
                  <a:fillRect/>
                </a:stretch>
              </a:blipFill>
            </p:spPr>
            <p:txBody>
              <a:bodyPr/>
              <a:lstStyle/>
              <a:p>
                <a:r>
                  <a:rPr lang="zh-CN" altLang="en-US">
                    <a:noFill/>
                  </a:rPr>
                  <a:t> </a:t>
                </a:r>
              </a:p>
            </p:txBody>
          </p:sp>
        </mc:Fallback>
      </mc:AlternateContent>
      <p:grpSp>
        <p:nvGrpSpPr>
          <p:cNvPr id="29" name="组合 28"/>
          <p:cNvGrpSpPr/>
          <p:nvPr>
            <p:custDataLst>
              <p:tags r:id="rId4"/>
            </p:custDataLst>
          </p:nvPr>
        </p:nvGrpSpPr>
        <p:grpSpPr>
          <a:xfrm>
            <a:off x="86995" y="39370"/>
            <a:ext cx="5938520" cy="1230630"/>
            <a:chOff x="137" y="62"/>
            <a:chExt cx="9352" cy="1938"/>
          </a:xfrm>
        </p:grpSpPr>
        <p:grpSp>
          <p:nvGrpSpPr>
            <p:cNvPr id="10" name="组合 9"/>
            <p:cNvGrpSpPr/>
            <p:nvPr>
              <p:custDataLst>
                <p:tags r:id="rId5"/>
              </p:custDataLst>
            </p:nvPr>
          </p:nvGrpSpPr>
          <p:grpSpPr>
            <a:xfrm>
              <a:off x="137" y="62"/>
              <a:ext cx="9352" cy="1939"/>
              <a:chOff x="151" y="295"/>
              <a:chExt cx="9352" cy="1939"/>
            </a:xfrm>
          </p:grpSpPr>
          <p:grpSp>
            <p:nvGrpSpPr>
              <p:cNvPr id="11" name="组合 10"/>
              <p:cNvGrpSpPr/>
              <p:nvPr>
                <p:custDataLst>
                  <p:tags r:id="rId6"/>
                </p:custDataLst>
              </p:nvPr>
            </p:nvGrpSpPr>
            <p:grpSpPr>
              <a:xfrm>
                <a:off x="249" y="295"/>
                <a:ext cx="8475" cy="958"/>
                <a:chOff x="587375" y="935320"/>
                <a:chExt cx="5381625" cy="608368"/>
              </a:xfrm>
            </p:grpSpPr>
            <p:sp>
              <p:nvSpPr>
                <p:cNvPr id="215" name="任意多边形: 形状 17"/>
                <p:cNvSpPr/>
                <p:nvPr>
                  <p:custDataLst>
                    <p:tags r:id="rId7"/>
                  </p:custDataLst>
                </p:nvPr>
              </p:nvSpPr>
              <p:spPr>
                <a:xfrm rot="5400000">
                  <a:off x="3511550" y="-972855"/>
                  <a:ext cx="441960" cy="447294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8"/>
                  </p:custDataLst>
                </p:nvPr>
              </p:nvSpPr>
              <p:spPr>
                <a:xfrm>
                  <a:off x="2369185" y="935320"/>
                  <a:ext cx="3599180" cy="570865"/>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细胞中的元素和化合物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10"/>
                  </p:custDataLst>
                </p:nvPr>
              </p:nvSpPr>
              <p:spPr>
                <a:xfrm>
                  <a:off x="1658197" y="972823"/>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225" name="文本框 224"/>
              <p:cNvSpPr txBox="1"/>
              <p:nvPr>
                <p:custDataLst>
                  <p:tags r:id="rId11"/>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rgbClr val="4874CB"/>
                    </a:solidFill>
                    <a:highlight>
                      <a:srgbClr val="C0C0C0"/>
                    </a:highlight>
                    <a:latin typeface="Times New Roman" panose="02020603050405020304"/>
                    <a:ea typeface="微软雅黑" panose="020B0503020204020204" pitchFamily="34" charset="-122"/>
                  </a:rPr>
                  <a:t>1  </a:t>
                </a: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组成细胞的元素</a:t>
                </a:r>
                <a:endParaRPr lang="zh-CN" altLang="en-US" sz="2400" b="1">
                  <a:solidFill>
                    <a:srgbClr val="4874CB"/>
                  </a:solidFill>
                  <a:highlight>
                    <a:srgbClr val="C0C0C0"/>
                  </a:highlight>
                  <a:latin typeface="微软雅黑" panose="020B0503020204020204" pitchFamily="34" charset="-122"/>
                  <a:ea typeface="微软雅黑" panose="020B0503020204020204" pitchFamily="34" charset="-122"/>
                </a:endParaRPr>
              </a:p>
            </p:txBody>
          </p:sp>
        </p:grpSp>
        <p:pic>
          <p:nvPicPr>
            <p:cNvPr id="226" name="图片 225" descr="32303137373532353b32303137393931383bc9faceefcfd4cea2beb5cfb8b0fb"/>
            <p:cNvPicPr>
              <a:picLocks noChangeAspect="1"/>
            </p:cNvPicPr>
            <p:nvPr>
              <p:custDataLst>
                <p:tags r:id="rId12"/>
              </p:custDataLst>
            </p:nvPr>
          </p:nvPicPr>
          <p:blipFill>
            <a:blip r:embed="rId13"/>
            <a:stretch>
              <a:fillRect/>
            </a:stretch>
          </p:blipFill>
          <p:spPr>
            <a:xfrm>
              <a:off x="1042" y="152"/>
              <a:ext cx="719" cy="719"/>
            </a:xfrm>
            <a:prstGeom prst="rect">
              <a:avLst/>
            </a:prstGeom>
          </p:spPr>
        </p:pic>
      </p:grpSp>
      <p:sp>
        <p:nvSpPr>
          <p:cNvPr id="4" name="QO_6_BD.46_1#840d91139?sp=1&amp;vaa=1&amp;vcp=1&amp;pid=df754034f&amp;color=0,0,0&amp;vtp=1&amp;bbb=1"/>
          <p:cNvSpPr/>
          <p:nvPr>
            <p:custDataLst>
              <p:tags r:id="rId14"/>
            </p:custDataLst>
          </p:nvPr>
        </p:nvSpPr>
        <p:spPr>
          <a:xfrm>
            <a:off x="408305" y="1860550"/>
            <a:ext cx="11539855" cy="2329180"/>
          </a:xfrm>
          <a:prstGeom prst="rect">
            <a:avLst/>
          </a:prstGeom>
          <a:noFill/>
        </p:spPr>
        <p:txBody>
          <a:bodyPr wrap="none" lIns="0" tIns="0" rIns="0" bIns="0" rtlCol="0" anchor="t"/>
          <a:lstStyle/>
          <a:p>
            <a:pPr algn="l" latinLnBrk="1">
              <a:lnSpc>
                <a:spcPts val="4900"/>
              </a:lnSpc>
            </a:pPr>
            <a:r>
              <a:rPr lang="en-US" altLang="zh-CN" sz="28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1.（必修1 P16 思考·讨论）玉米细胞和人体细胞干重中含量较多的四种元</a:t>
            </a:r>
            <a:endParaRPr lang="en-US" altLang="zh-CN" sz="28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900"/>
              </a:lnSpc>
            </a:pPr>
            <a:r>
              <a:rPr lang="en-US" altLang="zh-CN" sz="28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素都是C、H、O、N（其中在玉米细胞中的含量大小关系为O&gt;C&gt;H&gt;N ,</a:t>
            </a:r>
            <a:endParaRPr lang="en-US" altLang="zh-CN" sz="28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900"/>
              </a:lnSpc>
            </a:pPr>
            <a:r>
              <a:rPr lang="en-US" altLang="zh-CN" sz="28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而在人体细胞中的含量大小关系为C&gt;O&gt;N&gt;H ）,这是因为</a:t>
            </a:r>
            <a:endParaRPr lang="en-US" altLang="zh-CN" sz="28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900"/>
              </a:lnSpc>
            </a:pPr>
            <a:r>
              <a:rPr lang="en-US" altLang="zh-CN" sz="2800" b="1" i="0" u="sng">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b="1" i="0" u="sng">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900"/>
              </a:lnSpc>
            </a:pPr>
            <a:r>
              <a:rPr lang="en-US" altLang="zh-CN" sz="2800" b="1" i="0" u="sng">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 name="P_5#c5acbed5c?sp=1&amp;vcp=1&amp;pid=6e270b77f&amp;color=0,0,0&amp;vtp=1&amp;bt=1&amp;bbb=1"/>
          <p:cNvSpPr/>
          <p:nvPr>
            <p:custDataLst>
              <p:tags r:id="rId15"/>
            </p:custDataLst>
          </p:nvPr>
        </p:nvSpPr>
        <p:spPr>
          <a:xfrm>
            <a:off x="600710" y="1308100"/>
            <a:ext cx="2839085" cy="634365"/>
          </a:xfrm>
          <a:prstGeom prst="rect">
            <a:avLst/>
          </a:prstGeom>
          <a:noFill/>
          <a:extLst>
            <a:ext uri="{909E8E84-426E-40DD-AFC4-6F175D3DCCD1}">
              <a14:hiddenFill xmlns:a14="http://schemas.microsoft.com/office/drawing/2010/main">
                <a:solidFill>
                  <a:schemeClr val="bg2"/>
                </a:solidFill>
              </a14:hiddenFill>
            </a:ext>
          </a:extLst>
        </p:spPr>
        <p:txBody>
          <a:bodyPr wrap="none" lIns="0" tIns="0" rIns="0" bIns="0" rtlCol="0" anchor="t"/>
          <a:lstStyle/>
          <a:p>
            <a:pPr algn="ctr" latinLnBrk="1">
              <a:lnSpc>
                <a:spcPts val="4900"/>
              </a:lnSpc>
            </a:pPr>
            <a:r>
              <a:rPr lang="zh-CN" altLang="en-US" sz="2800" b="1" i="0">
                <a:solidFill>
                  <a:srgbClr val="00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i="0">
                <a:solidFill>
                  <a:srgbClr val="00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0"/>
              </a:rPr>
              <a:t>教材隐含知识</a:t>
            </a:r>
            <a:r>
              <a:rPr lang="zh-CN" altLang="en-US" sz="2800" b="1" i="0">
                <a:solidFill>
                  <a:srgbClr val="00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b="1" i="0">
              <a:solidFill>
                <a:srgbClr val="00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7" name="直接连接符 6"/>
          <p:cNvCxnSpPr/>
          <p:nvPr>
            <p:custDataLst>
              <p:tags r:id="rId16"/>
            </p:custDataLst>
          </p:nvPr>
        </p:nvCxnSpPr>
        <p:spPr>
          <a:xfrm flipV="1">
            <a:off x="9676765" y="3626485"/>
            <a:ext cx="2122805" cy="1714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矩形 24"/>
          <p:cNvSpPr/>
          <p:nvPr>
            <p:custDataLst>
              <p:tags r:id="rId17"/>
            </p:custDataLst>
          </p:nvPr>
        </p:nvSpPr>
        <p:spPr>
          <a:xfrm>
            <a:off x="277495" y="5208905"/>
            <a:ext cx="11106785" cy="737235"/>
          </a:xfrm>
          <a:prstGeom prst="rect">
            <a:avLst/>
          </a:prstGeom>
        </p:spPr>
        <p:txBody>
          <a:bodyPr wrap="square">
            <a:spAutoFit/>
          </a:bodyPr>
          <a:lstStyle/>
          <a:p>
            <a:pPr algn="just">
              <a:lnSpc>
                <a:spcPct val="150000"/>
              </a:lnSpc>
              <a:spcAft>
                <a:spcPct val="0"/>
              </a:spcAft>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rPr>
              <a:t>组成细胞的</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0"/>
              </a:rPr>
              <a:t>元素在细胞中的存在形式：大多以</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rPr>
              <a:t>_______</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0"/>
              </a:rPr>
              <a:t>的形式存在。</a:t>
            </a:r>
            <a:endParaRPr lang="zh-CN" altLang="zh-CN" sz="2800" b="1" kern="1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3" name="矩形 12"/>
          <p:cNvSpPr/>
          <p:nvPr>
            <p:custDataLst>
              <p:tags r:id="rId18"/>
            </p:custDataLst>
          </p:nvPr>
        </p:nvSpPr>
        <p:spPr>
          <a:xfrm>
            <a:off x="7758284" y="5316667"/>
            <a:ext cx="1249680" cy="521970"/>
          </a:xfrm>
          <a:prstGeom prst="rect">
            <a:avLst/>
          </a:prstGeom>
        </p:spPr>
        <p:txBody>
          <a:bodyPr wrap="none">
            <a:spAutoFit/>
          </a:bodyPr>
          <a:lstStyle/>
          <a:p>
            <a:r>
              <a:rPr lang="zh-CN" altLang="zh-CN"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rPr>
              <a:t>化合物</a:t>
            </a:r>
            <a:endParaRPr lang="zh-CN" altLang="zh-CN"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spTree>
    <p:custDataLst>
      <p:tags r:id="rId1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linds(horizontal)">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custDataLst>
              <p:tags r:id="rId1"/>
            </p:custDataLst>
          </p:nvPr>
        </p:nvGrpSpPr>
        <p:grpSpPr>
          <a:xfrm>
            <a:off x="86995" y="39370"/>
            <a:ext cx="5939155" cy="1231265"/>
            <a:chOff x="137" y="62"/>
            <a:chExt cx="9353" cy="1939"/>
          </a:xfrm>
        </p:grpSpPr>
        <p:grpSp>
          <p:nvGrpSpPr>
            <p:cNvPr id="10" name="组合 9"/>
            <p:cNvGrpSpPr/>
            <p:nvPr>
              <p:custDataLst>
                <p:tags r:id="rId2"/>
              </p:custDataLst>
            </p:nvPr>
          </p:nvGrpSpPr>
          <p:grpSpPr>
            <a:xfrm>
              <a:off x="137" y="62"/>
              <a:ext cx="9353" cy="1939"/>
              <a:chOff x="151" y="295"/>
              <a:chExt cx="9353" cy="1939"/>
            </a:xfrm>
          </p:grpSpPr>
          <p:grpSp>
            <p:nvGrpSpPr>
              <p:cNvPr id="11" name="组合 10"/>
              <p:cNvGrpSpPr/>
              <p:nvPr>
                <p:custDataLst>
                  <p:tags r:id="rId3"/>
                </p:custDataLst>
              </p:nvPr>
            </p:nvGrpSpPr>
            <p:grpSpPr>
              <a:xfrm>
                <a:off x="249" y="295"/>
                <a:ext cx="8475" cy="958"/>
                <a:chOff x="587375" y="935320"/>
                <a:chExt cx="5381625" cy="608368"/>
              </a:xfrm>
            </p:grpSpPr>
            <p:sp>
              <p:nvSpPr>
                <p:cNvPr id="215" name="任意多边形: 形状 17"/>
                <p:cNvSpPr/>
                <p:nvPr>
                  <p:custDataLst>
                    <p:tags r:id="rId4"/>
                  </p:custDataLst>
                </p:nvPr>
              </p:nvSpPr>
              <p:spPr>
                <a:xfrm rot="5400000">
                  <a:off x="3511550" y="-972855"/>
                  <a:ext cx="441960" cy="447294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369185" y="935320"/>
                  <a:ext cx="3599180" cy="570865"/>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细胞中的元素和化合物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658197" y="972823"/>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225" name="文本框 224"/>
              <p:cNvSpPr txBox="1"/>
              <p:nvPr>
                <p:custDataLst>
                  <p:tags r:id="rId8"/>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rgbClr val="4874CB"/>
                    </a:solidFill>
                    <a:highlight>
                      <a:srgbClr val="C0C0C0"/>
                    </a:highlight>
                    <a:latin typeface="Times New Roman" panose="02020603050405020304"/>
                    <a:ea typeface="微软雅黑" panose="020B0503020204020204" pitchFamily="34" charset="-122"/>
                  </a:rPr>
                  <a:t>1  </a:t>
                </a: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组成细胞的化合物</a:t>
                </a:r>
                <a:endParaRPr lang="zh-CN" altLang="en-US" sz="2400" b="1">
                  <a:solidFill>
                    <a:srgbClr val="4874CB"/>
                  </a:solidFill>
                  <a:highlight>
                    <a:srgbClr val="C0C0C0"/>
                  </a:highlight>
                  <a:latin typeface="微软雅黑" panose="020B0503020204020204" pitchFamily="34" charset="-122"/>
                  <a:ea typeface="微软雅黑" panose="020B0503020204020204" pitchFamily="34" charset="-122"/>
                </a:endParaRPr>
              </a:p>
            </p:txBody>
          </p:sp>
        </p:grpSp>
        <p:pic>
          <p:nvPicPr>
            <p:cNvPr id="226" name="图片 225" descr="32303137373532353b32303137393931383bc9faceefcfd4cea2beb5cfb8b0fb"/>
            <p:cNvPicPr>
              <a:picLocks noChangeAspect="1"/>
            </p:cNvPicPr>
            <p:nvPr>
              <p:custDataLst>
                <p:tags r:id="rId9"/>
              </p:custDataLst>
            </p:nvPr>
          </p:nvPicPr>
          <p:blipFill>
            <a:blip r:embed="rId10"/>
            <a:stretch>
              <a:fillRect/>
            </a:stretch>
          </p:blipFill>
          <p:spPr>
            <a:xfrm>
              <a:off x="1042" y="152"/>
              <a:ext cx="719" cy="719"/>
            </a:xfrm>
            <a:prstGeom prst="rect">
              <a:avLst/>
            </a:prstGeom>
          </p:spPr>
        </p:pic>
      </p:grpSp>
      <p:grpSp>
        <p:nvGrpSpPr>
          <p:cNvPr id="13" name="组合 12"/>
          <p:cNvGrpSpPr/>
          <p:nvPr>
            <p:custDataLst>
              <p:tags r:id="rId11"/>
            </p:custDataLst>
          </p:nvPr>
        </p:nvGrpSpPr>
        <p:grpSpPr>
          <a:xfrm>
            <a:off x="149225" y="2223770"/>
            <a:ext cx="4824730" cy="4239260"/>
            <a:chOff x="235" y="3006"/>
            <a:chExt cx="7598" cy="6676"/>
          </a:xfrm>
        </p:grpSpPr>
        <p:pic>
          <p:nvPicPr>
            <p:cNvPr id="33" name="图片 32"/>
            <p:cNvPicPr>
              <a:picLocks noChangeAspect="1"/>
            </p:cNvPicPr>
            <p:nvPr>
              <p:custDataLst>
                <p:tags r:id="rId12"/>
              </p:custDataLst>
            </p:nvPr>
          </p:nvPicPr>
          <p:blipFill>
            <a:blip r:embed="rId13">
              <a:lum bright="-14000" contrast="35000"/>
              <a:extLst>
                <a:ext uri="{28A0092B-C50C-407E-A947-70E740481C1C}">
                  <a14:useLocalDpi xmlns:a14="http://schemas.microsoft.com/office/drawing/2010/main" val="0"/>
                </a:ext>
              </a:extLst>
            </a:blip>
            <a:srcRect l="7866" t="2042" r="5177" b="4068"/>
            <a:stretch>
              <a:fillRect/>
            </a:stretch>
          </p:blipFill>
          <p:spPr>
            <a:xfrm>
              <a:off x="235" y="3006"/>
              <a:ext cx="7598" cy="5694"/>
            </a:xfrm>
            <a:prstGeom prst="rect">
              <a:avLst/>
            </a:prstGeom>
          </p:spPr>
        </p:pic>
        <p:sp>
          <p:nvSpPr>
            <p:cNvPr id="12" name="文本框 11"/>
            <p:cNvSpPr txBox="1"/>
            <p:nvPr>
              <p:custDataLst>
                <p:tags r:id="rId14"/>
              </p:custDataLst>
            </p:nvPr>
          </p:nvSpPr>
          <p:spPr>
            <a:xfrm>
              <a:off x="576" y="9102"/>
              <a:ext cx="6408" cy="580"/>
            </a:xfrm>
            <a:prstGeom prst="rect">
              <a:avLst/>
            </a:prstGeom>
            <a:noFill/>
          </p:spPr>
          <p:txBody>
            <a:bodyPr wrap="none" rtlCol="0" anchor="t">
              <a:spAutoFit/>
            </a:bodyPr>
            <a:lstStyle/>
            <a:p>
              <a:r>
                <a:rPr lang="zh-CN" altLang="en-US" b="1">
                  <a:latin typeface="微软雅黑" panose="020B0503020204020204" pitchFamily="34" charset="-122"/>
                  <a:ea typeface="微软雅黑" panose="020B0503020204020204" pitchFamily="34" charset="-122"/>
                  <a:sym typeface="+mn-ea"/>
                </a:rPr>
                <a:t>组成细胞的主要化合物及相对含量图示</a:t>
              </a:r>
              <a:endParaRPr lang="zh-CN" altLang="en-US"/>
            </a:p>
          </p:txBody>
        </p:sp>
      </p:grpSp>
      <p:grpSp>
        <p:nvGrpSpPr>
          <p:cNvPr id="14" name="组合 13"/>
          <p:cNvGrpSpPr/>
          <p:nvPr>
            <p:custDataLst>
              <p:tags r:id="rId15"/>
            </p:custDataLst>
          </p:nvPr>
        </p:nvGrpSpPr>
        <p:grpSpPr>
          <a:xfrm>
            <a:off x="5064760" y="1905000"/>
            <a:ext cx="6813550" cy="3557905"/>
            <a:chOff x="8469" y="5040"/>
            <a:chExt cx="10730" cy="5603"/>
          </a:xfrm>
        </p:grpSpPr>
        <p:sp>
          <p:nvSpPr>
            <p:cNvPr id="15" name="文本框 60"/>
            <p:cNvSpPr txBox="1"/>
            <p:nvPr>
              <p:custDataLst>
                <p:tags r:id="rId16"/>
              </p:custDataLst>
            </p:nvPr>
          </p:nvSpPr>
          <p:spPr>
            <a:xfrm>
              <a:off x="8469" y="5040"/>
              <a:ext cx="10155" cy="3536"/>
            </a:xfrm>
            <a:prstGeom prst="rect">
              <a:avLst/>
            </a:prstGeom>
            <a:noFill/>
          </p:spPr>
          <p:txBody>
            <a:bodyPr wrap="square" rtlCol="0">
              <a:spAutoFit/>
            </a:bodyPr>
            <a:lstStyle/>
            <a:p>
              <a:pPr indent="0" fontAlgn="base">
                <a:spcBef>
                  <a:spcPct val="0"/>
                </a:spcBef>
                <a:spcAft>
                  <a:spcPct val="0"/>
                </a:spcAft>
                <a:buFont typeface="Wingdings" panose="05000000000000000000" charset="0"/>
                <a:buNone/>
              </a:pP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观察左图并回答：</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just" defTabSz="266700" fontAlgn="auto">
                <a:lnSpc>
                  <a:spcPct val="150000"/>
                </a:lnSpc>
                <a:spcBef>
                  <a:spcPct val="0"/>
                </a:spcBef>
                <a:spcAft>
                  <a:spcPct val="0"/>
                </a:spcAft>
              </a:pP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rPr>
                <a:t>①有机物：</a:t>
              </a:r>
              <a:r>
                <a:rPr lang="zh-CN" altLang="en-US" sz="2800" b="1" u="sng">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US" altLang="zh-CN" sz="2800" b="1" u="sng">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a:p>
              <a:pPr indent="0" algn="just" defTabSz="266700" fontAlgn="auto">
                <a:lnSpc>
                  <a:spcPct val="150000"/>
                </a:lnSpc>
                <a:spcBef>
                  <a:spcPct val="0"/>
                </a:spcBef>
                <a:spcAft>
                  <a:spcPct val="0"/>
                </a:spcAft>
              </a:pP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rPr>
                <a:t>无机物：</a:t>
              </a:r>
              <a:r>
                <a:rPr lang="zh-CN" altLang="en-US" sz="2800" b="1" u="sng">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US" altLang="zh-CN" sz="2800" b="1" u="sng">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endParaRPr>
            </a:p>
            <a:p>
              <a:pPr indent="0" fontAlgn="base">
                <a:spcBef>
                  <a:spcPct val="0"/>
                </a:spcBef>
                <a:spcAft>
                  <a:spcPct val="0"/>
                </a:spcAft>
                <a:buFont typeface="Wingdings" panose="05000000000000000000" charset="0"/>
                <a:buNone/>
              </a:pP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②细胞中含量最多的</a:t>
              </a:r>
              <a:r>
                <a:rPr lang="zh-CN" altLang="en-US" sz="2800" b="1">
                  <a:solidFill>
                    <a:srgbClr val="000DFF"/>
                  </a:solidFill>
                  <a:latin typeface="微软雅黑" panose="020B0503020204020204" pitchFamily="34" charset="-122"/>
                  <a:ea typeface="微软雅黑" panose="020B0503020204020204" pitchFamily="34" charset="-122"/>
                  <a:cs typeface="微软雅黑" panose="020B0503020204020204" pitchFamily="34" charset="-120"/>
                </a:rPr>
                <a:t>化合物</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是</a:t>
              </a: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_____ </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文本框 61"/>
            <p:cNvSpPr txBox="1"/>
            <p:nvPr>
              <p:custDataLst>
                <p:tags r:id="rId17"/>
              </p:custDataLst>
            </p:nvPr>
          </p:nvSpPr>
          <p:spPr>
            <a:xfrm>
              <a:off x="8469" y="8928"/>
              <a:ext cx="10730" cy="822"/>
            </a:xfrm>
            <a:prstGeom prst="rect">
              <a:avLst/>
            </a:prstGeom>
            <a:noFill/>
          </p:spPr>
          <p:txBody>
            <a:bodyPr wrap="square" rtlCol="0">
              <a:spAutoFit/>
            </a:bodyPr>
            <a:lstStyle/>
            <a:p>
              <a:pPr indent="0" fontAlgn="base">
                <a:spcBef>
                  <a:spcPct val="0"/>
                </a:spcBef>
                <a:spcAft>
                  <a:spcPct val="0"/>
                </a:spcAft>
                <a:buFont typeface="Wingdings" panose="05000000000000000000" charset="0"/>
                <a:buNone/>
              </a:pP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③细胞内含量最多的</a:t>
              </a:r>
              <a:r>
                <a:rPr lang="zh-CN" altLang="en-US" sz="2800" b="1">
                  <a:solidFill>
                    <a:srgbClr val="000DFF"/>
                  </a:solidFill>
                  <a:latin typeface="微软雅黑" panose="020B0503020204020204" pitchFamily="34" charset="-122"/>
                  <a:ea typeface="微软雅黑" panose="020B0503020204020204" pitchFamily="34" charset="-122"/>
                  <a:cs typeface="微软雅黑" panose="020B0503020204020204" pitchFamily="34" charset="-120"/>
                </a:rPr>
                <a:t>有机化合物</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是</a:t>
              </a:r>
              <a:r>
                <a:rPr lang="en-US" altLang="zh-CN" sz="2800" b="1" u="sng">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7" name="文本框 62"/>
            <p:cNvSpPr txBox="1"/>
            <p:nvPr>
              <p:custDataLst>
                <p:tags r:id="rId18"/>
              </p:custDataLst>
            </p:nvPr>
          </p:nvSpPr>
          <p:spPr>
            <a:xfrm>
              <a:off x="8469" y="9821"/>
              <a:ext cx="10002" cy="822"/>
            </a:xfrm>
            <a:prstGeom prst="rect">
              <a:avLst/>
            </a:prstGeom>
            <a:noFill/>
          </p:spPr>
          <p:txBody>
            <a:bodyPr wrap="square" rtlCol="0">
              <a:spAutoFit/>
            </a:bodyPr>
            <a:lstStyle/>
            <a:p>
              <a:pPr indent="0" fontAlgn="base">
                <a:spcBef>
                  <a:spcPct val="0"/>
                </a:spcBef>
                <a:spcAft>
                  <a:spcPct val="0"/>
                </a:spcAft>
                <a:buFont typeface="Wingdings" panose="05000000000000000000" charset="0"/>
                <a:buNone/>
              </a:pPr>
              <a:r>
                <a:rPr lang="zh-CN" altLang="en-US" sz="2800" b="1">
                  <a:solidFill>
                    <a:srgbClr val="000DFF"/>
                  </a:solidFill>
                  <a:latin typeface="微软雅黑" panose="020B0503020204020204" pitchFamily="34" charset="-122"/>
                  <a:ea typeface="微软雅黑" panose="020B0503020204020204" pitchFamily="34" charset="-122"/>
                  <a:cs typeface="微软雅黑" panose="020B0503020204020204" pitchFamily="34" charset="-120"/>
                </a:rPr>
                <a:t>④干重</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中含量最多的</a:t>
              </a:r>
              <a:r>
                <a:rPr lang="zh-CN" altLang="en-US" sz="2800" b="1">
                  <a:solidFill>
                    <a:srgbClr val="000DFF"/>
                  </a:solidFill>
                  <a:latin typeface="微软雅黑" panose="020B0503020204020204" pitchFamily="34" charset="-122"/>
                  <a:ea typeface="微软雅黑" panose="020B0503020204020204" pitchFamily="34" charset="-122"/>
                  <a:cs typeface="微软雅黑" panose="020B0503020204020204" pitchFamily="34" charset="-120"/>
                </a:rPr>
                <a:t>化合物</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是</a:t>
              </a:r>
              <a:r>
                <a:rPr lang="en-US" altLang="zh-CN"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________</a:t>
              </a:r>
              <a:r>
                <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sp>
        <p:nvSpPr>
          <p:cNvPr id="18" name="文本框 53"/>
          <p:cNvSpPr txBox="1"/>
          <p:nvPr>
            <p:custDataLst>
              <p:tags r:id="rId19"/>
            </p:custDataLst>
          </p:nvPr>
        </p:nvSpPr>
        <p:spPr>
          <a:xfrm>
            <a:off x="9928860" y="3566795"/>
            <a:ext cx="875665" cy="521970"/>
          </a:xfrm>
          <a:prstGeom prst="rect">
            <a:avLst/>
          </a:prstGeom>
          <a:noFill/>
        </p:spPr>
        <p:txBody>
          <a:bodyPr wrap="square" rtlCol="0">
            <a:spAutoFit/>
          </a:bodyPr>
          <a:lstStyle/>
          <a:p>
            <a:pPr indent="0" algn="ctr" fontAlgn="base">
              <a:spcBef>
                <a:spcPct val="0"/>
              </a:spcBef>
              <a:spcAft>
                <a:spcPct val="0"/>
              </a:spcAft>
              <a:buFont typeface="Wingdings" panose="05000000000000000000" charset="0"/>
              <a:buNone/>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水</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9" name="文本框 59"/>
          <p:cNvSpPr txBox="1"/>
          <p:nvPr>
            <p:custDataLst>
              <p:tags r:id="rId20"/>
            </p:custDataLst>
          </p:nvPr>
        </p:nvSpPr>
        <p:spPr>
          <a:xfrm>
            <a:off x="10176510" y="4373880"/>
            <a:ext cx="1842770" cy="521970"/>
          </a:xfrm>
          <a:prstGeom prst="rect">
            <a:avLst/>
          </a:prstGeom>
          <a:noFill/>
        </p:spPr>
        <p:txBody>
          <a:bodyPr wrap="square" rtlCol="0">
            <a:spAutoFit/>
          </a:bodyPr>
          <a:lstStyle/>
          <a:p>
            <a:pPr indent="0" algn="ctr" fontAlgn="base">
              <a:spcBef>
                <a:spcPct val="0"/>
              </a:spcBef>
              <a:spcAft>
                <a:spcPct val="0"/>
              </a:spcAft>
              <a:buFont typeface="Wingdings" panose="05000000000000000000" charset="0"/>
              <a:buNone/>
            </a:pP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rPr>
              <a:t>蛋白质</a:t>
            </a:r>
            <a:endPar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endParaRPr>
          </a:p>
        </p:txBody>
      </p:sp>
      <p:sp>
        <p:nvSpPr>
          <p:cNvPr id="20" name="文本框 63"/>
          <p:cNvSpPr txBox="1"/>
          <p:nvPr>
            <p:custDataLst>
              <p:tags r:id="rId21"/>
            </p:custDataLst>
          </p:nvPr>
        </p:nvSpPr>
        <p:spPr>
          <a:xfrm>
            <a:off x="9813925" y="4904105"/>
            <a:ext cx="1527175" cy="521970"/>
          </a:xfrm>
          <a:prstGeom prst="rect">
            <a:avLst/>
          </a:prstGeom>
          <a:noFill/>
        </p:spPr>
        <p:txBody>
          <a:bodyPr wrap="square" rtlCol="0">
            <a:spAutoFit/>
          </a:bodyPr>
          <a:lstStyle/>
          <a:p>
            <a:pPr indent="0" algn="ctr" fontAlgn="base">
              <a:spcBef>
                <a:spcPct val="0"/>
              </a:spcBef>
              <a:spcAft>
                <a:spcPct val="0"/>
              </a:spcAft>
              <a:buFont typeface="Wingdings" panose="05000000000000000000" charset="0"/>
              <a:buNone/>
            </a:pPr>
            <a:r>
              <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rPr>
              <a:t>蛋白质</a:t>
            </a:r>
            <a:endParaRPr lang="zh-CN" altLang="en-US" sz="2800" b="1">
              <a:solidFill>
                <a:srgbClr val="FF0000"/>
              </a:solidFill>
              <a:latin typeface="微软雅黑" panose="020B0503020204020204" pitchFamily="34" charset="-122"/>
              <a:ea typeface="微软雅黑" panose="020B0503020204020204" pitchFamily="34" charset="-122"/>
              <a:cs typeface="Arial" panose="020B0604020202020204"/>
            </a:endParaRPr>
          </a:p>
        </p:txBody>
      </p:sp>
      <p:sp>
        <p:nvSpPr>
          <p:cNvPr id="21" name="文本框 20"/>
          <p:cNvSpPr txBox="1"/>
          <p:nvPr>
            <p:custDataLst>
              <p:tags r:id="rId22"/>
            </p:custDataLst>
          </p:nvPr>
        </p:nvSpPr>
        <p:spPr>
          <a:xfrm>
            <a:off x="419100" y="1292860"/>
            <a:ext cx="3961765" cy="675640"/>
          </a:xfrm>
          <a:prstGeom prst="rect">
            <a:avLst/>
          </a:prstGeom>
        </p:spPr>
        <p:txBody>
          <a:bodyPr wrap="square">
            <a:noAutofit/>
          </a:bodyPr>
          <a:lstStyle/>
          <a:p>
            <a:pPr marL="0" indent="0" algn="just" defTabSz="266700">
              <a:lnSpc>
                <a:spcPct val="150000"/>
              </a:lnSpc>
              <a:spcBef>
                <a:spcPct val="0"/>
              </a:spcBef>
              <a:spcAft>
                <a:spcPct val="0"/>
              </a:spcAft>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化合物的种类与含量</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3" name="文本框 22"/>
          <p:cNvSpPr txBox="1"/>
          <p:nvPr>
            <p:custDataLst>
              <p:tags r:id="rId23"/>
            </p:custDataLst>
          </p:nvPr>
        </p:nvSpPr>
        <p:spPr>
          <a:xfrm>
            <a:off x="6910070" y="2487295"/>
            <a:ext cx="4603115" cy="521970"/>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糖类、脂质、蛋白质、核酸</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4" name="文本框 23"/>
          <p:cNvSpPr txBox="1"/>
          <p:nvPr>
            <p:custDataLst>
              <p:tags r:id="rId24"/>
            </p:custDataLst>
          </p:nvPr>
        </p:nvSpPr>
        <p:spPr>
          <a:xfrm>
            <a:off x="6591935" y="3044825"/>
            <a:ext cx="2082800" cy="521970"/>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水和无机盐</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Tree>
    <p:custDataLst>
      <p:tags r:id="rId2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additive="base">
                                        <p:cTn id="22" dur="500" fill="hold"/>
                                        <p:tgtEl>
                                          <p:spTgt spid="24"/>
                                        </p:tgtEl>
                                        <p:attrNameLst>
                                          <p:attrName>ppt_x</p:attrName>
                                        </p:attrNameLst>
                                      </p:cBhvr>
                                      <p:tavLst>
                                        <p:tav tm="0">
                                          <p:val>
                                            <p:strVal val="#ppt_x"/>
                                          </p:val>
                                        </p:tav>
                                        <p:tav tm="100000">
                                          <p:val>
                                            <p:strVal val="#ppt_x"/>
                                          </p:val>
                                        </p:tav>
                                      </p:tavLst>
                                    </p:anim>
                                    <p:anim calcmode="lin" valueType="num">
                                      <p:cBhvr additive="base">
                                        <p:cTn id="2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4" grpId="0"/>
      <p:bldP spid="23" grpId="0"/>
      <p:bldP spid="23"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custDataLst>
              <p:tags r:id="rId1"/>
            </p:custDataLst>
          </p:nvPr>
        </p:nvGrpSpPr>
        <p:grpSpPr>
          <a:xfrm>
            <a:off x="86995" y="39370"/>
            <a:ext cx="5939155" cy="1231265"/>
            <a:chOff x="137" y="62"/>
            <a:chExt cx="9353" cy="1939"/>
          </a:xfrm>
        </p:grpSpPr>
        <p:grpSp>
          <p:nvGrpSpPr>
            <p:cNvPr id="10" name="组合 9"/>
            <p:cNvGrpSpPr/>
            <p:nvPr>
              <p:custDataLst>
                <p:tags r:id="rId2"/>
              </p:custDataLst>
            </p:nvPr>
          </p:nvGrpSpPr>
          <p:grpSpPr>
            <a:xfrm>
              <a:off x="137" y="62"/>
              <a:ext cx="9353" cy="1939"/>
              <a:chOff x="151" y="295"/>
              <a:chExt cx="9353" cy="1939"/>
            </a:xfrm>
          </p:grpSpPr>
          <p:grpSp>
            <p:nvGrpSpPr>
              <p:cNvPr id="11" name="组合 10"/>
              <p:cNvGrpSpPr/>
              <p:nvPr>
                <p:custDataLst>
                  <p:tags r:id="rId3"/>
                </p:custDataLst>
              </p:nvPr>
            </p:nvGrpSpPr>
            <p:grpSpPr>
              <a:xfrm>
                <a:off x="249" y="295"/>
                <a:ext cx="8475" cy="958"/>
                <a:chOff x="587375" y="935320"/>
                <a:chExt cx="5381625" cy="608368"/>
              </a:xfrm>
            </p:grpSpPr>
            <p:sp>
              <p:nvSpPr>
                <p:cNvPr id="215" name="任意多边形: 形状 17"/>
                <p:cNvSpPr/>
                <p:nvPr>
                  <p:custDataLst>
                    <p:tags r:id="rId4"/>
                  </p:custDataLst>
                </p:nvPr>
              </p:nvSpPr>
              <p:spPr>
                <a:xfrm rot="5400000">
                  <a:off x="3511550" y="-972855"/>
                  <a:ext cx="441960" cy="447294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369185" y="935320"/>
                  <a:ext cx="3599180" cy="570865"/>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细胞中的元素和化合物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658197" y="972823"/>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225" name="文本框 224"/>
              <p:cNvSpPr txBox="1"/>
              <p:nvPr>
                <p:custDataLst>
                  <p:tags r:id="rId8"/>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rgbClr val="4874CB"/>
                    </a:solidFill>
                    <a:highlight>
                      <a:srgbClr val="C0C0C0"/>
                    </a:highlight>
                    <a:latin typeface="Times New Roman" panose="02020603050405020304"/>
                    <a:ea typeface="微软雅黑" panose="020B0503020204020204" pitchFamily="34" charset="-122"/>
                  </a:rPr>
                  <a:t>1  </a:t>
                </a: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组成细胞的化合物</a:t>
                </a:r>
                <a:endParaRPr lang="zh-CN" altLang="en-US" sz="2400" b="1">
                  <a:solidFill>
                    <a:srgbClr val="4874CB"/>
                  </a:solidFill>
                  <a:highlight>
                    <a:srgbClr val="C0C0C0"/>
                  </a:highlight>
                  <a:latin typeface="微软雅黑" panose="020B0503020204020204" pitchFamily="34" charset="-122"/>
                  <a:ea typeface="微软雅黑" panose="020B0503020204020204" pitchFamily="34" charset="-122"/>
                </a:endParaRPr>
              </a:p>
            </p:txBody>
          </p:sp>
        </p:grpSp>
        <p:pic>
          <p:nvPicPr>
            <p:cNvPr id="226" name="图片 225" descr="32303137373532353b32303137393931383bc9faceefcfd4cea2beb5cfb8b0fb"/>
            <p:cNvPicPr>
              <a:picLocks noChangeAspect="1"/>
            </p:cNvPicPr>
            <p:nvPr>
              <p:custDataLst>
                <p:tags r:id="rId9"/>
              </p:custDataLst>
            </p:nvPr>
          </p:nvPicPr>
          <p:blipFill>
            <a:blip r:embed="rId10"/>
            <a:stretch>
              <a:fillRect/>
            </a:stretch>
          </p:blipFill>
          <p:spPr>
            <a:xfrm>
              <a:off x="1042" y="152"/>
              <a:ext cx="719" cy="719"/>
            </a:xfrm>
            <a:prstGeom prst="rect">
              <a:avLst/>
            </a:prstGeom>
          </p:spPr>
        </p:pic>
      </p:grpSp>
      <p:sp>
        <p:nvSpPr>
          <p:cNvPr id="21" name="文本框 20"/>
          <p:cNvSpPr txBox="1"/>
          <p:nvPr>
            <p:custDataLst>
              <p:tags r:id="rId11"/>
            </p:custDataLst>
          </p:nvPr>
        </p:nvSpPr>
        <p:spPr>
          <a:xfrm>
            <a:off x="341630" y="1285875"/>
            <a:ext cx="5052060" cy="675640"/>
          </a:xfrm>
          <a:prstGeom prst="rect">
            <a:avLst/>
          </a:prstGeom>
        </p:spPr>
        <p:txBody>
          <a:bodyPr wrap="square">
            <a:noAutofit/>
          </a:bodyPr>
          <a:lstStyle/>
          <a:p>
            <a:pPr marL="0" indent="0" algn="just" defTabSz="266700">
              <a:lnSpc>
                <a:spcPct val="150000"/>
              </a:lnSpc>
              <a:spcBef>
                <a:spcPct val="0"/>
              </a:spcBef>
              <a:spcAft>
                <a:spcPct val="0"/>
              </a:spcAft>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细胞中化合物的元素组成</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3" name="文本框 92"/>
          <p:cNvSpPr txBox="1"/>
          <p:nvPr>
            <p:custDataLst>
              <p:tags r:id="rId12"/>
            </p:custDataLst>
          </p:nvPr>
        </p:nvSpPr>
        <p:spPr>
          <a:xfrm>
            <a:off x="5160645" y="4055110"/>
            <a:ext cx="1920875" cy="521970"/>
          </a:xfrm>
          <a:prstGeom prst="rect">
            <a:avLst/>
          </a:prstGeom>
          <a:solidFill>
            <a:schemeClr val="accent4">
              <a:lumMod val="20000"/>
              <a:lumOff val="80000"/>
            </a:schemeClr>
          </a:solidFill>
          <a:ln>
            <a:solidFill>
              <a:schemeClr val="accent6"/>
            </a:solidFill>
          </a:ln>
        </p:spPr>
        <p:txBody>
          <a:bodyPr wrap="square" rtlCol="0">
            <a:spAutoFit/>
          </a:bodyPr>
          <a:lstStyle/>
          <a:p>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O</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2" name="直接箭头连接符 1"/>
          <p:cNvCxnSpPr/>
          <p:nvPr>
            <p:custDataLst>
              <p:tags r:id="rId13"/>
            </p:custDataLst>
          </p:nvPr>
        </p:nvCxnSpPr>
        <p:spPr>
          <a:xfrm flipH="1">
            <a:off x="4436745" y="4289425"/>
            <a:ext cx="7239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4999" name="文本框 84998"/>
          <p:cNvSpPr txBox="1">
            <a:spLocks noChangeArrowheads="1"/>
          </p:cNvSpPr>
          <p:nvPr>
            <p:custDataLst>
              <p:tags r:id="rId14"/>
            </p:custDataLst>
          </p:nvPr>
        </p:nvSpPr>
        <p:spPr bwMode="auto">
          <a:xfrm>
            <a:off x="1326515" y="3998595"/>
            <a:ext cx="3110230" cy="49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600" b="1">
                <a:latin typeface="微软雅黑" panose="020B0503020204020204" pitchFamily="34" charset="-122"/>
                <a:ea typeface="微软雅黑" panose="020B0503020204020204" pitchFamily="34" charset="-122"/>
              </a:rPr>
              <a:t>糖类、</a:t>
            </a:r>
            <a:r>
              <a:rPr lang="en-US" altLang="zh-CN" sz="2600" b="1" u="sng">
                <a:latin typeface="微软雅黑" panose="020B0503020204020204" pitchFamily="34" charset="-122"/>
                <a:ea typeface="微软雅黑" panose="020B0503020204020204" pitchFamily="34" charset="-122"/>
              </a:rPr>
              <a:t>        </a:t>
            </a:r>
            <a:r>
              <a:rPr lang="zh-CN" altLang="en-US" sz="2600" b="1">
                <a:latin typeface="微软雅黑" panose="020B0503020204020204" pitchFamily="34" charset="-122"/>
                <a:ea typeface="微软雅黑" panose="020B0503020204020204" pitchFamily="34" charset="-122"/>
              </a:rPr>
              <a:t>、固醇</a:t>
            </a:r>
            <a:endParaRPr lang="zh-CN" altLang="en-US" sz="2600" b="1">
              <a:latin typeface="微软雅黑" panose="020B0503020204020204" pitchFamily="34" charset="-122"/>
              <a:ea typeface="微软雅黑" panose="020B0503020204020204" pitchFamily="34" charset="-122"/>
            </a:endParaRPr>
          </a:p>
        </p:txBody>
      </p:sp>
      <p:grpSp>
        <p:nvGrpSpPr>
          <p:cNvPr id="7" name="组合 6"/>
          <p:cNvGrpSpPr/>
          <p:nvPr>
            <p:custDataLst>
              <p:tags r:id="rId15"/>
            </p:custDataLst>
          </p:nvPr>
        </p:nvGrpSpPr>
        <p:grpSpPr>
          <a:xfrm>
            <a:off x="247650" y="2621915"/>
            <a:ext cx="2368550" cy="1176020"/>
            <a:chOff x="350" y="3113"/>
            <a:chExt cx="3730" cy="1852"/>
          </a:xfrm>
        </p:grpSpPr>
        <p:sp>
          <p:nvSpPr>
            <p:cNvPr id="6" name="椭圆形标注 5"/>
            <p:cNvSpPr/>
            <p:nvPr>
              <p:custDataLst>
                <p:tags r:id="rId16"/>
              </p:custDataLst>
            </p:nvPr>
          </p:nvSpPr>
          <p:spPr>
            <a:xfrm>
              <a:off x="350" y="3113"/>
              <a:ext cx="3731" cy="1852"/>
            </a:xfrm>
            <a:prstGeom prst="wedgeEllipseCallout">
              <a:avLst>
                <a:gd name="adj1" fmla="val 13253"/>
                <a:gd name="adj2" fmla="val 72786"/>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998" name="文本框 84997"/>
            <p:cNvSpPr txBox="1">
              <a:spLocks noChangeArrowheads="1"/>
            </p:cNvSpPr>
            <p:nvPr>
              <p:custDataLst>
                <p:tags r:id="rId17"/>
              </p:custDataLst>
            </p:nvPr>
          </p:nvSpPr>
          <p:spPr bwMode="auto">
            <a:xfrm>
              <a:off x="538" y="3304"/>
              <a:ext cx="3543" cy="130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部分糖</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类含有</a:t>
              </a:r>
              <a:r>
                <a:rPr lang="en-US" altLang="zh-CN" sz="24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rPr>
                <a:t>N</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，如</a:t>
              </a:r>
              <a:r>
                <a:rPr lang="zh-CN" altLang="en-US" sz="24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rPr>
                <a:t>几丁质。</a:t>
              </a:r>
              <a:endParaRPr lang="zh-CN" altLang="en-US" sz="24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sp>
        <p:nvSpPr>
          <p:cNvPr id="18" name="文本框 53"/>
          <p:cNvSpPr txBox="1"/>
          <p:nvPr>
            <p:custDataLst>
              <p:tags r:id="rId18"/>
            </p:custDataLst>
          </p:nvPr>
        </p:nvSpPr>
        <p:spPr>
          <a:xfrm>
            <a:off x="2184400" y="3968115"/>
            <a:ext cx="1185545" cy="521970"/>
          </a:xfrm>
          <a:prstGeom prst="rect">
            <a:avLst/>
          </a:prstGeom>
          <a:noFill/>
        </p:spPr>
        <p:txBody>
          <a:bodyPr wrap="square" rtlCol="0">
            <a:spAutoFit/>
          </a:bodyPr>
          <a:lstStyle/>
          <a:p>
            <a:pPr indent="0" algn="ctr" fontAlgn="base">
              <a:spcBef>
                <a:spcPct val="0"/>
              </a:spcBef>
              <a:spcAft>
                <a:spcPct val="0"/>
              </a:spcAft>
              <a:buFont typeface="Wingdings" panose="05000000000000000000" charset="0"/>
              <a:buNone/>
            </a:pP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脂肪</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8" name="组合 7"/>
          <p:cNvGrpSpPr/>
          <p:nvPr>
            <p:custDataLst>
              <p:tags r:id="rId19"/>
            </p:custDataLst>
          </p:nvPr>
        </p:nvGrpSpPr>
        <p:grpSpPr>
          <a:xfrm>
            <a:off x="5972810" y="3307715"/>
            <a:ext cx="805180" cy="746760"/>
            <a:chOff x="9366" y="4193"/>
            <a:chExt cx="1268" cy="1176"/>
          </a:xfrm>
        </p:grpSpPr>
        <p:cxnSp>
          <p:nvCxnSpPr>
            <p:cNvPr id="3" name="直接箭头连接符 2"/>
            <p:cNvCxnSpPr/>
            <p:nvPr>
              <p:custDataLst>
                <p:tags r:id="rId20"/>
              </p:custDataLst>
            </p:nvPr>
          </p:nvCxnSpPr>
          <p:spPr>
            <a:xfrm flipH="1" flipV="1">
              <a:off x="9490" y="4193"/>
              <a:ext cx="0" cy="117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5004" name="文本框 85003"/>
            <p:cNvSpPr txBox="1">
              <a:spLocks noChangeArrowheads="1"/>
            </p:cNvSpPr>
            <p:nvPr>
              <p:custDataLst>
                <p:tags r:id="rId21"/>
              </p:custDataLst>
            </p:nvPr>
          </p:nvSpPr>
          <p:spPr bwMode="auto">
            <a:xfrm>
              <a:off x="9366" y="4395"/>
              <a:ext cx="1268" cy="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rPr>
                <a:t>+N</a:t>
              </a:r>
              <a:endParaRPr lang="zh-CN" altLang="en-US"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sp>
        <p:nvSpPr>
          <p:cNvPr id="42000" name="文本框 85004"/>
          <p:cNvSpPr txBox="1">
            <a:spLocks noChangeArrowheads="1"/>
          </p:cNvSpPr>
          <p:nvPr>
            <p:custDataLst>
              <p:tags r:id="rId22"/>
            </p:custDataLst>
          </p:nvPr>
        </p:nvSpPr>
        <p:spPr bwMode="auto">
          <a:xfrm>
            <a:off x="5479415" y="2816581"/>
            <a:ext cx="1512888" cy="49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600" b="1">
                <a:latin typeface="微软雅黑" panose="020B0503020204020204" pitchFamily="34" charset="-122"/>
                <a:ea typeface="微软雅黑" panose="020B0503020204020204" pitchFamily="34" charset="-122"/>
              </a:rPr>
              <a:t>蛋白质</a:t>
            </a:r>
            <a:endParaRPr lang="zh-CN" altLang="en-US" sz="2600" b="1">
              <a:latin typeface="微软雅黑" panose="020B0503020204020204" pitchFamily="34" charset="-122"/>
              <a:ea typeface="微软雅黑" panose="020B0503020204020204" pitchFamily="34" charset="-122"/>
            </a:endParaRPr>
          </a:p>
        </p:txBody>
      </p:sp>
      <p:grpSp>
        <p:nvGrpSpPr>
          <p:cNvPr id="9" name="组合 8"/>
          <p:cNvGrpSpPr/>
          <p:nvPr>
            <p:custDataLst>
              <p:tags r:id="rId23"/>
            </p:custDataLst>
          </p:nvPr>
        </p:nvGrpSpPr>
        <p:grpSpPr>
          <a:xfrm>
            <a:off x="7230745" y="2493645"/>
            <a:ext cx="2369185" cy="671195"/>
            <a:chOff x="350" y="3113"/>
            <a:chExt cx="3731" cy="1057"/>
          </a:xfrm>
        </p:grpSpPr>
        <p:sp>
          <p:nvSpPr>
            <p:cNvPr id="12" name="椭圆形标注 11"/>
            <p:cNvSpPr/>
            <p:nvPr>
              <p:custDataLst>
                <p:tags r:id="rId24"/>
              </p:custDataLst>
            </p:nvPr>
          </p:nvSpPr>
          <p:spPr>
            <a:xfrm>
              <a:off x="350" y="3113"/>
              <a:ext cx="3731" cy="1057"/>
            </a:xfrm>
            <a:prstGeom prst="wedgeEllipseCallout">
              <a:avLst>
                <a:gd name="adj1" fmla="val -74095"/>
                <a:gd name="adj2" fmla="val 29427"/>
              </a:avLst>
            </a:prstGeom>
            <a:solidFill>
              <a:schemeClr val="accent4">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a:spLocks noChangeArrowheads="1"/>
            </p:cNvSpPr>
            <p:nvPr>
              <p:custDataLst>
                <p:tags r:id="rId25"/>
              </p:custDataLst>
            </p:nvPr>
          </p:nvSpPr>
          <p:spPr bwMode="auto">
            <a:xfrm>
              <a:off x="862" y="3254"/>
              <a:ext cx="3018" cy="7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部分</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S</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Fe.</a:t>
              </a:r>
              <a:endPar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grpSp>
        <p:nvGrpSpPr>
          <p:cNvPr id="15" name="组合 14"/>
          <p:cNvGrpSpPr/>
          <p:nvPr>
            <p:custDataLst>
              <p:tags r:id="rId26"/>
            </p:custDataLst>
          </p:nvPr>
        </p:nvGrpSpPr>
        <p:grpSpPr>
          <a:xfrm>
            <a:off x="7081520" y="3797935"/>
            <a:ext cx="1777365" cy="518160"/>
            <a:chOff x="11112" y="4965"/>
            <a:chExt cx="2799" cy="816"/>
          </a:xfrm>
        </p:grpSpPr>
        <p:cxnSp>
          <p:nvCxnSpPr>
            <p:cNvPr id="4" name="直接箭头连接符 3"/>
            <p:cNvCxnSpPr/>
            <p:nvPr>
              <p:custDataLst>
                <p:tags r:id="rId27"/>
              </p:custDataLst>
            </p:nvPr>
          </p:nvCxnSpPr>
          <p:spPr>
            <a:xfrm>
              <a:off x="11112" y="5781"/>
              <a:ext cx="2279"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文本框 13"/>
            <p:cNvSpPr txBox="1">
              <a:spLocks noChangeArrowheads="1"/>
            </p:cNvSpPr>
            <p:nvPr>
              <p:custDataLst>
                <p:tags r:id="rId28"/>
              </p:custDataLst>
            </p:nvPr>
          </p:nvSpPr>
          <p:spPr bwMode="auto">
            <a:xfrm>
              <a:off x="11347" y="4965"/>
              <a:ext cx="2564" cy="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rPr>
                <a:t>+N</a:t>
              </a:r>
              <a:r>
                <a:rPr lang="zh-CN" altLang="en-US"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rPr>
                <a:t>P</a:t>
              </a:r>
              <a:endPar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sp>
        <p:nvSpPr>
          <p:cNvPr id="85019" name="文本框 85018"/>
          <p:cNvSpPr txBox="1">
            <a:spLocks noChangeArrowheads="1"/>
          </p:cNvSpPr>
          <p:nvPr>
            <p:custDataLst>
              <p:tags r:id="rId29"/>
            </p:custDataLst>
          </p:nvPr>
        </p:nvSpPr>
        <p:spPr bwMode="auto">
          <a:xfrm>
            <a:off x="8597265" y="3783330"/>
            <a:ext cx="3555365" cy="891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核酸</a:t>
            </a:r>
            <a:r>
              <a:rPr lang="zh-CN" altLang="en-US" sz="26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zh-CN" altLang="en-US" sz="2600" b="1">
                <a:latin typeface="微软雅黑" panose="020B0503020204020204" pitchFamily="34" charset="-122"/>
                <a:ea typeface="微软雅黑" panose="020B0503020204020204" pitchFamily="34" charset="-122"/>
                <a:cs typeface="微软雅黑" panose="020B0503020204020204" pitchFamily="34" charset="-120"/>
              </a:rPr>
              <a:t>磷脂、</a:t>
            </a:r>
            <a:r>
              <a:rPr lang="en-US" altLang="zh-CN" sz="2600" b="1">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600" b="1">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rPr>
              <a:t>NADPH</a:t>
            </a:r>
            <a:r>
              <a:rPr lang="zh-CN" altLang="en-US" sz="26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rPr>
              <a:t>NADH</a:t>
            </a:r>
            <a:r>
              <a:rPr lang="zh-CN" altLang="zh-CN" sz="2600" b="1">
                <a:latin typeface="微软雅黑" panose="020B0503020204020204" pitchFamily="34" charset="-122"/>
                <a:ea typeface="微软雅黑" panose="020B0503020204020204" pitchFamily="34" charset="-122"/>
                <a:cs typeface="微软雅黑" panose="020B0503020204020204" pitchFamily="34" charset="-120"/>
              </a:rPr>
              <a:t>等</a:t>
            </a:r>
            <a:endParaRPr lang="zh-CN" altLang="zh-CN" sz="2600" b="1">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16" name="组合 15"/>
          <p:cNvGrpSpPr/>
          <p:nvPr>
            <p:custDataLst>
              <p:tags r:id="rId30"/>
            </p:custDataLst>
          </p:nvPr>
        </p:nvGrpSpPr>
        <p:grpSpPr>
          <a:xfrm>
            <a:off x="4882515" y="4577080"/>
            <a:ext cx="982345" cy="1117600"/>
            <a:chOff x="7649" y="6192"/>
            <a:chExt cx="1547" cy="1760"/>
          </a:xfrm>
        </p:grpSpPr>
        <p:cxnSp>
          <p:nvCxnSpPr>
            <p:cNvPr id="5" name="直接箭头连接符 4"/>
            <p:cNvCxnSpPr/>
            <p:nvPr>
              <p:custDataLst>
                <p:tags r:id="rId31"/>
              </p:custDataLst>
            </p:nvPr>
          </p:nvCxnSpPr>
          <p:spPr>
            <a:xfrm flipH="1">
              <a:off x="8833" y="6192"/>
              <a:ext cx="0" cy="176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5021" name="文本框 85020"/>
            <p:cNvSpPr txBox="1">
              <a:spLocks noChangeArrowheads="1"/>
            </p:cNvSpPr>
            <p:nvPr>
              <p:custDataLst>
                <p:tags r:id="rId32"/>
              </p:custDataLst>
            </p:nvPr>
          </p:nvSpPr>
          <p:spPr bwMode="auto">
            <a:xfrm>
              <a:off x="7649" y="6331"/>
              <a:ext cx="1547" cy="1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sym typeface="+mn-ea"/>
                </a:rPr>
                <a:t>N</a:t>
              </a:r>
              <a:r>
                <a:rPr lang="zh-CN" altLang="en-US"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r>
                <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rPr>
                <a:t>Mg</a:t>
              </a:r>
              <a:endPar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sp>
        <p:nvSpPr>
          <p:cNvPr id="17" name="文本框 16"/>
          <p:cNvSpPr txBox="1">
            <a:spLocks noChangeArrowheads="1"/>
          </p:cNvSpPr>
          <p:nvPr>
            <p:custDataLst>
              <p:tags r:id="rId33"/>
            </p:custDataLst>
          </p:nvPr>
        </p:nvSpPr>
        <p:spPr bwMode="auto">
          <a:xfrm>
            <a:off x="4786630" y="5779770"/>
            <a:ext cx="1544320" cy="49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600" b="1">
                <a:latin typeface="微软雅黑" panose="020B0503020204020204" pitchFamily="34" charset="-122"/>
                <a:ea typeface="微软雅黑" panose="020B0503020204020204" pitchFamily="34" charset="-122"/>
              </a:rPr>
              <a:t>叶绿素</a:t>
            </a:r>
            <a:endParaRPr lang="zh-CN" altLang="en-US" sz="2600" b="1">
              <a:latin typeface="微软雅黑" panose="020B0503020204020204" pitchFamily="34" charset="-122"/>
              <a:ea typeface="微软雅黑" panose="020B0503020204020204" pitchFamily="34" charset="-122"/>
            </a:endParaRPr>
          </a:p>
        </p:txBody>
      </p:sp>
      <p:grpSp>
        <p:nvGrpSpPr>
          <p:cNvPr id="19" name="组合 18"/>
          <p:cNvGrpSpPr/>
          <p:nvPr>
            <p:custDataLst>
              <p:tags r:id="rId34"/>
            </p:custDataLst>
          </p:nvPr>
        </p:nvGrpSpPr>
        <p:grpSpPr>
          <a:xfrm>
            <a:off x="6537960" y="4577080"/>
            <a:ext cx="982345" cy="1117600"/>
            <a:chOff x="8833" y="6192"/>
            <a:chExt cx="1547" cy="1760"/>
          </a:xfrm>
        </p:grpSpPr>
        <p:cxnSp>
          <p:nvCxnSpPr>
            <p:cNvPr id="20" name="直接箭头连接符 19"/>
            <p:cNvCxnSpPr/>
            <p:nvPr>
              <p:custDataLst>
                <p:tags r:id="rId35"/>
              </p:custDataLst>
            </p:nvPr>
          </p:nvCxnSpPr>
          <p:spPr>
            <a:xfrm flipH="1">
              <a:off x="8833" y="6192"/>
              <a:ext cx="0" cy="176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文本框 21"/>
            <p:cNvSpPr txBox="1">
              <a:spLocks noChangeArrowheads="1"/>
            </p:cNvSpPr>
            <p:nvPr>
              <p:custDataLst>
                <p:tags r:id="rId36"/>
              </p:custDataLst>
            </p:nvPr>
          </p:nvSpPr>
          <p:spPr bwMode="auto">
            <a:xfrm>
              <a:off x="8833" y="6284"/>
              <a:ext cx="1547" cy="1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sym typeface="+mn-ea"/>
                </a:rPr>
                <a:t>N</a:t>
              </a:r>
              <a:r>
                <a:rPr lang="zh-CN" altLang="en-US"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r>
                <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sym typeface="+mn-ea"/>
                </a:rPr>
                <a:t>I</a:t>
              </a:r>
              <a:endParaRPr lang="en-US" altLang="zh-CN" sz="2600" b="1">
                <a:solidFill>
                  <a:srgbClr val="2621E7"/>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sp>
        <p:nvSpPr>
          <p:cNvPr id="23" name="文本框 22"/>
          <p:cNvSpPr txBox="1">
            <a:spLocks noChangeArrowheads="1"/>
          </p:cNvSpPr>
          <p:nvPr>
            <p:custDataLst>
              <p:tags r:id="rId37"/>
            </p:custDataLst>
          </p:nvPr>
        </p:nvSpPr>
        <p:spPr bwMode="auto">
          <a:xfrm>
            <a:off x="6242685" y="5779770"/>
            <a:ext cx="2169795" cy="49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600" b="1">
                <a:solidFill>
                  <a:srgbClr val="FF0000"/>
                </a:solidFill>
                <a:latin typeface="微软雅黑" panose="020B0503020204020204" pitchFamily="34" charset="-122"/>
                <a:ea typeface="微软雅黑" panose="020B0503020204020204" pitchFamily="34" charset="-122"/>
              </a:rPr>
              <a:t>甲状腺激素</a:t>
            </a:r>
            <a:endParaRPr lang="zh-CN" altLang="en-US" sz="2600" b="1">
              <a:solidFill>
                <a:srgbClr val="FF0000"/>
              </a:solidFill>
              <a:latin typeface="微软雅黑" panose="020B0503020204020204" pitchFamily="34" charset="-122"/>
              <a:ea typeface="微软雅黑" panose="020B0503020204020204" pitchFamily="34" charset="-122"/>
            </a:endParaRPr>
          </a:p>
        </p:txBody>
      </p:sp>
    </p:spTree>
    <p:custDataLst>
      <p:tags r:id="rId3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200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8501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2000" grpId="0"/>
      <p:bldP spid="85019" grpId="0"/>
      <p:bldP spid="17"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custDataLst>
              <p:tags r:id="rId1"/>
            </p:custDataLst>
          </p:nvPr>
        </p:nvGrpSpPr>
        <p:grpSpPr>
          <a:xfrm>
            <a:off x="149225" y="39370"/>
            <a:ext cx="5381625" cy="608330"/>
            <a:chOff x="235" y="62"/>
            <a:chExt cx="8475" cy="958"/>
          </a:xfrm>
        </p:grpSpPr>
        <p:grpSp>
          <p:nvGrpSpPr>
            <p:cNvPr id="11" name="组合 10"/>
            <p:cNvGrpSpPr/>
            <p:nvPr>
              <p:custDataLst>
                <p:tags r:id="rId2"/>
              </p:custDataLst>
            </p:nvPr>
          </p:nvGrpSpPr>
          <p:grpSpPr>
            <a:xfrm>
              <a:off x="235" y="62"/>
              <a:ext cx="8475" cy="958"/>
              <a:chOff x="587375" y="935320"/>
              <a:chExt cx="5381625" cy="608368"/>
            </a:xfrm>
          </p:grpSpPr>
          <p:sp>
            <p:nvSpPr>
              <p:cNvPr id="215" name="任意多边形: 形状 17"/>
              <p:cNvSpPr/>
              <p:nvPr>
                <p:custDataLst>
                  <p:tags r:id="rId3"/>
                </p:custDataLst>
              </p:nvPr>
            </p:nvSpPr>
            <p:spPr>
              <a:xfrm rot="5400000">
                <a:off x="3511550" y="-972855"/>
                <a:ext cx="441960" cy="447294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4"/>
                </p:custDataLst>
              </p:nvPr>
            </p:nvSpPr>
            <p:spPr>
              <a:xfrm>
                <a:off x="2369185" y="935320"/>
                <a:ext cx="3599180" cy="570865"/>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细胞中的元素和化合物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6"/>
                </p:custDataLst>
              </p:nvPr>
            </p:nvSpPr>
            <p:spPr>
              <a:xfrm>
                <a:off x="1658197" y="972823"/>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26" name="图片 225" descr="32303137373532353b32303137393931383bc9faceefcfd4cea2beb5cfb8b0fb"/>
            <p:cNvPicPr>
              <a:picLocks noChangeAspect="1"/>
            </p:cNvPicPr>
            <p:nvPr>
              <p:custDataLst>
                <p:tags r:id="rId7"/>
              </p:custDataLst>
            </p:nvPr>
          </p:nvPicPr>
          <p:blipFill>
            <a:blip r:embed="rId8"/>
            <a:stretch>
              <a:fillRect/>
            </a:stretch>
          </p:blipFill>
          <p:spPr>
            <a:xfrm>
              <a:off x="1042" y="152"/>
              <a:ext cx="719" cy="719"/>
            </a:xfrm>
            <a:prstGeom prst="rect">
              <a:avLst/>
            </a:prstGeom>
          </p:spPr>
        </p:pic>
      </p:grpSp>
      <p:sp>
        <p:nvSpPr>
          <p:cNvPr id="3" name="文本框 2"/>
          <p:cNvSpPr txBox="1"/>
          <p:nvPr>
            <p:custDataLst>
              <p:tags r:id="rId9"/>
            </p:custDataLst>
          </p:nvPr>
        </p:nvSpPr>
        <p:spPr>
          <a:xfrm>
            <a:off x="514350" y="600710"/>
            <a:ext cx="3286125" cy="829945"/>
          </a:xfrm>
          <a:prstGeom prst="rect">
            <a:avLst/>
          </a:prstGeom>
          <a:noFill/>
        </p:spPr>
        <p:txBody>
          <a:bodyPr wrap="square" rtlCol="0" anchor="t">
            <a:spAutoFit/>
          </a:bodyPr>
          <a:lstStyle/>
          <a:p>
            <a:pPr marR="0" indent="0" algn="just" defTabSz="914400" fontAlgn="base" hangingPunct="0">
              <a:lnSpc>
                <a:spcPct val="150000"/>
              </a:lnSpc>
              <a:spcBef>
                <a:spcPct val="0"/>
              </a:spcBef>
              <a:spcAft>
                <a:spcPct val="0"/>
              </a:spcAft>
              <a:buClrTx/>
              <a:buSzTx/>
              <a:buFont typeface="Arial" panose="020B0604020202020204" pitchFamily="34" charset="0"/>
              <a:buNone/>
              <a:tabLst>
                <a:tab pos="4951095" algn="l"/>
              </a:tabLst>
              <a:defRPr/>
            </a:pPr>
            <a:r>
              <a:rPr lang="zh-CN" altLang="zh-CN" sz="32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rPr>
              <a:t>【易错辨析】</a:t>
            </a:r>
            <a:endParaRPr lang="zh-CN" altLang="zh-CN" sz="32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endParaRPr>
          </a:p>
        </p:txBody>
      </p:sp>
      <mc:AlternateContent xmlns:mc="http://schemas.openxmlformats.org/markup-compatibility/2006">
        <mc:Choice xmlns:a14="http://schemas.microsoft.com/office/drawing/2010/main" Requires="a14">
          <p:sp>
            <p:nvSpPr>
              <p:cNvPr id="100" name="文本框 99"/>
              <p:cNvSpPr txBox="1"/>
              <p:nvPr>
                <p:custDataLst>
                  <p:tags r:id="rId10"/>
                </p:custDataLst>
              </p:nvPr>
            </p:nvSpPr>
            <p:spPr>
              <a:xfrm>
                <a:off x="400685" y="1313815"/>
                <a:ext cx="11150600" cy="5544185"/>
              </a:xfrm>
              <a:prstGeom prst="rect">
                <a:avLst/>
              </a:prstGeom>
              <a:noFill/>
              <a:ln w="9525">
                <a:noFill/>
              </a:ln>
            </p:spPr>
            <p:txBody>
              <a:bodyPr wrap="square">
                <a:spAutoFit/>
              </a:bodyPr>
              <a:lstStyle/>
              <a:p>
                <a:pPr indent="0" fontAlgn="auto">
                  <a:lnSpc>
                    <a:spcPct val="130000"/>
                  </a:lnSpc>
                </a:pPr>
                <a:r>
                  <a:rPr lang="zh-CN" sz="2400" b="1">
                    <a:latin typeface="微软雅黑" panose="020B0503020204020204" pitchFamily="34" charset="-122"/>
                    <a:ea typeface="微软雅黑" panose="020B0503020204020204" pitchFamily="34" charset="-122"/>
                    <a:cs typeface="微软雅黑" panose="020B0503020204020204" pitchFamily="34" charset="-120"/>
                  </a:rPr>
                  <a:t>1.下列关于组成细胞的化学元素的叙述，正确的打“</a:t>
                </a:r>
                <a:r>
                  <a:rPr lang="en-US" sz="2400" b="1">
                    <a:latin typeface="微软雅黑" panose="020B0503020204020204" pitchFamily="34" charset="-122"/>
                    <a:ea typeface="微软雅黑" panose="020B0503020204020204" pitchFamily="34" charset="-122"/>
                    <a:cs typeface="微软雅黑" panose="020B0503020204020204" pitchFamily="34" charset="-120"/>
                  </a:rPr>
                  <a:t>√</a:t>
                </a:r>
                <a:r>
                  <a:rPr lang="zh-CN" sz="2400" b="1">
                    <a:latin typeface="微软雅黑" panose="020B0503020204020204" pitchFamily="34" charset="-122"/>
                    <a:ea typeface="微软雅黑" panose="020B0503020204020204" pitchFamily="34" charset="-122"/>
                    <a:cs typeface="微软雅黑" panose="020B0503020204020204" pitchFamily="34" charset="-120"/>
                  </a:rPr>
                  <a:t>”,错误的打“×”。</a:t>
                </a:r>
                <a:endParaRPr lang="zh-CN" sz="2400" b="1">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lang="zh-CN" sz="2400" b="1">
                    <a:latin typeface="微软雅黑" panose="020B0503020204020204" pitchFamily="34" charset="-122"/>
                    <a:ea typeface="微软雅黑" panose="020B0503020204020204" pitchFamily="34" charset="-122"/>
                    <a:cs typeface="微软雅黑" panose="020B0503020204020204" pitchFamily="34" charset="-120"/>
                  </a:rPr>
                  <a:t>①同一生物体不同组织细胞中所含的化学元素的种类和含量大体相同。（   ）</a:t>
                </a:r>
                <a:endParaRPr lang="zh-CN" sz="2400" b="1">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lang="zh-CN" sz="2400" b="1">
                    <a:latin typeface="微软雅黑" panose="020B0503020204020204" pitchFamily="34" charset="-122"/>
                    <a:ea typeface="微软雅黑" panose="020B0503020204020204" pitchFamily="34" charset="-122"/>
                    <a:cs typeface="微软雅黑" panose="020B0503020204020204" pitchFamily="34" charset="-120"/>
                  </a:rPr>
                  <a:t>②细胞中一种元素的作用能被其他元素替代。（   ）</a:t>
                </a:r>
                <a:endParaRPr lang="zh-CN" sz="2400" b="1">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lang="en-US" sz="2400" b="1">
                    <a:latin typeface="微软雅黑" panose="020B0503020204020204" pitchFamily="34" charset="-122"/>
                    <a:ea typeface="微软雅黑" panose="020B0503020204020204" pitchFamily="34" charset="-122"/>
                    <a:cs typeface="微软雅黑" panose="020B0503020204020204" pitchFamily="34" charset="-120"/>
                  </a:rPr>
                  <a:t>③C</a:t>
                </a:r>
                <a:r>
                  <a:rPr lang="zh-CN" sz="2400" b="1">
                    <a:latin typeface="微软雅黑" panose="020B0503020204020204" pitchFamily="34" charset="-122"/>
                    <a:ea typeface="微软雅黑" panose="020B0503020204020204" pitchFamily="34" charset="-122"/>
                    <a:cs typeface="微软雅黑" panose="020B0503020204020204" pitchFamily="34" charset="-120"/>
                  </a:rPr>
                  <a:t>是组成生物体的最基本元素。（   ）</a:t>
                </a:r>
                <a:endParaRPr lang="zh-CN" sz="2400" b="1">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lang="zh-CN" sz="2400" b="1">
                    <a:latin typeface="微软雅黑" panose="020B0503020204020204" pitchFamily="34" charset="-122"/>
                    <a:ea typeface="微软雅黑" panose="020B0503020204020204" pitchFamily="34" charset="-122"/>
                    <a:cs typeface="微软雅黑" panose="020B0503020204020204" pitchFamily="34" charset="-120"/>
                  </a:rPr>
                  <a:t>④组成细胞的主要元素中含量最多的是</a:t>
                </a:r>
                <a:r>
                  <a:rPr lang="en-US" sz="2400" b="1">
                    <a:latin typeface="微软雅黑" panose="020B0503020204020204" pitchFamily="34" charset="-122"/>
                    <a:ea typeface="微软雅黑" panose="020B0503020204020204" pitchFamily="34" charset="-122"/>
                    <a:cs typeface="微软雅黑" panose="020B0503020204020204" pitchFamily="34" charset="-120"/>
                  </a:rPr>
                  <a:t>C. </a:t>
                </a:r>
                <a:r>
                  <a:rPr lang="zh-CN" sz="2400" b="1">
                    <a:latin typeface="微软雅黑" panose="020B0503020204020204" pitchFamily="34" charset="-122"/>
                    <a:ea typeface="微软雅黑" panose="020B0503020204020204" pitchFamily="34" charset="-122"/>
                    <a:cs typeface="微软雅黑" panose="020B0503020204020204" pitchFamily="34" charset="-120"/>
                  </a:rPr>
                  <a:t>（   ）</a:t>
                </a:r>
                <a:endParaRPr lang="zh-CN" sz="2400" b="1">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lang="zh-CN" sz="2400" b="1">
                    <a:latin typeface="微软雅黑" panose="020B0503020204020204" pitchFamily="34" charset="-122"/>
                    <a:ea typeface="微软雅黑" panose="020B0503020204020204" pitchFamily="34" charset="-122"/>
                    <a:cs typeface="微软雅黑" panose="020B0503020204020204" pitchFamily="34" charset="-120"/>
                  </a:rPr>
                  <a:t>⑤细胞中的微量元素因含量极少而不如大量元素重要。（   ）</a:t>
                </a:r>
                <a:endParaRPr lang="zh-CN" sz="2400" b="1">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lang="zh-CN" sz="2400" b="1">
                    <a:latin typeface="微软雅黑" panose="020B0503020204020204" pitchFamily="34" charset="-122"/>
                    <a:ea typeface="微软雅黑" panose="020B0503020204020204" pitchFamily="34" charset="-122"/>
                    <a:cs typeface="微软雅黑" panose="020B0503020204020204" pitchFamily="34" charset="-120"/>
                  </a:rPr>
                  <a:t>⑥在自然界中能找到组成生物体的所有化学元素（   ）</a:t>
                </a:r>
                <a:endParaRPr lang="zh-CN" sz="2400" b="1">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lang="zh-CN" sz="2400" b="1">
                    <a:latin typeface="微软雅黑" panose="020B0503020204020204" pitchFamily="34" charset="-122"/>
                    <a:ea typeface="微软雅黑" panose="020B0503020204020204" pitchFamily="34" charset="-122"/>
                    <a:cs typeface="微软雅黑" panose="020B0503020204020204" pitchFamily="34" charset="-120"/>
                  </a:rPr>
                  <a:t>⑦相同的元素在生物体内组成相同的化合物。（   ）</a:t>
                </a:r>
                <a:endParaRPr lang="zh-CN" sz="2400" b="1">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lang="zh-CN" sz="2400" b="1">
                    <a:latin typeface="微软雅黑" panose="020B0503020204020204" pitchFamily="34" charset="-122"/>
                    <a:ea typeface="微软雅黑" panose="020B0503020204020204" pitchFamily="34" charset="-122"/>
                    <a:cs typeface="微软雅黑" panose="020B0503020204020204" pitchFamily="34" charset="-120"/>
                  </a:rPr>
                  <a:t> ⑧不论鲜重还是干重，组成细胞的元素中</a:t>
                </a:r>
                <a:r>
                  <a:rPr lang="en-US" sz="2400" b="1">
                    <a:latin typeface="微软雅黑" panose="020B0503020204020204" pitchFamily="34" charset="-122"/>
                    <a:ea typeface="微软雅黑" panose="020B0503020204020204" pitchFamily="34" charset="-122"/>
                    <a:cs typeface="微软雅黑" panose="020B0503020204020204" pitchFamily="34" charset="-120"/>
                  </a:rPr>
                  <a:t>C</a:t>
                </a:r>
                <a:r>
                  <a:rPr lang="zh-CN" sz="2400" b="1">
                    <a:latin typeface="微软雅黑" panose="020B0503020204020204" pitchFamily="34" charset="-122"/>
                    <a:ea typeface="微软雅黑" panose="020B0503020204020204" pitchFamily="34" charset="-122"/>
                    <a:cs typeface="微软雅黑" panose="020B0503020204020204" pitchFamily="34" charset="-120"/>
                  </a:rPr>
                  <a:t>、 </a:t>
                </a:r>
                <a:r>
                  <a:rPr lang="en-US" sz="2400" b="1">
                    <a:latin typeface="微软雅黑" panose="020B0503020204020204" pitchFamily="34" charset="-122"/>
                    <a:ea typeface="微软雅黑" panose="020B0503020204020204" pitchFamily="34" charset="-122"/>
                    <a:cs typeface="微软雅黑" panose="020B0503020204020204" pitchFamily="34" charset="-120"/>
                  </a:rPr>
                  <a:t>H</a:t>
                </a:r>
                <a:r>
                  <a:rPr lang="zh-CN" sz="2400" b="1">
                    <a:latin typeface="微软雅黑" panose="020B0503020204020204" pitchFamily="34" charset="-122"/>
                    <a:ea typeface="微软雅黑" panose="020B0503020204020204" pitchFamily="34" charset="-122"/>
                    <a:cs typeface="微软雅黑" panose="020B0503020204020204" pitchFamily="34" charset="-120"/>
                  </a:rPr>
                  <a:t>、</a:t>
                </a:r>
                <a:r>
                  <a:rPr lang="en-US" sz="2400" b="1">
                    <a:latin typeface="微软雅黑" panose="020B0503020204020204" pitchFamily="34" charset="-122"/>
                    <a:ea typeface="微软雅黑" panose="020B0503020204020204" pitchFamily="34" charset="-122"/>
                    <a:cs typeface="微软雅黑" panose="020B0503020204020204" pitchFamily="34" charset="-120"/>
                  </a:rPr>
                  <a:t>0</a:t>
                </a:r>
                <a:r>
                  <a:rPr lang="zh-CN" sz="2400" b="1">
                    <a:latin typeface="微软雅黑" panose="020B0503020204020204" pitchFamily="34" charset="-122"/>
                    <a:ea typeface="微软雅黑" panose="020B0503020204020204" pitchFamily="34" charset="-122"/>
                    <a:cs typeface="微软雅黑" panose="020B0503020204020204" pitchFamily="34" charset="-120"/>
                  </a:rPr>
                  <a:t>、</a:t>
                </a:r>
                <a:r>
                  <a:rPr lang="en-US" sz="2400" b="1">
                    <a:latin typeface="微软雅黑" panose="020B0503020204020204" pitchFamily="34" charset="-122"/>
                    <a:ea typeface="微软雅黑" panose="020B0503020204020204" pitchFamily="34" charset="-122"/>
                    <a:cs typeface="微软雅黑" panose="020B0503020204020204" pitchFamily="34" charset="-120"/>
                  </a:rPr>
                  <a:t>N</a:t>
                </a:r>
                <a:r>
                  <a:rPr lang="zh-CN" sz="2400" b="1">
                    <a:latin typeface="微软雅黑" panose="020B0503020204020204" pitchFamily="34" charset="-122"/>
                    <a:ea typeface="微软雅黑" panose="020B0503020204020204" pitchFamily="34" charset="-122"/>
                    <a:cs typeface="微软雅黑" panose="020B0503020204020204" pitchFamily="34" charset="-120"/>
                  </a:rPr>
                  <a:t>的含量最多。（   ）
</a:t>
                </a:r>
                <a14:m>
                  <m:oMath xmlns:m="http://schemas.openxmlformats.org/officeDocument/2006/math">
                    <m:r>
                      <a:rPr lang="zh-CN" sz="2400" b="1" i="0">
                        <a:latin typeface="微软雅黑" panose="020B0503020204020204" pitchFamily="34" charset="-122"/>
                        <a:ea typeface="微软雅黑" panose="020B0503020204020204" pitchFamily="34" charset="-122"/>
                        <a:cs typeface="微软雅黑" panose="020B0503020204020204" pitchFamily="34" charset="-122"/>
                      </a:rPr>
                      <m:t>⑨</m:t>
                    </m:r>
                    <m:r>
                      <a:rPr lang="en-US" altLang="zh-CN" sz="2400" b="1" i="0">
                        <a:solidFill>
                          <a:srgbClr val="000000"/>
                        </a:solidFill>
                        <a:latin typeface="Cambria Math" panose="02040503050406030204" pitchFamily="18" charset="0"/>
                        <a:ea typeface="微软雅黑" panose="020B0503020204020204" pitchFamily="34" charset="-122"/>
                        <a:cs typeface="Cambria Math" panose="02040503050406030204" pitchFamily="18" charset="0"/>
                      </a:rPr>
                      <m:t>𝐂𝐚</m:t>
                    </m:r>
                  </m:oMath>
                </a14:m>
                <a:r>
                  <a:rPr lang="en-US"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14:m>
                  <m:oMath xmlns:m="http://schemas.openxmlformats.org/officeDocument/2006/math">
                    <m:r>
                      <a:rPr lang="en-US" altLang="zh-CN" sz="2400" b="1" i="0">
                        <a:solidFill>
                          <a:srgbClr val="000000"/>
                        </a:solidFill>
                        <a:latin typeface="Cambria Math" panose="02040503050406030204" pitchFamily="18" charset="0"/>
                        <a:ea typeface="微软雅黑" panose="020B0503020204020204" pitchFamily="34" charset="-122"/>
                        <a:cs typeface="Cambria Math" panose="02040503050406030204" pitchFamily="18" charset="0"/>
                      </a:rPr>
                      <m:t>𝐌𝐠</m:t>
                    </m:r>
                  </m:oMath>
                </a14:m>
                <a:r>
                  <a:rPr lang="en-US"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14:m>
                  <m:oMath xmlns:m="http://schemas.openxmlformats.org/officeDocument/2006/math">
                    <m:r>
                      <a:rPr lang="en-US" altLang="zh-CN" sz="2400" b="1" i="0">
                        <a:solidFill>
                          <a:srgbClr val="000000"/>
                        </a:solidFill>
                        <a:latin typeface="Cambria Math" panose="02040503050406030204" pitchFamily="18" charset="0"/>
                        <a:ea typeface="微软雅黑" panose="020B0503020204020204" pitchFamily="34" charset="-122"/>
                        <a:cs typeface="Cambria Math" panose="02040503050406030204" pitchFamily="18" charset="0"/>
                      </a:rPr>
                      <m:t>𝐅𝐞</m:t>
                    </m:r>
                  </m:oMath>
                </a14:m>
                <a:r>
                  <a:rPr lang="en-US"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14:m>
                  <m:oMath xmlns:m="http://schemas.openxmlformats.org/officeDocument/2006/math">
                    <m:r>
                      <a:rPr lang="en-US" altLang="zh-CN" sz="2400" b="1" i="0">
                        <a:solidFill>
                          <a:srgbClr val="000000"/>
                        </a:solidFill>
                        <a:latin typeface="Cambria Math" panose="02040503050406030204" pitchFamily="18" charset="0"/>
                        <a:ea typeface="微软雅黑" panose="020B0503020204020204" pitchFamily="34" charset="-122"/>
                        <a:cs typeface="Cambria Math" panose="02040503050406030204" pitchFamily="18" charset="0"/>
                      </a:rPr>
                      <m:t>𝐌𝐧</m:t>
                    </m:r>
                  </m:oMath>
                </a14:m>
                <a:r>
                  <a:rPr lang="en-US"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14:m>
                  <m:oMath xmlns:m="http://schemas.openxmlformats.org/officeDocument/2006/math">
                    <m:r>
                      <a:rPr lang="en-US" altLang="zh-CN" sz="2400" b="1" i="0">
                        <a:solidFill>
                          <a:srgbClr val="000000"/>
                        </a:solidFill>
                        <a:latin typeface="Cambria Math" panose="02040503050406030204" pitchFamily="18" charset="0"/>
                        <a:ea typeface="微软雅黑" panose="020B0503020204020204" pitchFamily="34" charset="-122"/>
                        <a:cs typeface="Cambria Math" panose="02040503050406030204" pitchFamily="18" charset="0"/>
                      </a:rPr>
                      <m:t>𝐂𝐮</m:t>
                    </m:r>
                  </m:oMath>
                </a14:m>
                <a:r>
                  <a:rPr lang="en-US" altLang="zh-CN" sz="2400" b="1" kern="0" spc="-999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US"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是组成细胞的微量元素。(      )</a:t>
                </a:r>
                <a:endParaRPr lang="en-US" altLang="zh-CN" sz="2400" b="1">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30000"/>
                  </a:lnSpc>
                </a:pP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⑩</a:t>
                </a:r>
                <a:r>
                  <a:rPr lang="en-US"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在沙漠植物仙人掌的活细胞中含量最多的化合物是蛋白质。</a:t>
                </a:r>
                <a:r>
                  <a:rPr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mc:Choice>
        <mc:Fallback>
          <p:sp>
            <p:nvSpPr>
              <p:cNvPr id="100" name="文本框 99"/>
              <p:cNvSpPr txBox="1">
                <a:spLocks noRot="1" noChangeAspect="1" noMove="1" noResize="1" noEditPoints="1" noAdjustHandles="1" noChangeArrowheads="1" noChangeShapeType="1" noTextEdit="1"/>
              </p:cNvSpPr>
              <p:nvPr>
                <p:custDataLst>
                  <p:tags r:id="rId11"/>
                </p:custDataLst>
              </p:nvPr>
            </p:nvSpPr>
            <p:spPr>
              <a:xfrm>
                <a:off x="400685" y="1313815"/>
                <a:ext cx="11150600" cy="5544185"/>
              </a:xfrm>
              <a:prstGeom prst="rect">
                <a:avLst/>
              </a:prstGeom>
              <a:blipFill rotWithShape="1">
                <a:blip r:embed="rId12"/>
                <a:stretch>
                  <a:fillRect/>
                </a:stretch>
              </a:blipFill>
              <a:ln w="9525">
                <a:noFill/>
              </a:ln>
            </p:spPr>
            <p:txBody>
              <a:bodyPr/>
              <a:lstStyle/>
              <a:p>
                <a:r>
                  <a:rPr lang="zh-CN" altLang="en-US">
                    <a:noFill/>
                  </a:rPr>
                  <a:t> </a:t>
                </a:r>
              </a:p>
            </p:txBody>
          </p:sp>
        </mc:Fallback>
      </mc:AlternateContent>
      <p:grpSp>
        <p:nvGrpSpPr>
          <p:cNvPr id="5" name="组合 4"/>
          <p:cNvGrpSpPr/>
          <p:nvPr>
            <p:custDataLst>
              <p:tags r:id="rId13"/>
            </p:custDataLst>
          </p:nvPr>
        </p:nvGrpSpPr>
        <p:grpSpPr>
          <a:xfrm>
            <a:off x="8738870" y="1676400"/>
            <a:ext cx="2190750" cy="785495"/>
            <a:chOff x="12319" y="2640"/>
            <a:chExt cx="3450" cy="1237"/>
          </a:xfrm>
        </p:grpSpPr>
        <p:grpSp>
          <p:nvGrpSpPr>
            <p:cNvPr id="7" name="组合 6"/>
            <p:cNvGrpSpPr/>
            <p:nvPr>
              <p:custDataLst>
                <p:tags r:id="rId14"/>
              </p:custDataLst>
            </p:nvPr>
          </p:nvGrpSpPr>
          <p:grpSpPr>
            <a:xfrm>
              <a:off x="13481" y="2640"/>
              <a:ext cx="2288" cy="1237"/>
              <a:chOff x="9125" y="3953"/>
              <a:chExt cx="2288" cy="1237"/>
            </a:xfrm>
          </p:grpSpPr>
          <p:sp>
            <p:nvSpPr>
              <p:cNvPr id="4" name="矩形 3"/>
              <p:cNvSpPr/>
              <p:nvPr>
                <p:custDataLst>
                  <p:tags r:id="rId15"/>
                </p:custDataLst>
              </p:nvPr>
            </p:nvSpPr>
            <p:spPr>
              <a:xfrm>
                <a:off x="10192"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3" name="文本框 12"/>
              <p:cNvSpPr txBox="1"/>
              <p:nvPr>
                <p:custDataLst>
                  <p:tags r:id="rId16"/>
                </p:custDataLst>
              </p:nvPr>
            </p:nvSpPr>
            <p:spPr>
              <a:xfrm>
                <a:off x="9125" y="3953"/>
                <a:ext cx="2288" cy="628"/>
              </a:xfrm>
              <a:prstGeom prst="rect">
                <a:avLst/>
              </a:prstGeom>
              <a:noFill/>
            </p:spPr>
            <p:txBody>
              <a:bodyPr wrap="none" rtlCol="0" anchor="t">
                <a:spAutoFit/>
              </a:bodyPr>
              <a:lstStyle/>
              <a:p>
                <a:r>
                  <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含量差异大</a:t>
                </a:r>
                <a:endPar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16" name="直接连接符 15"/>
            <p:cNvCxnSpPr/>
            <p:nvPr>
              <p:custDataLst>
                <p:tags r:id="rId17"/>
              </p:custDataLst>
            </p:nvPr>
          </p:nvCxnSpPr>
          <p:spPr>
            <a:xfrm>
              <a:off x="12319" y="3165"/>
              <a:ext cx="1829" cy="37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6" name="组合 5"/>
          <p:cNvGrpSpPr/>
          <p:nvPr>
            <p:custDataLst>
              <p:tags r:id="rId18"/>
            </p:custDataLst>
          </p:nvPr>
        </p:nvGrpSpPr>
        <p:grpSpPr>
          <a:xfrm>
            <a:off x="4519930" y="2141855"/>
            <a:ext cx="4629785" cy="805815"/>
            <a:chOff x="12543" y="2608"/>
            <a:chExt cx="7291" cy="1269"/>
          </a:xfrm>
        </p:grpSpPr>
        <p:grpSp>
          <p:nvGrpSpPr>
            <p:cNvPr id="8" name="组合 7"/>
            <p:cNvGrpSpPr/>
            <p:nvPr>
              <p:custDataLst>
                <p:tags r:id="rId19"/>
              </p:custDataLst>
            </p:nvPr>
          </p:nvGrpSpPr>
          <p:grpSpPr>
            <a:xfrm>
              <a:off x="16001" y="2608"/>
              <a:ext cx="3833" cy="1269"/>
              <a:chOff x="11645" y="3921"/>
              <a:chExt cx="3833" cy="1269"/>
            </a:xfrm>
          </p:grpSpPr>
          <p:sp>
            <p:nvSpPr>
              <p:cNvPr id="9" name="矩形 8"/>
              <p:cNvSpPr/>
              <p:nvPr>
                <p:custDataLst>
                  <p:tags r:id="rId20"/>
                </p:custDataLst>
              </p:nvPr>
            </p:nvSpPr>
            <p:spPr>
              <a:xfrm>
                <a:off x="11645"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2" name="文本框 11"/>
              <p:cNvSpPr txBox="1"/>
              <p:nvPr>
                <p:custDataLst>
                  <p:tags r:id="rId21"/>
                </p:custDataLst>
              </p:nvPr>
            </p:nvSpPr>
            <p:spPr>
              <a:xfrm>
                <a:off x="12790" y="3921"/>
                <a:ext cx="2688" cy="725"/>
              </a:xfrm>
              <a:prstGeom prst="rect">
                <a:avLst/>
              </a:prstGeom>
              <a:noFill/>
            </p:spPr>
            <p:txBody>
              <a:bodyPr wrap="none" rtlCol="0" anchor="t">
                <a:spAutoFit/>
              </a:bodyPr>
              <a:lstStyle/>
              <a:p>
                <a:pPr algn="l"/>
                <a:r>
                  <a:rPr lang="zh-CN" altLang="zh-CN" sz="24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不可替代的</a:t>
                </a:r>
                <a:endParaRPr lang="zh-CN" altLang="zh-CN" sz="24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14" name="直接连接符 13"/>
            <p:cNvCxnSpPr/>
            <p:nvPr>
              <p:custDataLst>
                <p:tags r:id="rId22"/>
              </p:custDataLst>
            </p:nvPr>
          </p:nvCxnSpPr>
          <p:spPr>
            <a:xfrm>
              <a:off x="12543" y="3285"/>
              <a:ext cx="2645" cy="191"/>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17" name="组合 16"/>
          <p:cNvGrpSpPr/>
          <p:nvPr>
            <p:custDataLst>
              <p:tags r:id="rId23"/>
            </p:custDataLst>
          </p:nvPr>
        </p:nvGrpSpPr>
        <p:grpSpPr>
          <a:xfrm>
            <a:off x="5226050" y="2700020"/>
            <a:ext cx="5321935" cy="794385"/>
            <a:chOff x="8110" y="4247"/>
            <a:chExt cx="8381" cy="1251"/>
          </a:xfrm>
        </p:grpSpPr>
        <p:sp>
          <p:nvSpPr>
            <p:cNvPr id="15" name="矩形 14"/>
            <p:cNvSpPr/>
            <p:nvPr>
              <p:custDataLst>
                <p:tags r:id="rId24"/>
              </p:custDataLst>
            </p:nvPr>
          </p:nvSpPr>
          <p:spPr>
            <a:xfrm>
              <a:off x="8110" y="4247"/>
              <a:ext cx="728"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32" name="QT_5_AN.16_1#abed8aa15.bracket?vcp=1&amp;pid=7de1826c9&amp;color=0,0,0&amp;vpa=13&amp;vtp=1"/>
            <p:cNvSpPr/>
            <p:nvPr>
              <p:custDataLst>
                <p:tags r:id="rId25"/>
              </p:custDataLst>
            </p:nvPr>
          </p:nvSpPr>
          <p:spPr>
            <a:xfrm>
              <a:off x="9052" y="4626"/>
              <a:ext cx="7439" cy="872"/>
            </a:xfrm>
            <a:prstGeom prst="rect">
              <a:avLst/>
            </a:prstGeom>
            <a:noFill/>
          </p:spPr>
          <p:txBody>
            <a:bodyPr wrap="none" lIns="0" tIns="0" rIns="0" bIns="0" rtlCol="0" anchor="t"/>
            <a:lstStyle/>
            <a:p>
              <a:pPr indent="0" algn="ctr" fontAlgn="auto" latinLnBrk="1">
                <a:lnSpc>
                  <a:spcPct val="100000"/>
                </a:lnSpc>
              </a:pPr>
              <a:r>
                <a:rPr lang="zh-CN" altLang="en-US" sz="2000">
                  <a:solidFill>
                    <a:srgbClr val="0000FF"/>
                  </a:solidFill>
                </a:rPr>
                <a:t>因为生物大分子都以碳链作为基本骨架。</a:t>
              </a:r>
              <a:endParaRPr lang="zh-CN" altLang="en-US" sz="2000">
                <a:solidFill>
                  <a:srgbClr val="0000FF"/>
                </a:solidFill>
              </a:endParaRPr>
            </a:p>
          </p:txBody>
        </p:sp>
      </p:grpSp>
      <p:grpSp>
        <p:nvGrpSpPr>
          <p:cNvPr id="19" name="组合 18"/>
          <p:cNvGrpSpPr/>
          <p:nvPr>
            <p:custDataLst>
              <p:tags r:id="rId26"/>
            </p:custDataLst>
          </p:nvPr>
        </p:nvGrpSpPr>
        <p:grpSpPr>
          <a:xfrm>
            <a:off x="6274435" y="3121025"/>
            <a:ext cx="5751195" cy="706755"/>
            <a:chOff x="11645" y="4077"/>
            <a:chExt cx="9057" cy="1113"/>
          </a:xfrm>
        </p:grpSpPr>
        <p:sp>
          <p:nvSpPr>
            <p:cNvPr id="20" name="矩形 19"/>
            <p:cNvSpPr/>
            <p:nvPr>
              <p:custDataLst>
                <p:tags r:id="rId27"/>
              </p:custDataLst>
            </p:nvPr>
          </p:nvSpPr>
          <p:spPr>
            <a:xfrm>
              <a:off x="11645"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1" name="文本框 20"/>
            <p:cNvSpPr txBox="1"/>
            <p:nvPr>
              <p:custDataLst>
                <p:tags r:id="rId28"/>
              </p:custDataLst>
            </p:nvPr>
          </p:nvSpPr>
          <p:spPr>
            <a:xfrm>
              <a:off x="12542" y="4413"/>
              <a:ext cx="8160" cy="628"/>
            </a:xfrm>
            <a:prstGeom prst="rect">
              <a:avLst/>
            </a:prstGeom>
            <a:noFill/>
          </p:spPr>
          <p:txBody>
            <a:bodyPr wrap="square" rtlCol="0" anchor="t">
              <a:spAutoFit/>
            </a:bodyPr>
            <a:lstStyle/>
            <a:p>
              <a:pPr algn="l"/>
              <a:r>
                <a:rPr lang="zh-CN" altLang="zh-CN"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鲜重：</a:t>
              </a:r>
              <a:r>
                <a:rPr lang="en-US" altLang="zh-CN"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O</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&gt;</a:t>
              </a:r>
              <a:r>
                <a:rPr lang="en-US" altLang="zh-CN"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C</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&gt;</a:t>
              </a:r>
              <a:r>
                <a:rPr lang="en-US" altLang="zh-CN"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H</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&gt;</a:t>
              </a:r>
              <a:r>
                <a:rPr lang="en-US" altLang="zh-CN"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N,</a:t>
              </a:r>
              <a:r>
                <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干重：</a:t>
              </a:r>
              <a:r>
                <a:rPr lang="en-US" altLang="zh-CN"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C</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&gt;</a:t>
              </a:r>
              <a:r>
                <a:rPr lang="en-US" altLang="zh-CN"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O</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&gt;</a:t>
              </a:r>
              <a:r>
                <a:rPr lang="en-US" altLang="zh-CN"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N</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&gt;</a:t>
              </a:r>
              <a:r>
                <a:rPr lang="en-US" altLang="zh-CN"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H</a:t>
              </a:r>
              <a:r>
                <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24" name="组合 23"/>
          <p:cNvGrpSpPr/>
          <p:nvPr>
            <p:custDataLst>
              <p:tags r:id="rId29"/>
            </p:custDataLst>
          </p:nvPr>
        </p:nvGrpSpPr>
        <p:grpSpPr>
          <a:xfrm>
            <a:off x="7990840" y="3732530"/>
            <a:ext cx="4200525" cy="706755"/>
            <a:chOff x="11645" y="4077"/>
            <a:chExt cx="6615" cy="1113"/>
          </a:xfrm>
        </p:grpSpPr>
        <p:sp>
          <p:nvSpPr>
            <p:cNvPr id="25" name="矩形 24"/>
            <p:cNvSpPr/>
            <p:nvPr>
              <p:custDataLst>
                <p:tags r:id="rId30"/>
              </p:custDataLst>
            </p:nvPr>
          </p:nvSpPr>
          <p:spPr>
            <a:xfrm>
              <a:off x="11645"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6" name="文本框 25"/>
            <p:cNvSpPr txBox="1"/>
            <p:nvPr>
              <p:custDataLst>
                <p:tags r:id="rId31"/>
              </p:custDataLst>
            </p:nvPr>
          </p:nvSpPr>
          <p:spPr>
            <a:xfrm>
              <a:off x="12665" y="4220"/>
              <a:ext cx="5595" cy="628"/>
            </a:xfrm>
            <a:prstGeom prst="rect">
              <a:avLst/>
            </a:prstGeom>
            <a:noFill/>
          </p:spPr>
          <p:txBody>
            <a:bodyPr wrap="square" rtlCol="0" anchor="t">
              <a:spAutoFit/>
            </a:bodyPr>
            <a:lstStyle/>
            <a:p>
              <a:pPr algn="l"/>
              <a:r>
                <a:rPr lang="zh-CN" altLang="en-US" sz="2000">
                  <a:solidFill>
                    <a:srgbClr val="FF0000"/>
                  </a:solidFill>
                  <a:latin typeface="微软雅黑" panose="020B0503020204020204" pitchFamily="34" charset="-122"/>
                  <a:ea typeface="微软雅黑" panose="020B0503020204020204" pitchFamily="34" charset="-122"/>
                  <a:sym typeface="Arial" panose="020B0604020202020204" pitchFamily="34" charset="0"/>
                </a:rPr>
                <a:t>都是必需元素，一样重要。</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endParaRPr>
            </a:p>
          </p:txBody>
        </p:sp>
      </p:grpSp>
      <p:grpSp>
        <p:nvGrpSpPr>
          <p:cNvPr id="27" name="组合 26"/>
          <p:cNvGrpSpPr/>
          <p:nvPr>
            <p:custDataLst>
              <p:tags r:id="rId32"/>
            </p:custDataLst>
          </p:nvPr>
        </p:nvGrpSpPr>
        <p:grpSpPr>
          <a:xfrm>
            <a:off x="7073265" y="4184015"/>
            <a:ext cx="4723765" cy="723265"/>
            <a:chOff x="8002" y="4247"/>
            <a:chExt cx="7439" cy="1139"/>
          </a:xfrm>
        </p:grpSpPr>
        <p:sp>
          <p:nvSpPr>
            <p:cNvPr id="28" name="矩形 27"/>
            <p:cNvSpPr/>
            <p:nvPr>
              <p:custDataLst>
                <p:tags r:id="rId33"/>
              </p:custDataLst>
            </p:nvPr>
          </p:nvSpPr>
          <p:spPr>
            <a:xfrm>
              <a:off x="8110" y="4247"/>
              <a:ext cx="728"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30" name="QT_5_AN.16_1#abed8aa15.bracket?vcp=1&amp;pid=7de1826c9&amp;color=0,0,0&amp;vpa=13&amp;vtp=1"/>
            <p:cNvSpPr/>
            <p:nvPr>
              <p:custDataLst>
                <p:tags r:id="rId34"/>
              </p:custDataLst>
            </p:nvPr>
          </p:nvSpPr>
          <p:spPr>
            <a:xfrm>
              <a:off x="8002" y="4514"/>
              <a:ext cx="7439" cy="872"/>
            </a:xfrm>
            <a:prstGeom prst="rect">
              <a:avLst/>
            </a:prstGeom>
            <a:noFill/>
          </p:spPr>
          <p:txBody>
            <a:bodyPr wrap="none" lIns="0" tIns="0" rIns="0" bIns="0" rtlCol="0" anchor="t"/>
            <a:lstStyle/>
            <a:p>
              <a:pPr indent="0" algn="ctr" fontAlgn="auto" latinLnBrk="1">
                <a:lnSpc>
                  <a:spcPct val="100000"/>
                </a:lnSpc>
              </a:pPr>
              <a:r>
                <a:rPr lang="zh-CN" altLang="en-US" sz="2000">
                  <a:solidFill>
                    <a:srgbClr val="0000FF"/>
                  </a:solidFill>
                </a:rPr>
                <a:t>组成细胞的元素来源于自然界。</a:t>
              </a:r>
              <a:endParaRPr lang="zh-CN" altLang="en-US" sz="2000">
                <a:solidFill>
                  <a:srgbClr val="0000FF"/>
                </a:solidFill>
              </a:endParaRPr>
            </a:p>
          </p:txBody>
        </p:sp>
      </p:grpSp>
      <p:grpSp>
        <p:nvGrpSpPr>
          <p:cNvPr id="31" name="组合 30"/>
          <p:cNvGrpSpPr/>
          <p:nvPr>
            <p:custDataLst>
              <p:tags r:id="rId35"/>
            </p:custDataLst>
          </p:nvPr>
        </p:nvGrpSpPr>
        <p:grpSpPr>
          <a:xfrm>
            <a:off x="6788150" y="4605655"/>
            <a:ext cx="5038090" cy="706755"/>
            <a:chOff x="11645" y="4077"/>
            <a:chExt cx="7934" cy="1113"/>
          </a:xfrm>
        </p:grpSpPr>
        <p:sp>
          <p:nvSpPr>
            <p:cNvPr id="33" name="矩形 32"/>
            <p:cNvSpPr/>
            <p:nvPr>
              <p:custDataLst>
                <p:tags r:id="rId36"/>
              </p:custDataLst>
            </p:nvPr>
          </p:nvSpPr>
          <p:spPr>
            <a:xfrm>
              <a:off x="11645"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34" name="文本框 33"/>
            <p:cNvSpPr txBox="1"/>
            <p:nvPr>
              <p:custDataLst>
                <p:tags r:id="rId37"/>
              </p:custDataLst>
            </p:nvPr>
          </p:nvSpPr>
          <p:spPr>
            <a:xfrm>
              <a:off x="12542" y="4320"/>
              <a:ext cx="7037" cy="628"/>
            </a:xfrm>
            <a:prstGeom prst="rect">
              <a:avLst/>
            </a:prstGeom>
            <a:noFill/>
          </p:spPr>
          <p:txBody>
            <a:bodyPr wrap="square" rtlCol="0" anchor="t">
              <a:spAutoFit/>
            </a:bodyPr>
            <a:lstStyle/>
            <a:p>
              <a:pPr algn="l"/>
              <a:r>
                <a:rPr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C、H、O可以组成葡萄糖或脂肪酸</a:t>
              </a:r>
              <a:r>
                <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35" name="组合 34"/>
          <p:cNvGrpSpPr/>
          <p:nvPr>
            <p:custDataLst>
              <p:tags r:id="rId38"/>
            </p:custDataLst>
          </p:nvPr>
        </p:nvGrpSpPr>
        <p:grpSpPr>
          <a:xfrm>
            <a:off x="9924415" y="5140960"/>
            <a:ext cx="2101215" cy="706755"/>
            <a:chOff x="11656" y="4127"/>
            <a:chExt cx="3309" cy="1113"/>
          </a:xfrm>
        </p:grpSpPr>
        <p:sp>
          <p:nvSpPr>
            <p:cNvPr id="36" name="矩形 35"/>
            <p:cNvSpPr/>
            <p:nvPr>
              <p:custDataLst>
                <p:tags r:id="rId39"/>
              </p:custDataLst>
            </p:nvPr>
          </p:nvSpPr>
          <p:spPr>
            <a:xfrm>
              <a:off x="11656" y="4127"/>
              <a:ext cx="728"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37" name="QT_5_AN.16_1#abed8aa15.bracket?vcp=1&amp;pid=7de1826c9&amp;color=0,0,0&amp;vpa=13&amp;vtp=1"/>
            <p:cNvSpPr/>
            <p:nvPr>
              <p:custDataLst>
                <p:tags r:id="rId40"/>
              </p:custDataLst>
            </p:nvPr>
          </p:nvSpPr>
          <p:spPr>
            <a:xfrm>
              <a:off x="12638" y="4247"/>
              <a:ext cx="2327" cy="872"/>
            </a:xfrm>
            <a:prstGeom prst="rect">
              <a:avLst/>
            </a:prstGeom>
            <a:noFill/>
          </p:spPr>
          <p:txBody>
            <a:bodyPr wrap="none" lIns="0" tIns="0" rIns="0" bIns="0" rtlCol="0" anchor="t"/>
            <a:lstStyle/>
            <a:p>
              <a:pPr indent="0" algn="ctr" fontAlgn="auto" latinLnBrk="1">
                <a:lnSpc>
                  <a:spcPct val="100000"/>
                </a:lnSpc>
              </a:pPr>
              <a:r>
                <a:rPr lang="zh-CN" altLang="en-US" sz="2000">
                  <a:solidFill>
                    <a:srgbClr val="0000FF"/>
                  </a:solidFill>
                </a:rPr>
                <a:t>基本元素。</a:t>
              </a:r>
              <a:endParaRPr lang="zh-CN" altLang="en-US" sz="2000">
                <a:solidFill>
                  <a:srgbClr val="0000FF"/>
                </a:solidFill>
              </a:endParaRPr>
            </a:p>
          </p:txBody>
        </p:sp>
      </p:grpSp>
      <p:grpSp>
        <p:nvGrpSpPr>
          <p:cNvPr id="46" name="组合 45"/>
          <p:cNvGrpSpPr/>
          <p:nvPr>
            <p:custDataLst>
              <p:tags r:id="rId41"/>
            </p:custDataLst>
          </p:nvPr>
        </p:nvGrpSpPr>
        <p:grpSpPr>
          <a:xfrm>
            <a:off x="868045" y="5696585"/>
            <a:ext cx="10060940" cy="706120"/>
            <a:chOff x="1367" y="8971"/>
            <a:chExt cx="15844" cy="1112"/>
          </a:xfrm>
        </p:grpSpPr>
        <p:grpSp>
          <p:nvGrpSpPr>
            <p:cNvPr id="38" name="组合 37"/>
            <p:cNvGrpSpPr/>
            <p:nvPr>
              <p:custDataLst>
                <p:tags r:id="rId42"/>
              </p:custDataLst>
            </p:nvPr>
          </p:nvGrpSpPr>
          <p:grpSpPr>
            <a:xfrm>
              <a:off x="11675" y="8971"/>
              <a:ext cx="5537" cy="1113"/>
              <a:chOff x="11645" y="4077"/>
              <a:chExt cx="5537" cy="1113"/>
            </a:xfrm>
          </p:grpSpPr>
          <p:sp>
            <p:nvSpPr>
              <p:cNvPr id="39" name="矩形 38"/>
              <p:cNvSpPr/>
              <p:nvPr>
                <p:custDataLst>
                  <p:tags r:id="rId43"/>
                </p:custDataLst>
              </p:nvPr>
            </p:nvSpPr>
            <p:spPr>
              <a:xfrm>
                <a:off x="11645"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40" name="文本框 39"/>
              <p:cNvSpPr txBox="1"/>
              <p:nvPr>
                <p:custDataLst>
                  <p:tags r:id="rId44"/>
                </p:custDataLst>
              </p:nvPr>
            </p:nvSpPr>
            <p:spPr>
              <a:xfrm>
                <a:off x="12542" y="4320"/>
                <a:ext cx="4640" cy="628"/>
              </a:xfrm>
              <a:prstGeom prst="rect">
                <a:avLst/>
              </a:prstGeom>
              <a:noFill/>
            </p:spPr>
            <p:txBody>
              <a:bodyPr wrap="square" rtlCol="0" anchor="t">
                <a:spAutoFit/>
              </a:bodyPr>
              <a:lstStyle/>
              <a:p>
                <a:pPr algn="l"/>
                <a:r>
                  <a:rPr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Ca、Mg</a:t>
                </a:r>
                <a:r>
                  <a:rPr 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是大量元素</a:t>
                </a:r>
                <a:r>
                  <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cxnSp>
          <p:nvCxnSpPr>
            <p:cNvPr id="44" name="直接连接符 43"/>
            <p:cNvCxnSpPr/>
            <p:nvPr>
              <p:custDataLst>
                <p:tags r:id="rId45"/>
              </p:custDataLst>
            </p:nvPr>
          </p:nvCxnSpPr>
          <p:spPr>
            <a:xfrm>
              <a:off x="1367" y="9342"/>
              <a:ext cx="1829" cy="37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47" name="组合 46"/>
          <p:cNvGrpSpPr/>
          <p:nvPr>
            <p:custDataLst>
              <p:tags r:id="rId46"/>
            </p:custDataLst>
          </p:nvPr>
        </p:nvGrpSpPr>
        <p:grpSpPr>
          <a:xfrm>
            <a:off x="7477125" y="6222365"/>
            <a:ext cx="2800985" cy="706120"/>
            <a:chOff x="11775" y="9799"/>
            <a:chExt cx="4411" cy="1112"/>
          </a:xfrm>
        </p:grpSpPr>
        <p:grpSp>
          <p:nvGrpSpPr>
            <p:cNvPr id="41" name="组合 40"/>
            <p:cNvGrpSpPr/>
            <p:nvPr>
              <p:custDataLst>
                <p:tags r:id="rId47"/>
              </p:custDataLst>
            </p:nvPr>
          </p:nvGrpSpPr>
          <p:grpSpPr>
            <a:xfrm>
              <a:off x="14148" y="9799"/>
              <a:ext cx="2039" cy="1113"/>
              <a:chOff x="11645" y="4077"/>
              <a:chExt cx="2039" cy="1113"/>
            </a:xfrm>
          </p:grpSpPr>
          <p:sp>
            <p:nvSpPr>
              <p:cNvPr id="42" name="矩形 41"/>
              <p:cNvSpPr/>
              <p:nvPr>
                <p:custDataLst>
                  <p:tags r:id="rId48"/>
                </p:custDataLst>
              </p:nvPr>
            </p:nvSpPr>
            <p:spPr>
              <a:xfrm>
                <a:off x="11645"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43" name="文本框 42"/>
              <p:cNvSpPr txBox="1"/>
              <p:nvPr>
                <p:custDataLst>
                  <p:tags r:id="rId49"/>
                </p:custDataLst>
              </p:nvPr>
            </p:nvSpPr>
            <p:spPr>
              <a:xfrm>
                <a:off x="12665" y="4220"/>
                <a:ext cx="1019" cy="628"/>
              </a:xfrm>
              <a:prstGeom prst="rect">
                <a:avLst/>
              </a:prstGeom>
              <a:noFill/>
            </p:spPr>
            <p:txBody>
              <a:bodyPr wrap="square" rtlCol="0" anchor="t">
                <a:spAutoFit/>
              </a:bodyPr>
              <a:lstStyle/>
              <a:p>
                <a:pPr algn="l"/>
                <a:r>
                  <a:rPr lang="zh-CN" altLang="en-US" sz="2000">
                    <a:solidFill>
                      <a:srgbClr val="FF0000"/>
                    </a:solidFill>
                    <a:latin typeface="微软雅黑" panose="020B0503020204020204" pitchFamily="34" charset="-122"/>
                    <a:ea typeface="微软雅黑" panose="020B0503020204020204" pitchFamily="34" charset="-122"/>
                    <a:sym typeface="Arial" panose="020B0604020202020204" pitchFamily="34" charset="0"/>
                  </a:rPr>
                  <a:t>水</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endParaRPr>
              </a:p>
            </p:txBody>
          </p:sp>
        </p:grpSp>
        <p:cxnSp>
          <p:nvCxnSpPr>
            <p:cNvPr id="45" name="直接连接符 44"/>
            <p:cNvCxnSpPr/>
            <p:nvPr>
              <p:custDataLst>
                <p:tags r:id="rId50"/>
              </p:custDataLst>
            </p:nvPr>
          </p:nvCxnSpPr>
          <p:spPr>
            <a:xfrm>
              <a:off x="11775" y="10200"/>
              <a:ext cx="1829" cy="37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spTree>
    <p:custDataLst>
      <p:tags r:id="rId5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custDataLst>
              <p:tags r:id="rId1"/>
            </p:custDataLst>
          </p:nvPr>
        </p:nvGrpSpPr>
        <p:grpSpPr>
          <a:xfrm>
            <a:off x="149225" y="39370"/>
            <a:ext cx="5381625" cy="608330"/>
            <a:chOff x="235" y="62"/>
            <a:chExt cx="8475" cy="958"/>
          </a:xfrm>
        </p:grpSpPr>
        <p:grpSp>
          <p:nvGrpSpPr>
            <p:cNvPr id="11" name="组合 10"/>
            <p:cNvGrpSpPr/>
            <p:nvPr>
              <p:custDataLst>
                <p:tags r:id="rId2"/>
              </p:custDataLst>
            </p:nvPr>
          </p:nvGrpSpPr>
          <p:grpSpPr>
            <a:xfrm>
              <a:off x="235" y="62"/>
              <a:ext cx="8475" cy="958"/>
              <a:chOff x="587375" y="935320"/>
              <a:chExt cx="5381625" cy="608368"/>
            </a:xfrm>
          </p:grpSpPr>
          <p:sp>
            <p:nvSpPr>
              <p:cNvPr id="215" name="任意多边形: 形状 17"/>
              <p:cNvSpPr/>
              <p:nvPr>
                <p:custDataLst>
                  <p:tags r:id="rId3"/>
                </p:custDataLst>
              </p:nvPr>
            </p:nvSpPr>
            <p:spPr>
              <a:xfrm rot="5400000">
                <a:off x="3511550" y="-972855"/>
                <a:ext cx="441960" cy="447294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4"/>
                </p:custDataLst>
              </p:nvPr>
            </p:nvSpPr>
            <p:spPr>
              <a:xfrm>
                <a:off x="2369185" y="935320"/>
                <a:ext cx="3599180" cy="570865"/>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细胞中的元素和化合物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6"/>
                </p:custDataLst>
              </p:nvPr>
            </p:nvSpPr>
            <p:spPr>
              <a:xfrm>
                <a:off x="1658197" y="972823"/>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26" name="图片 225" descr="32303137373532353b32303137393931383bc9faceefcfd4cea2beb5cfb8b0fb"/>
            <p:cNvPicPr>
              <a:picLocks noChangeAspect="1"/>
            </p:cNvPicPr>
            <p:nvPr>
              <p:custDataLst>
                <p:tags r:id="rId7"/>
              </p:custDataLst>
            </p:nvPr>
          </p:nvPicPr>
          <p:blipFill>
            <a:blip r:embed="rId8"/>
            <a:stretch>
              <a:fillRect/>
            </a:stretch>
          </p:blipFill>
          <p:spPr>
            <a:xfrm>
              <a:off x="1042" y="152"/>
              <a:ext cx="719" cy="719"/>
            </a:xfrm>
            <a:prstGeom prst="rect">
              <a:avLst/>
            </a:prstGeom>
          </p:spPr>
        </p:pic>
      </p:grpSp>
      <p:sp>
        <p:nvSpPr>
          <p:cNvPr id="3" name="文本框 2"/>
          <p:cNvSpPr txBox="1"/>
          <p:nvPr>
            <p:custDataLst>
              <p:tags r:id="rId9"/>
            </p:custDataLst>
          </p:nvPr>
        </p:nvSpPr>
        <p:spPr>
          <a:xfrm>
            <a:off x="95885" y="773430"/>
            <a:ext cx="7994650" cy="553085"/>
          </a:xfrm>
          <a:prstGeom prst="rect">
            <a:avLst/>
          </a:prstGeom>
        </p:spPr>
        <p:txBody>
          <a:bodyPr wrap="square">
            <a:spAutoFit/>
          </a:bodyPr>
          <a:lstStyle/>
          <a:p>
            <a:pPr algn="just" defTabSz="266700" fontAlgn="ctr">
              <a:lnSpc>
                <a:spcPct val="150000"/>
              </a:lnSpc>
              <a:spcBef>
                <a:spcPct val="0"/>
              </a:spcBef>
              <a:spcAft>
                <a:spcPct val="0"/>
              </a:spcAft>
            </a:pPr>
            <a:r>
              <a:rPr lang="zh-CN" altLang="en-US" sz="20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000" b="1">
                <a:solidFill>
                  <a:schemeClr val="accent1"/>
                </a:solidFill>
                <a:highlight>
                  <a:srgbClr val="C0C0C0"/>
                </a:highlight>
                <a:latin typeface="Times New Roman" panose="02020603050405020304"/>
                <a:ea typeface="微软雅黑" panose="020B0503020204020204" pitchFamily="34" charset="-122"/>
              </a:rPr>
              <a:t>1  </a:t>
            </a:r>
            <a:r>
              <a:rPr lang="en-US" altLang="zh-CN" sz="2000" b="1">
                <a:solidFill>
                  <a:schemeClr val="accent1"/>
                </a:solidFill>
                <a:highlight>
                  <a:srgbClr val="C0C0C0"/>
                </a:highlight>
                <a:latin typeface="微软雅黑" panose="020B0503020204020204" pitchFamily="34" charset="-122"/>
                <a:ea typeface="微软雅黑" panose="020B0503020204020204" pitchFamily="34" charset="-122"/>
              </a:rPr>
              <a:t> </a:t>
            </a:r>
            <a:r>
              <a:rPr lang="zh-CN" altLang="en-US" sz="2000" b="1">
                <a:solidFill>
                  <a:schemeClr val="accent1"/>
                </a:solidFill>
                <a:highlight>
                  <a:srgbClr val="C0C0C0"/>
                </a:highlight>
                <a:latin typeface="微软雅黑" panose="020B0503020204020204" pitchFamily="34" charset="-122"/>
                <a:ea typeface="微软雅黑" panose="020B0503020204020204" pitchFamily="34" charset="-122"/>
              </a:rPr>
              <a:t>根据组成细胞的元素和化合物的特点，考查化合物的元素组成</a:t>
            </a:r>
            <a:endParaRPr lang="zh-CN" altLang="en-US" sz="2000" b="1">
              <a:solidFill>
                <a:schemeClr val="accent1"/>
              </a:solidFill>
              <a:highlight>
                <a:srgbClr val="C0C0C0"/>
              </a:highlight>
              <a:latin typeface="微软雅黑" panose="020B0503020204020204" pitchFamily="34" charset="-122"/>
              <a:ea typeface="微软雅黑" panose="020B0503020204020204" pitchFamily="34" charset="-122"/>
            </a:endParaRPr>
          </a:p>
        </p:txBody>
      </p:sp>
      <p:sp>
        <p:nvSpPr>
          <p:cNvPr id="100" name="文本框 99"/>
          <p:cNvSpPr txBox="1"/>
          <p:nvPr>
            <p:custDataLst>
              <p:tags r:id="rId10"/>
            </p:custDataLst>
          </p:nvPr>
        </p:nvSpPr>
        <p:spPr>
          <a:xfrm>
            <a:off x="238125" y="1326515"/>
            <a:ext cx="11715115" cy="5262245"/>
          </a:xfrm>
          <a:prstGeom prst="rect">
            <a:avLst/>
          </a:prstGeom>
          <a:noFill/>
          <a:ln w="9525">
            <a:noFill/>
          </a:ln>
        </p:spPr>
        <p:txBody>
          <a:bodyPr wrap="square">
            <a:spAutoFit/>
          </a:bodyPr>
          <a:lstStyle/>
          <a:p>
            <a:pPr indent="0" fontAlgn="auto">
              <a:lnSpc>
                <a:spcPct val="150000"/>
              </a:lnSpc>
            </a:pPr>
            <a:r>
              <a:rPr lang="en-US" sz="2800">
                <a:latin typeface="微软雅黑" panose="020B0503020204020204" pitchFamily="34" charset="-122"/>
                <a:ea typeface="微软雅黑" panose="020B0503020204020204" pitchFamily="34" charset="-122"/>
                <a:cs typeface="微软雅黑" panose="020B0503020204020204" pitchFamily="34" charset="-120"/>
              </a:rPr>
              <a:t>1</a:t>
            </a:r>
            <a:r>
              <a:rPr lang="zh-CN" sz="2800">
                <a:latin typeface="微软雅黑" panose="020B0503020204020204" pitchFamily="34" charset="-122"/>
                <a:ea typeface="微软雅黑" panose="020B0503020204020204" pitchFamily="34" charset="-122"/>
                <a:cs typeface="微软雅黑" panose="020B0503020204020204" pitchFamily="34" charset="-120"/>
              </a:rPr>
              <a:t>．</a:t>
            </a:r>
            <a:r>
              <a:rPr sz="2800">
                <a:latin typeface="微软雅黑" panose="020B0503020204020204" pitchFamily="34" charset="-122"/>
                <a:ea typeface="微软雅黑" panose="020B0503020204020204" pitchFamily="34" charset="-122"/>
                <a:cs typeface="微软雅黑" panose="020B0503020204020204" pitchFamily="34" charset="-120"/>
              </a:rPr>
              <a:t>（2024·</a:t>
            </a:r>
            <a:r>
              <a:rPr lang="zh-CN" sz="2800">
                <a:latin typeface="微软雅黑" panose="020B0503020204020204" pitchFamily="34" charset="-122"/>
                <a:ea typeface="微软雅黑" panose="020B0503020204020204" pitchFamily="34" charset="-122"/>
                <a:cs typeface="微软雅黑" panose="020B0503020204020204" pitchFamily="34" charset="-120"/>
              </a:rPr>
              <a:t>深圳中学一</a:t>
            </a:r>
            <a:r>
              <a:rPr sz="2800">
                <a:latin typeface="微软雅黑" panose="020B0503020204020204" pitchFamily="34" charset="-122"/>
                <a:ea typeface="微软雅黑" panose="020B0503020204020204" pitchFamily="34" charset="-122"/>
                <a:cs typeface="微软雅黑" panose="020B0503020204020204" pitchFamily="34" charset="-120"/>
              </a:rPr>
              <a:t>模）植物生长发育不同阶段所需要的元素种类有所差异，合理施肥才有利于提高作物产量。如图表示土壤中甲、乙两种元素浓度变化与某植物生长速率的关系，下列叙述正确的是（    ）</a:t>
            </a:r>
            <a:endParaRPr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a:latin typeface="微软雅黑" panose="020B0503020204020204" pitchFamily="34" charset="-122"/>
                <a:ea typeface="微软雅黑" panose="020B0503020204020204" pitchFamily="34" charset="-122"/>
                <a:cs typeface="微软雅黑" panose="020B0503020204020204" pitchFamily="34" charset="-120"/>
              </a:rPr>
              <a:t>A．据图可知，甲元素为微量元素，乙元素为大量元素</a:t>
            </a:r>
            <a:endParaRPr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a:latin typeface="微软雅黑" panose="020B0503020204020204" pitchFamily="34" charset="-122"/>
                <a:ea typeface="微软雅黑" panose="020B0503020204020204" pitchFamily="34" charset="-122"/>
                <a:cs typeface="微软雅黑" panose="020B0503020204020204" pitchFamily="34" charset="-120"/>
              </a:rPr>
              <a:t>B．合理施肥时，甲乙的最佳施用浓度分别为A、D</a:t>
            </a:r>
            <a:endParaRPr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a:latin typeface="微软雅黑" panose="020B0503020204020204" pitchFamily="34" charset="-122"/>
                <a:ea typeface="微软雅黑" panose="020B0503020204020204" pitchFamily="34" charset="-122"/>
                <a:cs typeface="微软雅黑" panose="020B0503020204020204" pitchFamily="34" charset="-120"/>
              </a:rPr>
              <a:t>C．使用超过 D 浓度的乙元素，植物生长速率下降的</a:t>
            </a:r>
            <a:endParaRPr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a:latin typeface="微软雅黑" panose="020B0503020204020204" pitchFamily="34" charset="-122"/>
                <a:ea typeface="微软雅黑" panose="020B0503020204020204" pitchFamily="34" charset="-122"/>
                <a:cs typeface="微软雅黑" panose="020B0503020204020204" pitchFamily="34" charset="-120"/>
              </a:rPr>
              <a:t>原因可能是细胞缺水</a:t>
            </a:r>
            <a:endParaRPr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a:latin typeface="微软雅黑" panose="020B0503020204020204" pitchFamily="34" charset="-122"/>
                <a:ea typeface="微软雅黑" panose="020B0503020204020204" pitchFamily="34" charset="-122"/>
                <a:cs typeface="微软雅黑" panose="020B0503020204020204" pitchFamily="34" charset="-120"/>
              </a:rPr>
              <a:t>D．若乙为N元素，随着施肥的进行，植物的光合速率越来越强</a:t>
            </a:r>
            <a:endParaRPr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 name="文本框 1"/>
          <p:cNvSpPr txBox="1"/>
          <p:nvPr>
            <p:custDataLst>
              <p:tags r:id="rId11"/>
            </p:custDataLst>
          </p:nvPr>
        </p:nvSpPr>
        <p:spPr>
          <a:xfrm>
            <a:off x="9183370" y="268478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pic>
        <p:nvPicPr>
          <p:cNvPr id="100003" name="图片 100003"/>
          <p:cNvPicPr>
            <a:picLocks noChangeAspect="1"/>
          </p:cNvPicPr>
          <p:nvPr>
            <p:custDataLst>
              <p:tags r:id="rId12"/>
            </p:custDataLst>
          </p:nvPr>
        </p:nvPicPr>
        <p:blipFill>
          <a:blip r:embed="rId13"/>
          <a:stretch>
            <a:fillRect/>
          </a:stretch>
        </p:blipFill>
        <p:spPr>
          <a:xfrm>
            <a:off x="8914130" y="3741420"/>
            <a:ext cx="3142615" cy="2177415"/>
          </a:xfrm>
          <a:prstGeom prst="rect">
            <a:avLst/>
          </a:prstGeom>
        </p:spPr>
      </p:pic>
      <p:grpSp>
        <p:nvGrpSpPr>
          <p:cNvPr id="13" name="组合 12"/>
          <p:cNvGrpSpPr/>
          <p:nvPr>
            <p:custDataLst>
              <p:tags r:id="rId14"/>
            </p:custDataLst>
          </p:nvPr>
        </p:nvGrpSpPr>
        <p:grpSpPr>
          <a:xfrm>
            <a:off x="2670810" y="3180715"/>
            <a:ext cx="6227445" cy="675005"/>
            <a:chOff x="2905" y="2207"/>
            <a:chExt cx="9807" cy="1063"/>
          </a:xfrm>
        </p:grpSpPr>
        <p:cxnSp>
          <p:nvCxnSpPr>
            <p:cNvPr id="12" name="曲线连接符 11"/>
            <p:cNvCxnSpPr>
              <a:endCxn id="17" idx="1"/>
            </p:cNvCxnSpPr>
            <p:nvPr>
              <p:custDataLst>
                <p:tags r:id="rId15"/>
              </p:custDataLst>
            </p:nvPr>
          </p:nvCxnSpPr>
          <p:spPr>
            <a:xfrm flipV="1">
              <a:off x="4287" y="2521"/>
              <a:ext cx="1952" cy="185"/>
            </a:xfrm>
            <a:prstGeom prst="curvedConnector3">
              <a:avLst>
                <a:gd name="adj1" fmla="val 5005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16"/>
              </p:custDataLst>
            </p:nvPr>
          </p:nvSpPr>
          <p:spPr>
            <a:xfrm>
              <a:off x="6239" y="2207"/>
              <a:ext cx="6088"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根据题干和图示，无法得此结论。</a:t>
              </a:r>
              <a:endPar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6" name="圆角矩形 25"/>
            <p:cNvSpPr/>
            <p:nvPr>
              <p:custDataLst>
                <p:tags r:id="rId17"/>
              </p:custDataLst>
            </p:nvPr>
          </p:nvSpPr>
          <p:spPr>
            <a:xfrm>
              <a:off x="2905" y="2732"/>
              <a:ext cx="9807" cy="538"/>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 name="组合 3"/>
          <p:cNvGrpSpPr/>
          <p:nvPr>
            <p:custDataLst>
              <p:tags r:id="rId18"/>
            </p:custDataLst>
          </p:nvPr>
        </p:nvGrpSpPr>
        <p:grpSpPr>
          <a:xfrm>
            <a:off x="3399155" y="3855720"/>
            <a:ext cx="3538855" cy="685800"/>
            <a:chOff x="2905" y="2387"/>
            <a:chExt cx="5573" cy="1080"/>
          </a:xfrm>
        </p:grpSpPr>
        <p:cxnSp>
          <p:nvCxnSpPr>
            <p:cNvPr id="5" name="曲线连接符 4"/>
            <p:cNvCxnSpPr/>
            <p:nvPr>
              <p:custDataLst>
                <p:tags r:id="rId19"/>
              </p:custDataLst>
            </p:nvPr>
          </p:nvCxnSpPr>
          <p:spPr>
            <a:xfrm flipV="1">
              <a:off x="3455" y="2643"/>
              <a:ext cx="1952" cy="185"/>
            </a:xfrm>
            <a:prstGeom prst="curvedConnector3">
              <a:avLst>
                <a:gd name="adj1" fmla="val 5005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6" name="矩形 5"/>
            <p:cNvSpPr/>
            <p:nvPr>
              <p:custDataLst>
                <p:tags r:id="rId20"/>
              </p:custDataLst>
            </p:nvPr>
          </p:nvSpPr>
          <p:spPr>
            <a:xfrm>
              <a:off x="5454" y="2387"/>
              <a:ext cx="3024"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乙在</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与</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之间</a:t>
              </a:r>
              <a:r>
                <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 name="圆角矩形 6"/>
            <p:cNvSpPr/>
            <p:nvPr>
              <p:custDataLst>
                <p:tags r:id="rId21"/>
              </p:custDataLst>
            </p:nvPr>
          </p:nvSpPr>
          <p:spPr>
            <a:xfrm>
              <a:off x="2905" y="2732"/>
              <a:ext cx="550"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custDataLst>
              <p:tags r:id="rId22"/>
            </p:custDataLst>
          </p:nvPr>
        </p:nvGrpSpPr>
        <p:grpSpPr>
          <a:xfrm>
            <a:off x="6330950" y="5648960"/>
            <a:ext cx="3911600" cy="861060"/>
            <a:chOff x="6415" y="2643"/>
            <a:chExt cx="6160" cy="1356"/>
          </a:xfrm>
        </p:grpSpPr>
        <p:cxnSp>
          <p:nvCxnSpPr>
            <p:cNvPr id="9" name="曲线连接符 8"/>
            <p:cNvCxnSpPr>
              <a:stCxn id="14" idx="1"/>
            </p:cNvCxnSpPr>
            <p:nvPr>
              <p:custDataLst>
                <p:tags r:id="rId23"/>
              </p:custDataLst>
            </p:nvPr>
          </p:nvCxnSpPr>
          <p:spPr>
            <a:xfrm rot="10800000">
              <a:off x="8800" y="3232"/>
              <a:ext cx="1386" cy="399"/>
            </a:xfrm>
            <a:prstGeom prst="curvedConnector3">
              <a:avLst>
                <a:gd name="adj1" fmla="val 4992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0" name="矩形 9"/>
            <p:cNvSpPr/>
            <p:nvPr>
              <p:custDataLst>
                <p:tags r:id="rId24"/>
              </p:custDataLst>
            </p:nvPr>
          </p:nvSpPr>
          <p:spPr>
            <a:xfrm>
              <a:off x="6415" y="2643"/>
              <a:ext cx="5679"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植物的光合速率先增加后减弱</a:t>
              </a:r>
              <a:r>
                <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4" name="圆角矩形 13"/>
            <p:cNvSpPr/>
            <p:nvPr>
              <p:custDataLst>
                <p:tags r:id="rId25"/>
              </p:custDataLst>
            </p:nvPr>
          </p:nvSpPr>
          <p:spPr>
            <a:xfrm>
              <a:off x="10186" y="3264"/>
              <a:ext cx="2389"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2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custDataLst>
              <p:tags r:id="rId1"/>
            </p:custDataLst>
          </p:nvPr>
        </p:nvGrpSpPr>
        <p:grpSpPr>
          <a:xfrm>
            <a:off x="149225" y="39370"/>
            <a:ext cx="5381625" cy="608330"/>
            <a:chOff x="235" y="62"/>
            <a:chExt cx="8475" cy="958"/>
          </a:xfrm>
        </p:grpSpPr>
        <p:grpSp>
          <p:nvGrpSpPr>
            <p:cNvPr id="11" name="组合 10"/>
            <p:cNvGrpSpPr/>
            <p:nvPr>
              <p:custDataLst>
                <p:tags r:id="rId2"/>
              </p:custDataLst>
            </p:nvPr>
          </p:nvGrpSpPr>
          <p:grpSpPr>
            <a:xfrm>
              <a:off x="235" y="62"/>
              <a:ext cx="8475" cy="958"/>
              <a:chOff x="587375" y="935320"/>
              <a:chExt cx="5381625" cy="608368"/>
            </a:xfrm>
          </p:grpSpPr>
          <p:sp>
            <p:nvSpPr>
              <p:cNvPr id="215" name="任意多边形: 形状 17"/>
              <p:cNvSpPr/>
              <p:nvPr>
                <p:custDataLst>
                  <p:tags r:id="rId3"/>
                </p:custDataLst>
              </p:nvPr>
            </p:nvSpPr>
            <p:spPr>
              <a:xfrm rot="5400000">
                <a:off x="3511550" y="-972855"/>
                <a:ext cx="441960" cy="447294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4"/>
                </p:custDataLst>
              </p:nvPr>
            </p:nvSpPr>
            <p:spPr>
              <a:xfrm>
                <a:off x="2369185" y="935320"/>
                <a:ext cx="3599180" cy="570865"/>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细胞中的元素和化合物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6"/>
                </p:custDataLst>
              </p:nvPr>
            </p:nvSpPr>
            <p:spPr>
              <a:xfrm>
                <a:off x="1658197" y="972823"/>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26" name="图片 225" descr="32303137373532353b32303137393931383bc9faceefcfd4cea2beb5cfb8b0fb"/>
            <p:cNvPicPr>
              <a:picLocks noChangeAspect="1"/>
            </p:cNvPicPr>
            <p:nvPr>
              <p:custDataLst>
                <p:tags r:id="rId7"/>
              </p:custDataLst>
            </p:nvPr>
          </p:nvPicPr>
          <p:blipFill>
            <a:blip r:embed="rId8"/>
            <a:stretch>
              <a:fillRect/>
            </a:stretch>
          </p:blipFill>
          <p:spPr>
            <a:xfrm>
              <a:off x="1042" y="152"/>
              <a:ext cx="719" cy="719"/>
            </a:xfrm>
            <a:prstGeom prst="rect">
              <a:avLst/>
            </a:prstGeom>
          </p:spPr>
        </p:pic>
      </p:grpSp>
      <p:sp>
        <p:nvSpPr>
          <p:cNvPr id="3" name="文本框 2"/>
          <p:cNvSpPr txBox="1"/>
          <p:nvPr>
            <p:custDataLst>
              <p:tags r:id="rId9"/>
            </p:custDataLst>
          </p:nvPr>
        </p:nvSpPr>
        <p:spPr>
          <a:xfrm>
            <a:off x="95885" y="773430"/>
            <a:ext cx="7994650" cy="553085"/>
          </a:xfrm>
          <a:prstGeom prst="rect">
            <a:avLst/>
          </a:prstGeom>
        </p:spPr>
        <p:txBody>
          <a:bodyPr wrap="square">
            <a:spAutoFit/>
          </a:bodyPr>
          <a:lstStyle/>
          <a:p>
            <a:pPr algn="just" defTabSz="266700" fontAlgn="ctr">
              <a:lnSpc>
                <a:spcPct val="150000"/>
              </a:lnSpc>
              <a:spcBef>
                <a:spcPct val="0"/>
              </a:spcBef>
              <a:spcAft>
                <a:spcPct val="0"/>
              </a:spcAft>
            </a:pPr>
            <a:r>
              <a:rPr lang="zh-CN" altLang="en-US" sz="20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000" b="1">
                <a:solidFill>
                  <a:schemeClr val="accent1"/>
                </a:solidFill>
                <a:highlight>
                  <a:srgbClr val="C0C0C0"/>
                </a:highlight>
                <a:latin typeface="Times New Roman" panose="02020603050405020304"/>
                <a:ea typeface="微软雅黑" panose="020B0503020204020204" pitchFamily="34" charset="-122"/>
              </a:rPr>
              <a:t>1  </a:t>
            </a:r>
            <a:r>
              <a:rPr lang="en-US" altLang="zh-CN" sz="2000" b="1">
                <a:solidFill>
                  <a:schemeClr val="accent1"/>
                </a:solidFill>
                <a:highlight>
                  <a:srgbClr val="C0C0C0"/>
                </a:highlight>
                <a:latin typeface="微软雅黑" panose="020B0503020204020204" pitchFamily="34" charset="-122"/>
                <a:ea typeface="微软雅黑" panose="020B0503020204020204" pitchFamily="34" charset="-122"/>
              </a:rPr>
              <a:t> </a:t>
            </a:r>
            <a:r>
              <a:rPr lang="zh-CN" altLang="en-US" sz="2000" b="1">
                <a:solidFill>
                  <a:schemeClr val="accent1"/>
                </a:solidFill>
                <a:highlight>
                  <a:srgbClr val="C0C0C0"/>
                </a:highlight>
                <a:latin typeface="微软雅黑" panose="020B0503020204020204" pitchFamily="34" charset="-122"/>
                <a:ea typeface="微软雅黑" panose="020B0503020204020204" pitchFamily="34" charset="-122"/>
              </a:rPr>
              <a:t>根据组成细胞的元素和化合物的特点，考查化合物的元素组成</a:t>
            </a:r>
            <a:endParaRPr lang="zh-CN" altLang="en-US" sz="2000" b="1">
              <a:solidFill>
                <a:schemeClr val="accent1"/>
              </a:solidFill>
              <a:highlight>
                <a:srgbClr val="C0C0C0"/>
              </a:highlight>
              <a:latin typeface="微软雅黑" panose="020B0503020204020204" pitchFamily="34" charset="-122"/>
              <a:ea typeface="微软雅黑" panose="020B0503020204020204" pitchFamily="34" charset="-122"/>
            </a:endParaRPr>
          </a:p>
        </p:txBody>
      </p:sp>
      <p:sp>
        <p:nvSpPr>
          <p:cNvPr id="100" name="文本框 99"/>
          <p:cNvSpPr txBox="1"/>
          <p:nvPr>
            <p:custDataLst>
              <p:tags r:id="rId10"/>
            </p:custDataLst>
          </p:nvPr>
        </p:nvSpPr>
        <p:spPr>
          <a:xfrm>
            <a:off x="153670" y="1452245"/>
            <a:ext cx="11884660" cy="4615815"/>
          </a:xfrm>
          <a:prstGeom prst="rect">
            <a:avLst/>
          </a:prstGeom>
          <a:noFill/>
          <a:ln w="9525">
            <a:noFill/>
          </a:ln>
        </p:spPr>
        <p:txBody>
          <a:bodyPr wrap="square">
            <a:spAutoFit/>
          </a:bodyPr>
          <a:lstStyle/>
          <a:p>
            <a:pPr indent="0" fontAlgn="auto">
              <a:lnSpc>
                <a:spcPct val="150000"/>
              </a:lnSpc>
            </a:pPr>
            <a:r>
              <a:rPr lang="en-US" sz="2800" b="0">
                <a:latin typeface="微软雅黑" panose="020B0503020204020204" pitchFamily="34" charset="-122"/>
                <a:ea typeface="微软雅黑" panose="020B0503020204020204" pitchFamily="34" charset="-122"/>
                <a:cs typeface="微软雅黑" panose="020B0503020204020204" pitchFamily="34" charset="-120"/>
              </a:rPr>
              <a:t>2</a:t>
            </a:r>
            <a:r>
              <a:rPr lang="zh-CN" sz="2800" b="0">
                <a:latin typeface="微软雅黑" panose="020B0503020204020204" pitchFamily="34" charset="-122"/>
                <a:ea typeface="微软雅黑" panose="020B0503020204020204" pitchFamily="34" charset="-122"/>
                <a:cs typeface="微软雅黑" panose="020B0503020204020204" pitchFamily="34" charset="-120"/>
              </a:rPr>
              <a:t>．（</a:t>
            </a:r>
            <a:r>
              <a:rPr lang="en-US" sz="2800" b="0">
                <a:latin typeface="微软雅黑" panose="020B0503020204020204" pitchFamily="34" charset="-122"/>
                <a:ea typeface="微软雅黑" panose="020B0503020204020204" pitchFamily="34" charset="-122"/>
                <a:cs typeface="微软雅黑" panose="020B0503020204020204" pitchFamily="34" charset="-120"/>
              </a:rPr>
              <a:t>2025·</a:t>
            </a:r>
            <a:r>
              <a:rPr lang="zh-CN" sz="2800" b="0">
                <a:latin typeface="微软雅黑" panose="020B0503020204020204" pitchFamily="34" charset="-122"/>
                <a:ea typeface="微软雅黑" panose="020B0503020204020204" pitchFamily="34" charset="-122"/>
                <a:cs typeface="微软雅黑" panose="020B0503020204020204" pitchFamily="34" charset="-120"/>
              </a:rPr>
              <a:t>广东珠海</a:t>
            </a:r>
            <a:r>
              <a:rPr lang="en-US" sz="2800" b="0">
                <a:latin typeface="微软雅黑" panose="020B0503020204020204" pitchFamily="34" charset="-122"/>
                <a:ea typeface="微软雅黑" panose="020B0503020204020204" pitchFamily="34" charset="-122"/>
                <a:cs typeface="微软雅黑" panose="020B0503020204020204" pitchFamily="34" charset="-120"/>
              </a:rPr>
              <a:t>·</a:t>
            </a:r>
            <a:r>
              <a:rPr lang="zh-CN" sz="2800" b="0">
                <a:latin typeface="微软雅黑" panose="020B0503020204020204" pitchFamily="34" charset="-122"/>
                <a:ea typeface="微软雅黑" panose="020B0503020204020204" pitchFamily="34" charset="-122"/>
                <a:cs typeface="微软雅黑" panose="020B0503020204020204" pitchFamily="34" charset="-120"/>
              </a:rPr>
              <a:t>模拟预测）研究人员通过研究海洋藻类，发现了一种能够固氮的细胞器，这一发现颠覆了以往真核生物无法从大气中固定氮气的认知。根据这一科研成果，下列有关叙述错误的是（</a:t>
            </a:r>
            <a:r>
              <a:rPr lang="en-US" sz="2800" b="0">
                <a:latin typeface="微软雅黑" panose="020B0503020204020204" pitchFamily="34" charset="-122"/>
                <a:ea typeface="微软雅黑" panose="020B0503020204020204" pitchFamily="34" charset="-122"/>
                <a:cs typeface="微软雅黑" panose="020B0503020204020204" pitchFamily="34" charset="-120"/>
              </a:rPr>
              <a:t>    </a:t>
            </a:r>
            <a:r>
              <a:rPr lang="zh-CN" sz="2800" b="0">
                <a:latin typeface="微软雅黑" panose="020B0503020204020204" pitchFamily="34" charset="-122"/>
                <a:ea typeface="微软雅黑" panose="020B0503020204020204" pitchFamily="34" charset="-122"/>
                <a:cs typeface="微软雅黑" panose="020B0503020204020204" pitchFamily="34" charset="-120"/>
              </a:rPr>
              <a:t>）</a:t>
            </a:r>
            <a:r>
              <a:rPr lang="en-US" sz="2800" b="0">
                <a:latin typeface="微软雅黑" panose="020B0503020204020204" pitchFamily="34" charset="-122"/>
                <a:ea typeface="微软雅黑" panose="020B0503020204020204" pitchFamily="34" charset="-122"/>
                <a:cs typeface="微软雅黑" panose="020B0503020204020204" pitchFamily="34" charset="-120"/>
              </a:rPr>
              <a:t>A</a:t>
            </a:r>
            <a:r>
              <a:rPr lang="zh-CN" sz="2800" b="0">
                <a:latin typeface="微软雅黑" panose="020B0503020204020204" pitchFamily="34" charset="-122"/>
                <a:ea typeface="微软雅黑" panose="020B0503020204020204" pitchFamily="34" charset="-122"/>
                <a:cs typeface="微软雅黑" panose="020B0503020204020204" pitchFamily="34" charset="-120"/>
              </a:rPr>
              <a:t>．从细胞基本结构来看，与根瘤菌相比，该海洋藻类和衣藻更相似</a:t>
            </a:r>
            <a:r>
              <a:rPr lang="en-US" sz="2800" b="0">
                <a:latin typeface="微软雅黑" panose="020B0503020204020204" pitchFamily="34" charset="-122"/>
                <a:ea typeface="微软雅黑" panose="020B0503020204020204" pitchFamily="34" charset="-122"/>
                <a:cs typeface="微软雅黑" panose="020B0503020204020204" pitchFamily="34" charset="-120"/>
              </a:rPr>
              <a:t>B</a:t>
            </a:r>
            <a:r>
              <a:rPr lang="zh-CN" sz="2800" b="0">
                <a:latin typeface="微软雅黑" panose="020B0503020204020204" pitchFamily="34" charset="-122"/>
                <a:ea typeface="微软雅黑" panose="020B0503020204020204" pitchFamily="34" charset="-122"/>
                <a:cs typeface="微软雅黑" panose="020B0503020204020204" pitchFamily="34" charset="-120"/>
              </a:rPr>
              <a:t>．固定的氮元素可以用于该海洋藻类合成蛋白质、脂肪等有机物</a:t>
            </a:r>
            <a:r>
              <a:rPr lang="en-US" sz="2800" b="0">
                <a:latin typeface="微软雅黑" panose="020B0503020204020204" pitchFamily="34" charset="-122"/>
                <a:ea typeface="微软雅黑" panose="020B0503020204020204" pitchFamily="34" charset="-122"/>
                <a:cs typeface="微软雅黑" panose="020B0503020204020204" pitchFamily="34" charset="-120"/>
              </a:rPr>
              <a:t>C</a:t>
            </a:r>
            <a:r>
              <a:rPr lang="zh-CN" sz="2800" b="0">
                <a:latin typeface="微软雅黑" panose="020B0503020204020204" pitchFamily="34" charset="-122"/>
                <a:ea typeface="微软雅黑" panose="020B0503020204020204" pitchFamily="34" charset="-122"/>
                <a:cs typeface="微软雅黑" panose="020B0503020204020204" pitchFamily="34" charset="-120"/>
              </a:rPr>
              <a:t>．此发现为</a:t>
            </a:r>
            <a:r>
              <a:rPr lang="en-US" sz="2800" b="0">
                <a:latin typeface="微软雅黑" panose="020B0503020204020204" pitchFamily="34" charset="-122"/>
                <a:ea typeface="微软雅黑" panose="020B0503020204020204" pitchFamily="34" charset="-122"/>
                <a:cs typeface="微软雅黑" panose="020B0503020204020204" pitchFamily="34" charset="-120"/>
              </a:rPr>
              <a:t>“</a:t>
            </a:r>
            <a:r>
              <a:rPr lang="zh-CN" sz="2800" b="0">
                <a:latin typeface="微软雅黑" panose="020B0503020204020204" pitchFamily="34" charset="-122"/>
                <a:ea typeface="微软雅黑" panose="020B0503020204020204" pitchFamily="34" charset="-122"/>
                <a:cs typeface="微软雅黑" panose="020B0503020204020204" pitchFamily="34" charset="-120"/>
              </a:rPr>
              <a:t>真核生物可能通过内共生获得固氮能力</a:t>
            </a:r>
            <a:r>
              <a:rPr lang="en-US" sz="2800" b="0">
                <a:latin typeface="微软雅黑" panose="020B0503020204020204" pitchFamily="34" charset="-122"/>
                <a:ea typeface="微软雅黑" panose="020B0503020204020204" pitchFamily="34" charset="-122"/>
                <a:cs typeface="微软雅黑" panose="020B0503020204020204" pitchFamily="34" charset="-120"/>
              </a:rPr>
              <a:t>”</a:t>
            </a:r>
            <a:r>
              <a:rPr lang="zh-CN" sz="2800" b="0">
                <a:latin typeface="微软雅黑" panose="020B0503020204020204" pitchFamily="34" charset="-122"/>
                <a:ea typeface="微软雅黑" panose="020B0503020204020204" pitchFamily="34" charset="-122"/>
                <a:cs typeface="微软雅黑" panose="020B0503020204020204" pitchFamily="34" charset="-120"/>
              </a:rPr>
              <a:t>假说提供了新证据</a:t>
            </a:r>
            <a:r>
              <a:rPr lang="en-US" sz="2800" b="0">
                <a:latin typeface="微软雅黑" panose="020B0503020204020204" pitchFamily="34" charset="-122"/>
                <a:ea typeface="微软雅黑" panose="020B0503020204020204" pitchFamily="34" charset="-122"/>
                <a:cs typeface="微软雅黑" panose="020B0503020204020204" pitchFamily="34" charset="-120"/>
              </a:rPr>
              <a:t>D</a:t>
            </a:r>
            <a:r>
              <a:rPr lang="zh-CN" sz="2800" b="0">
                <a:latin typeface="微软雅黑" panose="020B0503020204020204" pitchFamily="34" charset="-122"/>
                <a:ea typeface="微软雅黑" panose="020B0503020204020204" pitchFamily="34" charset="-122"/>
                <a:cs typeface="微软雅黑" panose="020B0503020204020204" pitchFamily="34" charset="-120"/>
              </a:rPr>
              <a:t>．该发现为设计自行固氮的作物提供新的思路，有利于减少环境污染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4" name="文本框 3"/>
          <p:cNvSpPr txBox="1"/>
          <p:nvPr>
            <p:custDataLst>
              <p:tags r:id="rId11"/>
            </p:custDataLst>
          </p:nvPr>
        </p:nvSpPr>
        <p:spPr>
          <a:xfrm>
            <a:off x="8745220" y="279654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5" name="组合 4"/>
          <p:cNvGrpSpPr/>
          <p:nvPr>
            <p:custDataLst>
              <p:tags r:id="rId12"/>
            </p:custDataLst>
          </p:nvPr>
        </p:nvGrpSpPr>
        <p:grpSpPr>
          <a:xfrm>
            <a:off x="8237220" y="3922395"/>
            <a:ext cx="3796665" cy="798830"/>
            <a:chOff x="10524" y="2492"/>
            <a:chExt cx="5979" cy="1258"/>
          </a:xfrm>
        </p:grpSpPr>
        <p:cxnSp>
          <p:nvCxnSpPr>
            <p:cNvPr id="6" name="曲线连接符 5"/>
            <p:cNvCxnSpPr/>
            <p:nvPr>
              <p:custDataLst>
                <p:tags r:id="rId13"/>
              </p:custDataLst>
            </p:nvPr>
          </p:nvCxnSpPr>
          <p:spPr>
            <a:xfrm flipV="1">
              <a:off x="10803" y="2830"/>
              <a:ext cx="1952" cy="185"/>
            </a:xfrm>
            <a:prstGeom prst="curvedConnector3">
              <a:avLst>
                <a:gd name="adj1" fmla="val 5005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7" name="矩形 6"/>
            <p:cNvSpPr/>
            <p:nvPr>
              <p:custDataLst>
                <p:tags r:id="rId14"/>
              </p:custDataLst>
            </p:nvPr>
          </p:nvSpPr>
          <p:spPr>
            <a:xfrm>
              <a:off x="12755" y="2492"/>
              <a:ext cx="3748"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只含</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CHO</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，无</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N</a:t>
              </a:r>
              <a:r>
                <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8" name="圆角矩形 7"/>
            <p:cNvSpPr/>
            <p:nvPr>
              <p:custDataLst>
                <p:tags r:id="rId15"/>
              </p:custDataLst>
            </p:nvPr>
          </p:nvSpPr>
          <p:spPr>
            <a:xfrm>
              <a:off x="10524" y="3015"/>
              <a:ext cx="1213"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custDataLst>
              <p:tags r:id="rId1"/>
            </p:custDataLst>
          </p:nvPr>
        </p:nvGrpSpPr>
        <p:grpSpPr>
          <a:xfrm>
            <a:off x="149225" y="39370"/>
            <a:ext cx="5381625" cy="608330"/>
            <a:chOff x="235" y="62"/>
            <a:chExt cx="8475" cy="958"/>
          </a:xfrm>
        </p:grpSpPr>
        <p:grpSp>
          <p:nvGrpSpPr>
            <p:cNvPr id="11" name="组合 10"/>
            <p:cNvGrpSpPr/>
            <p:nvPr>
              <p:custDataLst>
                <p:tags r:id="rId2"/>
              </p:custDataLst>
            </p:nvPr>
          </p:nvGrpSpPr>
          <p:grpSpPr>
            <a:xfrm>
              <a:off x="235" y="62"/>
              <a:ext cx="8475" cy="958"/>
              <a:chOff x="587375" y="935320"/>
              <a:chExt cx="5381625" cy="608368"/>
            </a:xfrm>
          </p:grpSpPr>
          <p:sp>
            <p:nvSpPr>
              <p:cNvPr id="215" name="任意多边形: 形状 17"/>
              <p:cNvSpPr/>
              <p:nvPr>
                <p:custDataLst>
                  <p:tags r:id="rId3"/>
                </p:custDataLst>
              </p:nvPr>
            </p:nvSpPr>
            <p:spPr>
              <a:xfrm rot="5400000">
                <a:off x="3511550" y="-972855"/>
                <a:ext cx="441960" cy="447294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4"/>
                </p:custDataLst>
              </p:nvPr>
            </p:nvSpPr>
            <p:spPr>
              <a:xfrm>
                <a:off x="2369185" y="935320"/>
                <a:ext cx="3599180" cy="570865"/>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细胞中的元素和化合物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6"/>
                </p:custDataLst>
              </p:nvPr>
            </p:nvSpPr>
            <p:spPr>
              <a:xfrm>
                <a:off x="1658197" y="972823"/>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26" name="图片 225" descr="32303137373532353b32303137393931383bc9faceefcfd4cea2beb5cfb8b0fb"/>
            <p:cNvPicPr>
              <a:picLocks noChangeAspect="1"/>
            </p:cNvPicPr>
            <p:nvPr>
              <p:custDataLst>
                <p:tags r:id="rId7"/>
              </p:custDataLst>
            </p:nvPr>
          </p:nvPicPr>
          <p:blipFill>
            <a:blip r:embed="rId8"/>
            <a:stretch>
              <a:fillRect/>
            </a:stretch>
          </p:blipFill>
          <p:spPr>
            <a:xfrm>
              <a:off x="1042" y="152"/>
              <a:ext cx="719" cy="719"/>
            </a:xfrm>
            <a:prstGeom prst="rect">
              <a:avLst/>
            </a:prstGeom>
          </p:spPr>
        </p:pic>
      </p:grpSp>
      <p:sp>
        <p:nvSpPr>
          <p:cNvPr id="3" name="文本框 2"/>
          <p:cNvSpPr txBox="1"/>
          <p:nvPr>
            <p:custDataLst>
              <p:tags r:id="rId9"/>
            </p:custDataLst>
          </p:nvPr>
        </p:nvSpPr>
        <p:spPr>
          <a:xfrm>
            <a:off x="95885" y="773430"/>
            <a:ext cx="7994650" cy="553085"/>
          </a:xfrm>
          <a:prstGeom prst="rect">
            <a:avLst/>
          </a:prstGeom>
        </p:spPr>
        <p:txBody>
          <a:bodyPr wrap="square">
            <a:spAutoFit/>
          </a:bodyPr>
          <a:lstStyle/>
          <a:p>
            <a:pPr algn="just" defTabSz="266700" fontAlgn="ctr">
              <a:lnSpc>
                <a:spcPct val="150000"/>
              </a:lnSpc>
              <a:spcBef>
                <a:spcPct val="0"/>
              </a:spcBef>
              <a:spcAft>
                <a:spcPct val="0"/>
              </a:spcAft>
            </a:pPr>
            <a:r>
              <a:rPr lang="zh-CN" altLang="en-US" sz="20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000" b="1">
                <a:solidFill>
                  <a:schemeClr val="accent1"/>
                </a:solidFill>
                <a:highlight>
                  <a:srgbClr val="C0C0C0"/>
                </a:highlight>
                <a:latin typeface="Times New Roman" panose="02020603050405020304"/>
                <a:ea typeface="微软雅黑" panose="020B0503020204020204" pitchFamily="34" charset="-122"/>
              </a:rPr>
              <a:t>1  </a:t>
            </a:r>
            <a:r>
              <a:rPr lang="en-US" altLang="zh-CN" sz="2000" b="1">
                <a:solidFill>
                  <a:schemeClr val="accent1"/>
                </a:solidFill>
                <a:highlight>
                  <a:srgbClr val="C0C0C0"/>
                </a:highlight>
                <a:latin typeface="微软雅黑" panose="020B0503020204020204" pitchFamily="34" charset="-122"/>
                <a:ea typeface="微软雅黑" panose="020B0503020204020204" pitchFamily="34" charset="-122"/>
              </a:rPr>
              <a:t> </a:t>
            </a:r>
            <a:r>
              <a:rPr lang="zh-CN" altLang="en-US" sz="2000" b="1">
                <a:solidFill>
                  <a:schemeClr val="accent1"/>
                </a:solidFill>
                <a:highlight>
                  <a:srgbClr val="C0C0C0"/>
                </a:highlight>
                <a:latin typeface="微软雅黑" panose="020B0503020204020204" pitchFamily="34" charset="-122"/>
                <a:ea typeface="微软雅黑" panose="020B0503020204020204" pitchFamily="34" charset="-122"/>
              </a:rPr>
              <a:t>根据组成细胞的元素和化合物的特点，考查化合物的元素组成</a:t>
            </a:r>
            <a:endParaRPr lang="zh-CN" altLang="en-US" sz="2000" b="1">
              <a:solidFill>
                <a:schemeClr val="accent1"/>
              </a:solidFill>
              <a:highlight>
                <a:srgbClr val="C0C0C0"/>
              </a:highlight>
              <a:latin typeface="微软雅黑" panose="020B0503020204020204" pitchFamily="34" charset="-122"/>
              <a:ea typeface="微软雅黑" panose="020B0503020204020204" pitchFamily="34" charset="-122"/>
            </a:endParaRPr>
          </a:p>
        </p:txBody>
      </p:sp>
      <p:sp>
        <p:nvSpPr>
          <p:cNvPr id="100" name="文本框 99"/>
          <p:cNvSpPr txBox="1"/>
          <p:nvPr>
            <p:custDataLst>
              <p:tags r:id="rId10"/>
            </p:custDataLst>
          </p:nvPr>
        </p:nvSpPr>
        <p:spPr>
          <a:xfrm>
            <a:off x="153670" y="1452245"/>
            <a:ext cx="11884660" cy="3969385"/>
          </a:xfrm>
          <a:prstGeom prst="rect">
            <a:avLst/>
          </a:prstGeom>
          <a:noFill/>
          <a:ln w="9525">
            <a:noFill/>
          </a:ln>
        </p:spPr>
        <p:txBody>
          <a:bodyPr wrap="square">
            <a:spAutoFit/>
          </a:bodyPr>
          <a:lstStyle/>
          <a:p>
            <a:pPr indent="0" fontAlgn="auto">
              <a:lnSpc>
                <a:spcPct val="150000"/>
              </a:lnSpc>
            </a:pPr>
            <a:r>
              <a:rPr lang="en-US" sz="2800" b="0">
                <a:latin typeface="微软雅黑" panose="020B0503020204020204" pitchFamily="34" charset="-122"/>
                <a:ea typeface="微软雅黑" panose="020B0503020204020204" pitchFamily="34" charset="-122"/>
                <a:cs typeface="微软雅黑" panose="020B0503020204020204" pitchFamily="34" charset="-120"/>
              </a:rPr>
              <a:t>3</a:t>
            </a:r>
            <a:r>
              <a:rPr lang="zh-CN" sz="2800" b="0">
                <a:latin typeface="微软雅黑" panose="020B0503020204020204" pitchFamily="34" charset="-122"/>
                <a:ea typeface="微软雅黑" panose="020B0503020204020204" pitchFamily="34" charset="-122"/>
                <a:cs typeface="微软雅黑" panose="020B0503020204020204" pitchFamily="34" charset="-120"/>
              </a:rPr>
              <a:t>．（</a:t>
            </a:r>
            <a:r>
              <a:rPr lang="en-US" sz="2800" b="0">
                <a:latin typeface="微软雅黑" panose="020B0503020204020204" pitchFamily="34" charset="-122"/>
                <a:ea typeface="微软雅黑" panose="020B0503020204020204" pitchFamily="34" charset="-122"/>
                <a:cs typeface="微软雅黑" panose="020B0503020204020204" pitchFamily="34" charset="-120"/>
              </a:rPr>
              <a:t>2025·</a:t>
            </a:r>
            <a:r>
              <a:rPr lang="zh-CN" sz="2800" b="0">
                <a:latin typeface="微软雅黑" panose="020B0503020204020204" pitchFamily="34" charset="-122"/>
                <a:ea typeface="微软雅黑" panose="020B0503020204020204" pitchFamily="34" charset="-122"/>
                <a:cs typeface="微软雅黑" panose="020B0503020204020204" pitchFamily="34" charset="-120"/>
              </a:rPr>
              <a:t>广东深圳</a:t>
            </a:r>
            <a:r>
              <a:rPr lang="en-US" sz="2800" b="0">
                <a:latin typeface="微软雅黑" panose="020B0503020204020204" pitchFamily="34" charset="-122"/>
                <a:ea typeface="微软雅黑" panose="020B0503020204020204" pitchFamily="34" charset="-122"/>
                <a:cs typeface="微软雅黑" panose="020B0503020204020204" pitchFamily="34" charset="-120"/>
              </a:rPr>
              <a:t>·</a:t>
            </a:r>
            <a:r>
              <a:rPr lang="zh-CN" sz="2800" b="0">
                <a:latin typeface="微软雅黑" panose="020B0503020204020204" pitchFamily="34" charset="-122"/>
                <a:ea typeface="微软雅黑" panose="020B0503020204020204" pitchFamily="34" charset="-122"/>
                <a:cs typeface="微软雅黑" panose="020B0503020204020204" pitchFamily="34" charset="-120"/>
              </a:rPr>
              <a:t>模拟预测）</a:t>
            </a:r>
            <a:r>
              <a:rPr sz="2800" b="0">
                <a:latin typeface="微软雅黑" panose="020B0503020204020204" pitchFamily="34" charset="-122"/>
                <a:ea typeface="微软雅黑" panose="020B0503020204020204" pitchFamily="34" charset="-122"/>
                <a:cs typeface="微软雅黑" panose="020B0503020204020204" pitchFamily="34" charset="-120"/>
              </a:rPr>
              <a:t>下列各项关于念珠藻、人的肌肉细胞、洋葱根尖分生区细胞相同点的叙述错误的是（    ）</a:t>
            </a:r>
            <a:endParaRPr sz="2800" b="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b="0">
                <a:latin typeface="微软雅黑" panose="020B0503020204020204" pitchFamily="34" charset="-122"/>
                <a:ea typeface="微软雅黑" panose="020B0503020204020204" pitchFamily="34" charset="-122"/>
                <a:cs typeface="微软雅黑" panose="020B0503020204020204" pitchFamily="34" charset="-120"/>
              </a:rPr>
              <a:t>A．含有C、H、O、N、P、S等主要元素</a:t>
            </a:r>
            <a:endParaRPr sz="2800" b="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b="0">
                <a:latin typeface="微软雅黑" panose="020B0503020204020204" pitchFamily="34" charset="-122"/>
                <a:ea typeface="微软雅黑" panose="020B0503020204020204" pitchFamily="34" charset="-122"/>
                <a:cs typeface="微软雅黑" panose="020B0503020204020204" pitchFamily="34" charset="-120"/>
              </a:rPr>
              <a:t>B．由糖类、脂质、蛋白质、核酸、水、无机盐等物质组成</a:t>
            </a:r>
            <a:endParaRPr sz="2800" b="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b="0">
                <a:latin typeface="微软雅黑" panose="020B0503020204020204" pitchFamily="34" charset="-122"/>
                <a:ea typeface="微软雅黑" panose="020B0503020204020204" pitchFamily="34" charset="-122"/>
                <a:cs typeface="微软雅黑" panose="020B0503020204020204" pitchFamily="34" charset="-120"/>
              </a:rPr>
              <a:t>C．有两种类型的核酸，有核糖体，能够合成蛋白质</a:t>
            </a:r>
            <a:endParaRPr sz="2800" b="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b="0">
                <a:latin typeface="微软雅黑" panose="020B0503020204020204" pitchFamily="34" charset="-122"/>
                <a:ea typeface="微软雅黑" panose="020B0503020204020204" pitchFamily="34" charset="-122"/>
                <a:cs typeface="微软雅黑" panose="020B0503020204020204" pitchFamily="34" charset="-120"/>
              </a:rPr>
              <a:t>D．遗传物质都是DNA，且都与蛋白质结合形成染色体</a:t>
            </a:r>
            <a:endParaRPr sz="2800" b="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 name="文本框 1"/>
          <p:cNvSpPr txBox="1"/>
          <p:nvPr>
            <p:custDataLst>
              <p:tags r:id="rId11"/>
            </p:custDataLst>
          </p:nvPr>
        </p:nvSpPr>
        <p:spPr>
          <a:xfrm>
            <a:off x="6940550" y="221234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4" name="组合 3"/>
          <p:cNvGrpSpPr/>
          <p:nvPr>
            <p:custDataLst>
              <p:tags r:id="rId12"/>
            </p:custDataLst>
          </p:nvPr>
        </p:nvGrpSpPr>
        <p:grpSpPr>
          <a:xfrm>
            <a:off x="4188460" y="4874260"/>
            <a:ext cx="5187315" cy="1379855"/>
            <a:chOff x="5842" y="2718"/>
            <a:chExt cx="8169" cy="2173"/>
          </a:xfrm>
        </p:grpSpPr>
        <p:cxnSp>
          <p:nvCxnSpPr>
            <p:cNvPr id="5" name="曲线连接符 4"/>
            <p:cNvCxnSpPr/>
            <p:nvPr>
              <p:custDataLst>
                <p:tags r:id="rId13"/>
              </p:custDataLst>
            </p:nvPr>
          </p:nvCxnSpPr>
          <p:spPr>
            <a:xfrm>
              <a:off x="6199" y="3453"/>
              <a:ext cx="1080" cy="610"/>
            </a:xfrm>
            <a:prstGeom prst="curvedConnector3">
              <a:avLst>
                <a:gd name="adj1" fmla="val 50093"/>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6" name="矩形 5"/>
            <p:cNvSpPr/>
            <p:nvPr>
              <p:custDataLst>
                <p:tags r:id="rId14"/>
              </p:custDataLst>
            </p:nvPr>
          </p:nvSpPr>
          <p:spPr>
            <a:xfrm>
              <a:off x="7334" y="3778"/>
              <a:ext cx="6677"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念珠藻是原核细胞，含DNA，但不</a:t>
              </a:r>
              <a:r>
                <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与蛋白质结合形成</a:t>
              </a:r>
              <a:r>
                <a:rPr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染色体</a:t>
              </a:r>
              <a:r>
                <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 name="圆角矩形 6"/>
            <p:cNvSpPr/>
            <p:nvPr>
              <p:custDataLst>
                <p:tags r:id="rId15"/>
              </p:custDataLst>
            </p:nvPr>
          </p:nvSpPr>
          <p:spPr>
            <a:xfrm>
              <a:off x="5842" y="2718"/>
              <a:ext cx="7197"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614427" y="3823742"/>
            <a:ext cx="6602148" cy="491490"/>
          </a:xfrm>
          <a:prstGeom prst="rect">
            <a:avLst/>
          </a:prstGeom>
          <a:noFill/>
        </p:spPr>
        <p:txBody>
          <a:bodyPr wrap="square">
            <a:spAutoFit/>
          </a:bodyPr>
          <a:lstStyle/>
          <a:p>
            <a:r>
              <a:rPr lang="zh-CN" altLang="en-US" sz="26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rPr>
              <a:t>以游离形式存在，可自由流动</a:t>
            </a:r>
            <a:endParaRPr lang="zh-CN" altLang="en-US" sz="26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9" name="图片 8"/>
          <p:cNvPicPr>
            <a:picLocks noChangeAspect="1"/>
          </p:cNvPicPr>
          <p:nvPr>
            <p:custDataLst>
              <p:tags r:id="rId2"/>
            </p:custDataLst>
          </p:nvPr>
        </p:nvPicPr>
        <p:blipFill>
          <a:blip r:embed="rId3">
            <a:clrChange>
              <a:clrFrom>
                <a:srgbClr val="FFFFFF">
                  <a:alpha val="100000"/>
                </a:srgbClr>
              </a:clrFrom>
              <a:clrTo>
                <a:srgbClr val="FFFFFF">
                  <a:alpha val="100000"/>
                  <a:alpha val="0"/>
                </a:srgbClr>
              </a:clrTo>
            </a:clrChange>
          </a:blip>
          <a:stretch>
            <a:fillRect/>
          </a:stretch>
        </p:blipFill>
        <p:spPr>
          <a:xfrm>
            <a:off x="8008496" y="1358115"/>
            <a:ext cx="3562563" cy="1629212"/>
          </a:xfrm>
          <a:prstGeom prst="rect">
            <a:avLst/>
          </a:prstGeom>
          <a:effectLst>
            <a:outerShdw blurRad="50800" dist="38100" dir="5400000" algn="t" rotWithShape="0">
              <a:prstClr val="black">
                <a:alpha val="40000"/>
              </a:prstClr>
            </a:outerShdw>
          </a:effectLst>
        </p:spPr>
      </p:pic>
      <p:sp>
        <p:nvSpPr>
          <p:cNvPr id="10" name="文本框 9"/>
          <p:cNvSpPr txBox="1"/>
          <p:nvPr>
            <p:custDataLst>
              <p:tags r:id="rId4"/>
            </p:custDataLst>
          </p:nvPr>
        </p:nvSpPr>
        <p:spPr>
          <a:xfrm>
            <a:off x="1130431" y="4540192"/>
            <a:ext cx="1272486" cy="521970"/>
          </a:xfrm>
          <a:prstGeom prst="rect">
            <a:avLst/>
          </a:prstGeom>
          <a:solidFill>
            <a:schemeClr val="accent6">
              <a:lumMod val="20000"/>
              <a:lumOff val="80000"/>
            </a:schemeClr>
          </a:solidFill>
        </p:spPr>
        <p:style>
          <a:lnRef idx="0">
            <a:srgbClr val="70AD47"/>
          </a:lnRef>
          <a:fillRef idx="3">
            <a:srgbClr val="70AD47"/>
          </a:fillRef>
          <a:effectRef idx="3">
            <a:srgbClr val="70AD47"/>
          </a:effectRef>
          <a:fontRef idx="minor">
            <a:sysClr val="window" lastClr="FFFFFF"/>
          </a:fontRef>
        </p:style>
        <p:txBody>
          <a:bodyPr wrap="square">
            <a:spAutoFit/>
          </a:bodyPr>
          <a:lstStyle/>
          <a:p>
            <a:pPr algn="ct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rPr>
              <a:t>自由水</a:t>
            </a:r>
            <a:endPar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2" name="文本框 11"/>
          <p:cNvSpPr txBox="1"/>
          <p:nvPr>
            <p:custDataLst>
              <p:tags r:id="rId5"/>
            </p:custDataLst>
          </p:nvPr>
        </p:nvSpPr>
        <p:spPr>
          <a:xfrm>
            <a:off x="1134110" y="2049780"/>
            <a:ext cx="1334135" cy="521970"/>
          </a:xfrm>
          <a:prstGeom prst="rect">
            <a:avLst/>
          </a:prstGeom>
          <a:solidFill>
            <a:srgbClr val="FFC000"/>
          </a:solidFill>
        </p:spPr>
        <p:style>
          <a:lnRef idx="0">
            <a:srgbClr val="70AD47"/>
          </a:lnRef>
          <a:fillRef idx="3">
            <a:srgbClr val="70AD47"/>
          </a:fillRef>
          <a:effectRef idx="3">
            <a:srgbClr val="70AD47"/>
          </a:effectRef>
          <a:fontRef idx="minor">
            <a:sysClr val="window" lastClr="FFFFFF"/>
          </a:fontRef>
        </p:style>
        <p:txBody>
          <a:bodyPr wrap="square">
            <a:spAutoFit/>
          </a:bodyPr>
          <a:lstStyle/>
          <a:p>
            <a:pPr algn="ctr"/>
            <a:r>
              <a:rPr lang="zh-CN" altLang="en-US" sz="2800" b="1" kern="100">
                <a:solidFill>
                  <a:srgbClr val="7030A0"/>
                </a:solidFill>
                <a:latin typeface="微软雅黑" panose="020B0503020204020204" pitchFamily="34" charset="-122"/>
                <a:ea typeface="微软雅黑" panose="020B0503020204020204" pitchFamily="34" charset="-122"/>
                <a:cs typeface="Times New Roman" panose="02020603050405020304" charset="0"/>
              </a:rPr>
              <a:t>结合水</a:t>
            </a:r>
            <a:endParaRPr lang="zh-CN" altLang="en-US" sz="2800" b="1" kern="100">
              <a:solidFill>
                <a:srgbClr val="7030A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13" name="左大括号 12"/>
          <p:cNvSpPr/>
          <p:nvPr>
            <p:custDataLst>
              <p:tags r:id="rId6"/>
            </p:custDataLst>
          </p:nvPr>
        </p:nvSpPr>
        <p:spPr>
          <a:xfrm>
            <a:off x="2477770" y="1877060"/>
            <a:ext cx="206375" cy="892175"/>
          </a:xfrm>
          <a:prstGeom prst="leftBrace">
            <a:avLst>
              <a:gd name="adj1" fmla="val 26079"/>
              <a:gd name="adj2" fmla="val 50000"/>
            </a:avLst>
          </a:prstGeom>
          <a:noFill/>
          <a:ln w="41275" cap="flat" cmpd="sng">
            <a:solidFill>
              <a:srgbClr val="00206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ysClr val="windowText" lastClr="000000"/>
                </a:solidFill>
                <a:latin typeface="Calibri" panose="020F0502020204030204"/>
                <a:ea typeface="+mn-ea"/>
                <a:cs typeface="+mn-ea"/>
              </a:defRPr>
            </a:lvl1pPr>
            <a:lvl2pPr marL="742950" lvl="1" indent="-285750" algn="l" rtl="0" eaLnBrk="0" fontAlgn="base" hangingPunct="0">
              <a:spcBef>
                <a:spcPct val="20000"/>
              </a:spcBef>
              <a:spcAft>
                <a:spcPct val="0"/>
              </a:spcAft>
              <a:buChar char="–"/>
              <a:defRPr sz="2800" kern="1200">
                <a:solidFill>
                  <a:sysClr val="windowText" lastClr="000000"/>
                </a:solidFill>
                <a:latin typeface="Calibri" panose="020F0502020204030204"/>
                <a:ea typeface="+mn-ea"/>
                <a:cs typeface="+mn-ea"/>
              </a:defRPr>
            </a:lvl2pPr>
            <a:lvl3pPr marL="1143000" lvl="2" indent="-228600" algn="l" rtl="0" eaLnBrk="0" fontAlgn="base" hangingPunct="0">
              <a:spcBef>
                <a:spcPct val="20000"/>
              </a:spcBef>
              <a:spcAft>
                <a:spcPct val="0"/>
              </a:spcAft>
              <a:buChar char="•"/>
              <a:defRPr sz="2400" kern="1200">
                <a:solidFill>
                  <a:sysClr val="windowText" lastClr="000000"/>
                </a:solidFill>
                <a:latin typeface="Calibri" panose="020F0502020204030204"/>
                <a:ea typeface="+mn-ea"/>
                <a:cs typeface="+mn-ea"/>
              </a:defRPr>
            </a:lvl3pPr>
            <a:lvl4pPr marL="1600200" lvl="3"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4pPr>
            <a:lvl5pPr marL="2057400" lvl="4"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5pPr>
          </a:lstStyle>
          <a:p>
            <a:pPr marL="0" indent="0" algn="ctr" eaLnBrk="1" hangingPunct="1">
              <a:spcBef>
                <a:spcPct val="0"/>
              </a:spcBef>
              <a:buFontTx/>
              <a:buNone/>
            </a:pPr>
            <a:endParaRPr lang="zh-CN" altLang="zh-CN" sz="2600" b="1">
              <a:solidFill>
                <a:srgbClr val="0070C0"/>
              </a:solidFill>
              <a:latin typeface="微软雅黑" panose="020B0503020204020204" pitchFamily="34" charset="-122"/>
              <a:ea typeface="微软雅黑" panose="020B0503020204020204" pitchFamily="34" charset="-122"/>
            </a:endParaRPr>
          </a:p>
        </p:txBody>
      </p:sp>
      <p:sp>
        <p:nvSpPr>
          <p:cNvPr id="14" name="Rectangle 3"/>
          <p:cNvSpPr/>
          <p:nvPr>
            <p:custDataLst>
              <p:tags r:id="rId7"/>
            </p:custDataLst>
          </p:nvPr>
        </p:nvSpPr>
        <p:spPr>
          <a:xfrm>
            <a:off x="2704216" y="1597447"/>
            <a:ext cx="1912938" cy="583565"/>
          </a:xfrm>
          <a:prstGeom prst="rect">
            <a:avLst/>
          </a:prstGeom>
          <a:noFill/>
          <a:ln w="9525">
            <a:noFill/>
          </a:ln>
        </p:spPr>
        <p:txBody>
          <a:bodyPr wrap="none" anchor="ctr"/>
          <a:lstStyle>
            <a:lvl1pPr marL="342900" indent="-342900" algn="l" rtl="0" eaLnBrk="0" fontAlgn="base" hangingPunct="0">
              <a:spcBef>
                <a:spcPct val="20000"/>
              </a:spcBef>
              <a:spcAft>
                <a:spcPct val="0"/>
              </a:spcAft>
              <a:buChar char="•"/>
              <a:defRPr sz="3200" kern="1200">
                <a:solidFill>
                  <a:sysClr val="windowText" lastClr="000000"/>
                </a:solidFill>
                <a:latin typeface="Calibri" panose="020F0502020204030204"/>
                <a:ea typeface="+mn-ea"/>
                <a:cs typeface="+mn-ea"/>
              </a:defRPr>
            </a:lvl1pPr>
            <a:lvl2pPr marL="742950" indent="-285750" algn="l" rtl="0" eaLnBrk="0" fontAlgn="base" hangingPunct="0">
              <a:spcBef>
                <a:spcPct val="20000"/>
              </a:spcBef>
              <a:spcAft>
                <a:spcPct val="0"/>
              </a:spcAft>
              <a:buChar char="–"/>
              <a:defRPr sz="2800" kern="1200">
                <a:solidFill>
                  <a:sysClr val="windowText" lastClr="000000"/>
                </a:solidFill>
                <a:latin typeface="Calibri" panose="020F0502020204030204"/>
                <a:ea typeface="+mn-ea"/>
                <a:cs typeface="+mn-ea"/>
              </a:defRPr>
            </a:lvl2pPr>
            <a:lvl3pPr marL="1143000" indent="-228600" algn="l" rtl="0" eaLnBrk="0" fontAlgn="base" hangingPunct="0">
              <a:spcBef>
                <a:spcPct val="20000"/>
              </a:spcBef>
              <a:spcAft>
                <a:spcPct val="0"/>
              </a:spcAft>
              <a:buChar char="•"/>
              <a:defRPr sz="2400" kern="1200">
                <a:solidFill>
                  <a:sysClr val="windowText" lastClr="000000"/>
                </a:solidFill>
                <a:latin typeface="Calibri" panose="020F0502020204030204"/>
                <a:ea typeface="+mn-ea"/>
                <a:cs typeface="+mn-ea"/>
              </a:defRPr>
            </a:lvl3pPr>
            <a:lvl4pPr marL="1600200"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4pPr>
            <a:lvl5pPr marL="2057400"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5pPr>
          </a:lstStyle>
          <a:p>
            <a:pPr marL="0" lvl="0" indent="0" eaLnBrk="1" hangingPunct="1">
              <a:spcBef>
                <a:spcPct val="0"/>
              </a:spcBef>
              <a:buNone/>
            </a:pPr>
            <a:r>
              <a:rPr lang="zh-CN" altLang="en-US" sz="2600" b="1">
                <a:solidFill>
                  <a:sysClr val="windowText" lastClr="000000">
                    <a:lumMod val="95000"/>
                    <a:lumOff val="5000"/>
                  </a:sysClr>
                </a:solidFill>
                <a:latin typeface="微软雅黑" panose="020B0503020204020204" pitchFamily="34" charset="-122"/>
                <a:ea typeface="微软雅黑" panose="020B0503020204020204" pitchFamily="34" charset="-122"/>
                <a:cs typeface="微软雅黑" panose="020B0503020204020204" pitchFamily="34" charset="-120"/>
              </a:rPr>
              <a:t>分布</a:t>
            </a:r>
            <a:r>
              <a:rPr lang="en-US" altLang="zh-CN" sz="2600" b="1">
                <a:solidFill>
                  <a:sysClr val="windowText" lastClr="000000">
                    <a:lumMod val="95000"/>
                    <a:lumOff val="5000"/>
                  </a:sysClr>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600" b="1">
              <a:solidFill>
                <a:sysClr val="windowText" lastClr="000000">
                  <a:lumMod val="95000"/>
                  <a:lumOff val="5000"/>
                </a:sysClr>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文本框 14"/>
          <p:cNvSpPr txBox="1"/>
          <p:nvPr>
            <p:custDataLst>
              <p:tags r:id="rId8"/>
            </p:custDataLst>
          </p:nvPr>
        </p:nvSpPr>
        <p:spPr>
          <a:xfrm>
            <a:off x="3576955" y="1622425"/>
            <a:ext cx="4671695" cy="491490"/>
          </a:xfrm>
          <a:prstGeom prst="rect">
            <a:avLst/>
          </a:prstGeom>
          <a:noFill/>
        </p:spPr>
        <p:txBody>
          <a:bodyPr wrap="square">
            <a:spAutoFit/>
          </a:bodyPr>
          <a:lstStyle/>
          <a:p>
            <a:r>
              <a:rPr lang="zh-CN" altLang="en-US" sz="2600" b="1">
                <a:latin typeface="微软雅黑" panose="020B0503020204020204" pitchFamily="34" charset="-122"/>
                <a:ea typeface="微软雅黑" panose="020B0503020204020204" pitchFamily="34" charset="-122"/>
                <a:cs typeface="微软雅黑" panose="020B0503020204020204" pitchFamily="34" charset="-120"/>
              </a:rPr>
              <a:t>与蛋白质、多糖等物质结合</a:t>
            </a:r>
            <a:endParaRPr lang="zh-CN" altLang="en-US" sz="26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Rectangle 3"/>
          <p:cNvSpPr/>
          <p:nvPr>
            <p:custDataLst>
              <p:tags r:id="rId9"/>
            </p:custDataLst>
          </p:nvPr>
        </p:nvSpPr>
        <p:spPr>
          <a:xfrm>
            <a:off x="2704216" y="2465919"/>
            <a:ext cx="1144848" cy="583565"/>
          </a:xfrm>
          <a:prstGeom prst="rect">
            <a:avLst/>
          </a:prstGeom>
          <a:noFill/>
          <a:ln w="9525">
            <a:noFill/>
          </a:ln>
        </p:spPr>
        <p:txBody>
          <a:bodyPr wrap="none" anchor="ctr"/>
          <a:lstStyle>
            <a:lvl1pPr marL="342900" indent="-342900" algn="l" rtl="0" eaLnBrk="0" fontAlgn="base" hangingPunct="0">
              <a:spcBef>
                <a:spcPct val="20000"/>
              </a:spcBef>
              <a:spcAft>
                <a:spcPct val="0"/>
              </a:spcAft>
              <a:buChar char="•"/>
              <a:defRPr sz="3200" kern="1200">
                <a:solidFill>
                  <a:sysClr val="windowText" lastClr="000000"/>
                </a:solidFill>
                <a:latin typeface="Calibri" panose="020F0502020204030204"/>
                <a:ea typeface="+mn-ea"/>
                <a:cs typeface="+mn-ea"/>
              </a:defRPr>
            </a:lvl1pPr>
            <a:lvl2pPr marL="742950" indent="-285750" algn="l" rtl="0" eaLnBrk="0" fontAlgn="base" hangingPunct="0">
              <a:spcBef>
                <a:spcPct val="20000"/>
              </a:spcBef>
              <a:spcAft>
                <a:spcPct val="0"/>
              </a:spcAft>
              <a:buChar char="–"/>
              <a:defRPr sz="2800" kern="1200">
                <a:solidFill>
                  <a:sysClr val="windowText" lastClr="000000"/>
                </a:solidFill>
                <a:latin typeface="Calibri" panose="020F0502020204030204"/>
                <a:ea typeface="+mn-ea"/>
                <a:cs typeface="+mn-ea"/>
              </a:defRPr>
            </a:lvl2pPr>
            <a:lvl3pPr marL="1143000" indent="-228600" algn="l" rtl="0" eaLnBrk="0" fontAlgn="base" hangingPunct="0">
              <a:spcBef>
                <a:spcPct val="20000"/>
              </a:spcBef>
              <a:spcAft>
                <a:spcPct val="0"/>
              </a:spcAft>
              <a:buChar char="•"/>
              <a:defRPr sz="2400" kern="1200">
                <a:solidFill>
                  <a:sysClr val="windowText" lastClr="000000"/>
                </a:solidFill>
                <a:latin typeface="Calibri" panose="020F0502020204030204"/>
                <a:ea typeface="+mn-ea"/>
                <a:cs typeface="+mn-ea"/>
              </a:defRPr>
            </a:lvl3pPr>
            <a:lvl4pPr marL="1600200"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4pPr>
            <a:lvl5pPr marL="2057400"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5pPr>
          </a:lstStyle>
          <a:p>
            <a:pPr marL="0" lvl="0" indent="0" eaLnBrk="1" hangingPunct="1">
              <a:spcBef>
                <a:spcPct val="0"/>
              </a:spcBef>
              <a:buNone/>
            </a:pPr>
            <a:r>
              <a:rPr lang="zh-CN" altLang="en-US" sz="2600" b="1">
                <a:solidFill>
                  <a:sysClr val="windowText" lastClr="000000">
                    <a:lumMod val="95000"/>
                    <a:lumOff val="5000"/>
                  </a:sysClr>
                </a:solidFill>
                <a:latin typeface="微软雅黑" panose="020B0503020204020204" pitchFamily="34" charset="-122"/>
                <a:ea typeface="微软雅黑" panose="020B0503020204020204" pitchFamily="34" charset="-122"/>
                <a:cs typeface="微软雅黑" panose="020B0503020204020204" pitchFamily="34" charset="-120"/>
              </a:rPr>
              <a:t>功能</a:t>
            </a:r>
            <a:r>
              <a:rPr lang="en-US" altLang="zh-CN" sz="2600" b="1">
                <a:solidFill>
                  <a:sysClr val="windowText" lastClr="000000">
                    <a:lumMod val="95000"/>
                    <a:lumOff val="5000"/>
                  </a:sysClr>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600" b="1">
              <a:solidFill>
                <a:sysClr val="windowText" lastClr="000000">
                  <a:lumMod val="95000"/>
                  <a:lumOff val="5000"/>
                </a:sysClr>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文本框 17"/>
          <p:cNvSpPr txBox="1"/>
          <p:nvPr>
            <p:custDataLst>
              <p:tags r:id="rId10"/>
            </p:custDataLst>
          </p:nvPr>
        </p:nvSpPr>
        <p:spPr>
          <a:xfrm>
            <a:off x="3577000" y="2502923"/>
            <a:ext cx="4603313" cy="491490"/>
          </a:xfrm>
          <a:prstGeom prst="rect">
            <a:avLst/>
          </a:prstGeom>
          <a:noFill/>
        </p:spPr>
        <p:txBody>
          <a:bodyPr wrap="square">
            <a:spAutoFit/>
          </a:bodyPr>
          <a:lstStyle/>
          <a:p>
            <a:r>
              <a:rPr lang="zh-CN" altLang="en-US" sz="2600" b="1">
                <a:latin typeface="微软雅黑" panose="020B0503020204020204" pitchFamily="34" charset="-122"/>
                <a:ea typeface="微软雅黑" panose="020B0503020204020204" pitchFamily="34" charset="-122"/>
                <a:cs typeface="微软雅黑" panose="020B0503020204020204" pitchFamily="34" charset="-120"/>
              </a:rPr>
              <a:t>是</a:t>
            </a:r>
            <a:r>
              <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细胞结构</a:t>
            </a:r>
            <a:r>
              <a:rPr lang="zh-CN" altLang="en-US" sz="2600" b="1">
                <a:latin typeface="微软雅黑" panose="020B0503020204020204" pitchFamily="34" charset="-122"/>
                <a:ea typeface="微软雅黑" panose="020B0503020204020204" pitchFamily="34" charset="-122"/>
                <a:cs typeface="微软雅黑" panose="020B0503020204020204" pitchFamily="34" charset="-120"/>
              </a:rPr>
              <a:t>的重要组成部分</a:t>
            </a:r>
            <a:endParaRPr lang="zh-CN" altLang="en-US" sz="26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9" name="左大括号 18"/>
          <p:cNvSpPr/>
          <p:nvPr>
            <p:custDataLst>
              <p:tags r:id="rId11"/>
            </p:custDataLst>
          </p:nvPr>
        </p:nvSpPr>
        <p:spPr>
          <a:xfrm>
            <a:off x="2477770" y="4074160"/>
            <a:ext cx="270510" cy="1546860"/>
          </a:xfrm>
          <a:prstGeom prst="leftBrace">
            <a:avLst>
              <a:gd name="adj1" fmla="val 26079"/>
              <a:gd name="adj2" fmla="val 50000"/>
            </a:avLst>
          </a:prstGeom>
          <a:noFill/>
          <a:ln w="41275" cap="flat" cmpd="sng">
            <a:solidFill>
              <a:srgbClr val="00206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ysClr val="windowText" lastClr="000000"/>
                </a:solidFill>
                <a:latin typeface="Calibri" panose="020F0502020204030204"/>
                <a:ea typeface="+mn-ea"/>
                <a:cs typeface="+mn-ea"/>
              </a:defRPr>
            </a:lvl1pPr>
            <a:lvl2pPr marL="742950" lvl="1" indent="-285750" algn="l" rtl="0" eaLnBrk="0" fontAlgn="base" hangingPunct="0">
              <a:spcBef>
                <a:spcPct val="20000"/>
              </a:spcBef>
              <a:spcAft>
                <a:spcPct val="0"/>
              </a:spcAft>
              <a:buChar char="–"/>
              <a:defRPr sz="2800" kern="1200">
                <a:solidFill>
                  <a:sysClr val="windowText" lastClr="000000"/>
                </a:solidFill>
                <a:latin typeface="Calibri" panose="020F0502020204030204"/>
                <a:ea typeface="+mn-ea"/>
                <a:cs typeface="+mn-ea"/>
              </a:defRPr>
            </a:lvl2pPr>
            <a:lvl3pPr marL="1143000" lvl="2" indent="-228600" algn="l" rtl="0" eaLnBrk="0" fontAlgn="base" hangingPunct="0">
              <a:spcBef>
                <a:spcPct val="20000"/>
              </a:spcBef>
              <a:spcAft>
                <a:spcPct val="0"/>
              </a:spcAft>
              <a:buChar char="•"/>
              <a:defRPr sz="2400" kern="1200">
                <a:solidFill>
                  <a:sysClr val="windowText" lastClr="000000"/>
                </a:solidFill>
                <a:latin typeface="Calibri" panose="020F0502020204030204"/>
                <a:ea typeface="+mn-ea"/>
                <a:cs typeface="+mn-ea"/>
              </a:defRPr>
            </a:lvl3pPr>
            <a:lvl4pPr marL="1600200" lvl="3"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4pPr>
            <a:lvl5pPr marL="2057400" lvl="4"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5pPr>
          </a:lstStyle>
          <a:p>
            <a:pPr marL="0" indent="0" algn="ctr" eaLnBrk="1" hangingPunct="1">
              <a:spcBef>
                <a:spcPct val="0"/>
              </a:spcBef>
              <a:buFontTx/>
              <a:buNone/>
            </a:pPr>
            <a:endParaRPr lang="zh-CN" altLang="zh-CN" sz="2600" b="1">
              <a:solidFill>
                <a:srgbClr val="0070C0"/>
              </a:solidFill>
              <a:latin typeface="微软雅黑" panose="020B0503020204020204" pitchFamily="34" charset="-122"/>
              <a:ea typeface="微软雅黑" panose="020B0503020204020204" pitchFamily="34" charset="-122"/>
            </a:endParaRPr>
          </a:p>
        </p:txBody>
      </p:sp>
      <p:sp>
        <p:nvSpPr>
          <p:cNvPr id="25" name="Rectangle 3"/>
          <p:cNvSpPr/>
          <p:nvPr>
            <p:custDataLst>
              <p:tags r:id="rId12"/>
            </p:custDataLst>
          </p:nvPr>
        </p:nvSpPr>
        <p:spPr>
          <a:xfrm>
            <a:off x="2704216" y="3761185"/>
            <a:ext cx="1250956" cy="583565"/>
          </a:xfrm>
          <a:prstGeom prst="rect">
            <a:avLst/>
          </a:prstGeom>
          <a:noFill/>
          <a:ln w="9525">
            <a:noFill/>
          </a:ln>
        </p:spPr>
        <p:txBody>
          <a:bodyPr wrap="none" anchor="ctr"/>
          <a:lstStyle>
            <a:lvl1pPr marL="342900" indent="-342900" algn="l" rtl="0" eaLnBrk="0" fontAlgn="base" hangingPunct="0">
              <a:spcBef>
                <a:spcPct val="20000"/>
              </a:spcBef>
              <a:spcAft>
                <a:spcPct val="0"/>
              </a:spcAft>
              <a:buChar char="•"/>
              <a:defRPr sz="3200" kern="1200">
                <a:solidFill>
                  <a:sysClr val="windowText" lastClr="000000"/>
                </a:solidFill>
                <a:latin typeface="Calibri" panose="020F0502020204030204"/>
                <a:ea typeface="+mn-ea"/>
                <a:cs typeface="+mn-ea"/>
              </a:defRPr>
            </a:lvl1pPr>
            <a:lvl2pPr marL="742950" indent="-285750" algn="l" rtl="0" eaLnBrk="0" fontAlgn="base" hangingPunct="0">
              <a:spcBef>
                <a:spcPct val="20000"/>
              </a:spcBef>
              <a:spcAft>
                <a:spcPct val="0"/>
              </a:spcAft>
              <a:buChar char="–"/>
              <a:defRPr sz="2800" kern="1200">
                <a:solidFill>
                  <a:sysClr val="windowText" lastClr="000000"/>
                </a:solidFill>
                <a:latin typeface="Calibri" panose="020F0502020204030204"/>
                <a:ea typeface="+mn-ea"/>
                <a:cs typeface="+mn-ea"/>
              </a:defRPr>
            </a:lvl2pPr>
            <a:lvl3pPr marL="1143000" indent="-228600" algn="l" rtl="0" eaLnBrk="0" fontAlgn="base" hangingPunct="0">
              <a:spcBef>
                <a:spcPct val="20000"/>
              </a:spcBef>
              <a:spcAft>
                <a:spcPct val="0"/>
              </a:spcAft>
              <a:buChar char="•"/>
              <a:defRPr sz="2400" kern="1200">
                <a:solidFill>
                  <a:sysClr val="windowText" lastClr="000000"/>
                </a:solidFill>
                <a:latin typeface="Calibri" panose="020F0502020204030204"/>
                <a:ea typeface="+mn-ea"/>
                <a:cs typeface="+mn-ea"/>
              </a:defRPr>
            </a:lvl3pPr>
            <a:lvl4pPr marL="1600200"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4pPr>
            <a:lvl5pPr marL="2057400"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5pPr>
          </a:lstStyle>
          <a:p>
            <a:pPr marL="0" lvl="0" indent="0" eaLnBrk="1" hangingPunct="1">
              <a:spcBef>
                <a:spcPct val="0"/>
              </a:spcBef>
              <a:buNone/>
            </a:pPr>
            <a:r>
              <a:rPr lang="zh-CN" altLang="en-US" sz="2600" b="1">
                <a:solidFill>
                  <a:sysClr val="windowText" lastClr="000000">
                    <a:lumMod val="95000"/>
                    <a:lumOff val="5000"/>
                  </a:sysClr>
                </a:solidFill>
                <a:latin typeface="微软雅黑" panose="020B0503020204020204" pitchFamily="34" charset="-122"/>
                <a:ea typeface="微软雅黑" panose="020B0503020204020204" pitchFamily="34" charset="-122"/>
                <a:cs typeface="微软雅黑" panose="020B0503020204020204" pitchFamily="34" charset="-120"/>
              </a:rPr>
              <a:t>分布</a:t>
            </a:r>
            <a:r>
              <a:rPr lang="en-US" altLang="zh-CN" sz="2600" b="1">
                <a:solidFill>
                  <a:sysClr val="windowText" lastClr="000000">
                    <a:lumMod val="95000"/>
                    <a:lumOff val="5000"/>
                  </a:sysClr>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600" b="1">
              <a:solidFill>
                <a:sysClr val="windowText" lastClr="000000">
                  <a:lumMod val="95000"/>
                  <a:lumOff val="5000"/>
                </a:sysClr>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6" name="Rectangle 3"/>
          <p:cNvSpPr/>
          <p:nvPr>
            <p:custDataLst>
              <p:tags r:id="rId13"/>
            </p:custDataLst>
          </p:nvPr>
        </p:nvSpPr>
        <p:spPr>
          <a:xfrm>
            <a:off x="2704216" y="5283837"/>
            <a:ext cx="1144848" cy="583565"/>
          </a:xfrm>
          <a:prstGeom prst="rect">
            <a:avLst/>
          </a:prstGeom>
          <a:noFill/>
          <a:ln w="9525">
            <a:noFill/>
          </a:ln>
        </p:spPr>
        <p:txBody>
          <a:bodyPr wrap="none" anchor="ctr"/>
          <a:lstStyle>
            <a:lvl1pPr marL="342900" indent="-342900" algn="l" rtl="0" eaLnBrk="0" fontAlgn="base" hangingPunct="0">
              <a:spcBef>
                <a:spcPct val="20000"/>
              </a:spcBef>
              <a:spcAft>
                <a:spcPct val="0"/>
              </a:spcAft>
              <a:buChar char="•"/>
              <a:defRPr sz="3200" kern="1200">
                <a:solidFill>
                  <a:sysClr val="windowText" lastClr="000000"/>
                </a:solidFill>
                <a:latin typeface="Calibri" panose="020F0502020204030204"/>
                <a:ea typeface="+mn-ea"/>
                <a:cs typeface="+mn-ea"/>
              </a:defRPr>
            </a:lvl1pPr>
            <a:lvl2pPr marL="742950" indent="-285750" algn="l" rtl="0" eaLnBrk="0" fontAlgn="base" hangingPunct="0">
              <a:spcBef>
                <a:spcPct val="20000"/>
              </a:spcBef>
              <a:spcAft>
                <a:spcPct val="0"/>
              </a:spcAft>
              <a:buChar char="–"/>
              <a:defRPr sz="2800" kern="1200">
                <a:solidFill>
                  <a:sysClr val="windowText" lastClr="000000"/>
                </a:solidFill>
                <a:latin typeface="Calibri" panose="020F0502020204030204"/>
                <a:ea typeface="+mn-ea"/>
                <a:cs typeface="+mn-ea"/>
              </a:defRPr>
            </a:lvl2pPr>
            <a:lvl3pPr marL="1143000" indent="-228600" algn="l" rtl="0" eaLnBrk="0" fontAlgn="base" hangingPunct="0">
              <a:spcBef>
                <a:spcPct val="20000"/>
              </a:spcBef>
              <a:spcAft>
                <a:spcPct val="0"/>
              </a:spcAft>
              <a:buChar char="•"/>
              <a:defRPr sz="2400" kern="1200">
                <a:solidFill>
                  <a:sysClr val="windowText" lastClr="000000"/>
                </a:solidFill>
                <a:latin typeface="Calibri" panose="020F0502020204030204"/>
                <a:ea typeface="+mn-ea"/>
                <a:cs typeface="+mn-ea"/>
              </a:defRPr>
            </a:lvl3pPr>
            <a:lvl4pPr marL="1600200"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4pPr>
            <a:lvl5pPr marL="2057400"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5pPr>
          </a:lstStyle>
          <a:p>
            <a:pPr marL="0" lvl="0" indent="0" eaLnBrk="1" hangingPunct="1">
              <a:spcBef>
                <a:spcPct val="0"/>
              </a:spcBef>
              <a:buNone/>
            </a:pPr>
            <a:r>
              <a:rPr lang="zh-CN" altLang="en-US" sz="2600" b="1">
                <a:solidFill>
                  <a:sysClr val="windowText" lastClr="000000">
                    <a:lumMod val="95000"/>
                    <a:lumOff val="5000"/>
                  </a:sysClr>
                </a:solidFill>
                <a:latin typeface="微软雅黑" panose="020B0503020204020204" pitchFamily="34" charset="-122"/>
                <a:ea typeface="微软雅黑" panose="020B0503020204020204" pitchFamily="34" charset="-122"/>
                <a:cs typeface="微软雅黑" panose="020B0503020204020204" pitchFamily="34" charset="-120"/>
              </a:rPr>
              <a:t>功能</a:t>
            </a:r>
            <a:r>
              <a:rPr lang="en-US" altLang="zh-CN" sz="2600" b="1">
                <a:solidFill>
                  <a:sysClr val="windowText" lastClr="000000">
                    <a:lumMod val="95000"/>
                    <a:lumOff val="5000"/>
                  </a:sysClr>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600" b="1">
              <a:solidFill>
                <a:sysClr val="windowText" lastClr="000000">
                  <a:lumMod val="95000"/>
                  <a:lumOff val="5000"/>
                </a:sysClr>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7" name="左大括号 26"/>
          <p:cNvSpPr/>
          <p:nvPr>
            <p:custDataLst>
              <p:tags r:id="rId14"/>
            </p:custDataLst>
          </p:nvPr>
        </p:nvSpPr>
        <p:spPr>
          <a:xfrm>
            <a:off x="3669665" y="4661535"/>
            <a:ext cx="285115" cy="1917065"/>
          </a:xfrm>
          <a:prstGeom prst="leftBrace">
            <a:avLst>
              <a:gd name="adj1" fmla="val 26079"/>
              <a:gd name="adj2" fmla="val 50000"/>
            </a:avLst>
          </a:prstGeom>
          <a:noFill/>
          <a:ln w="41275" cap="flat" cmpd="sng">
            <a:solidFill>
              <a:srgbClr val="00206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ysClr val="windowText" lastClr="000000"/>
                </a:solidFill>
                <a:latin typeface="Calibri" panose="020F0502020204030204"/>
                <a:ea typeface="+mn-ea"/>
                <a:cs typeface="+mn-ea"/>
              </a:defRPr>
            </a:lvl1pPr>
            <a:lvl2pPr marL="742950" lvl="1" indent="-285750" algn="l" rtl="0" eaLnBrk="0" fontAlgn="base" hangingPunct="0">
              <a:spcBef>
                <a:spcPct val="20000"/>
              </a:spcBef>
              <a:spcAft>
                <a:spcPct val="0"/>
              </a:spcAft>
              <a:buChar char="–"/>
              <a:defRPr sz="2800" kern="1200">
                <a:solidFill>
                  <a:sysClr val="windowText" lastClr="000000"/>
                </a:solidFill>
                <a:latin typeface="Calibri" panose="020F0502020204030204"/>
                <a:ea typeface="+mn-ea"/>
                <a:cs typeface="+mn-ea"/>
              </a:defRPr>
            </a:lvl2pPr>
            <a:lvl3pPr marL="1143000" lvl="2" indent="-228600" algn="l" rtl="0" eaLnBrk="0" fontAlgn="base" hangingPunct="0">
              <a:spcBef>
                <a:spcPct val="20000"/>
              </a:spcBef>
              <a:spcAft>
                <a:spcPct val="0"/>
              </a:spcAft>
              <a:buChar char="•"/>
              <a:defRPr sz="2400" kern="1200">
                <a:solidFill>
                  <a:sysClr val="windowText" lastClr="000000"/>
                </a:solidFill>
                <a:latin typeface="Calibri" panose="020F0502020204030204"/>
                <a:ea typeface="+mn-ea"/>
                <a:cs typeface="+mn-ea"/>
              </a:defRPr>
            </a:lvl3pPr>
            <a:lvl4pPr marL="1600200" lvl="3"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4pPr>
            <a:lvl5pPr marL="2057400" lvl="4"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5pPr>
          </a:lstStyle>
          <a:p>
            <a:pPr marL="0" indent="0" algn="ctr" eaLnBrk="1" hangingPunct="1">
              <a:spcBef>
                <a:spcPct val="0"/>
              </a:spcBef>
              <a:buFontTx/>
              <a:buNone/>
            </a:pPr>
            <a:endParaRPr lang="zh-CN" altLang="zh-CN" sz="2600" b="1">
              <a:solidFill>
                <a:srgbClr val="0070C0"/>
              </a:solidFill>
              <a:latin typeface="微软雅黑" panose="020B0503020204020204" pitchFamily="34" charset="-122"/>
              <a:ea typeface="微软雅黑" panose="020B0503020204020204" pitchFamily="34" charset="-122"/>
            </a:endParaRPr>
          </a:p>
        </p:txBody>
      </p:sp>
      <p:sp>
        <p:nvSpPr>
          <p:cNvPr id="28" name="文本框 27"/>
          <p:cNvSpPr txBox="1"/>
          <p:nvPr>
            <p:custDataLst>
              <p:tags r:id="rId15"/>
            </p:custDataLst>
          </p:nvPr>
        </p:nvSpPr>
        <p:spPr>
          <a:xfrm>
            <a:off x="3946848" y="5622995"/>
            <a:ext cx="4525241" cy="491490"/>
          </a:xfrm>
          <a:prstGeom prst="rect">
            <a:avLst/>
          </a:prstGeom>
          <a:noFill/>
        </p:spPr>
        <p:txBody>
          <a:bodyPr wrap="square">
            <a:spAutoFit/>
          </a:bodyPr>
          <a:lstStyle/>
          <a:p>
            <a:r>
              <a:rPr lang="zh-CN" altLang="en-US" sz="2600" b="1">
                <a:latin typeface="微软雅黑" panose="020B0503020204020204" pitchFamily="34" charset="-122"/>
                <a:ea typeface="微软雅黑" panose="020B0503020204020204" pitchFamily="34" charset="-122"/>
                <a:cs typeface="微软雅黑" panose="020B0503020204020204" pitchFamily="34" charset="-120"/>
              </a:rPr>
              <a:t>③为细胞提供</a:t>
            </a:r>
            <a:r>
              <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液体环境</a:t>
            </a:r>
            <a:endPar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29" name="直接箭头连接符 28"/>
          <p:cNvCxnSpPr/>
          <p:nvPr>
            <p:custDataLst>
              <p:tags r:id="rId16"/>
            </p:custDataLst>
          </p:nvPr>
        </p:nvCxnSpPr>
        <p:spPr>
          <a:xfrm flipH="1">
            <a:off x="1626235" y="2595564"/>
            <a:ext cx="635" cy="1948180"/>
          </a:xfrm>
          <a:prstGeom prst="straightConnector1">
            <a:avLst/>
          </a:prstGeom>
          <a:ln w="38100">
            <a:solidFill>
              <a:schemeClr val="tx1"/>
            </a:solidFill>
            <a:tailEnd type="triangle"/>
          </a:ln>
        </p:spPr>
        <p:style>
          <a:lnRef idx="1">
            <a:srgbClr val="5B9BD5"/>
          </a:lnRef>
          <a:fillRef idx="0">
            <a:srgbClr val="5B9BD5"/>
          </a:fillRef>
          <a:effectRef idx="0">
            <a:srgbClr val="5B9BD5"/>
          </a:effectRef>
          <a:fontRef idx="minor">
            <a:sysClr val="windowText" lastClr="000000"/>
          </a:fontRef>
        </p:style>
      </p:cxnSp>
      <p:cxnSp>
        <p:nvCxnSpPr>
          <p:cNvPr id="30" name="直接箭头连接符 29"/>
          <p:cNvCxnSpPr/>
          <p:nvPr>
            <p:custDataLst>
              <p:tags r:id="rId17"/>
            </p:custDataLst>
          </p:nvPr>
        </p:nvCxnSpPr>
        <p:spPr>
          <a:xfrm flipH="1" flipV="1">
            <a:off x="1761659" y="2584873"/>
            <a:ext cx="15875" cy="1908810"/>
          </a:xfrm>
          <a:prstGeom prst="straightConnector1">
            <a:avLst/>
          </a:prstGeom>
          <a:ln w="38100">
            <a:solidFill>
              <a:schemeClr val="tx1"/>
            </a:solidFill>
            <a:tailEnd type="triangle"/>
          </a:ln>
        </p:spPr>
        <p:style>
          <a:lnRef idx="1">
            <a:srgbClr val="5B9BD5"/>
          </a:lnRef>
          <a:fillRef idx="0">
            <a:srgbClr val="5B9BD5"/>
          </a:fillRef>
          <a:effectRef idx="0">
            <a:srgbClr val="5B9BD5"/>
          </a:effectRef>
          <a:fontRef idx="minor">
            <a:sysClr val="windowText" lastClr="000000"/>
          </a:fontRef>
        </p:style>
      </p:cxnSp>
      <p:sp>
        <p:nvSpPr>
          <p:cNvPr id="33" name="文本框 32"/>
          <p:cNvSpPr txBox="1"/>
          <p:nvPr>
            <p:custDataLst>
              <p:tags r:id="rId18"/>
            </p:custDataLst>
          </p:nvPr>
        </p:nvSpPr>
        <p:spPr>
          <a:xfrm>
            <a:off x="3946848" y="4422369"/>
            <a:ext cx="4525241" cy="491490"/>
          </a:xfrm>
          <a:prstGeom prst="rect">
            <a:avLst/>
          </a:prstGeom>
          <a:noFill/>
        </p:spPr>
        <p:txBody>
          <a:bodyPr wrap="square">
            <a:spAutoFit/>
          </a:bodyPr>
          <a:lstStyle/>
          <a:p>
            <a:r>
              <a:rPr lang="zh-CN" altLang="en-US" sz="2600" b="1">
                <a:latin typeface="微软雅黑" panose="020B0503020204020204" pitchFamily="34" charset="-122"/>
                <a:ea typeface="微软雅黑" panose="020B0503020204020204" pitchFamily="34" charset="-122"/>
                <a:cs typeface="微软雅黑" panose="020B0503020204020204" pitchFamily="34" charset="-120"/>
              </a:rPr>
              <a:t>①细胞内良好的溶剂</a:t>
            </a:r>
            <a:endParaRPr lang="zh-CN" altLang="en-US" sz="26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4" name="文本框 33"/>
          <p:cNvSpPr txBox="1"/>
          <p:nvPr>
            <p:custDataLst>
              <p:tags r:id="rId19"/>
            </p:custDataLst>
          </p:nvPr>
        </p:nvSpPr>
        <p:spPr>
          <a:xfrm>
            <a:off x="3946848" y="5022682"/>
            <a:ext cx="4525241" cy="491490"/>
          </a:xfrm>
          <a:prstGeom prst="rect">
            <a:avLst/>
          </a:prstGeom>
          <a:noFill/>
        </p:spPr>
        <p:txBody>
          <a:bodyPr wrap="square">
            <a:spAutoFit/>
          </a:bodyPr>
          <a:lstStyle/>
          <a:p>
            <a:r>
              <a:rPr lang="zh-CN" altLang="en-US" sz="2600" b="1">
                <a:latin typeface="微软雅黑" panose="020B0503020204020204" pitchFamily="34" charset="-122"/>
                <a:ea typeface="微软雅黑" panose="020B0503020204020204" pitchFamily="34" charset="-122"/>
                <a:cs typeface="微软雅黑" panose="020B0503020204020204" pitchFamily="34" charset="-120"/>
              </a:rPr>
              <a:t>②参与许多</a:t>
            </a:r>
            <a:r>
              <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生物化学反应</a:t>
            </a:r>
            <a:endPar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5" name="文本框 34"/>
          <p:cNvSpPr txBox="1"/>
          <p:nvPr>
            <p:custDataLst>
              <p:tags r:id="rId20"/>
            </p:custDataLst>
          </p:nvPr>
        </p:nvSpPr>
        <p:spPr>
          <a:xfrm>
            <a:off x="3946848" y="6223309"/>
            <a:ext cx="4525241" cy="491490"/>
          </a:xfrm>
          <a:prstGeom prst="rect">
            <a:avLst/>
          </a:prstGeom>
          <a:noFill/>
        </p:spPr>
        <p:txBody>
          <a:bodyPr wrap="square">
            <a:spAutoFit/>
          </a:bodyPr>
          <a:lstStyle/>
          <a:p>
            <a:r>
              <a:rPr lang="zh-CN" altLang="en-US" sz="2600" b="1">
                <a:latin typeface="微软雅黑" panose="020B0503020204020204" pitchFamily="34" charset="-122"/>
                <a:ea typeface="微软雅黑" panose="020B0503020204020204" pitchFamily="34" charset="-122"/>
                <a:cs typeface="微软雅黑" panose="020B0503020204020204" pitchFamily="34" charset="-120"/>
              </a:rPr>
              <a:t>④运送</a:t>
            </a:r>
            <a:r>
              <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营养物质和代谢废物</a:t>
            </a:r>
            <a:endPar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4" name="文本框 3"/>
          <p:cNvSpPr txBox="1"/>
          <p:nvPr>
            <p:custDataLst>
              <p:tags r:id="rId21"/>
            </p:custDataLst>
          </p:nvPr>
        </p:nvSpPr>
        <p:spPr>
          <a:xfrm>
            <a:off x="342265" y="1326515"/>
            <a:ext cx="2402840" cy="738505"/>
          </a:xfrm>
          <a:prstGeom prst="rect">
            <a:avLst/>
          </a:prstGeom>
          <a:noFill/>
          <a:ln w="57150" cap="flat" cmpd="sng">
            <a:noFill/>
            <a:prstDash val="lgDashDot"/>
            <a:miter/>
            <a:headEnd type="none" w="med" len="med"/>
            <a:tailEnd type="none" w="med" len="med"/>
          </a:ln>
        </p:spPr>
        <p:txBody>
          <a:bodyPr wrap="square" lIns="360000" tIns="0" rIns="36195" bIns="0" anchor="t">
            <a:spAutoFit/>
          </a:bodyPr>
          <a:lstStyle/>
          <a:p>
            <a:pPr marL="0" lvl="0" indent="-285750" algn="ctr" defTabSz="913765" fontAlgn="ctr">
              <a:lnSpc>
                <a:spcPct val="120000"/>
              </a:lnSpc>
              <a:spcBef>
                <a:spcPct val="0"/>
              </a:spcBef>
              <a:spcAft>
                <a:spcPts val="800"/>
              </a:spcAft>
              <a:buSzTx/>
              <a:buFont typeface="Wingdings" panose="05000000000000000000" charset="0"/>
              <a:buNone/>
            </a:pPr>
            <a:r>
              <a:rPr lang="zh-CN" altLang="en-US" sz="2000" b="1" spc="100" smtClean="0">
                <a:ln w="3175">
                  <a:noFill/>
                  <a:prstDash val="dash"/>
                </a:ln>
                <a:solidFill>
                  <a:schemeClr val="dk1">
                    <a:lumMod val="75000"/>
                    <a:lumOff val="25000"/>
                  </a:schemeClr>
                </a:solidFill>
                <a:effectLst/>
                <a:uFillTx/>
                <a:latin typeface="微软雅黑" panose="020B0503020204020204" pitchFamily="34" charset="-122"/>
                <a:ea typeface="微软雅黑" panose="020B0503020204020204" pitchFamily="34" charset="-122"/>
                <a:cs typeface="微软雅黑" panose="020B0503020204020204" pitchFamily="34" charset="-120"/>
                <a:sym typeface="+mn-ea"/>
              </a:rPr>
              <a:t>（占细胞内全部水的</a:t>
            </a:r>
            <a:r>
              <a:rPr lang="en-US" altLang="zh-CN" sz="2000" b="1" spc="100" smtClean="0">
                <a:ln w="3175">
                  <a:noFill/>
                  <a:prstDash val="dash"/>
                </a:ln>
                <a:gradFill>
                  <a:gsLst>
                    <a:gs pos="0">
                      <a:srgbClr val="007BD3"/>
                    </a:gs>
                    <a:gs pos="100000">
                      <a:srgbClr val="034373"/>
                    </a:gs>
                  </a:gsLst>
                  <a:lin scaled="0"/>
                </a:gradFill>
                <a:effectLst/>
                <a:uFillTx/>
                <a:latin typeface="微软雅黑" panose="020B0503020204020204" pitchFamily="34" charset="-122"/>
                <a:ea typeface="微软雅黑" panose="020B0503020204020204" pitchFamily="34" charset="-122"/>
                <a:cs typeface="微软雅黑" panose="020B0503020204020204" pitchFamily="34" charset="-120"/>
                <a:sym typeface="+mn-ea"/>
              </a:rPr>
              <a:t>4.5</a:t>
            </a:r>
            <a:r>
              <a:rPr lang="zh-CN" altLang="en-US" sz="2000" b="1" spc="100" smtClean="0">
                <a:ln w="3175">
                  <a:noFill/>
                  <a:prstDash val="dash"/>
                </a:ln>
                <a:gradFill>
                  <a:gsLst>
                    <a:gs pos="0">
                      <a:srgbClr val="007BD3"/>
                    </a:gs>
                    <a:gs pos="100000">
                      <a:srgbClr val="034373"/>
                    </a:gs>
                  </a:gsLst>
                  <a:lin scaled="0"/>
                </a:gradFill>
                <a:effectLst/>
                <a:uFillTx/>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1" spc="100" smtClean="0">
                <a:ln w="3175">
                  <a:noFill/>
                  <a:prstDash val="dash"/>
                </a:ln>
                <a:solidFill>
                  <a:schemeClr val="dk1">
                    <a:lumMod val="75000"/>
                    <a:lumOff val="25000"/>
                  </a:schemeClr>
                </a:solidFill>
                <a:effectLst/>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000" b="1" spc="100" smtClean="0">
              <a:ln w="3175">
                <a:noFill/>
                <a:prstDash val="dash"/>
              </a:ln>
              <a:solidFill>
                <a:schemeClr val="dk1">
                  <a:lumMod val="75000"/>
                  <a:lumOff val="25000"/>
                </a:schemeClr>
              </a:solidFill>
              <a:effectLst/>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5" name="文本框 4"/>
          <p:cNvSpPr txBox="1"/>
          <p:nvPr>
            <p:custDataLst>
              <p:tags r:id="rId22"/>
            </p:custDataLst>
          </p:nvPr>
        </p:nvSpPr>
        <p:spPr>
          <a:xfrm>
            <a:off x="455930" y="5074920"/>
            <a:ext cx="2150745" cy="738505"/>
          </a:xfrm>
          <a:prstGeom prst="rect">
            <a:avLst/>
          </a:prstGeom>
          <a:noFill/>
          <a:ln w="57150" cap="flat" cmpd="sng">
            <a:noFill/>
            <a:prstDash val="lgDashDot"/>
            <a:miter/>
            <a:headEnd type="none" w="med" len="med"/>
            <a:tailEnd type="none" w="med" len="med"/>
          </a:ln>
        </p:spPr>
        <p:txBody>
          <a:bodyPr wrap="square" lIns="360000" tIns="0" rIns="36195" bIns="0" anchor="t">
            <a:spAutoFit/>
          </a:bodyPr>
          <a:lstStyle/>
          <a:p>
            <a:pPr marL="0" lvl="0" indent="-285750" algn="ctr" defTabSz="913765" fontAlgn="ctr">
              <a:lnSpc>
                <a:spcPct val="120000"/>
              </a:lnSpc>
              <a:spcBef>
                <a:spcPct val="0"/>
              </a:spcBef>
              <a:spcAft>
                <a:spcPts val="800"/>
              </a:spcAft>
              <a:buClrTx/>
              <a:buSzTx/>
              <a:buFont typeface="Wingdings" panose="05000000000000000000" charset="0"/>
              <a:buNone/>
            </a:pPr>
            <a:r>
              <a:rPr lang="zh-CN" altLang="en-US" sz="2000" b="1" spc="100" smtClean="0">
                <a:ln w="3175">
                  <a:noFill/>
                  <a:prstDash val="dash"/>
                </a:ln>
                <a:solidFill>
                  <a:schemeClr val="dk1">
                    <a:lumMod val="75000"/>
                    <a:lumOff val="25000"/>
                  </a:schemeClr>
                </a:solidFill>
                <a:effectLst/>
                <a:uFillTx/>
                <a:latin typeface="微软雅黑" panose="020B0503020204020204" pitchFamily="34" charset="-122"/>
                <a:ea typeface="微软雅黑" panose="020B0503020204020204" pitchFamily="34" charset="-122"/>
                <a:cs typeface="微软雅黑" panose="020B0503020204020204" pitchFamily="34" charset="-120"/>
                <a:sym typeface="+mn-ea"/>
              </a:rPr>
              <a:t>（占细胞内全部水的</a:t>
            </a:r>
            <a:r>
              <a:rPr lang="en-US" altLang="zh-CN" sz="2000" b="1" spc="100" smtClean="0">
                <a:ln w="3175">
                  <a:noFill/>
                  <a:prstDash val="dash"/>
                </a:ln>
                <a:gradFill>
                  <a:gsLst>
                    <a:gs pos="0">
                      <a:srgbClr val="007BD3"/>
                    </a:gs>
                    <a:gs pos="100000">
                      <a:srgbClr val="034373"/>
                    </a:gs>
                  </a:gsLst>
                  <a:lin scaled="0"/>
                </a:gradFill>
                <a:effectLst/>
                <a:uFillTx/>
                <a:latin typeface="微软雅黑" panose="020B0503020204020204" pitchFamily="34" charset="-122"/>
                <a:ea typeface="微软雅黑" panose="020B0503020204020204" pitchFamily="34" charset="-122"/>
                <a:cs typeface="微软雅黑" panose="020B0503020204020204" pitchFamily="34" charset="-120"/>
                <a:sym typeface="+mn-ea"/>
              </a:rPr>
              <a:t>95.5</a:t>
            </a:r>
            <a:r>
              <a:rPr lang="zh-CN" altLang="en-US" sz="2000" b="1" spc="100" smtClean="0">
                <a:ln w="3175">
                  <a:noFill/>
                  <a:prstDash val="dash"/>
                </a:ln>
                <a:gradFill>
                  <a:gsLst>
                    <a:gs pos="0">
                      <a:srgbClr val="007BD3"/>
                    </a:gs>
                    <a:gs pos="100000">
                      <a:srgbClr val="034373"/>
                    </a:gs>
                  </a:gsLst>
                  <a:lin scaled="0"/>
                </a:gradFill>
                <a:effectLst/>
                <a:uFillTx/>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1" spc="100" smtClean="0">
                <a:ln w="3175">
                  <a:noFill/>
                  <a:prstDash val="dash"/>
                </a:ln>
                <a:solidFill>
                  <a:schemeClr val="dk1">
                    <a:lumMod val="75000"/>
                    <a:lumOff val="25000"/>
                  </a:schemeClr>
                </a:solidFill>
                <a:effectLst/>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1800" b="1" spc="100" smtClean="0">
              <a:ln w="3175">
                <a:noFill/>
                <a:prstDash val="dash"/>
              </a:ln>
              <a:solidFill>
                <a:schemeClr val="dk1">
                  <a:lumMod val="75000"/>
                  <a:lumOff val="25000"/>
                </a:schemeClr>
              </a:solidFill>
              <a:effectLst/>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9" name="Text Box 37"/>
          <p:cNvSpPr txBox="1">
            <a:spLocks noChangeArrowheads="1"/>
          </p:cNvSpPr>
          <p:nvPr>
            <p:custDataLst>
              <p:tags r:id="rId23"/>
            </p:custDataLst>
          </p:nvPr>
        </p:nvSpPr>
        <p:spPr bwMode="auto">
          <a:xfrm>
            <a:off x="438150" y="3463925"/>
            <a:ext cx="1256030" cy="398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lvl="0"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1pPr>
            <a:lvl2pPr marL="457200" lvl="1"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2pPr>
            <a:lvl3pPr marL="914400" lvl="2"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3pPr>
            <a:lvl4pPr marL="1371600" lvl="3"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4pPr>
            <a:lvl5pPr marL="1828800" lvl="4"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5pPr>
            <a:lvl6pPr marL="2286000" lvl="5"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6pPr>
            <a:lvl7pPr marL="2743200" lvl="6"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7pPr>
            <a:lvl8pPr marL="3200400" lvl="7"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8pPr>
            <a:lvl9pPr marL="3657600" lvl="8"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9pPr>
          </a:lstStyle>
          <a:p>
            <a:pPr>
              <a:lnSpc>
                <a:spcPct val="100000"/>
              </a:lnSpc>
              <a:spcBef>
                <a:spcPct val="0"/>
              </a:spcBef>
              <a:buNone/>
            </a:pPr>
            <a:r>
              <a:rPr lang="zh-CN" altLang="en-US" sz="2000">
                <a:solidFill>
                  <a:schemeClr val="tx1"/>
                </a:solidFill>
                <a:latin typeface="微软雅黑" panose="020B0503020204020204" pitchFamily="34" charset="-122"/>
              </a:rPr>
              <a:t>温度升高</a:t>
            </a:r>
            <a:endParaRPr lang="zh-CN" altLang="en-US" sz="2000">
              <a:solidFill>
                <a:schemeClr val="tx1"/>
              </a:solidFill>
              <a:latin typeface="微软雅黑" panose="020B0503020204020204" pitchFamily="34" charset="-122"/>
            </a:endParaRPr>
          </a:p>
        </p:txBody>
      </p:sp>
      <p:sp>
        <p:nvSpPr>
          <p:cNvPr id="55" name="Text Box 6"/>
          <p:cNvSpPr txBox="1"/>
          <p:nvPr>
            <p:custDataLst>
              <p:tags r:id="rId24"/>
            </p:custDataLst>
          </p:nvPr>
        </p:nvSpPr>
        <p:spPr>
          <a:xfrm>
            <a:off x="438150" y="3103245"/>
            <a:ext cx="1215390" cy="398780"/>
          </a:xfrm>
          <a:prstGeom prst="rect">
            <a:avLst/>
          </a:prstGeom>
          <a:noFill/>
          <a:ln w="12700">
            <a:noFill/>
          </a:ln>
        </p:spPr>
        <p:txBody>
          <a:bodyPr wrap="square">
            <a:spAutoFit/>
          </a:bodyPr>
          <a:lstStyle>
            <a:defPPr>
              <a:defRPr lang="zh-CN"/>
            </a:defPPr>
            <a:lvl1pPr marL="0" lvl="0"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1pPr>
            <a:lvl2pPr marL="457200" lvl="1"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2pPr>
            <a:lvl3pPr marL="914400" lvl="2"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3pPr>
            <a:lvl4pPr marL="1371600" lvl="3"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4pPr>
            <a:lvl5pPr marL="1828800" lvl="4"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5pPr>
            <a:lvl6pPr marL="2286000" lvl="5"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6pPr>
            <a:lvl7pPr marL="2743200" lvl="6"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7pPr>
            <a:lvl8pPr marL="3200400" lvl="7"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8pPr>
            <a:lvl9pPr marL="3657600" lvl="8"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9pPr>
          </a:lstStyle>
          <a:p>
            <a:pPr marL="0" lvl="0" indent="0" eaLnBrk="1" hangingPunct="1">
              <a:spcBef>
                <a:spcPct val="50000"/>
              </a:spcBef>
              <a:buNone/>
            </a:pPr>
            <a:r>
              <a:rPr lang="zh-CN" altLang="en-US" sz="2000">
                <a:solidFill>
                  <a:srgbClr val="FF0000"/>
                </a:solidFill>
                <a:latin typeface="微软雅黑" panose="020B0503020204020204" pitchFamily="34" charset="-122"/>
              </a:rPr>
              <a:t>代谢旺盛</a:t>
            </a:r>
            <a:endParaRPr lang="zh-CN" altLang="en-US" sz="2000">
              <a:solidFill>
                <a:srgbClr val="FF0000"/>
              </a:solidFill>
              <a:latin typeface="微软雅黑" panose="020B0503020204020204" pitchFamily="34" charset="-122"/>
            </a:endParaRPr>
          </a:p>
        </p:txBody>
      </p:sp>
      <p:sp>
        <p:nvSpPr>
          <p:cNvPr id="43" name="Text Box 37"/>
          <p:cNvSpPr txBox="1">
            <a:spLocks noChangeArrowheads="1"/>
          </p:cNvSpPr>
          <p:nvPr>
            <p:custDataLst>
              <p:tags r:id="rId25"/>
            </p:custDataLst>
          </p:nvPr>
        </p:nvSpPr>
        <p:spPr bwMode="auto">
          <a:xfrm>
            <a:off x="1816735" y="3104515"/>
            <a:ext cx="1268730" cy="398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lvl="0"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1pPr>
            <a:lvl2pPr marL="457200" lvl="1"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2pPr>
            <a:lvl3pPr marL="914400" lvl="2"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3pPr>
            <a:lvl4pPr marL="1371600" lvl="3"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4pPr>
            <a:lvl5pPr marL="1828800" lvl="4"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5pPr>
            <a:lvl6pPr marL="2286000" lvl="5"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6pPr>
            <a:lvl7pPr marL="2743200" lvl="6"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7pPr>
            <a:lvl8pPr marL="3200400" lvl="7"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8pPr>
            <a:lvl9pPr marL="3657600" lvl="8"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9pPr>
          </a:lstStyle>
          <a:p>
            <a:pPr>
              <a:lnSpc>
                <a:spcPct val="100000"/>
              </a:lnSpc>
              <a:spcBef>
                <a:spcPct val="0"/>
              </a:spcBef>
              <a:buNone/>
            </a:pPr>
            <a:r>
              <a:rPr lang="zh-CN" altLang="en-US" sz="2000">
                <a:solidFill>
                  <a:schemeClr val="tx1"/>
                </a:solidFill>
                <a:latin typeface="微软雅黑" panose="020B0503020204020204" pitchFamily="34" charset="-122"/>
              </a:rPr>
              <a:t>温度降低</a:t>
            </a:r>
            <a:endParaRPr lang="zh-CN" altLang="en-US" sz="2000">
              <a:solidFill>
                <a:schemeClr val="tx1"/>
              </a:solidFill>
              <a:latin typeface="微软雅黑" panose="020B0503020204020204" pitchFamily="34" charset="-122"/>
            </a:endParaRPr>
          </a:p>
        </p:txBody>
      </p:sp>
      <p:sp>
        <p:nvSpPr>
          <p:cNvPr id="56" name="Text Box 8"/>
          <p:cNvSpPr txBox="1"/>
          <p:nvPr>
            <p:custDataLst>
              <p:tags r:id="rId26"/>
            </p:custDataLst>
          </p:nvPr>
        </p:nvSpPr>
        <p:spPr>
          <a:xfrm>
            <a:off x="1816735" y="3433445"/>
            <a:ext cx="1216025" cy="398780"/>
          </a:xfrm>
          <a:prstGeom prst="rect">
            <a:avLst/>
          </a:prstGeom>
          <a:noFill/>
          <a:ln w="12700">
            <a:noFill/>
          </a:ln>
        </p:spPr>
        <p:txBody>
          <a:bodyPr wrap="square">
            <a:spAutoFit/>
          </a:bodyPr>
          <a:lstStyle>
            <a:defPPr>
              <a:defRPr lang="zh-CN"/>
            </a:defPPr>
            <a:lvl1pPr marL="0" lvl="0"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1pPr>
            <a:lvl2pPr marL="457200" lvl="1"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2pPr>
            <a:lvl3pPr marL="914400" lvl="2"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3pPr>
            <a:lvl4pPr marL="1371600" lvl="3"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4pPr>
            <a:lvl5pPr marL="1828800" lvl="4"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5pPr>
            <a:lvl6pPr marL="2286000" lvl="5"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6pPr>
            <a:lvl7pPr marL="2743200" lvl="6"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7pPr>
            <a:lvl8pPr marL="3200400" lvl="7"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8pPr>
            <a:lvl9pPr marL="3657600" lvl="8" indent="0" algn="l" defTabSz="914400" rtl="0" eaLnBrk="1" fontAlgn="base" latinLnBrk="0" hangingPunct="1">
              <a:lnSpc>
                <a:spcPct val="100000"/>
              </a:lnSpc>
              <a:spcBef>
                <a:spcPct val="0"/>
              </a:spcBef>
              <a:spcAft>
                <a:spcPct val="0"/>
              </a:spcAft>
              <a:buNone/>
              <a:defRPr sz="1900" b="0" i="0" u="none" kern="1200" baseline="0">
                <a:solidFill>
                  <a:schemeClr val="tx1"/>
                </a:solidFill>
                <a:latin typeface="Century Gothic" panose="020B0502020202020204" charset="0"/>
                <a:ea typeface="微软雅黑" panose="020B0503020204020204" pitchFamily="34" charset="-122"/>
                <a:cs typeface="+mn-cs"/>
              </a:defRPr>
            </a:lvl9pPr>
          </a:lstStyle>
          <a:p>
            <a:pPr marL="0" lvl="0" indent="0" eaLnBrk="1" hangingPunct="1">
              <a:spcBef>
                <a:spcPct val="50000"/>
              </a:spcBef>
              <a:buNone/>
            </a:pPr>
            <a:r>
              <a:rPr lang="zh-CN" altLang="en-US" sz="2000">
                <a:solidFill>
                  <a:srgbClr val="FF0000"/>
                </a:solidFill>
                <a:latin typeface="微软雅黑" panose="020B0503020204020204" pitchFamily="34" charset="-122"/>
              </a:rPr>
              <a:t>代谢缓慢</a:t>
            </a:r>
            <a:endParaRPr lang="zh-CN" altLang="en-US" sz="2000">
              <a:solidFill>
                <a:srgbClr val="FF0000"/>
              </a:solidFill>
              <a:latin typeface="微软雅黑" panose="020B0503020204020204" pitchFamily="34" charset="-122"/>
            </a:endParaRPr>
          </a:p>
        </p:txBody>
      </p:sp>
      <p:pic>
        <p:nvPicPr>
          <p:cNvPr id="31" name="图片 30"/>
          <p:cNvPicPr>
            <a:picLocks noChangeAspect="1"/>
          </p:cNvPicPr>
          <p:nvPr>
            <p:custDataLst>
              <p:tags r:id="rId27"/>
            </p:custDataLst>
          </p:nvPr>
        </p:nvPicPr>
        <p:blipFill>
          <a:blip r:embed="rId28"/>
          <a:stretch>
            <a:fillRect/>
          </a:stretch>
        </p:blipFill>
        <p:spPr>
          <a:xfrm>
            <a:off x="8308975" y="4358005"/>
            <a:ext cx="3137535" cy="2476500"/>
          </a:xfrm>
          <a:prstGeom prst="rect">
            <a:avLst/>
          </a:prstGeom>
        </p:spPr>
      </p:pic>
      <p:sp>
        <p:nvSpPr>
          <p:cNvPr id="32" name="文本框 31"/>
          <p:cNvSpPr txBox="1"/>
          <p:nvPr>
            <p:custDataLst>
              <p:tags r:id="rId29"/>
            </p:custDataLst>
          </p:nvPr>
        </p:nvSpPr>
        <p:spPr>
          <a:xfrm>
            <a:off x="8088630" y="3262630"/>
            <a:ext cx="4103370" cy="891540"/>
          </a:xfrm>
          <a:prstGeom prst="rect">
            <a:avLst/>
          </a:prstGeom>
          <a:noFill/>
        </p:spPr>
        <p:txBody>
          <a:bodyPr wrap="square" rtlCol="0" anchor="t">
            <a:spAutoFit/>
          </a:bodyPr>
          <a:lstStyle/>
          <a:p>
            <a:pPr algn="l"/>
            <a:r>
              <a:rPr lang="zh-CN" altLang="en-US" sz="2600" b="1" kern="100">
                <a:solidFill>
                  <a:schemeClr val="tx1"/>
                </a:solidFill>
                <a:effectLst>
                  <a:outerShdw blurRad="38100" dist="19050" dir="2700000" algn="tl" rotWithShape="0">
                    <a:schemeClr val="dk1">
                      <a:alpha val="40000"/>
                    </a:schemeClr>
                  </a:outerShdw>
                </a:effectLst>
                <a:highlight>
                  <a:srgbClr val="FFFF00"/>
                </a:highlight>
                <a:latin typeface="微软雅黑" panose="020B0503020204020204" pitchFamily="34" charset="-122"/>
                <a:ea typeface="微软雅黑" panose="020B0503020204020204" pitchFamily="34" charset="-122"/>
                <a:cs typeface="Times New Roman" panose="02020603050405020304" charset="0"/>
                <a:sym typeface="+mn-ea"/>
              </a:rPr>
              <a:t>思考</a:t>
            </a:r>
            <a:r>
              <a:rPr lang="zh-CN" altLang="en-US" sz="2600" b="1" kern="1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sym typeface="+mn-ea"/>
              </a:rPr>
              <a:t>：在</a:t>
            </a:r>
            <a:r>
              <a:rPr lang="zh-CN" altLang="en-US" sz="2600" b="1" kern="1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charset="0"/>
                <a:sym typeface="+mn-ea"/>
              </a:rPr>
              <a:t>自由水</a:t>
            </a:r>
            <a:r>
              <a:rPr lang="zh-CN" altLang="en-US" sz="2600" b="1" kern="1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sym typeface="+mn-ea"/>
              </a:rPr>
              <a:t>与</a:t>
            </a:r>
            <a:r>
              <a:rPr lang="zh-CN" altLang="en-US" sz="2600" b="1" kern="1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charset="0"/>
                <a:sym typeface="+mn-ea"/>
              </a:rPr>
              <a:t>结合水</a:t>
            </a:r>
            <a:r>
              <a:rPr lang="zh-CN" altLang="en-US" sz="2600" b="1" kern="1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sym typeface="+mn-ea"/>
              </a:rPr>
              <a:t>的相互转换</a:t>
            </a:r>
            <a:r>
              <a:rPr lang="zh-CN" altLang="en-US" sz="2600" b="1" kern="100">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sym typeface="+mn-ea"/>
              </a:rPr>
              <a:t>与什么有关</a:t>
            </a:r>
            <a:r>
              <a:rPr lang="zh-CN" altLang="en-US" sz="2600" b="1" kern="1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sym typeface="+mn-ea"/>
              </a:rPr>
              <a:t>？</a:t>
            </a:r>
            <a:endParaRPr lang="zh-CN" altLang="en-US" sz="2600" b="1" kern="1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25611" name="矩形 14"/>
          <p:cNvSpPr/>
          <p:nvPr>
            <p:custDataLst>
              <p:tags r:id="rId30"/>
            </p:custDataLst>
          </p:nvPr>
        </p:nvSpPr>
        <p:spPr>
          <a:xfrm>
            <a:off x="533277" y="6040700"/>
            <a:ext cx="2316480" cy="460375"/>
          </a:xfrm>
          <a:prstGeom prst="rect">
            <a:avLst/>
          </a:prstGeom>
          <a:noFill/>
          <a:ln w="9525">
            <a:noFill/>
          </a:ln>
        </p:spPr>
        <p:txBody>
          <a:bodyPr wrap="none" anchor="t">
            <a:spAutoFit/>
          </a:bodyPr>
          <a:lstStyle/>
          <a:p>
            <a:pPr algn="ctr" fontAlgn="base">
              <a:spcBef>
                <a:spcPct val="50000"/>
              </a:spcBef>
              <a:spcAft>
                <a:spcPct val="0"/>
              </a:spcAft>
            </a:pPr>
            <a:r>
              <a:rPr lang="zh-CN" altLang="en-US" sz="2400" b="1">
                <a:solidFill>
                  <a:prstClr val="black"/>
                </a:solidFill>
                <a:latin typeface="+mj-ea"/>
                <a:ea typeface="+mj-ea"/>
              </a:rPr>
              <a:t>（与</a:t>
            </a:r>
            <a:r>
              <a:rPr lang="zh-CN" altLang="en-US" sz="2400" b="1">
                <a:solidFill>
                  <a:srgbClr val="FF33CC"/>
                </a:solidFill>
                <a:latin typeface="+mj-ea"/>
                <a:ea typeface="+mj-ea"/>
              </a:rPr>
              <a:t>温度</a:t>
            </a:r>
            <a:r>
              <a:rPr lang="zh-CN" altLang="en-US" sz="2400" b="1">
                <a:solidFill>
                  <a:prstClr val="black"/>
                </a:solidFill>
                <a:latin typeface="+mj-ea"/>
                <a:ea typeface="+mj-ea"/>
              </a:rPr>
              <a:t>有关）</a:t>
            </a:r>
            <a:endParaRPr lang="zh-CN" altLang="en-US" sz="2400" b="1">
              <a:solidFill>
                <a:prstClr val="black"/>
              </a:solidFill>
              <a:latin typeface="+mj-ea"/>
              <a:ea typeface="+mj-ea"/>
            </a:endParaRPr>
          </a:p>
        </p:txBody>
      </p:sp>
      <p:sp>
        <p:nvSpPr>
          <p:cNvPr id="36" name="文本框 35"/>
          <p:cNvSpPr txBox="1"/>
          <p:nvPr>
            <p:custDataLst>
              <p:tags r:id="rId31"/>
            </p:custDataLst>
          </p:nvPr>
        </p:nvSpPr>
        <p:spPr>
          <a:xfrm>
            <a:off x="2974975" y="3269615"/>
            <a:ext cx="1894205" cy="460375"/>
          </a:xfrm>
          <a:prstGeom prst="rect">
            <a:avLst/>
          </a:prstGeom>
          <a:noFill/>
        </p:spPr>
        <p:txBody>
          <a:bodyPr wrap="square" rtlCol="0" anchor="t">
            <a:spAutoFit/>
            <a:scene3d>
              <a:camera prst="orthographicFront"/>
              <a:lightRig rig="threePt" dir="t"/>
            </a:scene3d>
          </a:bodyPr>
          <a:lstStyle/>
          <a:p>
            <a:pPr algn="ctr" fontAlgn="base">
              <a:spcBef>
                <a:spcPct val="50000"/>
              </a:spcBef>
              <a:spcAft>
                <a:spcPct val="0"/>
              </a:spcAft>
            </a:pPr>
            <a:r>
              <a:rPr lang="zh-CN" altLang="en-US" sz="2400" b="1">
                <a:solidFill>
                  <a:schemeClr val="accent1"/>
                </a:solidFill>
                <a:effectLst>
                  <a:outerShdw blurRad="38100" dist="25400" dir="5400000" algn="ctr" rotWithShape="0">
                    <a:srgbClr val="6E747A">
                      <a:alpha val="43000"/>
                    </a:srgbClr>
                  </a:outerShdw>
                </a:effectLst>
                <a:latin typeface="宋体" panose="02010600030101010101" pitchFamily="2" charset="-122"/>
                <a:ea typeface="宋体" panose="02010600030101010101" pitchFamily="2" charset="-122"/>
                <a:cs typeface="宋体" panose="02010600030101010101" pitchFamily="2" charset="-122"/>
                <a:sym typeface="+mn-ea"/>
              </a:rPr>
              <a:t>抗逆性增强</a:t>
            </a:r>
            <a:endParaRPr lang="zh-CN" altLang="en-US" sz="2400" b="1">
              <a:solidFill>
                <a:schemeClr val="accent1"/>
              </a:solidFill>
              <a:effectLst>
                <a:outerShdw blurRad="38100" dist="25400" dir="5400000" algn="ctr" rotWithShape="0">
                  <a:srgbClr val="6E747A">
                    <a:alpha val="43000"/>
                  </a:srgbClr>
                </a:outerShdw>
              </a:effectLst>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37" name="文本框 36"/>
          <p:cNvSpPr txBox="1"/>
          <p:nvPr>
            <p:custDataLst>
              <p:tags r:id="rId32"/>
            </p:custDataLst>
          </p:nvPr>
        </p:nvSpPr>
        <p:spPr>
          <a:xfrm>
            <a:off x="-11430" y="3884295"/>
            <a:ext cx="1733550" cy="460375"/>
          </a:xfrm>
          <a:prstGeom prst="rect">
            <a:avLst/>
          </a:prstGeom>
          <a:noFill/>
        </p:spPr>
        <p:txBody>
          <a:bodyPr wrap="square" rtlCol="0" anchor="t">
            <a:spAutoFit/>
            <a:scene3d>
              <a:camera prst="orthographicFront"/>
              <a:lightRig rig="threePt" dir="t"/>
            </a:scene3d>
          </a:bodyPr>
          <a:lstStyle/>
          <a:p>
            <a:pPr algn="ctr" fontAlgn="base">
              <a:spcBef>
                <a:spcPct val="50000"/>
              </a:spcBef>
              <a:spcAft>
                <a:spcPct val="0"/>
              </a:spcAft>
            </a:pPr>
            <a:r>
              <a:rPr lang="zh-CN" altLang="en-US" sz="2400" b="1">
                <a:solidFill>
                  <a:schemeClr val="accent1"/>
                </a:solidFill>
                <a:effectLst>
                  <a:outerShdw blurRad="38100" dist="25400" dir="5400000" algn="ctr" rotWithShape="0">
                    <a:srgbClr val="6E747A">
                      <a:alpha val="43000"/>
                    </a:srgbClr>
                  </a:outerShdw>
                </a:effectLst>
                <a:latin typeface="宋体" panose="02010600030101010101" pitchFamily="2" charset="-122"/>
                <a:ea typeface="宋体" panose="02010600030101010101" pitchFamily="2" charset="-122"/>
                <a:cs typeface="宋体" panose="02010600030101010101" pitchFamily="2" charset="-122"/>
                <a:sym typeface="+mn-ea"/>
              </a:rPr>
              <a:t>抗逆性减弱</a:t>
            </a:r>
            <a:endParaRPr lang="en-US" altLang="zh-CN" sz="2400" b="1">
              <a:solidFill>
                <a:schemeClr val="accent1"/>
              </a:solidFill>
              <a:effectLst>
                <a:outerShdw blurRad="38100" dist="25400" dir="5400000" algn="ctr" rotWithShape="0">
                  <a:srgbClr val="6E747A">
                    <a:alpha val="43000"/>
                  </a:srgbClr>
                </a:outerShdw>
              </a:effectLst>
              <a:latin typeface="宋体" panose="02010600030101010101" pitchFamily="2" charset="-122"/>
              <a:ea typeface="宋体" panose="02010600030101010101" pitchFamily="2" charset="-122"/>
              <a:cs typeface="宋体" panose="02010600030101010101" pitchFamily="2" charset="-122"/>
              <a:sym typeface="+mn-ea"/>
            </a:endParaRPr>
          </a:p>
        </p:txBody>
      </p:sp>
      <p:grpSp>
        <p:nvGrpSpPr>
          <p:cNvPr id="6" name="组合 5"/>
          <p:cNvGrpSpPr/>
          <p:nvPr>
            <p:custDataLst>
              <p:tags r:id="rId33"/>
            </p:custDataLst>
          </p:nvPr>
        </p:nvGrpSpPr>
        <p:grpSpPr>
          <a:xfrm>
            <a:off x="86995" y="39370"/>
            <a:ext cx="5939155" cy="1231265"/>
            <a:chOff x="151" y="295"/>
            <a:chExt cx="9353" cy="1939"/>
          </a:xfrm>
        </p:grpSpPr>
        <p:grpSp>
          <p:nvGrpSpPr>
            <p:cNvPr id="11" name="组合 10"/>
            <p:cNvGrpSpPr/>
            <p:nvPr>
              <p:custDataLst>
                <p:tags r:id="rId34"/>
              </p:custDataLst>
            </p:nvPr>
          </p:nvGrpSpPr>
          <p:grpSpPr>
            <a:xfrm>
              <a:off x="249" y="295"/>
              <a:ext cx="7472" cy="958"/>
              <a:chOff x="587375" y="935320"/>
              <a:chExt cx="4744720" cy="608404"/>
            </a:xfrm>
          </p:grpSpPr>
          <p:sp>
            <p:nvSpPr>
              <p:cNvPr id="215" name="任意多边形: 形状 17"/>
              <p:cNvSpPr/>
              <p:nvPr>
                <p:custDataLst>
                  <p:tags r:id="rId35"/>
                </p:custDataLst>
              </p:nvPr>
            </p:nvSpPr>
            <p:spPr>
              <a:xfrm rot="5400000">
                <a:off x="3164191" y="-625490"/>
                <a:ext cx="441988" cy="377761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36"/>
                </p:custDataLst>
              </p:nvPr>
            </p:nvSpPr>
            <p:spPr>
              <a:xfrm>
                <a:off x="2369185" y="935320"/>
                <a:ext cx="2962910" cy="570901"/>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细胞中的无机物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3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38"/>
                </p:custDataLst>
              </p:nvPr>
            </p:nvSpPr>
            <p:spPr>
              <a:xfrm>
                <a:off x="1658197" y="972823"/>
                <a:ext cx="1179830" cy="570901"/>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225" name="文本框 224"/>
            <p:cNvSpPr txBox="1"/>
            <p:nvPr>
              <p:custDataLst>
                <p:tags r:id="rId39"/>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rgbClr val="4874CB"/>
                  </a:solidFill>
                  <a:highlight>
                    <a:srgbClr val="C0C0C0"/>
                  </a:highlight>
                  <a:latin typeface="Times New Roman" panose="02020603050405020304"/>
                  <a:ea typeface="微软雅黑" panose="020B0503020204020204" pitchFamily="34" charset="-122"/>
                </a:rPr>
                <a:t>1  </a:t>
              </a: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细胞中的水</a:t>
              </a:r>
              <a:endParaRPr lang="zh-CN" altLang="en-US" sz="2400" b="1">
                <a:solidFill>
                  <a:srgbClr val="4874CB"/>
                </a:solidFill>
                <a:highlight>
                  <a:srgbClr val="C0C0C0"/>
                </a:highlight>
                <a:latin typeface="微软雅黑" panose="020B0503020204020204" pitchFamily="34" charset="-122"/>
                <a:ea typeface="微软雅黑" panose="020B0503020204020204" pitchFamily="34" charset="-122"/>
              </a:endParaRPr>
            </a:p>
          </p:txBody>
        </p:sp>
      </p:grpSp>
      <p:sp>
        <p:nvSpPr>
          <p:cNvPr id="21" name="文本框 20"/>
          <p:cNvSpPr txBox="1"/>
          <p:nvPr>
            <p:custDataLst>
              <p:tags r:id="rId40"/>
            </p:custDataLst>
          </p:nvPr>
        </p:nvSpPr>
        <p:spPr>
          <a:xfrm>
            <a:off x="3386455" y="615315"/>
            <a:ext cx="5052060" cy="675640"/>
          </a:xfrm>
          <a:prstGeom prst="rect">
            <a:avLst/>
          </a:prstGeom>
        </p:spPr>
        <p:txBody>
          <a:bodyPr wrap="square">
            <a:noAutofit/>
          </a:bodyPr>
          <a:lstStyle/>
          <a:p>
            <a:pPr marL="0" indent="0" algn="just" defTabSz="266700">
              <a:lnSpc>
                <a:spcPct val="150000"/>
              </a:lnSpc>
              <a:spcBef>
                <a:spcPct val="0"/>
              </a:spcBef>
              <a:spcAft>
                <a:spcPct val="0"/>
              </a:spcAft>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水的存在形式与功能</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17" name="图片 16"/>
          <p:cNvPicPr>
            <a:picLocks noChangeAspect="1"/>
          </p:cNvPicPr>
          <p:nvPr>
            <p:custDataLst>
              <p:tags r:id="rId41"/>
            </p:custDataLst>
          </p:nvPr>
        </p:nvPicPr>
        <p:blipFill>
          <a:blip r:embed="rId42">
            <a:extLst>
              <a:ext uri="{96DAC541-7B7A-43D3-8B79-37D633B846F1}">
                <asvg:svgBlip xmlns:asvg="http://schemas.microsoft.com/office/drawing/2016/SVG/main" r:embed="rId43"/>
              </a:ext>
            </a:extLst>
          </a:blip>
          <a:stretch>
            <a:fillRect/>
          </a:stretch>
        </p:blipFill>
        <p:spPr>
          <a:xfrm>
            <a:off x="661670" y="134620"/>
            <a:ext cx="456565" cy="45656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randombar(horizont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randombar(horizont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randombar(horizontal)">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randombar(horizontal)">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randombar(horizontal)">
                                      <p:cBhvr>
                                        <p:cTn id="39" dur="500"/>
                                        <p:tgtEl>
                                          <p:spTgt spid="34"/>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randombar(horizontal)">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randombar(horizontal)">
                                      <p:cBhvr>
                                        <p:cTn id="49" dur="500"/>
                                        <p:tgtEl>
                                          <p:spTgt spid="35"/>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1000"/>
                                        <p:tgtEl>
                                          <p:spTgt spid="32"/>
                                        </p:tgtEl>
                                      </p:cBhvr>
                                    </p:animEffect>
                                    <p:anim calcmode="lin" valueType="num">
                                      <p:cBhvr>
                                        <p:cTn id="55" dur="1000" fill="hold"/>
                                        <p:tgtEl>
                                          <p:spTgt spid="32"/>
                                        </p:tgtEl>
                                        <p:attrNameLst>
                                          <p:attrName>ppt_x</p:attrName>
                                        </p:attrNameLst>
                                      </p:cBhvr>
                                      <p:tavLst>
                                        <p:tav tm="0">
                                          <p:val>
                                            <p:strVal val="#ppt_x"/>
                                          </p:val>
                                        </p:tav>
                                        <p:tav tm="100000">
                                          <p:val>
                                            <p:strVal val="#ppt_x"/>
                                          </p:val>
                                        </p:tav>
                                      </p:tavLst>
                                    </p:anim>
                                    <p:anim calcmode="lin" valueType="num">
                                      <p:cBhvr>
                                        <p:cTn id="5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fade">
                                      <p:cBhvr>
                                        <p:cTn id="61" dur="1000"/>
                                        <p:tgtEl>
                                          <p:spTgt spid="31"/>
                                        </p:tgtEl>
                                      </p:cBhvr>
                                    </p:animEffect>
                                    <p:anim calcmode="lin" valueType="num">
                                      <p:cBhvr>
                                        <p:cTn id="62" dur="1000" fill="hold"/>
                                        <p:tgtEl>
                                          <p:spTgt spid="31"/>
                                        </p:tgtEl>
                                        <p:attrNameLst>
                                          <p:attrName>ppt_x</p:attrName>
                                        </p:attrNameLst>
                                      </p:cBhvr>
                                      <p:tavLst>
                                        <p:tav tm="0">
                                          <p:val>
                                            <p:strVal val="#ppt_x"/>
                                          </p:val>
                                        </p:tav>
                                        <p:tav tm="100000">
                                          <p:val>
                                            <p:strVal val="#ppt_x"/>
                                          </p:val>
                                        </p:tav>
                                      </p:tavLst>
                                    </p:anim>
                                    <p:anim calcmode="lin" valueType="num">
                                      <p:cBhvr>
                                        <p:cTn id="63"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 presetClass="entr" presetSubtype="16" fill="hold" grpId="0" nodeType="clickEffect">
                                  <p:stCondLst>
                                    <p:cond delay="0"/>
                                  </p:stCondLst>
                                  <p:childTnLst>
                                    <p:set>
                                      <p:cBhvr>
                                        <p:cTn id="67" dur="1" fill="hold">
                                          <p:stCondLst>
                                            <p:cond delay="0"/>
                                          </p:stCondLst>
                                        </p:cTn>
                                        <p:tgtEl>
                                          <p:spTgt spid="25611"/>
                                        </p:tgtEl>
                                        <p:attrNameLst>
                                          <p:attrName>style.visibility</p:attrName>
                                        </p:attrNameLst>
                                      </p:cBhvr>
                                      <p:to>
                                        <p:strVal val="visible"/>
                                      </p:to>
                                    </p:set>
                                    <p:animEffect transition="in" filter="box(in)">
                                      <p:cBhvr>
                                        <p:cTn id="68" dur="2000"/>
                                        <p:tgtEl>
                                          <p:spTgt spid="25611"/>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49"/>
                                        </p:tgtEl>
                                        <p:attrNameLst>
                                          <p:attrName>style.visibility</p:attrName>
                                        </p:attrNameLst>
                                      </p:cBhvr>
                                      <p:to>
                                        <p:strVal val="visible"/>
                                      </p:to>
                                    </p:set>
                                    <p:animEffect transition="in" filter="fade">
                                      <p:cBhvr>
                                        <p:cTn id="73" dur="1000"/>
                                        <p:tgtEl>
                                          <p:spTgt spid="49"/>
                                        </p:tgtEl>
                                      </p:cBhvr>
                                    </p:animEffect>
                                    <p:anim calcmode="lin" valueType="num">
                                      <p:cBhvr>
                                        <p:cTn id="74" dur="1000" fill="hold"/>
                                        <p:tgtEl>
                                          <p:spTgt spid="49"/>
                                        </p:tgtEl>
                                        <p:attrNameLst>
                                          <p:attrName>ppt_x</p:attrName>
                                        </p:attrNameLst>
                                      </p:cBhvr>
                                      <p:tavLst>
                                        <p:tav tm="0">
                                          <p:val>
                                            <p:strVal val="#ppt_x"/>
                                          </p:val>
                                        </p:tav>
                                        <p:tav tm="100000">
                                          <p:val>
                                            <p:strVal val="#ppt_x"/>
                                          </p:val>
                                        </p:tav>
                                      </p:tavLst>
                                    </p:anim>
                                    <p:anim calcmode="lin" valueType="num">
                                      <p:cBhvr>
                                        <p:cTn id="75" dur="1000" fill="hold"/>
                                        <p:tgtEl>
                                          <p:spTgt spid="49"/>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55"/>
                                        </p:tgtEl>
                                        <p:attrNameLst>
                                          <p:attrName>style.visibility</p:attrName>
                                        </p:attrNameLst>
                                      </p:cBhvr>
                                      <p:to>
                                        <p:strVal val="visible"/>
                                      </p:to>
                                    </p:set>
                                    <p:animEffect transition="in" filter="fade">
                                      <p:cBhvr>
                                        <p:cTn id="78" dur="1000"/>
                                        <p:tgtEl>
                                          <p:spTgt spid="55"/>
                                        </p:tgtEl>
                                      </p:cBhvr>
                                    </p:animEffect>
                                    <p:anim calcmode="lin" valueType="num">
                                      <p:cBhvr>
                                        <p:cTn id="79" dur="1000" fill="hold"/>
                                        <p:tgtEl>
                                          <p:spTgt spid="55"/>
                                        </p:tgtEl>
                                        <p:attrNameLst>
                                          <p:attrName>ppt_x</p:attrName>
                                        </p:attrNameLst>
                                      </p:cBhvr>
                                      <p:tavLst>
                                        <p:tav tm="0">
                                          <p:val>
                                            <p:strVal val="#ppt_x"/>
                                          </p:val>
                                        </p:tav>
                                        <p:tav tm="100000">
                                          <p:val>
                                            <p:strVal val="#ppt_x"/>
                                          </p:val>
                                        </p:tav>
                                      </p:tavLst>
                                    </p:anim>
                                    <p:anim calcmode="lin" valueType="num">
                                      <p:cBhvr>
                                        <p:cTn id="80"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fade">
                                      <p:cBhvr>
                                        <p:cTn id="85" dur="1000"/>
                                        <p:tgtEl>
                                          <p:spTgt spid="29"/>
                                        </p:tgtEl>
                                      </p:cBhvr>
                                    </p:animEffect>
                                    <p:anim calcmode="lin" valueType="num">
                                      <p:cBhvr>
                                        <p:cTn id="86" dur="1000" fill="hold"/>
                                        <p:tgtEl>
                                          <p:spTgt spid="29"/>
                                        </p:tgtEl>
                                        <p:attrNameLst>
                                          <p:attrName>ppt_x</p:attrName>
                                        </p:attrNameLst>
                                      </p:cBhvr>
                                      <p:tavLst>
                                        <p:tav tm="0">
                                          <p:val>
                                            <p:strVal val="#ppt_x"/>
                                          </p:val>
                                        </p:tav>
                                        <p:tav tm="100000">
                                          <p:val>
                                            <p:strVal val="#ppt_x"/>
                                          </p:val>
                                        </p:tav>
                                      </p:tavLst>
                                    </p:anim>
                                    <p:anim calcmode="lin" valueType="num">
                                      <p:cBhvr>
                                        <p:cTn id="87" dur="1000" fill="hold"/>
                                        <p:tgtEl>
                                          <p:spTgt spid="29"/>
                                        </p:tgtEl>
                                        <p:attrNameLst>
                                          <p:attrName>ppt_y</p:attrName>
                                        </p:attrNameLst>
                                      </p:cBhvr>
                                      <p:tavLst>
                                        <p:tav tm="0">
                                          <p:val>
                                            <p:strVal val="#ppt_y+.1"/>
                                          </p:val>
                                        </p:tav>
                                        <p:tav tm="100000">
                                          <p:val>
                                            <p:strVal val="#ppt_y"/>
                                          </p:val>
                                        </p:tav>
                                      </p:tavLst>
                                    </p:anim>
                                  </p:childTnLst>
                                </p:cTn>
                              </p:par>
                              <p:par>
                                <p:cTn id="88" presetID="42" presetClass="entr" presetSubtype="0" fill="hold" grpId="0" nodeType="withEffect">
                                  <p:stCondLst>
                                    <p:cond delay="0"/>
                                  </p:stCondLst>
                                  <p:childTnLst>
                                    <p:set>
                                      <p:cBhvr>
                                        <p:cTn id="89" dur="1" fill="hold">
                                          <p:stCondLst>
                                            <p:cond delay="0"/>
                                          </p:stCondLst>
                                        </p:cTn>
                                        <p:tgtEl>
                                          <p:spTgt spid="37"/>
                                        </p:tgtEl>
                                        <p:attrNameLst>
                                          <p:attrName>style.visibility</p:attrName>
                                        </p:attrNameLst>
                                      </p:cBhvr>
                                      <p:to>
                                        <p:strVal val="visible"/>
                                      </p:to>
                                    </p:set>
                                    <p:animEffect transition="in" filter="fade">
                                      <p:cBhvr>
                                        <p:cTn id="90" dur="1000"/>
                                        <p:tgtEl>
                                          <p:spTgt spid="37"/>
                                        </p:tgtEl>
                                      </p:cBhvr>
                                    </p:animEffect>
                                    <p:anim calcmode="lin" valueType="num">
                                      <p:cBhvr>
                                        <p:cTn id="91" dur="1000" fill="hold"/>
                                        <p:tgtEl>
                                          <p:spTgt spid="37"/>
                                        </p:tgtEl>
                                        <p:attrNameLst>
                                          <p:attrName>ppt_x</p:attrName>
                                        </p:attrNameLst>
                                      </p:cBhvr>
                                      <p:tavLst>
                                        <p:tav tm="0">
                                          <p:val>
                                            <p:strVal val="#ppt_x"/>
                                          </p:val>
                                        </p:tav>
                                        <p:tav tm="100000">
                                          <p:val>
                                            <p:strVal val="#ppt_x"/>
                                          </p:val>
                                        </p:tav>
                                      </p:tavLst>
                                    </p:anim>
                                    <p:anim calcmode="lin" valueType="num">
                                      <p:cBhvr>
                                        <p:cTn id="92"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43"/>
                                        </p:tgtEl>
                                        <p:attrNameLst>
                                          <p:attrName>style.visibility</p:attrName>
                                        </p:attrNameLst>
                                      </p:cBhvr>
                                      <p:to>
                                        <p:strVal val="visible"/>
                                      </p:to>
                                    </p:set>
                                    <p:animEffect transition="in" filter="fade">
                                      <p:cBhvr>
                                        <p:cTn id="97" dur="1000"/>
                                        <p:tgtEl>
                                          <p:spTgt spid="43"/>
                                        </p:tgtEl>
                                      </p:cBhvr>
                                    </p:animEffect>
                                    <p:anim calcmode="lin" valueType="num">
                                      <p:cBhvr>
                                        <p:cTn id="98" dur="1000" fill="hold"/>
                                        <p:tgtEl>
                                          <p:spTgt spid="43"/>
                                        </p:tgtEl>
                                        <p:attrNameLst>
                                          <p:attrName>ppt_x</p:attrName>
                                        </p:attrNameLst>
                                      </p:cBhvr>
                                      <p:tavLst>
                                        <p:tav tm="0">
                                          <p:val>
                                            <p:strVal val="#ppt_x"/>
                                          </p:val>
                                        </p:tav>
                                        <p:tav tm="100000">
                                          <p:val>
                                            <p:strVal val="#ppt_x"/>
                                          </p:val>
                                        </p:tav>
                                      </p:tavLst>
                                    </p:anim>
                                    <p:anim calcmode="lin" valueType="num">
                                      <p:cBhvr>
                                        <p:cTn id="99" dur="1000" fill="hold"/>
                                        <p:tgtEl>
                                          <p:spTgt spid="43"/>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0"/>
                                  </p:stCondLst>
                                  <p:childTnLst>
                                    <p:set>
                                      <p:cBhvr>
                                        <p:cTn id="101" dur="1" fill="hold">
                                          <p:stCondLst>
                                            <p:cond delay="0"/>
                                          </p:stCondLst>
                                        </p:cTn>
                                        <p:tgtEl>
                                          <p:spTgt spid="56"/>
                                        </p:tgtEl>
                                        <p:attrNameLst>
                                          <p:attrName>style.visibility</p:attrName>
                                        </p:attrNameLst>
                                      </p:cBhvr>
                                      <p:to>
                                        <p:strVal val="visible"/>
                                      </p:to>
                                    </p:set>
                                    <p:animEffect transition="in" filter="fade">
                                      <p:cBhvr>
                                        <p:cTn id="102" dur="1000"/>
                                        <p:tgtEl>
                                          <p:spTgt spid="56"/>
                                        </p:tgtEl>
                                      </p:cBhvr>
                                    </p:animEffect>
                                    <p:anim calcmode="lin" valueType="num">
                                      <p:cBhvr>
                                        <p:cTn id="103" dur="1000" fill="hold"/>
                                        <p:tgtEl>
                                          <p:spTgt spid="56"/>
                                        </p:tgtEl>
                                        <p:attrNameLst>
                                          <p:attrName>ppt_x</p:attrName>
                                        </p:attrNameLst>
                                      </p:cBhvr>
                                      <p:tavLst>
                                        <p:tav tm="0">
                                          <p:val>
                                            <p:strVal val="#ppt_x"/>
                                          </p:val>
                                        </p:tav>
                                        <p:tav tm="100000">
                                          <p:val>
                                            <p:strVal val="#ppt_x"/>
                                          </p:val>
                                        </p:tav>
                                      </p:tavLst>
                                    </p:anim>
                                    <p:anim calcmode="lin" valueType="num">
                                      <p:cBhvr>
                                        <p:cTn id="104"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42" presetClass="entr" presetSubtype="0" fill="hold" nodeType="clickEffect">
                                  <p:stCondLst>
                                    <p:cond delay="0"/>
                                  </p:stCondLst>
                                  <p:childTnLst>
                                    <p:set>
                                      <p:cBhvr>
                                        <p:cTn id="108" dur="1" fill="hold">
                                          <p:stCondLst>
                                            <p:cond delay="0"/>
                                          </p:stCondLst>
                                        </p:cTn>
                                        <p:tgtEl>
                                          <p:spTgt spid="30"/>
                                        </p:tgtEl>
                                        <p:attrNameLst>
                                          <p:attrName>style.visibility</p:attrName>
                                        </p:attrNameLst>
                                      </p:cBhvr>
                                      <p:to>
                                        <p:strVal val="visible"/>
                                      </p:to>
                                    </p:set>
                                    <p:animEffect transition="in" filter="fade">
                                      <p:cBhvr>
                                        <p:cTn id="109" dur="1000"/>
                                        <p:tgtEl>
                                          <p:spTgt spid="30"/>
                                        </p:tgtEl>
                                      </p:cBhvr>
                                    </p:animEffect>
                                    <p:anim calcmode="lin" valueType="num">
                                      <p:cBhvr>
                                        <p:cTn id="110" dur="1000" fill="hold"/>
                                        <p:tgtEl>
                                          <p:spTgt spid="30"/>
                                        </p:tgtEl>
                                        <p:attrNameLst>
                                          <p:attrName>ppt_x</p:attrName>
                                        </p:attrNameLst>
                                      </p:cBhvr>
                                      <p:tavLst>
                                        <p:tav tm="0">
                                          <p:val>
                                            <p:strVal val="#ppt_x"/>
                                          </p:val>
                                        </p:tav>
                                        <p:tav tm="100000">
                                          <p:val>
                                            <p:strVal val="#ppt_x"/>
                                          </p:val>
                                        </p:tav>
                                      </p:tavLst>
                                    </p:anim>
                                    <p:anim calcmode="lin" valueType="num">
                                      <p:cBhvr>
                                        <p:cTn id="11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42" presetClass="entr" presetSubtype="0" fill="hold" grpId="0" nodeType="clickEffect">
                                  <p:stCondLst>
                                    <p:cond delay="0"/>
                                  </p:stCondLst>
                                  <p:childTnLst>
                                    <p:set>
                                      <p:cBhvr>
                                        <p:cTn id="115" dur="1" fill="hold">
                                          <p:stCondLst>
                                            <p:cond delay="0"/>
                                          </p:stCondLst>
                                        </p:cTn>
                                        <p:tgtEl>
                                          <p:spTgt spid="36"/>
                                        </p:tgtEl>
                                        <p:attrNameLst>
                                          <p:attrName>style.visibility</p:attrName>
                                        </p:attrNameLst>
                                      </p:cBhvr>
                                      <p:to>
                                        <p:strVal val="visible"/>
                                      </p:to>
                                    </p:set>
                                    <p:animEffect transition="in" filter="fade">
                                      <p:cBhvr>
                                        <p:cTn id="116" dur="1000"/>
                                        <p:tgtEl>
                                          <p:spTgt spid="36"/>
                                        </p:tgtEl>
                                      </p:cBhvr>
                                    </p:animEffect>
                                    <p:anim calcmode="lin" valueType="num">
                                      <p:cBhvr>
                                        <p:cTn id="117" dur="1000" fill="hold"/>
                                        <p:tgtEl>
                                          <p:spTgt spid="36"/>
                                        </p:tgtEl>
                                        <p:attrNameLst>
                                          <p:attrName>ppt_x</p:attrName>
                                        </p:attrNameLst>
                                      </p:cBhvr>
                                      <p:tavLst>
                                        <p:tav tm="0">
                                          <p:val>
                                            <p:strVal val="#ppt_x"/>
                                          </p:val>
                                        </p:tav>
                                        <p:tav tm="100000">
                                          <p:val>
                                            <p:strVal val="#ppt_x"/>
                                          </p:val>
                                        </p:tav>
                                      </p:tavLst>
                                    </p:anim>
                                    <p:anim calcmode="lin" valueType="num">
                                      <p:cBhvr>
                                        <p:cTn id="118"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P spid="18" grpId="0"/>
      <p:bldP spid="27" grpId="0" animBg="1"/>
      <p:bldP spid="28" grpId="0"/>
      <p:bldP spid="33" grpId="0"/>
      <p:bldP spid="34" grpId="0"/>
      <p:bldP spid="35" grpId="0"/>
      <p:bldP spid="25611" grpId="0"/>
      <p:bldP spid="32" grpId="0"/>
      <p:bldP spid="49" grpId="0" animBg="1"/>
      <p:bldP spid="55" grpId="0"/>
      <p:bldP spid="37" grpId="0"/>
      <p:bldP spid="43" grpId="0" animBg="1"/>
      <p:bldP spid="56" grpId="0"/>
      <p:bldP spid="3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custDataLst>
              <p:tags r:id="rId1"/>
            </p:custDataLst>
          </p:nvPr>
        </p:nvSpPr>
        <p:spPr>
          <a:xfrm>
            <a:off x="5698490" y="6087110"/>
            <a:ext cx="6388735" cy="706755"/>
          </a:xfrm>
          <a:prstGeom prst="rect">
            <a:avLst/>
          </a:prstGeom>
          <a:noFill/>
          <a:extLst>
            <a:ext uri="{909E8E84-426E-40DD-AFC4-6F175D3DCCD1}">
              <a14:hiddenFill xmlns:a14="http://schemas.microsoft.com/office/drawing/2010/main">
                <a:solidFill>
                  <a:srgbClr val="92D050"/>
                </a:solidFill>
              </a14:hiddenFill>
            </a:ext>
          </a:extLst>
        </p:spPr>
        <p:txBody>
          <a:bodyPr wrap="square">
            <a:spAutoFit/>
          </a:bodyPr>
          <a:lstStyle/>
          <a:p>
            <a:pPr algn="just">
              <a:lnSpc>
                <a:spcPct val="100000"/>
              </a:lnSpc>
              <a:spcAft>
                <a:spcPct val="0"/>
              </a:spcAft>
            </a:pPr>
            <a:r>
              <a:rPr lang="zh-CN" altLang="en-US" sz="2000">
                <a:solidFill>
                  <a:srgbClr val="7030A0"/>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结合水</a:t>
            </a:r>
            <a:r>
              <a:rPr lang="zh-CN" altLang="zh-CN" sz="2000" kern="1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rPr>
              <a:t>是细胞内的</a:t>
            </a:r>
            <a:r>
              <a:rPr lang="zh-CN" altLang="zh-CN" sz="2000" kern="100">
                <a:solidFill>
                  <a:srgbClr val="FF0000"/>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charset="0"/>
              </a:rPr>
              <a:t>结构物质</a:t>
            </a:r>
            <a:r>
              <a:rPr lang="zh-CN" altLang="zh-CN" sz="2000" kern="1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rPr>
              <a:t>，</a:t>
            </a:r>
            <a:r>
              <a:rPr lang="zh-CN" altLang="en-US" sz="2000">
                <a:solidFill>
                  <a:srgbClr val="7030A0"/>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sym typeface="+mn-ea"/>
              </a:rPr>
              <a:t>烘烤后</a:t>
            </a:r>
            <a:r>
              <a:rPr lang="zh-CN" altLang="zh-CN" sz="2000" kern="1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sym typeface="+mn-ea"/>
              </a:rPr>
              <a:t>的种子</a:t>
            </a:r>
            <a:r>
              <a:rPr lang="zh-CN" altLang="zh-CN" sz="2000" kern="100">
                <a:solidFill>
                  <a:srgbClr val="FF0000"/>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charset="0"/>
                <a:sym typeface="+mn-ea"/>
              </a:rPr>
              <a:t>失去了结合水</a:t>
            </a:r>
            <a:r>
              <a:rPr lang="zh-CN" altLang="zh-CN" sz="2000" kern="1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rPr>
              <a:t>而导致细胞</a:t>
            </a:r>
            <a:r>
              <a:rPr lang="zh-CN" altLang="en-US" sz="2000">
                <a:solidFill>
                  <a:srgbClr val="7030A0"/>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结构被破坏</a:t>
            </a:r>
            <a:r>
              <a:rPr lang="zh-CN" altLang="zh-CN" sz="2000" kern="1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rPr>
              <a:t>，细胞</a:t>
            </a:r>
            <a:r>
              <a:rPr lang="zh-CN" altLang="zh-CN" sz="2000" kern="100">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rPr>
              <a:t>死亡</a:t>
            </a:r>
            <a:r>
              <a:rPr lang="zh-CN" altLang="zh-CN" sz="2000" kern="10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Times New Roman" panose="02020603050405020304" charset="0"/>
              </a:rPr>
              <a:t>，种子</a:t>
            </a:r>
            <a:r>
              <a:rPr lang="zh-CN" altLang="en-US" sz="2000">
                <a:solidFill>
                  <a:srgbClr val="7030A0"/>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失去活性。</a:t>
            </a:r>
            <a:endParaRPr lang="zh-CN" altLang="en-US" sz="2000">
              <a:solidFill>
                <a:srgbClr val="7030A0"/>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sp>
        <p:nvSpPr>
          <p:cNvPr id="15" name="左大括号 14"/>
          <p:cNvSpPr/>
          <p:nvPr>
            <p:custDataLst>
              <p:tags r:id="rId2"/>
            </p:custDataLst>
          </p:nvPr>
        </p:nvSpPr>
        <p:spPr>
          <a:xfrm>
            <a:off x="3013710" y="2272030"/>
            <a:ext cx="121920" cy="1412875"/>
          </a:xfrm>
          <a:prstGeom prst="leftBrace">
            <a:avLst/>
          </a:prstGeom>
          <a:ln w="31750"/>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2600">
              <a:solidFill>
                <a:schemeClr val="tx1"/>
              </a:solidFill>
            </a:endParaRPr>
          </a:p>
        </p:txBody>
      </p:sp>
      <p:sp>
        <p:nvSpPr>
          <p:cNvPr id="4" name="文本框 3"/>
          <p:cNvSpPr txBox="1"/>
          <p:nvPr>
            <p:custDataLst>
              <p:tags r:id="rId3"/>
            </p:custDataLst>
          </p:nvPr>
        </p:nvSpPr>
        <p:spPr>
          <a:xfrm>
            <a:off x="480060" y="2701925"/>
            <a:ext cx="2655570" cy="491490"/>
          </a:xfrm>
          <a:prstGeom prst="rect">
            <a:avLst/>
          </a:prstGeom>
          <a:noFill/>
        </p:spPr>
        <p:txBody>
          <a:bodyPr wrap="square" rtlCol="0" anchor="t">
            <a:spAutoFit/>
          </a:bodyPr>
          <a:lstStyle/>
          <a:p>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0"/>
                <a:sym typeface="+mn-ea"/>
              </a:rPr>
              <a:t>自由水</a:t>
            </a:r>
            <a:r>
              <a:rPr lang="en-US" altLang="zh-CN" sz="2600" b="1" kern="100">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zh-CN" sz="2600" b="1" kern="100">
                <a:latin typeface="微软雅黑" panose="020B0503020204020204" pitchFamily="34" charset="-122"/>
                <a:ea typeface="微软雅黑" panose="020B0503020204020204" pitchFamily="34" charset="-122"/>
                <a:cs typeface="微软雅黑" panose="020B0503020204020204" pitchFamily="34" charset="-120"/>
                <a:sym typeface="+mn-ea"/>
              </a:rPr>
              <a:t>结合水</a:t>
            </a:r>
            <a:endParaRPr lang="zh-CN" altLang="zh-CN" sz="2600" b="1" kern="10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5" name="文本框 4"/>
          <p:cNvSpPr txBox="1"/>
          <p:nvPr>
            <p:custDataLst>
              <p:tags r:id="rId4"/>
            </p:custDataLst>
          </p:nvPr>
        </p:nvSpPr>
        <p:spPr>
          <a:xfrm>
            <a:off x="3135630" y="2026920"/>
            <a:ext cx="1463675" cy="491490"/>
          </a:xfrm>
          <a:prstGeom prst="rect">
            <a:avLst/>
          </a:prstGeom>
          <a:noFill/>
        </p:spPr>
        <p:txBody>
          <a:bodyPr wrap="square" rtlCol="0" anchor="t">
            <a:spAutoFit/>
          </a:bodyPr>
          <a:lstStyle/>
          <a:p>
            <a:r>
              <a:rPr lang="zh-CN" altLang="en-US" sz="2600" b="1"/>
              <a:t>比值高</a:t>
            </a:r>
            <a:endParaRPr lang="zh-CN" altLang="en-US" sz="2600" b="1"/>
          </a:p>
        </p:txBody>
      </p:sp>
      <p:sp>
        <p:nvSpPr>
          <p:cNvPr id="11" name="文本框 10"/>
          <p:cNvSpPr txBox="1"/>
          <p:nvPr>
            <p:custDataLst>
              <p:tags r:id="rId5"/>
            </p:custDataLst>
          </p:nvPr>
        </p:nvSpPr>
        <p:spPr>
          <a:xfrm>
            <a:off x="3135630" y="3376930"/>
            <a:ext cx="1419860" cy="491490"/>
          </a:xfrm>
          <a:prstGeom prst="rect">
            <a:avLst/>
          </a:prstGeom>
          <a:noFill/>
        </p:spPr>
        <p:txBody>
          <a:bodyPr wrap="square" rtlCol="0" anchor="t">
            <a:spAutoFit/>
          </a:bodyPr>
          <a:lstStyle/>
          <a:p>
            <a:r>
              <a:rPr lang="zh-CN" altLang="en-US" sz="2600" b="1"/>
              <a:t>比值低</a:t>
            </a:r>
            <a:endParaRPr lang="zh-CN" altLang="en-US" sz="2600" b="1"/>
          </a:p>
        </p:txBody>
      </p:sp>
      <p:cxnSp>
        <p:nvCxnSpPr>
          <p:cNvPr id="16" name="直接箭头连接符 15"/>
          <p:cNvCxnSpPr/>
          <p:nvPr>
            <p:custDataLst>
              <p:tags r:id="rId6"/>
            </p:custDataLst>
          </p:nvPr>
        </p:nvCxnSpPr>
        <p:spPr>
          <a:xfrm>
            <a:off x="4366895" y="2287588"/>
            <a:ext cx="438150" cy="0"/>
          </a:xfrm>
          <a:prstGeom prst="straightConnector1">
            <a:avLst/>
          </a:prstGeom>
          <a:ln w="38100">
            <a:tailEnd type="arrow"/>
          </a:ln>
        </p:spPr>
        <p:style>
          <a:lnRef idx="2">
            <a:schemeClr val="accent1"/>
          </a:lnRef>
          <a:fillRef idx="0">
            <a:srgbClr val="FFFFFF"/>
          </a:fillRef>
          <a:effectRef idx="0">
            <a:srgbClr val="FFFFFF"/>
          </a:effectRef>
          <a:fontRef idx="minor">
            <a:schemeClr val="tx1"/>
          </a:fontRef>
        </p:style>
      </p:cxnSp>
      <p:sp>
        <p:nvSpPr>
          <p:cNvPr id="12" name="文本框 11"/>
          <p:cNvSpPr txBox="1"/>
          <p:nvPr>
            <p:custDataLst>
              <p:tags r:id="rId7"/>
            </p:custDataLst>
          </p:nvPr>
        </p:nvSpPr>
        <p:spPr>
          <a:xfrm>
            <a:off x="4681855" y="1811020"/>
            <a:ext cx="7193915" cy="891540"/>
          </a:xfrm>
          <a:prstGeom prst="rect">
            <a:avLst/>
          </a:prstGeom>
          <a:noFill/>
        </p:spPr>
        <p:txBody>
          <a:bodyPr wrap="square" rtlCol="0" anchor="t">
            <a:spAutoFit/>
          </a:bodyPr>
          <a:lstStyle/>
          <a:p>
            <a:pPr>
              <a:lnSpc>
                <a:spcPct val="100000"/>
              </a:lnSpc>
            </a:pPr>
            <a:r>
              <a:rPr lang="zh-CN" altLang="en-US" sz="2600" b="1">
                <a:sym typeface="+mn-ea"/>
              </a:rPr>
              <a:t>代谢强度</a:t>
            </a:r>
            <a:r>
              <a:rPr lang="zh-CN" altLang="zh-CN" sz="2600" b="1" u="sng">
                <a:solidFill>
                  <a:schemeClr val="bg1"/>
                </a:solidFill>
                <a:uFill>
                  <a:solidFill>
                    <a:schemeClr val="tx1"/>
                  </a:solidFill>
                </a:uFill>
                <a:latin typeface="Times New Roman" panose="02020603050405020304"/>
                <a:cs typeface="Times New Roman" panose="02020603050405020304" charset="0"/>
                <a:sym typeface="+mn-ea"/>
              </a:rPr>
              <a:t>旺盛</a:t>
            </a:r>
            <a:r>
              <a:rPr lang="en-US" altLang="zh-CN" sz="2600" b="1"/>
              <a:t>,</a:t>
            </a:r>
            <a:r>
              <a:rPr lang="zh-CN" altLang="en-US" sz="2600" b="1"/>
              <a:t>但抗逆性</a:t>
            </a:r>
            <a:r>
              <a:rPr lang="zh-CN" altLang="zh-CN" sz="2600" b="1" u="sng">
                <a:solidFill>
                  <a:schemeClr val="bg1"/>
                </a:solidFill>
                <a:uFill>
                  <a:solidFill>
                    <a:schemeClr val="tx1"/>
                  </a:solidFill>
                </a:uFill>
                <a:latin typeface="Times New Roman" panose="02020603050405020304"/>
                <a:cs typeface="Times New Roman" panose="02020603050405020304" charset="0"/>
                <a:sym typeface="+mn-ea"/>
              </a:rPr>
              <a:t>差</a:t>
            </a:r>
            <a:r>
              <a:rPr lang="en-US" altLang="zh-CN" sz="2600" b="1" u="sng">
                <a:solidFill>
                  <a:schemeClr val="bg1"/>
                </a:solidFill>
                <a:uFill>
                  <a:solidFill>
                    <a:schemeClr val="tx1"/>
                  </a:solidFill>
                </a:uFill>
                <a:latin typeface="Times New Roman" panose="02020603050405020304"/>
                <a:cs typeface="Times New Roman" panose="02020603050405020304" charset="0"/>
                <a:sym typeface="+mn-ea"/>
              </a:rPr>
              <a:t>  </a:t>
            </a:r>
            <a:r>
              <a:rPr lang="en-US" altLang="zh-CN" sz="2600" b="1"/>
              <a:t>,</a:t>
            </a:r>
            <a:endParaRPr lang="en-US" altLang="zh-CN" sz="2600" b="1"/>
          </a:p>
          <a:p>
            <a:pPr>
              <a:lnSpc>
                <a:spcPct val="100000"/>
              </a:lnSpc>
            </a:pPr>
            <a:r>
              <a:rPr lang="zh-CN" altLang="en-US" sz="2600" b="1"/>
              <a:t>如</a:t>
            </a:r>
            <a:r>
              <a:rPr lang="zh-CN" altLang="en-US" sz="2600" b="1">
                <a:solidFill>
                  <a:srgbClr val="7030A0"/>
                </a:solidFill>
                <a:effectLst>
                  <a:outerShdw blurRad="38100" dist="25400" dir="5400000" algn="ctr" rotWithShape="0">
                    <a:srgbClr val="6E747A">
                      <a:alpha val="43000"/>
                    </a:srgbClr>
                  </a:outerShdw>
                </a:effectLst>
              </a:rPr>
              <a:t>癌细胞、萌发的种子、分生组织细胞</a:t>
            </a:r>
            <a:r>
              <a:rPr lang="zh-CN" altLang="en-US" sz="2600" b="1"/>
              <a:t>等比值低</a:t>
            </a:r>
            <a:endParaRPr lang="zh-CN" altLang="en-US" sz="2600" b="1"/>
          </a:p>
        </p:txBody>
      </p:sp>
      <p:sp>
        <p:nvSpPr>
          <p:cNvPr id="13" name="文本框 12"/>
          <p:cNvSpPr txBox="1"/>
          <p:nvPr>
            <p:custDataLst>
              <p:tags r:id="rId8"/>
            </p:custDataLst>
          </p:nvPr>
        </p:nvSpPr>
        <p:spPr>
          <a:xfrm>
            <a:off x="4805045" y="3231515"/>
            <a:ext cx="7070725" cy="891540"/>
          </a:xfrm>
          <a:prstGeom prst="rect">
            <a:avLst/>
          </a:prstGeom>
          <a:noFill/>
        </p:spPr>
        <p:txBody>
          <a:bodyPr wrap="square" rtlCol="0" anchor="t">
            <a:spAutoFit/>
          </a:bodyPr>
          <a:lstStyle/>
          <a:p>
            <a:r>
              <a:rPr lang="zh-CN" altLang="en-US" sz="2600" b="1"/>
              <a:t>代谢强度</a:t>
            </a:r>
            <a:r>
              <a:rPr lang="zh-CN" altLang="zh-CN" sz="2600" b="1" u="sng">
                <a:solidFill>
                  <a:schemeClr val="bg1"/>
                </a:solidFill>
                <a:uFill>
                  <a:solidFill>
                    <a:schemeClr val="tx1"/>
                  </a:solidFill>
                </a:uFill>
                <a:latin typeface="Times New Roman" panose="02020603050405020304"/>
                <a:cs typeface="Times New Roman" panose="02020603050405020304" charset="0"/>
                <a:sym typeface="+mn-ea"/>
              </a:rPr>
              <a:t>弱</a:t>
            </a:r>
            <a:r>
              <a:rPr lang="en-US" altLang="zh-CN" sz="2600" b="1" u="sng">
                <a:solidFill>
                  <a:schemeClr val="bg1"/>
                </a:solidFill>
                <a:uFill>
                  <a:solidFill>
                    <a:schemeClr val="tx1"/>
                  </a:solidFill>
                </a:uFill>
                <a:latin typeface="Times New Roman" panose="02020603050405020304"/>
                <a:cs typeface="Times New Roman" panose="02020603050405020304" charset="0"/>
                <a:sym typeface="+mn-ea"/>
              </a:rPr>
              <a:t>  </a:t>
            </a:r>
            <a:r>
              <a:rPr lang="en-US" altLang="zh-CN" sz="2600" b="1"/>
              <a:t>,</a:t>
            </a:r>
            <a:r>
              <a:rPr lang="zh-CN" altLang="en-US" sz="2600" b="1"/>
              <a:t>但抗逆性</a:t>
            </a:r>
            <a:r>
              <a:rPr lang="zh-CN" altLang="zh-CN" sz="2600" b="1" u="sng">
                <a:solidFill>
                  <a:schemeClr val="bg1"/>
                </a:solidFill>
                <a:uFill>
                  <a:solidFill>
                    <a:schemeClr val="tx1"/>
                  </a:solidFill>
                </a:uFill>
                <a:latin typeface="Times New Roman" panose="02020603050405020304"/>
                <a:cs typeface="Times New Roman" panose="02020603050405020304" charset="0"/>
                <a:sym typeface="+mn-ea"/>
              </a:rPr>
              <a:t>增</a:t>
            </a:r>
            <a:r>
              <a:rPr lang="en-US" altLang="zh-CN" sz="2600" b="1" u="sng">
                <a:solidFill>
                  <a:schemeClr val="bg1"/>
                </a:solidFill>
                <a:uFill>
                  <a:solidFill>
                    <a:schemeClr val="tx1"/>
                  </a:solidFill>
                </a:uFill>
                <a:latin typeface="Times New Roman" panose="02020603050405020304"/>
                <a:cs typeface="Times New Roman" panose="02020603050405020304" charset="0"/>
                <a:sym typeface="+mn-ea"/>
              </a:rPr>
              <a:t>   </a:t>
            </a:r>
            <a:r>
              <a:rPr lang="zh-CN" altLang="zh-CN" sz="2600" b="1" u="sng">
                <a:solidFill>
                  <a:schemeClr val="bg1"/>
                </a:solidFill>
                <a:uFill>
                  <a:solidFill>
                    <a:schemeClr val="tx1"/>
                  </a:solidFill>
                </a:uFill>
                <a:latin typeface="Times New Roman" panose="02020603050405020304"/>
                <a:cs typeface="Times New Roman" panose="02020603050405020304" charset="0"/>
                <a:sym typeface="+mn-ea"/>
              </a:rPr>
              <a:t>强</a:t>
            </a:r>
            <a:r>
              <a:rPr lang="en-US" altLang="zh-CN" sz="2600" b="1"/>
              <a:t>,</a:t>
            </a:r>
            <a:endParaRPr lang="en-US" altLang="zh-CN" sz="2600" b="1"/>
          </a:p>
          <a:p>
            <a:r>
              <a:rPr lang="zh-CN" altLang="en-US" sz="2600" b="1"/>
              <a:t>如</a:t>
            </a:r>
            <a:r>
              <a:rPr lang="zh-CN" altLang="en-US" sz="2600" b="1">
                <a:solidFill>
                  <a:srgbClr val="7030A0"/>
                </a:solidFill>
                <a:effectLst>
                  <a:outerShdw blurRad="38100" dist="25400" dir="5400000" algn="ctr" rotWithShape="0">
                    <a:srgbClr val="6E747A">
                      <a:alpha val="43000"/>
                    </a:srgbClr>
                  </a:outerShdw>
                </a:effectLst>
              </a:rPr>
              <a:t>干种子、越冬植物、细菌芽孢</a:t>
            </a:r>
            <a:r>
              <a:rPr lang="zh-CN" altLang="en-US" sz="2600" b="1"/>
              <a:t>等</a:t>
            </a:r>
            <a:endParaRPr lang="zh-CN" altLang="en-US" sz="2600" b="1"/>
          </a:p>
        </p:txBody>
      </p:sp>
      <p:cxnSp>
        <p:nvCxnSpPr>
          <p:cNvPr id="14" name="直接箭头连接符 13"/>
          <p:cNvCxnSpPr/>
          <p:nvPr>
            <p:custDataLst>
              <p:tags r:id="rId9"/>
            </p:custDataLst>
          </p:nvPr>
        </p:nvCxnSpPr>
        <p:spPr>
          <a:xfrm>
            <a:off x="4366895" y="3685223"/>
            <a:ext cx="438150" cy="0"/>
          </a:xfrm>
          <a:prstGeom prst="straightConnector1">
            <a:avLst/>
          </a:prstGeom>
          <a:ln w="38100">
            <a:tailEnd type="arrow"/>
          </a:ln>
        </p:spPr>
        <p:style>
          <a:lnRef idx="2">
            <a:schemeClr val="accent1"/>
          </a:lnRef>
          <a:fillRef idx="0">
            <a:srgbClr val="FFFFFF"/>
          </a:fillRef>
          <a:effectRef idx="0">
            <a:srgbClr val="FFFFFF"/>
          </a:effectRef>
          <a:fontRef idx="minor">
            <a:schemeClr val="tx1"/>
          </a:fontRef>
        </p:style>
      </p:cxnSp>
      <p:sp>
        <p:nvSpPr>
          <p:cNvPr id="6" name="矩形 5"/>
          <p:cNvSpPr/>
          <p:nvPr>
            <p:custDataLst>
              <p:tags r:id="rId10"/>
            </p:custDataLst>
          </p:nvPr>
        </p:nvSpPr>
        <p:spPr>
          <a:xfrm>
            <a:off x="198432" y="1177016"/>
            <a:ext cx="11444850" cy="720725"/>
          </a:xfrm>
          <a:prstGeom prst="rect">
            <a:avLst/>
          </a:prstGeom>
        </p:spPr>
        <p:txBody>
          <a:bodyPr wrap="square" lIns="121898" tIns="60948" rIns="121898" bIns="60948">
            <a:spAutoFit/>
          </a:bodyPr>
          <a:lstStyle/>
          <a:p>
            <a:pPr algn="just">
              <a:lnSpc>
                <a:spcPct val="150000"/>
              </a:lnSpc>
              <a:spcAft>
                <a:spcPct val="0"/>
              </a:spcAft>
              <a:tabLst>
                <a:tab pos="1620520" algn="l"/>
              </a:tabLst>
            </a:pPr>
            <a:r>
              <a:rPr lang="en-US" sz="26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zh-CN" sz="26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自由水</a:t>
            </a:r>
            <a:r>
              <a:rPr lang="en-US" altLang="zh-CN" sz="26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6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结合水的比值与代谢、抗逆性的关系</a:t>
            </a:r>
            <a:endParaRPr lang="zh-CN" altLang="zh-CN" sz="2600" b="1" kern="10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文本框 8"/>
          <p:cNvSpPr txBox="1"/>
          <p:nvPr>
            <p:custDataLst>
              <p:tags r:id="rId11"/>
            </p:custDataLst>
          </p:nvPr>
        </p:nvSpPr>
        <p:spPr>
          <a:xfrm>
            <a:off x="6036310" y="1799590"/>
            <a:ext cx="1085215" cy="491490"/>
          </a:xfrm>
          <a:prstGeom prst="rect">
            <a:avLst/>
          </a:prstGeom>
          <a:noFill/>
        </p:spPr>
        <p:txBody>
          <a:bodyPr wrap="square" rtlCol="0" anchor="t">
            <a:spAutoFit/>
          </a:bodyPr>
          <a:lstStyle/>
          <a:p>
            <a:pPr algn="l">
              <a:buClrTx/>
              <a:buSzTx/>
              <a:buFontTx/>
            </a:pPr>
            <a:r>
              <a:rPr lang="zh-CN" altLang="en-US" sz="2600" b="1">
                <a:solidFill>
                  <a:srgbClr val="C00000"/>
                </a:solidFill>
                <a:latin typeface="Times New Roman" panose="02020603050405020304"/>
                <a:cs typeface="Times New Roman" panose="02020603050405020304" charset="0"/>
              </a:rPr>
              <a:t>旺盛</a:t>
            </a:r>
            <a:endParaRPr lang="zh-CN" altLang="en-US" sz="2600" b="1">
              <a:solidFill>
                <a:srgbClr val="C00000"/>
              </a:solidFill>
              <a:latin typeface="Times New Roman" panose="02020603050405020304"/>
              <a:cs typeface="Times New Roman" panose="02020603050405020304" charset="0"/>
            </a:endParaRPr>
          </a:p>
        </p:txBody>
      </p:sp>
      <p:sp>
        <p:nvSpPr>
          <p:cNvPr id="10" name="文本框 9"/>
          <p:cNvSpPr txBox="1"/>
          <p:nvPr>
            <p:custDataLst>
              <p:tags r:id="rId12"/>
            </p:custDataLst>
          </p:nvPr>
        </p:nvSpPr>
        <p:spPr>
          <a:xfrm>
            <a:off x="8235315" y="1799590"/>
            <a:ext cx="560705" cy="491490"/>
          </a:xfrm>
          <a:prstGeom prst="rect">
            <a:avLst/>
          </a:prstGeom>
          <a:noFill/>
        </p:spPr>
        <p:txBody>
          <a:bodyPr wrap="square" rtlCol="0" anchor="t">
            <a:spAutoFit/>
          </a:bodyPr>
          <a:lstStyle/>
          <a:p>
            <a:r>
              <a:rPr lang="zh-CN" altLang="en-US" sz="2600" b="1">
                <a:solidFill>
                  <a:srgbClr val="C00000"/>
                </a:solidFill>
                <a:latin typeface="Times New Roman" panose="02020603050405020304"/>
                <a:cs typeface="Times New Roman" panose="02020603050405020304" charset="0"/>
                <a:sym typeface="+mn-ea"/>
              </a:rPr>
              <a:t>差</a:t>
            </a:r>
            <a:endParaRPr lang="zh-CN" altLang="en-US" sz="2600" b="1">
              <a:solidFill>
                <a:srgbClr val="C00000"/>
              </a:solidFill>
              <a:latin typeface="Times New Roman" panose="02020603050405020304"/>
              <a:cs typeface="Times New Roman" panose="02020603050405020304" charset="0"/>
              <a:sym typeface="+mn-ea"/>
            </a:endParaRPr>
          </a:p>
        </p:txBody>
      </p:sp>
      <p:sp>
        <p:nvSpPr>
          <p:cNvPr id="17" name="文本框 16"/>
          <p:cNvSpPr txBox="1"/>
          <p:nvPr>
            <p:custDataLst>
              <p:tags r:id="rId13"/>
            </p:custDataLst>
          </p:nvPr>
        </p:nvSpPr>
        <p:spPr>
          <a:xfrm>
            <a:off x="6285230" y="3190240"/>
            <a:ext cx="511175" cy="491490"/>
          </a:xfrm>
          <a:prstGeom prst="rect">
            <a:avLst/>
          </a:prstGeom>
          <a:noFill/>
        </p:spPr>
        <p:txBody>
          <a:bodyPr wrap="square" rtlCol="0" anchor="t">
            <a:spAutoFit/>
          </a:bodyPr>
          <a:lstStyle/>
          <a:p>
            <a:r>
              <a:rPr lang="zh-CN" altLang="en-US" sz="2600" b="1">
                <a:solidFill>
                  <a:srgbClr val="C00000"/>
                </a:solidFill>
                <a:latin typeface="Times New Roman" panose="02020603050405020304"/>
                <a:cs typeface="Times New Roman" panose="02020603050405020304" charset="0"/>
                <a:sym typeface="+mn-ea"/>
              </a:rPr>
              <a:t>弱</a:t>
            </a:r>
            <a:endParaRPr lang="zh-CN" altLang="en-US" sz="2600" b="1">
              <a:solidFill>
                <a:srgbClr val="C00000"/>
              </a:solidFill>
              <a:latin typeface="Times New Roman" panose="02020603050405020304"/>
              <a:cs typeface="Times New Roman" panose="02020603050405020304" charset="0"/>
              <a:sym typeface="+mn-ea"/>
            </a:endParaRPr>
          </a:p>
        </p:txBody>
      </p:sp>
      <p:sp>
        <p:nvSpPr>
          <p:cNvPr id="18" name="文本框 17"/>
          <p:cNvSpPr txBox="1"/>
          <p:nvPr>
            <p:custDataLst>
              <p:tags r:id="rId14"/>
            </p:custDataLst>
          </p:nvPr>
        </p:nvSpPr>
        <p:spPr>
          <a:xfrm>
            <a:off x="8103235" y="3193415"/>
            <a:ext cx="866775" cy="491490"/>
          </a:xfrm>
          <a:prstGeom prst="rect">
            <a:avLst/>
          </a:prstGeom>
          <a:noFill/>
        </p:spPr>
        <p:txBody>
          <a:bodyPr wrap="square" rtlCol="0" anchor="t">
            <a:spAutoFit/>
          </a:bodyPr>
          <a:lstStyle/>
          <a:p>
            <a:r>
              <a:rPr lang="zh-CN" altLang="en-US" sz="2600" b="1">
                <a:solidFill>
                  <a:srgbClr val="C00000"/>
                </a:solidFill>
                <a:latin typeface="Times New Roman" panose="02020603050405020304"/>
                <a:cs typeface="Times New Roman" panose="02020603050405020304" charset="0"/>
                <a:sym typeface="+mn-ea"/>
              </a:rPr>
              <a:t>增强</a:t>
            </a:r>
            <a:endParaRPr lang="zh-CN" altLang="en-US" sz="2600" b="1">
              <a:solidFill>
                <a:srgbClr val="C00000"/>
              </a:solidFill>
              <a:latin typeface="Times New Roman" panose="02020603050405020304"/>
              <a:cs typeface="Times New Roman" panose="02020603050405020304" charset="0"/>
              <a:sym typeface="+mn-ea"/>
            </a:endParaRPr>
          </a:p>
        </p:txBody>
      </p:sp>
      <p:sp>
        <p:nvSpPr>
          <p:cNvPr id="101" name="文本框 100"/>
          <p:cNvSpPr txBox="1"/>
          <p:nvPr>
            <p:custDataLst>
              <p:tags r:id="rId15"/>
            </p:custDataLst>
          </p:nvPr>
        </p:nvSpPr>
        <p:spPr>
          <a:xfrm>
            <a:off x="135890" y="4129405"/>
            <a:ext cx="5485130" cy="521970"/>
          </a:xfrm>
          <a:prstGeom prst="rect">
            <a:avLst/>
          </a:prstGeom>
          <a:solidFill>
            <a:schemeClr val="accent6">
              <a:lumMod val="20000"/>
              <a:lumOff val="80000"/>
            </a:schemeClr>
          </a:solidFill>
        </p:spPr>
        <p:txBody>
          <a:bodyPr wrap="square">
            <a:noAutofit/>
          </a:bodyPr>
          <a:lstStyle/>
          <a:p>
            <a:pPr marL="457200" lvl="0" indent="-457200" algn="just" defTabSz="266700">
              <a:buClrTx/>
              <a:buSzTx/>
              <a:buFont typeface="Wingdings" panose="05000000000000000000" charset="0"/>
              <a:buChar char="Ø"/>
              <a:tabLst>
                <a:tab pos="5715000" algn="l"/>
              </a:tabLst>
            </a:pPr>
            <a:r>
              <a:rPr lang="zh-CN" altLang="en-US" sz="2600" b="1">
                <a:solidFill>
                  <a:srgbClr val="FF0000"/>
                </a:solidFill>
                <a:latin typeface="微软雅黑" panose="020B0503020204020204" pitchFamily="34" charset="-122"/>
                <a:ea typeface="微软雅黑" panose="020B0503020204020204" pitchFamily="34" charset="-122"/>
                <a:cs typeface="黑体" panose="02010609060101010101" charset="-122"/>
                <a:sym typeface="+mn-ea"/>
              </a:rPr>
              <a:t>思考：</a:t>
            </a:r>
            <a:r>
              <a:rPr lang="zh-CN" altLang="en-US" sz="2600" b="1">
                <a:solidFill>
                  <a:schemeClr val="tx1"/>
                </a:solidFill>
                <a:latin typeface="微软雅黑" panose="020B0503020204020204" pitchFamily="34" charset="-122"/>
                <a:ea typeface="微软雅黑" panose="020B0503020204020204" pitchFamily="34" charset="-122"/>
                <a:cs typeface="黑体" panose="02010609060101010101" charset="-122"/>
                <a:sym typeface="+mn-ea"/>
              </a:rPr>
              <a:t>下列种子失去的是什么水？</a:t>
            </a:r>
            <a:endParaRPr lang="zh-CN" altLang="en-US" sz="2600" b="1">
              <a:solidFill>
                <a:schemeClr val="tx1"/>
              </a:solidFill>
              <a:latin typeface="微软雅黑" panose="020B0503020204020204" pitchFamily="34" charset="-122"/>
              <a:ea typeface="微软雅黑" panose="020B0503020204020204" pitchFamily="34" charset="-122"/>
              <a:cs typeface="黑体" panose="02010609060101010101" charset="-122"/>
              <a:sym typeface="+mn-ea"/>
            </a:endParaRPr>
          </a:p>
        </p:txBody>
      </p:sp>
      <p:sp>
        <p:nvSpPr>
          <p:cNvPr id="20" name="文本框 19"/>
          <p:cNvSpPr txBox="1"/>
          <p:nvPr>
            <p:custDataLst>
              <p:tags r:id="rId16"/>
            </p:custDataLst>
          </p:nvPr>
        </p:nvSpPr>
        <p:spPr>
          <a:xfrm>
            <a:off x="449580" y="4963478"/>
            <a:ext cx="1104900" cy="530860"/>
          </a:xfrm>
          <a:prstGeom prst="rect">
            <a:avLst/>
          </a:prstGeom>
          <a:noFill/>
        </p:spPr>
        <p:txBody>
          <a:bodyPr wrap="square" rtlCol="0" anchor="t">
            <a:spAutoFit/>
            <a:scene3d>
              <a:camera prst="orthographicFront"/>
              <a:lightRig rig="threePt" dir="t"/>
            </a:scene3d>
          </a:bodyPr>
          <a:lstStyle/>
          <a:p>
            <a:pPr algn="l">
              <a:lnSpc>
                <a:spcPct val="110000"/>
              </a:lnSpc>
            </a:pPr>
            <a:r>
              <a:rPr lang="zh-CN" altLang="en-US" sz="2600" b="1">
                <a:solidFill>
                  <a:schemeClr val="tx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种子</a:t>
            </a:r>
            <a:r>
              <a:rPr lang="zh-CN" altLang="en-US" sz="2600" b="1" spc="-49">
                <a:solidFill>
                  <a:schemeClr val="tx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600" b="1" spc="-49">
              <a:solidFill>
                <a:schemeClr val="tx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cxnSp>
        <p:nvCxnSpPr>
          <p:cNvPr id="21" name="直接箭头连接符 20"/>
          <p:cNvCxnSpPr/>
          <p:nvPr>
            <p:custDataLst>
              <p:tags r:id="rId17"/>
            </p:custDataLst>
          </p:nvPr>
        </p:nvCxnSpPr>
        <p:spPr>
          <a:xfrm flipV="1">
            <a:off x="1324610" y="5241290"/>
            <a:ext cx="1159510" cy="12700"/>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22" name="文本框 21"/>
          <p:cNvSpPr txBox="1"/>
          <p:nvPr>
            <p:custDataLst>
              <p:tags r:id="rId18"/>
            </p:custDataLst>
          </p:nvPr>
        </p:nvSpPr>
        <p:spPr>
          <a:xfrm>
            <a:off x="2668905" y="4963478"/>
            <a:ext cx="1104900" cy="530860"/>
          </a:xfrm>
          <a:prstGeom prst="rect">
            <a:avLst/>
          </a:prstGeom>
          <a:noFill/>
        </p:spPr>
        <p:txBody>
          <a:bodyPr wrap="square" rtlCol="0" anchor="t">
            <a:spAutoFit/>
            <a:scene3d>
              <a:camera prst="orthographicFront"/>
              <a:lightRig rig="threePt" dir="t"/>
            </a:scene3d>
          </a:bodyPr>
          <a:lstStyle/>
          <a:p>
            <a:pPr algn="l">
              <a:lnSpc>
                <a:spcPct val="110000"/>
              </a:lnSpc>
            </a:pPr>
            <a:r>
              <a:rPr lang="zh-CN" altLang="en-US" sz="2600" b="1" spc="-49">
                <a:solidFill>
                  <a:schemeClr val="tx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晒干   </a:t>
            </a:r>
            <a:endParaRPr lang="zh-CN" altLang="en-US" sz="2600" b="1" spc="-49">
              <a:solidFill>
                <a:schemeClr val="tx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cxnSp>
        <p:nvCxnSpPr>
          <p:cNvPr id="24" name="曲线连接符 23"/>
          <p:cNvCxnSpPr/>
          <p:nvPr>
            <p:custDataLst>
              <p:tags r:id="rId19"/>
            </p:custDataLst>
          </p:nvPr>
        </p:nvCxnSpPr>
        <p:spPr>
          <a:xfrm rot="5400000" flipV="1">
            <a:off x="1223645" y="5434965"/>
            <a:ext cx="756920" cy="431165"/>
          </a:xfrm>
          <a:prstGeom prst="curvedConnector3">
            <a:avLst>
              <a:gd name="adj1" fmla="val 50042"/>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25" name="文本框 24"/>
          <p:cNvSpPr txBox="1"/>
          <p:nvPr>
            <p:custDataLst>
              <p:tags r:id="rId20"/>
            </p:custDataLst>
          </p:nvPr>
        </p:nvSpPr>
        <p:spPr>
          <a:xfrm>
            <a:off x="1228725" y="6011545"/>
            <a:ext cx="2823210" cy="530860"/>
          </a:xfrm>
          <a:prstGeom prst="rect">
            <a:avLst/>
          </a:prstGeom>
          <a:noFill/>
        </p:spPr>
        <p:txBody>
          <a:bodyPr wrap="square" rtlCol="0" anchor="t">
            <a:spAutoFit/>
          </a:bodyPr>
          <a:lstStyle/>
          <a:p>
            <a:pPr algn="ctr">
              <a:lnSpc>
                <a:spcPct val="110000"/>
              </a:lnSpc>
            </a:pPr>
            <a:r>
              <a:rPr lang="zh-CN" altLang="en-US" sz="2600" b="1" spc="-49">
                <a:ln w="3175">
                  <a:noFill/>
                </a:ln>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自由水（大部分）   </a:t>
            </a:r>
            <a:endParaRPr lang="zh-CN" altLang="en-US" sz="2600" b="1" spc="-49">
              <a:ln w="3175">
                <a:noFill/>
              </a:ln>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6" name="文本框 25"/>
          <p:cNvSpPr txBox="1"/>
          <p:nvPr>
            <p:custDataLst>
              <p:tags r:id="rId21"/>
            </p:custDataLst>
          </p:nvPr>
        </p:nvSpPr>
        <p:spPr>
          <a:xfrm>
            <a:off x="2274570" y="5347335"/>
            <a:ext cx="1763395" cy="530860"/>
          </a:xfrm>
          <a:prstGeom prst="rect">
            <a:avLst/>
          </a:prstGeom>
          <a:noFill/>
        </p:spPr>
        <p:txBody>
          <a:bodyPr wrap="square" rtlCol="0" anchor="t">
            <a:spAutoFit/>
          </a:bodyPr>
          <a:lstStyle/>
          <a:p>
            <a:pPr algn="ctr">
              <a:lnSpc>
                <a:spcPct val="110000"/>
              </a:lnSpc>
            </a:pPr>
            <a:r>
              <a:rPr lang="zh-CN" altLang="en-US" sz="2600" b="1" spc="-49">
                <a:ln w="31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（可萌发）   </a:t>
            </a:r>
            <a:endParaRPr lang="zh-CN" altLang="en-US" sz="2600" b="1" spc="-49">
              <a:ln w="31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cxnSp>
        <p:nvCxnSpPr>
          <p:cNvPr id="27" name="直接箭头连接符 26"/>
          <p:cNvCxnSpPr/>
          <p:nvPr>
            <p:custDataLst>
              <p:tags r:id="rId22"/>
            </p:custDataLst>
          </p:nvPr>
        </p:nvCxnSpPr>
        <p:spPr>
          <a:xfrm>
            <a:off x="3683000" y="5254625"/>
            <a:ext cx="1316355" cy="6985"/>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cxnSp>
        <p:nvCxnSpPr>
          <p:cNvPr id="28" name="曲线连接符 27"/>
          <p:cNvCxnSpPr/>
          <p:nvPr>
            <p:custDataLst>
              <p:tags r:id="rId23"/>
            </p:custDataLst>
          </p:nvPr>
        </p:nvCxnSpPr>
        <p:spPr>
          <a:xfrm rot="5400000" flipV="1">
            <a:off x="3558540" y="5487035"/>
            <a:ext cx="798195" cy="368300"/>
          </a:xfrm>
          <a:prstGeom prst="curvedConnector3">
            <a:avLst>
              <a:gd name="adj1" fmla="val 50000"/>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29" name="文本框 28"/>
          <p:cNvSpPr txBox="1"/>
          <p:nvPr>
            <p:custDataLst>
              <p:tags r:id="rId24"/>
            </p:custDataLst>
          </p:nvPr>
        </p:nvSpPr>
        <p:spPr>
          <a:xfrm>
            <a:off x="5032375" y="4963478"/>
            <a:ext cx="1104900" cy="530860"/>
          </a:xfrm>
          <a:prstGeom prst="rect">
            <a:avLst/>
          </a:prstGeom>
          <a:noFill/>
        </p:spPr>
        <p:txBody>
          <a:bodyPr wrap="square" rtlCol="0" anchor="t">
            <a:spAutoFit/>
            <a:scene3d>
              <a:camera prst="orthographicFront"/>
              <a:lightRig rig="threePt" dir="t"/>
            </a:scene3d>
          </a:bodyPr>
          <a:lstStyle/>
          <a:p>
            <a:pPr algn="l">
              <a:lnSpc>
                <a:spcPct val="110000"/>
              </a:lnSpc>
            </a:pPr>
            <a:r>
              <a:rPr lang="zh-CN" altLang="en-US" sz="2600" b="1" spc="-49">
                <a:solidFill>
                  <a:schemeClr val="tx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烘烤 </a:t>
            </a:r>
            <a:endParaRPr lang="zh-CN" altLang="en-US" sz="2600" b="1" spc="-49">
              <a:solidFill>
                <a:schemeClr val="tx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0" name="文本框 29"/>
          <p:cNvSpPr txBox="1"/>
          <p:nvPr>
            <p:custDataLst>
              <p:tags r:id="rId25"/>
            </p:custDataLst>
          </p:nvPr>
        </p:nvSpPr>
        <p:spPr>
          <a:xfrm>
            <a:off x="4598035" y="5376545"/>
            <a:ext cx="2021840" cy="530860"/>
          </a:xfrm>
          <a:prstGeom prst="rect">
            <a:avLst/>
          </a:prstGeom>
          <a:noFill/>
        </p:spPr>
        <p:txBody>
          <a:bodyPr wrap="square" rtlCol="0" anchor="t">
            <a:spAutoFit/>
          </a:bodyPr>
          <a:lstStyle/>
          <a:p>
            <a:pPr algn="ctr">
              <a:lnSpc>
                <a:spcPct val="110000"/>
              </a:lnSpc>
            </a:pPr>
            <a:r>
              <a:rPr lang="zh-CN" altLang="en-US" sz="2600" b="1" spc="-49">
                <a:ln w="31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（不可萌发）   </a:t>
            </a:r>
            <a:endParaRPr lang="zh-CN" altLang="en-US" sz="2600" b="1" spc="-49">
              <a:ln w="31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1" name="文本框 30"/>
          <p:cNvSpPr txBox="1"/>
          <p:nvPr>
            <p:custDataLst>
              <p:tags r:id="rId26"/>
            </p:custDataLst>
          </p:nvPr>
        </p:nvSpPr>
        <p:spPr>
          <a:xfrm>
            <a:off x="3658870" y="5998845"/>
            <a:ext cx="1763395" cy="530860"/>
          </a:xfrm>
          <a:prstGeom prst="rect">
            <a:avLst/>
          </a:prstGeom>
          <a:noFill/>
        </p:spPr>
        <p:txBody>
          <a:bodyPr wrap="square" rtlCol="0" anchor="t">
            <a:spAutoFit/>
          </a:bodyPr>
          <a:lstStyle/>
          <a:p>
            <a:pPr algn="ctr">
              <a:lnSpc>
                <a:spcPct val="110000"/>
              </a:lnSpc>
            </a:pPr>
            <a:r>
              <a:rPr lang="zh-CN" altLang="en-US" sz="2600" b="1" spc="-49">
                <a:ln w="3175">
                  <a:noFill/>
                </a:ln>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结合水   </a:t>
            </a:r>
            <a:endParaRPr lang="zh-CN" altLang="en-US" sz="2600" b="1" spc="-49">
              <a:ln w="3175">
                <a:noFill/>
              </a:ln>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cxnSp>
        <p:nvCxnSpPr>
          <p:cNvPr id="33" name="直接箭头连接符 32"/>
          <p:cNvCxnSpPr/>
          <p:nvPr>
            <p:custDataLst>
              <p:tags r:id="rId27"/>
            </p:custDataLst>
          </p:nvPr>
        </p:nvCxnSpPr>
        <p:spPr>
          <a:xfrm>
            <a:off x="5845810" y="5271770"/>
            <a:ext cx="1093470" cy="10160"/>
          </a:xfrm>
          <a:prstGeom prst="straightConnector1">
            <a:avLst/>
          </a:prstGeom>
          <a:ln w="34925">
            <a:tailEnd type="arrow"/>
          </a:ln>
        </p:spPr>
        <p:style>
          <a:lnRef idx="1">
            <a:schemeClr val="accent1"/>
          </a:lnRef>
          <a:fillRef idx="0">
            <a:schemeClr val="accent1"/>
          </a:fillRef>
          <a:effectRef idx="0">
            <a:schemeClr val="accent1"/>
          </a:effectRef>
          <a:fontRef idx="minor">
            <a:schemeClr val="tx1"/>
          </a:fontRef>
        </p:style>
      </p:cxnSp>
      <p:sp>
        <p:nvSpPr>
          <p:cNvPr id="34" name="文本框 33"/>
          <p:cNvSpPr txBox="1"/>
          <p:nvPr>
            <p:custDataLst>
              <p:tags r:id="rId28"/>
            </p:custDataLst>
          </p:nvPr>
        </p:nvSpPr>
        <p:spPr>
          <a:xfrm>
            <a:off x="6443980" y="4963478"/>
            <a:ext cx="1763395" cy="530860"/>
          </a:xfrm>
          <a:prstGeom prst="rect">
            <a:avLst/>
          </a:prstGeom>
          <a:noFill/>
        </p:spPr>
        <p:txBody>
          <a:bodyPr wrap="square" rtlCol="0" anchor="t">
            <a:spAutoFit/>
            <a:scene3d>
              <a:camera prst="orthographicFront"/>
              <a:lightRig rig="threePt" dir="t"/>
            </a:scene3d>
          </a:bodyPr>
          <a:lstStyle/>
          <a:p>
            <a:pPr algn="ctr">
              <a:lnSpc>
                <a:spcPct val="110000"/>
              </a:lnSpc>
            </a:pPr>
            <a:r>
              <a:rPr lang="zh-CN" altLang="en-US" sz="2600" b="1" spc="-49">
                <a:solidFill>
                  <a:schemeClr val="tx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0"/>
                <a:sym typeface="+mn-ea"/>
              </a:rPr>
              <a:t>灰烬 </a:t>
            </a:r>
            <a:endParaRPr lang="zh-CN" altLang="en-US" sz="2600" b="1" spc="-49">
              <a:solidFill>
                <a:schemeClr val="tx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5" name="文本框 34"/>
          <p:cNvSpPr txBox="1"/>
          <p:nvPr>
            <p:custDataLst>
              <p:tags r:id="rId29"/>
            </p:custDataLst>
          </p:nvPr>
        </p:nvSpPr>
        <p:spPr>
          <a:xfrm>
            <a:off x="5422265" y="4773295"/>
            <a:ext cx="1763395" cy="530860"/>
          </a:xfrm>
          <a:prstGeom prst="rect">
            <a:avLst/>
          </a:prstGeom>
          <a:noFill/>
        </p:spPr>
        <p:txBody>
          <a:bodyPr wrap="square" rtlCol="0" anchor="t">
            <a:spAutoFit/>
          </a:bodyPr>
          <a:lstStyle/>
          <a:p>
            <a:pPr algn="ctr">
              <a:lnSpc>
                <a:spcPct val="110000"/>
              </a:lnSpc>
            </a:pPr>
            <a:r>
              <a:rPr lang="zh-CN" altLang="en-US" sz="2600" b="1" spc="-49">
                <a:ln w="31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燃烧 </a:t>
            </a:r>
            <a:endParaRPr lang="zh-CN" altLang="en-US" sz="2600" b="1" spc="-49">
              <a:ln w="31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2" name="文本框 31"/>
          <p:cNvSpPr txBox="1"/>
          <p:nvPr>
            <p:custDataLst>
              <p:tags r:id="rId30"/>
            </p:custDataLst>
          </p:nvPr>
        </p:nvSpPr>
        <p:spPr>
          <a:xfrm>
            <a:off x="6443980" y="5419090"/>
            <a:ext cx="1763395" cy="530860"/>
          </a:xfrm>
          <a:prstGeom prst="rect">
            <a:avLst/>
          </a:prstGeom>
          <a:noFill/>
        </p:spPr>
        <p:txBody>
          <a:bodyPr wrap="square" rtlCol="0" anchor="t">
            <a:spAutoFit/>
          </a:bodyPr>
          <a:lstStyle/>
          <a:p>
            <a:pPr algn="ctr">
              <a:lnSpc>
                <a:spcPct val="110000"/>
              </a:lnSpc>
            </a:pPr>
            <a:r>
              <a:rPr lang="zh-CN" altLang="en-US" sz="2600" b="1" spc="-49">
                <a:ln w="31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（无机盐） </a:t>
            </a:r>
            <a:endParaRPr lang="zh-CN" altLang="en-US" sz="2600" b="1" spc="-49">
              <a:ln w="3175">
                <a:noFill/>
              </a:ln>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0" name="文本框 39"/>
          <p:cNvSpPr txBox="1"/>
          <p:nvPr>
            <p:custDataLst>
              <p:tags r:id="rId31"/>
            </p:custDataLst>
          </p:nvPr>
        </p:nvSpPr>
        <p:spPr>
          <a:xfrm>
            <a:off x="5845810" y="5752465"/>
            <a:ext cx="439420" cy="491490"/>
          </a:xfrm>
          <a:prstGeom prst="rect">
            <a:avLst/>
          </a:prstGeom>
          <a:noFill/>
        </p:spPr>
        <p:txBody>
          <a:bodyPr wrap="square" rtlCol="0" anchor="t">
            <a:spAutoFit/>
          </a:bodyPr>
          <a:lstStyle/>
          <a:p>
            <a:r>
              <a:rPr lang="zh-CN" altLang="en-US" sz="2600" b="1">
                <a:solidFill>
                  <a:srgbClr val="FF0000"/>
                </a:solidFill>
                <a:latin typeface="微软雅黑" panose="020B0503020204020204" pitchFamily="34" charset="-122"/>
                <a:ea typeface="微软雅黑" panose="020B0503020204020204" pitchFamily="34" charset="-122"/>
                <a:cs typeface="黑体" panose="02010609060101010101" charset="-122"/>
                <a:sym typeface="+mn-ea"/>
              </a:rPr>
              <a:t>？</a:t>
            </a:r>
            <a:endParaRPr lang="zh-CN" altLang="en-US" sz="2600" b="1">
              <a:solidFill>
                <a:srgbClr val="FF0000"/>
              </a:solidFill>
              <a:latin typeface="微软雅黑" panose="020B0503020204020204" pitchFamily="34" charset="-122"/>
              <a:ea typeface="微软雅黑" panose="020B0503020204020204" pitchFamily="34" charset="-122"/>
              <a:cs typeface="黑体" panose="02010609060101010101" charset="-122"/>
              <a:sym typeface="+mn-ea"/>
            </a:endParaRPr>
          </a:p>
        </p:txBody>
      </p:sp>
      <p:grpSp>
        <p:nvGrpSpPr>
          <p:cNvPr id="7" name="组合 6"/>
          <p:cNvGrpSpPr/>
          <p:nvPr>
            <p:custDataLst>
              <p:tags r:id="rId32"/>
            </p:custDataLst>
          </p:nvPr>
        </p:nvGrpSpPr>
        <p:grpSpPr>
          <a:xfrm>
            <a:off x="135890" y="88900"/>
            <a:ext cx="5938520" cy="1230630"/>
            <a:chOff x="214" y="140"/>
            <a:chExt cx="9352" cy="1938"/>
          </a:xfrm>
        </p:grpSpPr>
        <p:grpSp>
          <p:nvGrpSpPr>
            <p:cNvPr id="23" name="组合 22"/>
            <p:cNvGrpSpPr/>
            <p:nvPr>
              <p:custDataLst>
                <p:tags r:id="rId33"/>
              </p:custDataLst>
            </p:nvPr>
          </p:nvGrpSpPr>
          <p:grpSpPr>
            <a:xfrm>
              <a:off x="214" y="140"/>
              <a:ext cx="9353" cy="1939"/>
              <a:chOff x="151" y="295"/>
              <a:chExt cx="9353" cy="1939"/>
            </a:xfrm>
          </p:grpSpPr>
          <p:grpSp>
            <p:nvGrpSpPr>
              <p:cNvPr id="42" name="组合 41"/>
              <p:cNvGrpSpPr/>
              <p:nvPr>
                <p:custDataLst>
                  <p:tags r:id="rId34"/>
                </p:custDataLst>
              </p:nvPr>
            </p:nvGrpSpPr>
            <p:grpSpPr>
              <a:xfrm>
                <a:off x="249" y="295"/>
                <a:ext cx="7663" cy="900"/>
                <a:chOff x="587375" y="935320"/>
                <a:chExt cx="4866005" cy="571571"/>
              </a:xfrm>
            </p:grpSpPr>
            <p:sp>
              <p:nvSpPr>
                <p:cNvPr id="44" name="任意多边形: 形状 17"/>
                <p:cNvSpPr/>
                <p:nvPr>
                  <p:custDataLst>
                    <p:tags r:id="rId35"/>
                  </p:custDataLst>
                </p:nvPr>
              </p:nvSpPr>
              <p:spPr>
                <a:xfrm rot="5400000">
                  <a:off x="3124821" y="-586755"/>
                  <a:ext cx="441988" cy="370014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5" name="文本框 44"/>
                <p:cNvSpPr txBox="1"/>
                <p:nvPr>
                  <p:custDataLst>
                    <p:tags r:id="rId36"/>
                  </p:custDataLst>
                </p:nvPr>
              </p:nvSpPr>
              <p:spPr>
                <a:xfrm>
                  <a:off x="2369185" y="935320"/>
                  <a:ext cx="3084195" cy="570901"/>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en-US" sz="2400" b="1" i="0" u="none" strike="noStrike" kern="1200" cap="none" spc="0" normalizeH="0" baseline="0" noProof="0">
                      <a:ln>
                        <a:noFill/>
                      </a:ln>
                      <a:solidFill>
                        <a:srgbClr val="000000"/>
                      </a:solidFill>
                      <a:effectLst/>
                      <a:uLnTx/>
                      <a:uFillTx/>
                      <a:cs typeface="+mn-ea"/>
                      <a:sym typeface="+mn-lt"/>
                    </a:rPr>
                    <a:t>细胞中的无机物</a:t>
                  </a:r>
                  <a:endParaRPr kumimoji="0" lang="zh-CN" altLang="en-US" sz="2400" b="1" i="0" u="none" strike="noStrike" kern="1200" cap="none" spc="0" normalizeH="0" baseline="0" noProof="0">
                    <a:ln>
                      <a:noFill/>
                    </a:ln>
                    <a:solidFill>
                      <a:srgbClr val="000000"/>
                    </a:solidFill>
                    <a:effectLst/>
                    <a:uLnTx/>
                    <a:uFillTx/>
                    <a:cs typeface="+mn-ea"/>
                    <a:sym typeface="+mn-lt"/>
                  </a:endParaRPr>
                </a:p>
              </p:txBody>
            </p:sp>
            <p:sp>
              <p:nvSpPr>
                <p:cNvPr id="46" name="任意多边形: 形状 18"/>
                <p:cNvSpPr/>
                <p:nvPr>
                  <p:custDataLst>
                    <p:tags r:id="rId3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7" name="文本框 46"/>
                <p:cNvSpPr txBox="1"/>
                <p:nvPr>
                  <p:custDataLst>
                    <p:tags r:id="rId38"/>
                  </p:custDataLst>
                </p:nvPr>
              </p:nvSpPr>
              <p:spPr>
                <a:xfrm>
                  <a:off x="1699472" y="972823"/>
                  <a:ext cx="1097280" cy="534068"/>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zh-CN" altLang="en-US" sz="2600" b="1">
                    <a:solidFill>
                      <a:srgbClr val="0C988C"/>
                    </a:solidFill>
                    <a:cs typeface="+mn-ea"/>
                    <a:sym typeface="+mn-lt"/>
                  </a:endParaRPr>
                </a:p>
              </p:txBody>
            </p:sp>
          </p:grpSp>
          <p:sp>
            <p:nvSpPr>
              <p:cNvPr id="49" name="文本框 48"/>
              <p:cNvSpPr txBox="1"/>
              <p:nvPr>
                <p:custDataLst>
                  <p:tags r:id="rId39"/>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1</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细胞中的水</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pic>
          <p:nvPicPr>
            <p:cNvPr id="3" name="图片 2" descr="32303137373532353b32303137393931383bc9faceefcfd4cea2beb5cfb8b0fb"/>
            <p:cNvPicPr>
              <a:picLocks noChangeAspect="1"/>
            </p:cNvPicPr>
            <p:nvPr>
              <p:custDataLst>
                <p:tags r:id="rId40"/>
              </p:custDataLst>
            </p:nvPr>
          </p:nvPicPr>
          <p:blipFill>
            <a:blip r:embed="rId41">
              <a:extLst>
                <a:ext uri="{96DAC541-7B7A-43D3-8B79-37D633B846F1}">
                  <asvg:svgBlip xmlns:asvg="http://schemas.microsoft.com/office/drawing/2016/SVG/main" r:embed="rId42"/>
                </a:ext>
              </a:extLst>
            </a:blip>
            <a:stretch>
              <a:fillRect/>
            </a:stretch>
          </p:blipFill>
          <p:spPr>
            <a:xfrm>
              <a:off x="1119" y="262"/>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01"/>
                                        </p:tgtEl>
                                        <p:attrNameLst>
                                          <p:attrName>style.visibility</p:attrName>
                                        </p:attrNameLst>
                                      </p:cBhvr>
                                      <p:to>
                                        <p:strVal val="visible"/>
                                      </p:to>
                                    </p:set>
                                    <p:animEffect transition="in" filter="blinds(horizontal)">
                                      <p:cBhvr>
                                        <p:cTn id="35" dur="500"/>
                                        <p:tgtEl>
                                          <p:spTgt spid="101"/>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blinds(horizontal)">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blinds(horizontal)">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blinds(horizontal)">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blinds(horizontal)">
                                      <p:cBhvr>
                                        <p:cTn id="55" dur="5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blinds(horizontal)">
                                      <p:cBhvr>
                                        <p:cTn id="60" dur="500"/>
                                        <p:tgtEl>
                                          <p:spTgt spid="25"/>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blinds(horizontal)">
                                      <p:cBhvr>
                                        <p:cTn id="65" dur="500"/>
                                        <p:tgtEl>
                                          <p:spTgt spid="26"/>
                                        </p:tgtEl>
                                      </p:cBhvr>
                                    </p:animEffect>
                                  </p:childTnLst>
                                </p:cTn>
                              </p:par>
                            </p:childTnLst>
                          </p:cTn>
                        </p:par>
                      </p:childTnLst>
                    </p:cTn>
                  </p:par>
                  <p:par>
                    <p:cTn id="66" fill="hold">
                      <p:stCondLst>
                        <p:cond delay="indefinite"/>
                      </p:stCondLst>
                      <p:childTnLst>
                        <p:par>
                          <p:cTn id="67" fill="hold">
                            <p:stCondLst>
                              <p:cond delay="0"/>
                            </p:stCondLst>
                            <p:childTnLst>
                              <p:par>
                                <p:cTn id="68" presetID="3" presetClass="entr" presetSubtype="10" fill="hold" nodeType="click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blinds(horizontal)">
                                      <p:cBhvr>
                                        <p:cTn id="70" dur="500"/>
                                        <p:tgtEl>
                                          <p:spTgt spid="27"/>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10"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blinds(horizontal)">
                                      <p:cBhvr>
                                        <p:cTn id="75" dur="500"/>
                                        <p:tgtEl>
                                          <p:spTgt spid="29"/>
                                        </p:tgtEl>
                                      </p:cBhvr>
                                    </p:animEffect>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nodeType="clickEffect">
                                  <p:stCondLst>
                                    <p:cond delay="0"/>
                                  </p:stCondLst>
                                  <p:childTnLst>
                                    <p:set>
                                      <p:cBhvr>
                                        <p:cTn id="79" dur="1" fill="hold">
                                          <p:stCondLst>
                                            <p:cond delay="0"/>
                                          </p:stCondLst>
                                        </p:cTn>
                                        <p:tgtEl>
                                          <p:spTgt spid="28"/>
                                        </p:tgtEl>
                                        <p:attrNameLst>
                                          <p:attrName>style.visibility</p:attrName>
                                        </p:attrNameLst>
                                      </p:cBhvr>
                                      <p:to>
                                        <p:strVal val="visible"/>
                                      </p:to>
                                    </p:set>
                                    <p:animEffect transition="in" filter="blinds(horizontal)">
                                      <p:cBhvr>
                                        <p:cTn id="80" dur="500"/>
                                        <p:tgtEl>
                                          <p:spTgt spid="28"/>
                                        </p:tgtEl>
                                      </p:cBhvr>
                                    </p:animEffect>
                                  </p:childTnLst>
                                </p:cTn>
                              </p:par>
                            </p:childTnLst>
                          </p:cTn>
                        </p:par>
                      </p:childTnLst>
                    </p:cTn>
                  </p:par>
                  <p:par>
                    <p:cTn id="81" fill="hold">
                      <p:stCondLst>
                        <p:cond delay="indefinite"/>
                      </p:stCondLst>
                      <p:childTnLst>
                        <p:par>
                          <p:cTn id="82" fill="hold">
                            <p:stCondLst>
                              <p:cond delay="0"/>
                            </p:stCondLst>
                            <p:childTnLst>
                              <p:par>
                                <p:cTn id="83" presetID="3" presetClass="entr" presetSubtype="10" fill="hold" grpId="0" nodeType="clickEffect">
                                  <p:stCondLst>
                                    <p:cond delay="0"/>
                                  </p:stCondLst>
                                  <p:childTnLst>
                                    <p:set>
                                      <p:cBhvr>
                                        <p:cTn id="84" dur="1" fill="hold">
                                          <p:stCondLst>
                                            <p:cond delay="0"/>
                                          </p:stCondLst>
                                        </p:cTn>
                                        <p:tgtEl>
                                          <p:spTgt spid="31"/>
                                        </p:tgtEl>
                                        <p:attrNameLst>
                                          <p:attrName>style.visibility</p:attrName>
                                        </p:attrNameLst>
                                      </p:cBhvr>
                                      <p:to>
                                        <p:strVal val="visible"/>
                                      </p:to>
                                    </p:set>
                                    <p:animEffect transition="in" filter="blinds(horizontal)">
                                      <p:cBhvr>
                                        <p:cTn id="85" dur="500"/>
                                        <p:tgtEl>
                                          <p:spTgt spid="31"/>
                                        </p:tgtEl>
                                      </p:cBhvr>
                                    </p:animEffect>
                                  </p:childTnLst>
                                </p:cTn>
                              </p:par>
                            </p:childTnLst>
                          </p:cTn>
                        </p:par>
                      </p:childTnLst>
                    </p:cTn>
                  </p:par>
                  <p:par>
                    <p:cTn id="86" fill="hold">
                      <p:stCondLst>
                        <p:cond delay="indefinite"/>
                      </p:stCondLst>
                      <p:childTnLst>
                        <p:par>
                          <p:cTn id="87" fill="hold">
                            <p:stCondLst>
                              <p:cond delay="0"/>
                            </p:stCondLst>
                            <p:childTnLst>
                              <p:par>
                                <p:cTn id="88" presetID="3" presetClass="entr" presetSubtype="10" fill="hold" grpId="0" nodeType="click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blinds(horizontal)">
                                      <p:cBhvr>
                                        <p:cTn id="90" dur="500"/>
                                        <p:tgtEl>
                                          <p:spTgt spid="30"/>
                                        </p:tgtEl>
                                      </p:cBhvr>
                                    </p:animEffect>
                                  </p:childTnLst>
                                </p:cTn>
                              </p:par>
                            </p:childTnLst>
                          </p:cTn>
                        </p:par>
                      </p:childTnLst>
                    </p:cTn>
                  </p:par>
                  <p:par>
                    <p:cTn id="91" fill="hold">
                      <p:stCondLst>
                        <p:cond delay="indefinite"/>
                      </p:stCondLst>
                      <p:childTnLst>
                        <p:par>
                          <p:cTn id="92" fill="hold">
                            <p:stCondLst>
                              <p:cond delay="0"/>
                            </p:stCondLst>
                            <p:childTnLst>
                              <p:par>
                                <p:cTn id="93" presetID="3" presetClass="entr" presetSubtype="10" fill="hold" nodeType="clickEffect">
                                  <p:stCondLst>
                                    <p:cond delay="0"/>
                                  </p:stCondLst>
                                  <p:childTnLst>
                                    <p:set>
                                      <p:cBhvr>
                                        <p:cTn id="94" dur="1" fill="hold">
                                          <p:stCondLst>
                                            <p:cond delay="0"/>
                                          </p:stCondLst>
                                        </p:cTn>
                                        <p:tgtEl>
                                          <p:spTgt spid="33"/>
                                        </p:tgtEl>
                                        <p:attrNameLst>
                                          <p:attrName>style.visibility</p:attrName>
                                        </p:attrNameLst>
                                      </p:cBhvr>
                                      <p:to>
                                        <p:strVal val="visible"/>
                                      </p:to>
                                    </p:set>
                                    <p:animEffect transition="in" filter="blinds(horizontal)">
                                      <p:cBhvr>
                                        <p:cTn id="95" dur="500"/>
                                        <p:tgtEl>
                                          <p:spTgt spid="33"/>
                                        </p:tgtEl>
                                      </p:cBhvr>
                                    </p:animEffect>
                                  </p:childTnLst>
                                </p:cTn>
                              </p:par>
                              <p:par>
                                <p:cTn id="96" presetID="3" presetClass="entr" presetSubtype="10" fill="hold" grpId="0" nodeType="withEffect">
                                  <p:stCondLst>
                                    <p:cond delay="0"/>
                                  </p:stCondLst>
                                  <p:childTnLst>
                                    <p:set>
                                      <p:cBhvr>
                                        <p:cTn id="97" dur="1" fill="hold">
                                          <p:stCondLst>
                                            <p:cond delay="0"/>
                                          </p:stCondLst>
                                        </p:cTn>
                                        <p:tgtEl>
                                          <p:spTgt spid="35"/>
                                        </p:tgtEl>
                                        <p:attrNameLst>
                                          <p:attrName>style.visibility</p:attrName>
                                        </p:attrNameLst>
                                      </p:cBhvr>
                                      <p:to>
                                        <p:strVal val="visible"/>
                                      </p:to>
                                    </p:set>
                                    <p:animEffect transition="in" filter="blinds(horizontal)">
                                      <p:cBhvr>
                                        <p:cTn id="98" dur="500"/>
                                        <p:tgtEl>
                                          <p:spTgt spid="35"/>
                                        </p:tgtEl>
                                      </p:cBhvr>
                                    </p:animEffect>
                                  </p:childTnLst>
                                </p:cTn>
                              </p:par>
                            </p:childTnLst>
                          </p:cTn>
                        </p:par>
                      </p:childTnLst>
                    </p:cTn>
                  </p:par>
                  <p:par>
                    <p:cTn id="99" fill="hold">
                      <p:stCondLst>
                        <p:cond delay="indefinite"/>
                      </p:stCondLst>
                      <p:childTnLst>
                        <p:par>
                          <p:cTn id="100" fill="hold">
                            <p:stCondLst>
                              <p:cond delay="0"/>
                            </p:stCondLst>
                            <p:childTnLst>
                              <p:par>
                                <p:cTn id="101" presetID="3" presetClass="entr" presetSubtype="10" fill="hold" grpId="0" nodeType="clickEffect">
                                  <p:stCondLst>
                                    <p:cond delay="0"/>
                                  </p:stCondLst>
                                  <p:childTnLst>
                                    <p:set>
                                      <p:cBhvr>
                                        <p:cTn id="102" dur="1" fill="hold">
                                          <p:stCondLst>
                                            <p:cond delay="0"/>
                                          </p:stCondLst>
                                        </p:cTn>
                                        <p:tgtEl>
                                          <p:spTgt spid="34"/>
                                        </p:tgtEl>
                                        <p:attrNameLst>
                                          <p:attrName>style.visibility</p:attrName>
                                        </p:attrNameLst>
                                      </p:cBhvr>
                                      <p:to>
                                        <p:strVal val="visible"/>
                                      </p:to>
                                    </p:set>
                                    <p:animEffect transition="in" filter="blinds(horizontal)">
                                      <p:cBhvr>
                                        <p:cTn id="103" dur="500"/>
                                        <p:tgtEl>
                                          <p:spTgt spid="34"/>
                                        </p:tgtEl>
                                      </p:cBhvr>
                                    </p:animEffect>
                                  </p:childTnLst>
                                </p:cTn>
                              </p:par>
                            </p:childTnLst>
                          </p:cTn>
                        </p:par>
                      </p:childTnLst>
                    </p:cTn>
                  </p:par>
                  <p:par>
                    <p:cTn id="104" fill="hold">
                      <p:stCondLst>
                        <p:cond delay="indefinite"/>
                      </p:stCondLst>
                      <p:childTnLst>
                        <p:par>
                          <p:cTn id="105" fill="hold">
                            <p:stCondLst>
                              <p:cond delay="0"/>
                            </p:stCondLst>
                            <p:childTnLst>
                              <p:par>
                                <p:cTn id="106" presetID="3" presetClass="entr" presetSubtype="10" fill="hold" grpId="0" nodeType="clickEffect">
                                  <p:stCondLst>
                                    <p:cond delay="0"/>
                                  </p:stCondLst>
                                  <p:childTnLst>
                                    <p:set>
                                      <p:cBhvr>
                                        <p:cTn id="107" dur="1" fill="hold">
                                          <p:stCondLst>
                                            <p:cond delay="0"/>
                                          </p:stCondLst>
                                        </p:cTn>
                                        <p:tgtEl>
                                          <p:spTgt spid="32"/>
                                        </p:tgtEl>
                                        <p:attrNameLst>
                                          <p:attrName>style.visibility</p:attrName>
                                        </p:attrNameLst>
                                      </p:cBhvr>
                                      <p:to>
                                        <p:strVal val="visible"/>
                                      </p:to>
                                    </p:set>
                                    <p:animEffect transition="in" filter="blinds(horizontal)">
                                      <p:cBhvr>
                                        <p:cTn id="108" dur="500"/>
                                        <p:tgtEl>
                                          <p:spTgt spid="32"/>
                                        </p:tgtEl>
                                      </p:cBhvr>
                                    </p:animEffect>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grpId="0" nodeType="clickEffect">
                                  <p:stCondLst>
                                    <p:cond delay="0"/>
                                  </p:stCondLst>
                                  <p:childTnLst>
                                    <p:set>
                                      <p:cBhvr>
                                        <p:cTn id="112" dur="1" fill="hold">
                                          <p:stCondLst>
                                            <p:cond delay="0"/>
                                          </p:stCondLst>
                                        </p:cTn>
                                        <p:tgtEl>
                                          <p:spTgt spid="40"/>
                                        </p:tgtEl>
                                        <p:attrNameLst>
                                          <p:attrName>style.visibility</p:attrName>
                                        </p:attrNameLst>
                                      </p:cBhvr>
                                      <p:to>
                                        <p:strVal val="visible"/>
                                      </p:to>
                                    </p:set>
                                    <p:animEffect transition="in" filter="fade">
                                      <p:cBhvr>
                                        <p:cTn id="113" dur="1000"/>
                                        <p:tgtEl>
                                          <p:spTgt spid="40"/>
                                        </p:tgtEl>
                                      </p:cBhvr>
                                    </p:animEffect>
                                    <p:anim calcmode="lin" valueType="num">
                                      <p:cBhvr>
                                        <p:cTn id="114" dur="1000" fill="hold"/>
                                        <p:tgtEl>
                                          <p:spTgt spid="40"/>
                                        </p:tgtEl>
                                        <p:attrNameLst>
                                          <p:attrName>ppt_x</p:attrName>
                                        </p:attrNameLst>
                                      </p:cBhvr>
                                      <p:tavLst>
                                        <p:tav tm="0">
                                          <p:val>
                                            <p:strVal val="#ppt_x"/>
                                          </p:val>
                                        </p:tav>
                                        <p:tav tm="100000">
                                          <p:val>
                                            <p:strVal val="#ppt_x"/>
                                          </p:val>
                                        </p:tav>
                                      </p:tavLst>
                                    </p:anim>
                                    <p:anim calcmode="lin" valueType="num">
                                      <p:cBhvr>
                                        <p:cTn id="115"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3" presetClass="entr" presetSubtype="10" fill="hold" nodeType="clickEffect">
                                  <p:stCondLst>
                                    <p:cond delay="0"/>
                                  </p:stCondLst>
                                  <p:childTnLst>
                                    <p:set>
                                      <p:cBhvr>
                                        <p:cTn id="119" dur="1" fill="hold">
                                          <p:stCondLst>
                                            <p:cond delay="0"/>
                                          </p:stCondLst>
                                        </p:cTn>
                                        <p:tgtEl>
                                          <p:spTgt spid="43">
                                            <p:txEl>
                                              <p:pRg st="0" end="0"/>
                                            </p:txEl>
                                          </p:spTgt>
                                        </p:tgtEl>
                                        <p:attrNameLst>
                                          <p:attrName>style.visibility</p:attrName>
                                        </p:attrNameLst>
                                      </p:cBhvr>
                                      <p:to>
                                        <p:strVal val="visible"/>
                                      </p:to>
                                    </p:set>
                                    <p:animEffect transition="in" filter="blinds(horizontal)">
                                      <p:cBhvr>
                                        <p:cTn id="120" dur="500"/>
                                        <p:tgtEl>
                                          <p:spTgt spid="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P spid="20" grpId="0"/>
      <p:bldP spid="22" grpId="0"/>
      <p:bldP spid="25" grpId="0"/>
      <p:bldP spid="26" grpId="0"/>
      <p:bldP spid="29" grpId="0"/>
      <p:bldP spid="30" grpId="0"/>
      <p:bldP spid="31" grpId="0"/>
      <p:bldP spid="34" grpId="0"/>
      <p:bldP spid="35" grpId="0"/>
      <p:bldP spid="32" grpId="0"/>
      <p:bldP spid="9" grpId="0"/>
      <p:bldP spid="10" grpId="0"/>
      <p:bldP spid="17" grpId="0"/>
      <p:bldP spid="18" grpId="0"/>
      <p:bldP spid="4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6426835" y="743585"/>
            <a:ext cx="5586095" cy="5683250"/>
          </a:xfrm>
          <a:prstGeom prst="rect">
            <a:avLst/>
          </a:prstGeom>
          <a:solidFill>
            <a:schemeClr val="bg2"/>
          </a:solidFill>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kumimoji="0" lang="en-US" altLang="zh-CN"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30" name="矩形 29"/>
          <p:cNvSpPr/>
          <p:nvPr>
            <p:custDataLst>
              <p:tags r:id="rId2"/>
            </p:custDataLst>
          </p:nvPr>
        </p:nvSpPr>
        <p:spPr>
          <a:xfrm>
            <a:off x="404495" y="743585"/>
            <a:ext cx="5372735" cy="5763260"/>
          </a:xfrm>
          <a:prstGeom prst="rect">
            <a:avLst/>
          </a:prstGeom>
          <a:solidFill>
            <a:schemeClr val="bg2"/>
          </a:solidFill>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0" name="圆角矩形 9"/>
          <p:cNvSpPr/>
          <p:nvPr>
            <p:custDataLst>
              <p:tags r:id="rId3"/>
            </p:custDataLst>
          </p:nvPr>
        </p:nvSpPr>
        <p:spPr>
          <a:xfrm>
            <a:off x="1122045" y="984250"/>
            <a:ext cx="2736850" cy="45402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49" name="椭圆 48"/>
          <p:cNvSpPr/>
          <p:nvPr>
            <p:custDataLst>
              <p:tags r:id="rId4"/>
            </p:custDataLst>
          </p:nvPr>
        </p:nvSpPr>
        <p:spPr>
          <a:xfrm>
            <a:off x="647065" y="922020"/>
            <a:ext cx="629285" cy="551815"/>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01</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50" name="文本框 49"/>
          <p:cNvSpPr txBox="1"/>
          <p:nvPr>
            <p:custDataLst>
              <p:tags r:id="rId5"/>
            </p:custDataLst>
          </p:nvPr>
        </p:nvSpPr>
        <p:spPr>
          <a:xfrm>
            <a:off x="1502410" y="1026160"/>
            <a:ext cx="2082165" cy="232410"/>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考情</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解码</a:t>
            </a:r>
            <a:r>
              <a:rPr kumimoji="0" lang="en-US"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考点定标</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31" name="文本框 30"/>
          <p:cNvSpPr txBox="1"/>
          <p:nvPr>
            <p:custDataLst>
              <p:tags r:id="rId6"/>
            </p:custDataLst>
          </p:nvPr>
        </p:nvSpPr>
        <p:spPr>
          <a:xfrm>
            <a:off x="288283" y="165062"/>
            <a:ext cx="3006090" cy="431165"/>
          </a:xfrm>
          <a:prstGeom prst="rect">
            <a:avLst/>
          </a:prstGeom>
          <a:noFill/>
          <a:effectLst>
            <a:outerShdw blurRad="50800" dist="38100" dir="2700000" algn="tl" rotWithShape="0">
              <a:prstClr val="black">
                <a:alpha val="40000"/>
              </a:prstClr>
            </a:outerShdw>
          </a:effectLst>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智能导览</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极速定位</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2" name="矩形 1"/>
          <p:cNvSpPr/>
          <p:nvPr>
            <p:custDataLst>
              <p:tags r:id="rId7"/>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组合 22"/>
          <p:cNvGrpSpPr/>
          <p:nvPr>
            <p:custDataLst>
              <p:tags r:id="rId8"/>
            </p:custDataLst>
          </p:nvPr>
        </p:nvGrpSpPr>
        <p:grpSpPr>
          <a:xfrm>
            <a:off x="647065" y="1666240"/>
            <a:ext cx="3211830" cy="551180"/>
            <a:chOff x="1695" y="1652"/>
            <a:chExt cx="5058" cy="868"/>
          </a:xfrm>
        </p:grpSpPr>
        <p:sp>
          <p:nvSpPr>
            <p:cNvPr id="3" name="圆角矩形 2"/>
            <p:cNvSpPr/>
            <p:nvPr>
              <p:custDataLst>
                <p:tags r:id="rId9"/>
              </p:custDataLst>
            </p:nvPr>
          </p:nvSpPr>
          <p:spPr>
            <a:xfrm>
              <a:off x="2443" y="17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4" name="椭圆 3"/>
            <p:cNvSpPr/>
            <p:nvPr>
              <p:custDataLst>
                <p:tags r:id="rId10"/>
              </p:custDataLst>
            </p:nvPr>
          </p:nvSpPr>
          <p:spPr>
            <a:xfrm>
              <a:off x="1695" y="16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02</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5" name="文本框 4"/>
            <p:cNvSpPr txBox="1"/>
            <p:nvPr>
              <p:custDataLst>
                <p:tags r:id="rId11"/>
              </p:custDataLst>
            </p:nvPr>
          </p:nvSpPr>
          <p:spPr>
            <a:xfrm>
              <a:off x="3042" y="181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体系构建</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思维领航</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20" name="组合 19"/>
          <p:cNvGrpSpPr/>
          <p:nvPr>
            <p:custDataLst>
              <p:tags r:id="rId12"/>
            </p:custDataLst>
          </p:nvPr>
        </p:nvGrpSpPr>
        <p:grpSpPr>
          <a:xfrm>
            <a:off x="647065" y="2444750"/>
            <a:ext cx="3211830" cy="551180"/>
            <a:chOff x="1895" y="1852"/>
            <a:chExt cx="5058" cy="868"/>
          </a:xfrm>
        </p:grpSpPr>
        <p:sp>
          <p:nvSpPr>
            <p:cNvPr id="6" name="圆角矩形 5"/>
            <p:cNvSpPr/>
            <p:nvPr>
              <p:custDataLst>
                <p:tags r:id="rId13"/>
              </p:custDataLst>
            </p:nvPr>
          </p:nvSpPr>
          <p:spPr>
            <a:xfrm>
              <a:off x="2643" y="19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7" name="椭圆 6"/>
            <p:cNvSpPr/>
            <p:nvPr>
              <p:custDataLst>
                <p:tags r:id="rId14"/>
              </p:custDataLst>
            </p:nvPr>
          </p:nvSpPr>
          <p:spPr>
            <a:xfrm>
              <a:off x="1895" y="18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03</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8" name="文本框 7"/>
            <p:cNvSpPr txBox="1"/>
            <p:nvPr>
              <p:custDataLst>
                <p:tags r:id="rId15"/>
              </p:custDataLst>
            </p:nvPr>
          </p:nvSpPr>
          <p:spPr>
            <a:xfrm>
              <a:off x="3242" y="201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考点突破</a:t>
              </a:r>
              <a:r>
                <a:rPr kumimoji="0" lang="en-US"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考向探究</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35" name="组合 34"/>
          <p:cNvGrpSpPr/>
          <p:nvPr>
            <p:custDataLst>
              <p:tags r:id="rId16"/>
            </p:custDataLst>
          </p:nvPr>
        </p:nvGrpSpPr>
        <p:grpSpPr>
          <a:xfrm>
            <a:off x="6566535" y="4366260"/>
            <a:ext cx="3678555" cy="551815"/>
            <a:chOff x="12074" y="5302"/>
            <a:chExt cx="5793" cy="869"/>
          </a:xfrm>
        </p:grpSpPr>
        <p:sp>
          <p:nvSpPr>
            <p:cNvPr id="24" name="圆角矩形 23"/>
            <p:cNvSpPr/>
            <p:nvPr>
              <p:custDataLst>
                <p:tags r:id="rId17"/>
              </p:custDataLst>
            </p:nvPr>
          </p:nvSpPr>
          <p:spPr>
            <a:xfrm>
              <a:off x="12822" y="5400"/>
              <a:ext cx="5045"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25" name="椭圆 24"/>
            <p:cNvSpPr/>
            <p:nvPr>
              <p:custDataLst>
                <p:tags r:id="rId18"/>
              </p:custDataLst>
            </p:nvPr>
          </p:nvSpPr>
          <p:spPr>
            <a:xfrm>
              <a:off x="12074" y="530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04</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26" name="文本框 25"/>
            <p:cNvSpPr txBox="1"/>
            <p:nvPr>
              <p:custDataLst>
                <p:tags r:id="rId19"/>
              </p:custDataLst>
            </p:nvPr>
          </p:nvSpPr>
          <p:spPr>
            <a:xfrm>
              <a:off x="13782" y="546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真题感知</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命题洞见</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28" name="文本框 27"/>
          <p:cNvSpPr txBox="1"/>
          <p:nvPr>
            <p:custDataLst>
              <p:tags r:id="rId20"/>
            </p:custDataLst>
          </p:nvPr>
        </p:nvSpPr>
        <p:spPr>
          <a:xfrm>
            <a:off x="513080" y="3157220"/>
            <a:ext cx="5144770" cy="3349625"/>
          </a:xfrm>
          <a:prstGeom prst="rect">
            <a:avLst/>
          </a:prstGeom>
          <a:solidFill>
            <a:schemeClr val="accent1">
              <a:lumMod val="20000"/>
              <a:lumOff val="80000"/>
            </a:schemeClr>
          </a:solidFill>
        </p:spPr>
        <p:txBody>
          <a:bodyPr wrap="square" rtlCol="0">
            <a:noAutofit/>
          </a:bodyPr>
          <a:lstStyle/>
          <a:p>
            <a:pPr>
              <a:lnSpc>
                <a:spcPct val="150000"/>
              </a:lnSpc>
            </a:pPr>
            <a:r>
              <a:rPr lang="zh-CN" altLang="en-US" b="1"/>
              <a:t>考点一</a:t>
            </a:r>
            <a:r>
              <a:rPr lang="en-US" altLang="zh-CN" b="1"/>
              <a:t>  </a:t>
            </a:r>
            <a:r>
              <a:rPr lang="zh-CN" altLang="en-US" b="1"/>
              <a:t>组成细胞的元素和化合物</a:t>
            </a:r>
            <a:endParaRPr lang="zh-CN" altLang="en-US"/>
          </a:p>
          <a:p>
            <a:pPr>
              <a:lnSpc>
                <a:spcPct val="150000"/>
              </a:lnSpc>
            </a:pPr>
            <a:r>
              <a:rPr lang="en-US" altLang="zh-CN"/>
              <a:t>  </a:t>
            </a:r>
            <a:r>
              <a:rPr lang="zh-CN" altLang="en-US" b="1"/>
              <a:t>知识点</a:t>
            </a:r>
            <a:r>
              <a:rPr lang="en-US" altLang="zh-CN" b="1"/>
              <a:t>1</a:t>
            </a:r>
            <a:r>
              <a:rPr lang="en-US" altLang="zh-CN"/>
              <a:t>  </a:t>
            </a:r>
            <a:r>
              <a:rPr lang="zh-CN" altLang="en-US"/>
              <a:t>组成细胞的元素</a:t>
            </a:r>
            <a:endParaRPr lang="zh-CN" altLang="en-US"/>
          </a:p>
          <a:p>
            <a:pPr>
              <a:lnSpc>
                <a:spcPct val="150000"/>
              </a:lnSpc>
            </a:pPr>
            <a:r>
              <a:rPr lang="en-US" altLang="zh-CN"/>
              <a:t>  </a:t>
            </a:r>
            <a:r>
              <a:rPr lang="zh-CN" altLang="en-US" b="1"/>
              <a:t>知识点2</a:t>
            </a:r>
            <a:r>
              <a:rPr lang="en-US" altLang="zh-CN"/>
              <a:t>  </a:t>
            </a:r>
            <a:r>
              <a:rPr lang="zh-CN" altLang="en-US"/>
              <a:t>组成细胞的化合物</a:t>
            </a:r>
            <a:r>
              <a:rPr lang="en-US" altLang="zh-CN"/>
              <a:t>	</a:t>
            </a:r>
            <a:endParaRPr lang="en-US" altLang="zh-CN"/>
          </a:p>
          <a:p>
            <a:pPr>
              <a:lnSpc>
                <a:spcPct val="150000"/>
              </a:lnSpc>
            </a:pPr>
            <a:r>
              <a:rPr lang="en-US" altLang="zh-CN"/>
              <a:t>  </a:t>
            </a:r>
            <a:r>
              <a:rPr lang="zh-CN" altLang="en-US" b="1"/>
              <a:t>考向</a:t>
            </a:r>
            <a:r>
              <a:rPr lang="en-US" altLang="zh-CN"/>
              <a:t>  </a:t>
            </a:r>
            <a:r>
              <a:rPr lang="zh-CN" altLang="en-US"/>
              <a:t>根据组成细胞的元素和化合物的特点，考查化合物的元素组成。</a:t>
            </a:r>
            <a:endParaRPr lang="zh-CN" altLang="en-US"/>
          </a:p>
          <a:p>
            <a:pPr algn="l">
              <a:lnSpc>
                <a:spcPct val="150000"/>
              </a:lnSpc>
            </a:pPr>
            <a:r>
              <a:rPr lang="zh-CN" altLang="en-US" b="1">
                <a:sym typeface="+mn-ea"/>
              </a:rPr>
              <a:t>考点二　细胞中的无机物</a:t>
            </a:r>
            <a:endParaRPr lang="zh-CN" altLang="en-US" b="1">
              <a:sym typeface="+mn-ea"/>
            </a:endParaRPr>
          </a:p>
          <a:p>
            <a:pPr algn="l">
              <a:lnSpc>
                <a:spcPct val="150000"/>
              </a:lnSpc>
            </a:pPr>
            <a:r>
              <a:rPr lang="en-US" altLang="zh-CN" b="1">
                <a:sym typeface="+mn-ea"/>
              </a:rPr>
              <a:t> </a:t>
            </a:r>
            <a:r>
              <a:rPr lang="zh-CN" altLang="en-US" b="1">
                <a:sym typeface="+mn-ea"/>
              </a:rPr>
              <a:t>知识点1</a:t>
            </a:r>
            <a:r>
              <a:rPr lang="en-US" altLang="zh-CN">
                <a:sym typeface="+mn-ea"/>
              </a:rPr>
              <a:t> </a:t>
            </a:r>
            <a:r>
              <a:rPr lang="zh-CN" altLang="en-US">
                <a:sym typeface="+mn-ea"/>
              </a:rPr>
              <a:t>细胞中的水</a:t>
            </a:r>
            <a:r>
              <a:rPr lang="en-US" altLang="zh-CN">
                <a:sym typeface="+mn-ea"/>
              </a:rPr>
              <a:t>	</a:t>
            </a:r>
            <a:endParaRPr lang="en-US" altLang="zh-CN"/>
          </a:p>
          <a:p>
            <a:pPr algn="l">
              <a:lnSpc>
                <a:spcPct val="150000"/>
              </a:lnSpc>
            </a:pPr>
            <a:r>
              <a:rPr lang="en-US" altLang="zh-CN" b="1">
                <a:sym typeface="+mn-ea"/>
              </a:rPr>
              <a:t> </a:t>
            </a:r>
            <a:r>
              <a:rPr lang="zh-CN" altLang="en-US" b="1">
                <a:sym typeface="+mn-ea"/>
              </a:rPr>
              <a:t>知识点2</a:t>
            </a:r>
            <a:r>
              <a:rPr lang="en-US" altLang="zh-CN">
                <a:sym typeface="+mn-ea"/>
              </a:rPr>
              <a:t>  </a:t>
            </a:r>
            <a:r>
              <a:rPr lang="zh-CN" altLang="en-US">
                <a:sym typeface="+mn-ea"/>
              </a:rPr>
              <a:t>细胞中的无机盐</a:t>
            </a:r>
            <a:endParaRPr lang="zh-CN" altLang="en-US"/>
          </a:p>
          <a:p>
            <a:pPr>
              <a:lnSpc>
                <a:spcPct val="150000"/>
              </a:lnSpc>
            </a:pPr>
            <a:endParaRPr lang="zh-CN" altLang="en-US"/>
          </a:p>
          <a:p>
            <a:pPr>
              <a:lnSpc>
                <a:spcPct val="150000"/>
              </a:lnSpc>
            </a:pPr>
            <a:r>
              <a:rPr lang="en-US" altLang="zh-CN"/>
              <a:t>  	</a:t>
            </a:r>
            <a:endParaRPr lang="en-US" altLang="zh-CN"/>
          </a:p>
        </p:txBody>
      </p:sp>
      <p:sp>
        <p:nvSpPr>
          <p:cNvPr id="36" name="文本框 35"/>
          <p:cNvSpPr txBox="1"/>
          <p:nvPr>
            <p:custDataLst>
              <p:tags r:id="rId21"/>
            </p:custDataLst>
          </p:nvPr>
        </p:nvSpPr>
        <p:spPr>
          <a:xfrm>
            <a:off x="6759575" y="838200"/>
            <a:ext cx="5072380" cy="3417570"/>
          </a:xfrm>
          <a:prstGeom prst="rect">
            <a:avLst/>
          </a:prstGeom>
          <a:solidFill>
            <a:schemeClr val="accent1">
              <a:lumMod val="20000"/>
              <a:lumOff val="80000"/>
            </a:schemeClr>
          </a:solidFill>
        </p:spPr>
        <p:txBody>
          <a:bodyPr wrap="square" rtlCol="0">
            <a:noAutofit/>
          </a:bodyPr>
          <a:lstStyle/>
          <a:p>
            <a:pPr>
              <a:lnSpc>
                <a:spcPct val="150000"/>
              </a:lnSpc>
            </a:pPr>
            <a:r>
              <a:rPr lang="en-US" altLang="zh-CN" b="1">
                <a:sym typeface="+mn-ea"/>
              </a:rPr>
              <a:t> </a:t>
            </a:r>
            <a:r>
              <a:rPr lang="zh-CN" altLang="en-US" b="1">
                <a:sym typeface="+mn-ea"/>
              </a:rPr>
              <a:t>考向1</a:t>
            </a:r>
            <a:r>
              <a:rPr lang="en-US" altLang="zh-CN">
                <a:sym typeface="+mn-ea"/>
              </a:rPr>
              <a:t> </a:t>
            </a:r>
            <a:r>
              <a:rPr lang="zh-CN" altLang="en-US">
                <a:sym typeface="+mn-ea"/>
              </a:rPr>
              <a:t>水的结构、存在形式及功能分析</a:t>
            </a:r>
            <a:endParaRPr lang="zh-CN" altLang="en-US">
              <a:sym typeface="+mn-ea"/>
            </a:endParaRPr>
          </a:p>
          <a:p>
            <a:pPr>
              <a:lnSpc>
                <a:spcPct val="150000"/>
              </a:lnSpc>
            </a:pPr>
            <a:r>
              <a:rPr lang="en-US" altLang="zh-CN" b="1">
                <a:sym typeface="+mn-ea"/>
              </a:rPr>
              <a:t> </a:t>
            </a:r>
            <a:r>
              <a:rPr lang="zh-CN" altLang="en-US" b="1">
                <a:sym typeface="+mn-ea"/>
              </a:rPr>
              <a:t>考向2</a:t>
            </a:r>
            <a:r>
              <a:rPr lang="en-US" altLang="zh-CN">
                <a:sym typeface="+mn-ea"/>
              </a:rPr>
              <a:t>   </a:t>
            </a:r>
            <a:r>
              <a:rPr lang="zh-CN" altLang="en-US"/>
              <a:t>无机盐的存在形式及作用</a:t>
            </a:r>
            <a:endParaRPr lang="zh-CN" altLang="en-US"/>
          </a:p>
          <a:p>
            <a:pPr>
              <a:lnSpc>
                <a:spcPct val="150000"/>
              </a:lnSpc>
            </a:pPr>
            <a:r>
              <a:rPr lang="zh-CN" altLang="en-US" b="1">
                <a:sym typeface="+mn-ea"/>
              </a:rPr>
              <a:t>考点二　检测生物组织中的糖类、脂肪和蛋白质</a:t>
            </a:r>
            <a:r>
              <a:rPr lang="en-US" altLang="zh-CN" b="1">
                <a:sym typeface="+mn-ea"/>
              </a:rPr>
              <a:t>   </a:t>
            </a:r>
            <a:endParaRPr lang="en-US" altLang="zh-CN" b="1">
              <a:sym typeface="+mn-ea"/>
            </a:endParaRPr>
          </a:p>
          <a:p>
            <a:pPr>
              <a:lnSpc>
                <a:spcPct val="150000"/>
              </a:lnSpc>
            </a:pPr>
            <a:r>
              <a:rPr lang="en-US" altLang="zh-CN" b="1">
                <a:sym typeface="+mn-ea"/>
              </a:rPr>
              <a:t> </a:t>
            </a:r>
            <a:r>
              <a:rPr lang="zh-CN" altLang="en-US" b="1">
                <a:sym typeface="+mn-ea"/>
              </a:rPr>
              <a:t>知识点</a:t>
            </a:r>
            <a:r>
              <a:rPr lang="en-US" altLang="zh-CN" b="1">
                <a:sym typeface="+mn-ea"/>
              </a:rPr>
              <a:t>1  </a:t>
            </a:r>
            <a:r>
              <a:rPr lang="zh-CN" altLang="en-US">
                <a:sym typeface="+mn-ea"/>
              </a:rPr>
              <a:t>还原糖的检测</a:t>
            </a:r>
            <a:endParaRPr lang="zh-CN" altLang="en-US" b="1">
              <a:sym typeface="+mn-ea"/>
            </a:endParaRPr>
          </a:p>
          <a:p>
            <a:pPr>
              <a:lnSpc>
                <a:spcPct val="150000"/>
              </a:lnSpc>
            </a:pPr>
            <a:r>
              <a:rPr lang="en-US" altLang="zh-CN" b="1">
                <a:sym typeface="+mn-ea"/>
              </a:rPr>
              <a:t> </a:t>
            </a:r>
            <a:r>
              <a:rPr lang="zh-CN" altLang="en-US" b="1">
                <a:sym typeface="+mn-ea"/>
              </a:rPr>
              <a:t>知识点</a:t>
            </a:r>
            <a:r>
              <a:rPr lang="en-US" altLang="zh-CN" b="1">
                <a:sym typeface="+mn-ea"/>
              </a:rPr>
              <a:t>2  </a:t>
            </a:r>
            <a:r>
              <a:rPr lang="zh-CN" altLang="en-US">
                <a:sym typeface="+mn-ea"/>
              </a:rPr>
              <a:t>蛋白质的检测</a:t>
            </a:r>
            <a:endParaRPr lang="zh-CN" altLang="en-US" b="1">
              <a:sym typeface="+mn-ea"/>
            </a:endParaRPr>
          </a:p>
          <a:p>
            <a:pPr>
              <a:lnSpc>
                <a:spcPct val="150000"/>
              </a:lnSpc>
            </a:pPr>
            <a:r>
              <a:rPr lang="en-US" altLang="zh-CN" b="1">
                <a:sym typeface="+mn-ea"/>
              </a:rPr>
              <a:t> </a:t>
            </a:r>
            <a:r>
              <a:rPr lang="zh-CN" altLang="en-US" b="1">
                <a:sym typeface="+mn-ea"/>
              </a:rPr>
              <a:t>知识点</a:t>
            </a:r>
            <a:r>
              <a:rPr lang="en-US" altLang="zh-CN" b="1">
                <a:sym typeface="+mn-ea"/>
              </a:rPr>
              <a:t>3  </a:t>
            </a:r>
            <a:r>
              <a:rPr lang="zh-CN" altLang="en-US">
                <a:sym typeface="+mn-ea"/>
              </a:rPr>
              <a:t>脂肪的检测</a:t>
            </a:r>
            <a:endParaRPr lang="zh-CN" altLang="en-US" b="1">
              <a:sym typeface="+mn-ea"/>
            </a:endParaRPr>
          </a:p>
          <a:p>
            <a:pPr>
              <a:lnSpc>
                <a:spcPct val="150000"/>
              </a:lnSpc>
            </a:pPr>
            <a:r>
              <a:rPr lang="en-US" altLang="zh-CN" b="1">
                <a:sym typeface="+mn-ea"/>
              </a:rPr>
              <a:t> </a:t>
            </a:r>
            <a:r>
              <a:rPr lang="zh-CN" altLang="en-US" b="1">
                <a:sym typeface="+mn-ea"/>
              </a:rPr>
              <a:t>考向</a:t>
            </a:r>
            <a:r>
              <a:rPr lang="en-US" altLang="zh-CN" b="1">
                <a:sym typeface="+mn-ea"/>
              </a:rPr>
              <a:t>   </a:t>
            </a:r>
            <a:r>
              <a:rPr lang="zh-CN" altLang="en-US">
                <a:sym typeface="+mn-ea"/>
              </a:rPr>
              <a:t>结合还原糖、蛋白质和脂肪的检测方法，考查三大有机化合物的检测过程</a:t>
            </a:r>
            <a:endParaRPr lang="zh-CN" altLang="en-US">
              <a:sym typeface="+mn-ea"/>
            </a:endParaRPr>
          </a:p>
          <a:p>
            <a:pPr>
              <a:lnSpc>
                <a:spcPct val="150000"/>
              </a:lnSpc>
            </a:pPr>
            <a:endParaRPr lang="zh-CN" altLang="en-US"/>
          </a:p>
          <a:p>
            <a:pPr>
              <a:lnSpc>
                <a:spcPct val="150000"/>
              </a:lnSpc>
            </a:pPr>
            <a:endParaRPr lang="en-US" altLang="zh-CN"/>
          </a:p>
        </p:txBody>
      </p:sp>
      <p:pic>
        <p:nvPicPr>
          <p:cNvPr id="88" name="图片 125"/>
          <p:cNvPicPr>
            <a:picLocks noChangeAspect="1"/>
          </p:cNvPicPr>
          <p:nvPr>
            <p:custDataLst>
              <p:tags r:id="rId22"/>
            </p:custDataLst>
          </p:nvPr>
        </p:nvPicPr>
        <p:blipFill>
          <a:blip r:embed="rId23"/>
          <a:stretch>
            <a:fillRect/>
          </a:stretch>
        </p:blipFill>
        <p:spPr>
          <a:xfrm>
            <a:off x="6464935" y="1798320"/>
            <a:ext cx="323215" cy="323215"/>
          </a:xfrm>
          <a:prstGeom prst="rect">
            <a:avLst/>
          </a:prstGeom>
          <a:noFill/>
          <a:ln>
            <a:noFill/>
          </a:ln>
        </p:spPr>
      </p:pic>
      <p:pic>
        <p:nvPicPr>
          <p:cNvPr id="89" name="图片 126"/>
          <p:cNvPicPr>
            <a:picLocks noChangeAspect="1"/>
          </p:cNvPicPr>
          <p:nvPr>
            <p:custDataLst>
              <p:tags r:id="rId24"/>
            </p:custDataLst>
          </p:nvPr>
        </p:nvPicPr>
        <p:blipFill>
          <a:blip r:embed="rId25"/>
          <a:stretch>
            <a:fillRect/>
          </a:stretch>
        </p:blipFill>
        <p:spPr>
          <a:xfrm>
            <a:off x="10146665" y="3832225"/>
            <a:ext cx="300990" cy="295275"/>
          </a:xfrm>
          <a:prstGeom prst="rect">
            <a:avLst/>
          </a:prstGeom>
          <a:noFill/>
          <a:ln>
            <a:noFill/>
          </a:ln>
        </p:spPr>
      </p:pic>
      <p:cxnSp>
        <p:nvCxnSpPr>
          <p:cNvPr id="9" name="直接连接符 8"/>
          <p:cNvCxnSpPr/>
          <p:nvPr>
            <p:custDataLst>
              <p:tags r:id="rId26"/>
            </p:custDataLst>
          </p:nvPr>
        </p:nvCxnSpPr>
        <p:spPr>
          <a:xfrm flipH="1">
            <a:off x="6056630" y="751205"/>
            <a:ext cx="9525" cy="5675630"/>
          </a:xfrm>
          <a:prstGeom prst="line">
            <a:avLst/>
          </a:prstGeom>
          <a:ln w="31750" cap="rnd">
            <a:solidFill>
              <a:schemeClr val="accent1"/>
            </a:solidFill>
            <a:prstDash val="sysDot"/>
            <a:round/>
          </a:ln>
        </p:spPr>
        <p:style>
          <a:lnRef idx="0">
            <a:srgbClr val="FFFFFF"/>
          </a:lnRef>
          <a:fillRef idx="0">
            <a:srgbClr val="FFFFFF"/>
          </a:fillRef>
          <a:effectRef idx="0">
            <a:srgbClr val="FFFFFF"/>
          </a:effectRef>
          <a:fontRef idx="minor">
            <a:schemeClr val="tx1"/>
          </a:fontRef>
        </p:style>
      </p:cxnSp>
      <p:grpSp>
        <p:nvGrpSpPr>
          <p:cNvPr id="13" name="组合 12"/>
          <p:cNvGrpSpPr/>
          <p:nvPr>
            <p:custDataLst>
              <p:tags r:id="rId27"/>
            </p:custDataLst>
          </p:nvPr>
        </p:nvGrpSpPr>
        <p:grpSpPr>
          <a:xfrm>
            <a:off x="6566535" y="5335905"/>
            <a:ext cx="3678555" cy="551815"/>
            <a:chOff x="12074" y="5302"/>
            <a:chExt cx="5793" cy="869"/>
          </a:xfrm>
        </p:grpSpPr>
        <p:sp>
          <p:nvSpPr>
            <p:cNvPr id="14" name="圆角矩形 13"/>
            <p:cNvSpPr/>
            <p:nvPr>
              <p:custDataLst>
                <p:tags r:id="rId28"/>
              </p:custDataLst>
            </p:nvPr>
          </p:nvSpPr>
          <p:spPr>
            <a:xfrm>
              <a:off x="12822" y="5400"/>
              <a:ext cx="5045"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15" name="椭圆 14"/>
            <p:cNvSpPr/>
            <p:nvPr>
              <p:custDataLst>
                <p:tags r:id="rId29"/>
              </p:custDataLst>
            </p:nvPr>
          </p:nvSpPr>
          <p:spPr>
            <a:xfrm>
              <a:off x="12074" y="530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05</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16" name="文本框 15"/>
            <p:cNvSpPr txBox="1"/>
            <p:nvPr>
              <p:custDataLst>
                <p:tags r:id="rId30"/>
              </p:custDataLst>
            </p:nvPr>
          </p:nvSpPr>
          <p:spPr>
            <a:xfrm>
              <a:off x="13782" y="546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学以致用</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能力提升</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sp>
        <p:nvSpPr>
          <p:cNvPr id="11" name="文本框 10"/>
          <p:cNvSpPr txBox="1"/>
          <p:nvPr>
            <p:custDataLst>
              <p:tags r:id="rId31"/>
            </p:custDataLst>
          </p:nvPr>
        </p:nvSpPr>
        <p:spPr>
          <a:xfrm>
            <a:off x="7041515" y="5890260"/>
            <a:ext cx="4017645" cy="546100"/>
          </a:xfrm>
          <a:prstGeom prst="rect">
            <a:avLst/>
          </a:prstGeom>
          <a:solidFill>
            <a:schemeClr val="bg2"/>
          </a:solidFill>
        </p:spPr>
        <p:txBody>
          <a:bodyPr wrap="square" rtlCol="0">
            <a:noAutofit/>
          </a:bodyPr>
          <a:lstStyle/>
          <a:p>
            <a:pPr>
              <a:lnSpc>
                <a:spcPct val="150000"/>
              </a:lnSpc>
            </a:pPr>
            <a:r>
              <a:rPr lang="zh-CN" altLang="en-US" b="1">
                <a:solidFill>
                  <a:srgbClr val="7030A0"/>
                </a:solidFill>
                <a:sym typeface="+mn-ea"/>
              </a:rPr>
              <a:t>教材隐性知识拓展、长句作答类</a:t>
            </a:r>
            <a:endParaRPr lang="en-US" altLang="zh-CN">
              <a:solidFill>
                <a:srgbClr val="7030A0"/>
              </a:solidFill>
            </a:endParaRPr>
          </a:p>
          <a:p>
            <a:pPr>
              <a:lnSpc>
                <a:spcPct val="150000"/>
              </a:lnSpc>
            </a:pPr>
            <a:r>
              <a:rPr lang="en-US" altLang="zh-CN">
                <a:solidFill>
                  <a:srgbClr val="7030A0"/>
                </a:solidFill>
              </a:rPr>
              <a:t>	</a:t>
            </a:r>
            <a:endParaRPr lang="en-US" altLang="zh-CN">
              <a:solidFill>
                <a:srgbClr val="7030A0"/>
              </a:solidFill>
            </a:endParaRPr>
          </a:p>
        </p:txBody>
      </p:sp>
      <p:sp>
        <p:nvSpPr>
          <p:cNvPr id="17" name="文本框 16"/>
          <p:cNvSpPr txBox="1"/>
          <p:nvPr>
            <p:custDataLst>
              <p:tags r:id="rId32"/>
            </p:custDataLst>
          </p:nvPr>
        </p:nvSpPr>
        <p:spPr>
          <a:xfrm>
            <a:off x="7534910" y="4917440"/>
            <a:ext cx="2314575" cy="398780"/>
          </a:xfrm>
          <a:prstGeom prst="rect">
            <a:avLst/>
          </a:prstGeom>
          <a:noFill/>
        </p:spPr>
        <p:txBody>
          <a:bodyPr wrap="square" rtlCol="0">
            <a:spAutoFit/>
          </a:bodyPr>
          <a:lstStyle/>
          <a:p>
            <a:r>
              <a:rPr lang="zh-CN" altLang="en-US" sz="2000" b="1">
                <a:solidFill>
                  <a:srgbClr val="FF0000"/>
                </a:solidFill>
                <a:highlight>
                  <a:srgbClr val="FFFF00"/>
                </a:highlight>
              </a:rPr>
              <a:t>含2025年高考真题</a:t>
            </a:r>
            <a:endParaRPr lang="zh-CN" altLang="en-US" sz="2000" b="1">
              <a:solidFill>
                <a:srgbClr val="FF0000"/>
              </a:solidFill>
              <a:highlight>
                <a:srgbClr val="FFFF00"/>
              </a:highlight>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文本框 25"/>
          <p:cNvSpPr txBox="1"/>
          <p:nvPr>
            <p:custDataLst>
              <p:tags r:id="rId1"/>
            </p:custDataLst>
          </p:nvPr>
        </p:nvSpPr>
        <p:spPr>
          <a:xfrm>
            <a:off x="4487545" y="2746375"/>
            <a:ext cx="1119188" cy="530860"/>
          </a:xfrm>
          <a:prstGeom prst="rect">
            <a:avLst/>
          </a:prstGeom>
          <a:noFill/>
          <a:ln w="9525">
            <a:noFill/>
          </a:ln>
        </p:spPr>
        <p:txBody>
          <a:bodyPr wrap="square" anchor="t">
            <a:spAutoFit/>
          </a:bodyPr>
          <a:lstStyle/>
          <a:p>
            <a:pPr algn="ctr">
              <a:lnSpc>
                <a:spcPct val="110000"/>
              </a:lnSpc>
            </a:pPr>
            <a:r>
              <a:rPr lang="zh-CN" altLang="en-US" sz="2600" b="1">
                <a:latin typeface="微软雅黑" panose="020B0503020204020204" pitchFamily="34" charset="-122"/>
                <a:ea typeface="微软雅黑" panose="020B0503020204020204" pitchFamily="34" charset="-122"/>
                <a:sym typeface="Times New Roman" panose="02020603050405020304"/>
              </a:rPr>
              <a:t>调节</a:t>
            </a:r>
            <a:endParaRPr lang="zh-CN" altLang="en-US" sz="2600" b="1">
              <a:latin typeface="微软雅黑" panose="020B0503020204020204" pitchFamily="34" charset="-122"/>
              <a:ea typeface="微软雅黑" panose="020B0503020204020204" pitchFamily="34" charset="-122"/>
              <a:sym typeface="Times New Roman" panose="02020603050405020304"/>
            </a:endParaRPr>
          </a:p>
        </p:txBody>
      </p:sp>
      <p:sp>
        <p:nvSpPr>
          <p:cNvPr id="19460" name="文本框 28"/>
          <p:cNvSpPr txBox="1"/>
          <p:nvPr>
            <p:custDataLst>
              <p:tags r:id="rId2"/>
            </p:custDataLst>
          </p:nvPr>
        </p:nvSpPr>
        <p:spPr>
          <a:xfrm>
            <a:off x="5184458" y="4235450"/>
            <a:ext cx="422275" cy="1252855"/>
          </a:xfrm>
          <a:prstGeom prst="rect">
            <a:avLst/>
          </a:prstGeom>
          <a:noFill/>
          <a:ln w="9525">
            <a:noFill/>
          </a:ln>
        </p:spPr>
        <p:txBody>
          <a:bodyPr wrap="square" anchor="t">
            <a:spAutoFit/>
          </a:bodyPr>
          <a:lstStyle/>
          <a:p>
            <a:pPr algn="ctr">
              <a:lnSpc>
                <a:spcPct val="90000"/>
              </a:lnSpc>
            </a:pPr>
            <a:r>
              <a:rPr lang="zh-CN" altLang="en-US" sz="2800" b="1">
                <a:latin typeface="微软雅黑" panose="020B0503020204020204" pitchFamily="34" charset="-122"/>
                <a:ea typeface="微软雅黑" panose="020B0503020204020204" pitchFamily="34" charset="-122"/>
                <a:sym typeface="Times New Roman" panose="02020603050405020304"/>
              </a:rPr>
              <a:t>产生水</a:t>
            </a:r>
            <a:endParaRPr lang="zh-CN" altLang="en-US" sz="2800" b="1">
              <a:latin typeface="微软雅黑" panose="020B0503020204020204" pitchFamily="34" charset="-122"/>
              <a:ea typeface="微软雅黑" panose="020B0503020204020204" pitchFamily="34" charset="-122"/>
              <a:sym typeface="Times New Roman" panose="02020603050405020304"/>
            </a:endParaRPr>
          </a:p>
        </p:txBody>
      </p:sp>
      <p:sp>
        <p:nvSpPr>
          <p:cNvPr id="19461" name="文本框 30"/>
          <p:cNvSpPr txBox="1"/>
          <p:nvPr>
            <p:custDataLst>
              <p:tags r:id="rId3"/>
            </p:custDataLst>
          </p:nvPr>
        </p:nvSpPr>
        <p:spPr>
          <a:xfrm>
            <a:off x="6373495" y="4273550"/>
            <a:ext cx="819150" cy="1252855"/>
          </a:xfrm>
          <a:prstGeom prst="rect">
            <a:avLst/>
          </a:prstGeom>
          <a:noFill/>
          <a:ln w="9525">
            <a:noFill/>
          </a:ln>
        </p:spPr>
        <p:txBody>
          <a:bodyPr wrap="square" anchor="t">
            <a:spAutoFit/>
          </a:bodyPr>
          <a:lstStyle/>
          <a:p>
            <a:pPr algn="ctr">
              <a:lnSpc>
                <a:spcPct val="90000"/>
              </a:lnSpc>
            </a:pPr>
            <a:r>
              <a:rPr lang="zh-CN" altLang="en-US" sz="2800" b="1">
                <a:latin typeface="微软雅黑" panose="020B0503020204020204" pitchFamily="34" charset="-122"/>
                <a:ea typeface="微软雅黑" panose="020B0503020204020204" pitchFamily="34" charset="-122"/>
                <a:sym typeface="Times New Roman" panose="02020603050405020304"/>
              </a:rPr>
              <a:t>消耗水</a:t>
            </a:r>
            <a:endParaRPr lang="zh-CN" altLang="en-US" sz="2800" b="1">
              <a:latin typeface="微软雅黑" panose="020B0503020204020204" pitchFamily="34" charset="-122"/>
              <a:ea typeface="微软雅黑" panose="020B0503020204020204" pitchFamily="34" charset="-122"/>
              <a:sym typeface="Times New Roman" panose="02020603050405020304"/>
            </a:endParaRPr>
          </a:p>
        </p:txBody>
      </p:sp>
      <p:cxnSp>
        <p:nvCxnSpPr>
          <p:cNvPr id="8" name="直接连接符 7"/>
          <p:cNvCxnSpPr/>
          <p:nvPr>
            <p:custDataLst>
              <p:tags r:id="rId4"/>
            </p:custDataLst>
          </p:nvPr>
        </p:nvCxnSpPr>
        <p:spPr>
          <a:xfrm>
            <a:off x="4325620" y="3343275"/>
            <a:ext cx="1281113" cy="4763"/>
          </a:xfrm>
          <a:prstGeom prst="line">
            <a:avLst/>
          </a:prstGeom>
          <a:ln w="38100">
            <a:solidFill>
              <a:srgbClr val="E37A09"/>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custDataLst>
              <p:tags r:id="rId5"/>
            </p:custDataLst>
          </p:nvPr>
        </p:nvCxnSpPr>
        <p:spPr>
          <a:xfrm>
            <a:off x="6557645" y="3338513"/>
            <a:ext cx="1282700" cy="4763"/>
          </a:xfrm>
          <a:prstGeom prst="line">
            <a:avLst/>
          </a:prstGeom>
          <a:ln w="38100">
            <a:solidFill>
              <a:srgbClr val="E37A09"/>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9471" name="文本框 51"/>
          <p:cNvSpPr txBox="1"/>
          <p:nvPr>
            <p:custDataLst>
              <p:tags r:id="rId6"/>
            </p:custDataLst>
          </p:nvPr>
        </p:nvSpPr>
        <p:spPr>
          <a:xfrm>
            <a:off x="6702108" y="2746375"/>
            <a:ext cx="993775" cy="530860"/>
          </a:xfrm>
          <a:prstGeom prst="rect">
            <a:avLst/>
          </a:prstGeom>
          <a:noFill/>
          <a:ln w="9525">
            <a:noFill/>
          </a:ln>
        </p:spPr>
        <p:txBody>
          <a:bodyPr wrap="square" anchor="t">
            <a:spAutoFit/>
          </a:bodyPr>
          <a:lstStyle/>
          <a:p>
            <a:pPr algn="ctr">
              <a:lnSpc>
                <a:spcPct val="110000"/>
              </a:lnSpc>
            </a:pPr>
            <a:r>
              <a:rPr lang="zh-CN" altLang="en-US" sz="2600" b="1">
                <a:latin typeface="微软雅黑" panose="020B0503020204020204" pitchFamily="34" charset="-122"/>
                <a:ea typeface="微软雅黑" panose="020B0503020204020204" pitchFamily="34" charset="-122"/>
                <a:sym typeface="Times New Roman" panose="02020603050405020304"/>
              </a:rPr>
              <a:t>吸收</a:t>
            </a:r>
            <a:endParaRPr lang="zh-CN" altLang="en-US" sz="2600" b="1">
              <a:latin typeface="微软雅黑" panose="020B0503020204020204" pitchFamily="34" charset="-122"/>
              <a:ea typeface="微软雅黑" panose="020B0503020204020204" pitchFamily="34" charset="-122"/>
              <a:sym typeface="Times New Roman" panose="02020603050405020304"/>
            </a:endParaRPr>
          </a:p>
        </p:txBody>
      </p:sp>
      <p:cxnSp>
        <p:nvCxnSpPr>
          <p:cNvPr id="53" name="直接连接符 52"/>
          <p:cNvCxnSpPr/>
          <p:nvPr>
            <p:custDataLst>
              <p:tags r:id="rId7"/>
            </p:custDataLst>
          </p:nvPr>
        </p:nvCxnSpPr>
        <p:spPr>
          <a:xfrm>
            <a:off x="5236845" y="5727700"/>
            <a:ext cx="395288" cy="3175"/>
          </a:xfrm>
          <a:prstGeom prst="line">
            <a:avLst/>
          </a:prstGeom>
          <a:ln w="38100">
            <a:solidFill>
              <a:srgbClr val="E37A09"/>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custDataLst>
              <p:tags r:id="rId8"/>
            </p:custDataLst>
          </p:nvPr>
        </p:nvCxnSpPr>
        <p:spPr>
          <a:xfrm flipH="1">
            <a:off x="5632133" y="4273550"/>
            <a:ext cx="0" cy="1474788"/>
          </a:xfrm>
          <a:prstGeom prst="line">
            <a:avLst/>
          </a:prstGeom>
          <a:ln w="38100">
            <a:solidFill>
              <a:srgbClr val="E37A09"/>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custDataLst>
              <p:tags r:id="rId9"/>
            </p:custDataLst>
          </p:nvPr>
        </p:nvCxnSpPr>
        <p:spPr>
          <a:xfrm flipH="1">
            <a:off x="6529070" y="5748338"/>
            <a:ext cx="522288" cy="0"/>
          </a:xfrm>
          <a:prstGeom prst="line">
            <a:avLst/>
          </a:prstGeom>
          <a:ln w="38100">
            <a:solidFill>
              <a:srgbClr val="E37A09"/>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custDataLst>
              <p:tags r:id="rId10"/>
            </p:custDataLst>
          </p:nvPr>
        </p:nvCxnSpPr>
        <p:spPr>
          <a:xfrm flipH="1">
            <a:off x="6529070" y="4273550"/>
            <a:ext cx="0" cy="1474788"/>
          </a:xfrm>
          <a:prstGeom prst="line">
            <a:avLst/>
          </a:prstGeom>
          <a:ln w="38100">
            <a:solidFill>
              <a:srgbClr val="E37A09"/>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11"/>
            </p:custDataLst>
          </p:nvPr>
        </p:nvSpPr>
        <p:spPr>
          <a:xfrm>
            <a:off x="2224882" y="3073718"/>
            <a:ext cx="1833880" cy="491490"/>
          </a:xfrm>
          <a:prstGeom prst="rect">
            <a:avLst/>
          </a:prstGeom>
          <a:noFill/>
          <a:ln w="12700" cap="flat" cmpd="sng">
            <a:noFill/>
            <a:prstDash val="solid"/>
            <a:round/>
            <a:headEnd type="none" w="med" len="med"/>
            <a:tailEnd type="none" w="med" len="med"/>
          </a:ln>
        </p:spPr>
        <p:txBody>
          <a:bodyPr wrap="none" anchor="t">
            <a:spAutoFit/>
          </a:bodyPr>
          <a:lstStyle/>
          <a:p>
            <a:pPr algn="ctr"/>
            <a:r>
              <a:rPr lang="zh-CN" altLang="en-US" sz="2600" b="1">
                <a:latin typeface="微软雅黑" panose="020B0503020204020204" pitchFamily="34" charset="-122"/>
                <a:ea typeface="微软雅黑" panose="020B0503020204020204" pitchFamily="34" charset="-122"/>
                <a:sym typeface="宋体" panose="02010600030101010101" pitchFamily="2" charset="-122"/>
              </a:rPr>
              <a:t>抗利尿激素</a:t>
            </a:r>
            <a:endParaRPr lang="zh-CN" altLang="en-US" sz="2600" b="1">
              <a:latin typeface="微软雅黑" panose="020B0503020204020204" pitchFamily="34" charset="-122"/>
              <a:ea typeface="微软雅黑" panose="020B0503020204020204" pitchFamily="34" charset="-122"/>
              <a:sym typeface="宋体" panose="02010600030101010101" pitchFamily="2" charset="-122"/>
            </a:endParaRPr>
          </a:p>
        </p:txBody>
      </p:sp>
      <p:sp>
        <p:nvSpPr>
          <p:cNvPr id="3" name="文本框 2"/>
          <p:cNvSpPr txBox="1"/>
          <p:nvPr>
            <p:custDataLst>
              <p:tags r:id="rId12"/>
            </p:custDataLst>
          </p:nvPr>
        </p:nvSpPr>
        <p:spPr>
          <a:xfrm>
            <a:off x="2541747" y="2037080"/>
            <a:ext cx="1173480" cy="491490"/>
          </a:xfrm>
          <a:prstGeom prst="rect">
            <a:avLst/>
          </a:prstGeom>
          <a:noFill/>
          <a:ln w="12700" cap="flat" cmpd="sng">
            <a:solidFill>
              <a:srgbClr val="000000">
                <a:alpha val="0"/>
              </a:srgbClr>
            </a:solidFill>
            <a:prstDash val="solid"/>
            <a:round/>
            <a:headEnd type="none" w="med" len="med"/>
            <a:tailEnd type="none" w="med" len="med"/>
          </a:ln>
        </p:spPr>
        <p:txBody>
          <a:bodyPr wrap="none" anchor="t">
            <a:spAutoFit/>
          </a:bodyPr>
          <a:lstStyle/>
          <a:p>
            <a:pPr algn="ctr"/>
            <a:r>
              <a:rPr lang="zh-CN" altLang="en-US" sz="2600" b="1">
                <a:latin typeface="微软雅黑" panose="020B0503020204020204" pitchFamily="34" charset="-122"/>
                <a:ea typeface="微软雅黑" panose="020B0503020204020204" pitchFamily="34" charset="-122"/>
                <a:sym typeface="宋体" panose="02010600030101010101" pitchFamily="2" charset="-122"/>
              </a:rPr>
              <a:t>下丘脑</a:t>
            </a:r>
            <a:endParaRPr lang="zh-CN" altLang="en-US" sz="2600" b="1">
              <a:latin typeface="微软雅黑" panose="020B0503020204020204" pitchFamily="34" charset="-122"/>
              <a:ea typeface="微软雅黑" panose="020B0503020204020204" pitchFamily="34" charset="-122"/>
              <a:sym typeface="宋体" panose="02010600030101010101" pitchFamily="2" charset="-122"/>
            </a:endParaRPr>
          </a:p>
        </p:txBody>
      </p:sp>
      <p:cxnSp>
        <p:nvCxnSpPr>
          <p:cNvPr id="4" name="直接箭头连接符 3"/>
          <p:cNvCxnSpPr>
            <a:endCxn id="2" idx="0"/>
          </p:cNvCxnSpPr>
          <p:nvPr>
            <p:custDataLst>
              <p:tags r:id="rId13"/>
            </p:custDataLst>
          </p:nvPr>
        </p:nvCxnSpPr>
        <p:spPr>
          <a:xfrm>
            <a:off x="3132456" y="2549525"/>
            <a:ext cx="9525" cy="52451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7" name="文本框 6"/>
          <p:cNvSpPr txBox="1"/>
          <p:nvPr>
            <p:custDataLst>
              <p:tags r:id="rId14"/>
            </p:custDataLst>
          </p:nvPr>
        </p:nvSpPr>
        <p:spPr>
          <a:xfrm>
            <a:off x="2446655" y="2533650"/>
            <a:ext cx="713105" cy="645160"/>
          </a:xfrm>
          <a:prstGeom prst="rect">
            <a:avLst/>
          </a:prstGeom>
          <a:noFill/>
          <a:ln w="9525">
            <a:noFill/>
          </a:ln>
        </p:spPr>
        <p:txBody>
          <a:bodyPr wrap="square" anchor="t">
            <a:spAutoFit/>
          </a:bodyPr>
          <a:lstStyle/>
          <a:p>
            <a:pPr algn="l"/>
            <a:r>
              <a:rPr lang="zh-CN" altLang="en-US" b="1">
                <a:solidFill>
                  <a:srgbClr val="FF0000"/>
                </a:solidFill>
                <a:latin typeface="微软雅黑" panose="020B0503020204020204" pitchFamily="34" charset="-122"/>
                <a:ea typeface="微软雅黑" panose="020B0503020204020204" pitchFamily="34" charset="-122"/>
              </a:rPr>
              <a:t>合成、分泌</a:t>
            </a:r>
            <a:endParaRPr lang="zh-CN" altLang="en-US" b="1">
              <a:latin typeface="微软雅黑" panose="020B0503020204020204" pitchFamily="34" charset="-122"/>
              <a:ea typeface="微软雅黑" panose="020B0503020204020204" pitchFamily="34" charset="-122"/>
            </a:endParaRPr>
          </a:p>
        </p:txBody>
      </p:sp>
      <p:sp>
        <p:nvSpPr>
          <p:cNvPr id="10" name="文本框 9"/>
          <p:cNvSpPr txBox="1"/>
          <p:nvPr>
            <p:custDataLst>
              <p:tags r:id="rId15"/>
            </p:custDataLst>
          </p:nvPr>
        </p:nvSpPr>
        <p:spPr>
          <a:xfrm>
            <a:off x="3159760" y="2533650"/>
            <a:ext cx="719138" cy="645160"/>
          </a:xfrm>
          <a:prstGeom prst="rect">
            <a:avLst/>
          </a:prstGeom>
          <a:noFill/>
          <a:ln w="9525">
            <a:noFill/>
          </a:ln>
        </p:spPr>
        <p:txBody>
          <a:bodyPr wrap="square" anchor="t">
            <a:spAutoFit/>
          </a:bodyPr>
          <a:lstStyle/>
          <a:p>
            <a:r>
              <a:rPr lang="zh-CN" altLang="en-US" b="1">
                <a:latin typeface="微软雅黑" panose="020B0503020204020204" pitchFamily="34" charset="-122"/>
                <a:ea typeface="微软雅黑" panose="020B0503020204020204" pitchFamily="34" charset="-122"/>
                <a:sym typeface="宋体" panose="02010600030101010101" pitchFamily="2" charset="-122"/>
              </a:rPr>
              <a:t>垂体</a:t>
            </a:r>
            <a:r>
              <a:rPr lang="zh-CN" altLang="en-US" b="1">
                <a:solidFill>
                  <a:srgbClr val="FF0000"/>
                </a:solidFill>
                <a:latin typeface="微软雅黑" panose="020B0503020204020204" pitchFamily="34" charset="-122"/>
                <a:ea typeface="微软雅黑" panose="020B0503020204020204" pitchFamily="34" charset="-122"/>
              </a:rPr>
              <a:t>释放</a:t>
            </a:r>
            <a:endParaRPr lang="zh-CN" altLang="en-US" b="1">
              <a:solidFill>
                <a:srgbClr val="FF0000"/>
              </a:solidFill>
              <a:latin typeface="微软雅黑" panose="020B0503020204020204" pitchFamily="34" charset="-122"/>
              <a:ea typeface="微软雅黑" panose="020B0503020204020204" pitchFamily="34" charset="-122"/>
            </a:endParaRPr>
          </a:p>
        </p:txBody>
      </p:sp>
      <p:sp>
        <p:nvSpPr>
          <p:cNvPr id="32" name="文本框 31"/>
          <p:cNvSpPr txBox="1"/>
          <p:nvPr>
            <p:custDataLst>
              <p:tags r:id="rId16"/>
            </p:custDataLst>
          </p:nvPr>
        </p:nvSpPr>
        <p:spPr>
          <a:xfrm>
            <a:off x="325088" y="3606175"/>
            <a:ext cx="4821787" cy="497205"/>
          </a:xfrm>
          <a:prstGeom prst="rect">
            <a:avLst/>
          </a:prstGeom>
          <a:solidFill>
            <a:schemeClr val="accent6">
              <a:lumMod val="20000"/>
              <a:lumOff val="80000"/>
            </a:schemeClr>
          </a:solidFill>
        </p:spPr>
        <p:txBody>
          <a:bodyPr wrap="square" rtlCol="0">
            <a:spAutoFit/>
          </a:bodyPr>
          <a:lstStyle/>
          <a:p>
            <a:pPr>
              <a:lnSpc>
                <a:spcPct val="110000"/>
              </a:lnSpc>
            </a:pPr>
            <a:r>
              <a:rPr lang="zh-CN" altLang="en-US" sz="2400">
                <a:latin typeface="微软雅黑" panose="020B0503020204020204" pitchFamily="34" charset="-122"/>
                <a:ea typeface="微软雅黑" panose="020B0503020204020204" pitchFamily="34" charset="-122"/>
                <a:sym typeface="Times New Roman" panose="02020603050405020304"/>
              </a:rPr>
              <a:t>①暗反应（叶绿体基质）</a:t>
            </a:r>
            <a:endParaRPr lang="zh-CN" altLang="en-US" sz="2400">
              <a:latin typeface="微软雅黑" panose="020B0503020204020204" pitchFamily="34" charset="-122"/>
              <a:ea typeface="微软雅黑" panose="020B0503020204020204" pitchFamily="34" charset="-122"/>
              <a:sym typeface="Times New Roman" panose="02020603050405020304"/>
            </a:endParaRPr>
          </a:p>
        </p:txBody>
      </p:sp>
      <p:sp>
        <p:nvSpPr>
          <p:cNvPr id="5" name="文本框 4"/>
          <p:cNvSpPr txBox="1"/>
          <p:nvPr>
            <p:custDataLst>
              <p:tags r:id="rId17"/>
            </p:custDataLst>
          </p:nvPr>
        </p:nvSpPr>
        <p:spPr>
          <a:xfrm>
            <a:off x="325088" y="4100760"/>
            <a:ext cx="4821787" cy="497205"/>
          </a:xfrm>
          <a:prstGeom prst="rect">
            <a:avLst/>
          </a:prstGeom>
          <a:solidFill>
            <a:schemeClr val="accent6">
              <a:lumMod val="20000"/>
              <a:lumOff val="80000"/>
            </a:schemeClr>
          </a:solidFill>
        </p:spPr>
        <p:txBody>
          <a:bodyPr wrap="square" rtlCol="0">
            <a:spAutoFit/>
          </a:bodyPr>
          <a:lstStyle/>
          <a:p>
            <a:pPr>
              <a:lnSpc>
                <a:spcPct val="110000"/>
              </a:lnSpc>
            </a:pPr>
            <a:r>
              <a:rPr lang="zh-CN" altLang="en-US" sz="2400">
                <a:latin typeface="微软雅黑" panose="020B0503020204020204" pitchFamily="34" charset="-122"/>
                <a:ea typeface="微软雅黑" panose="020B0503020204020204" pitchFamily="34" charset="-122"/>
                <a:sym typeface="Times New Roman" panose="02020603050405020304"/>
              </a:rPr>
              <a:t>②有氧呼吸第三阶段（线粒体内膜）</a:t>
            </a:r>
            <a:endParaRPr lang="zh-CN" altLang="en-US" sz="2400">
              <a:latin typeface="微软雅黑" panose="020B0503020204020204" pitchFamily="34" charset="-122"/>
              <a:ea typeface="微软雅黑" panose="020B0503020204020204" pitchFamily="34" charset="-122"/>
              <a:sym typeface="Times New Roman" panose="02020603050405020304"/>
            </a:endParaRPr>
          </a:p>
        </p:txBody>
      </p:sp>
      <p:sp>
        <p:nvSpPr>
          <p:cNvPr id="37" name="文本框 36"/>
          <p:cNvSpPr txBox="1"/>
          <p:nvPr>
            <p:custDataLst>
              <p:tags r:id="rId18"/>
            </p:custDataLst>
          </p:nvPr>
        </p:nvSpPr>
        <p:spPr>
          <a:xfrm>
            <a:off x="325088" y="4553435"/>
            <a:ext cx="4821784" cy="902970"/>
          </a:xfrm>
          <a:prstGeom prst="rect">
            <a:avLst/>
          </a:prstGeom>
          <a:solidFill>
            <a:schemeClr val="accent6">
              <a:lumMod val="20000"/>
              <a:lumOff val="80000"/>
            </a:schemeClr>
          </a:solidFill>
        </p:spPr>
        <p:txBody>
          <a:bodyPr wrap="square" rtlCol="0">
            <a:spAutoFit/>
          </a:bodyPr>
          <a:lstStyle/>
          <a:p>
            <a:pPr>
              <a:lnSpc>
                <a:spcPct val="110000"/>
              </a:lnSpc>
            </a:pP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③</a:t>
            </a:r>
            <a:r>
              <a:rPr lang="en-US" altLang="zh-CN" sz="2400" spc="-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ATP</a:t>
            </a:r>
            <a:r>
              <a:rPr lang="zh-CN" altLang="en-US" sz="2400" spc="-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的合成（叶绿体、线粒体、细胞质基质）</a:t>
            </a:r>
            <a:endParaRPr lang="zh-CN" altLang="en-US" sz="2400" spc="-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6" name="文本框 5"/>
          <p:cNvSpPr txBox="1"/>
          <p:nvPr>
            <p:custDataLst>
              <p:tags r:id="rId19"/>
            </p:custDataLst>
          </p:nvPr>
        </p:nvSpPr>
        <p:spPr>
          <a:xfrm>
            <a:off x="325088" y="5001015"/>
            <a:ext cx="4821785" cy="497205"/>
          </a:xfrm>
          <a:prstGeom prst="rect">
            <a:avLst/>
          </a:prstGeom>
          <a:solidFill>
            <a:schemeClr val="accent6">
              <a:lumMod val="20000"/>
              <a:lumOff val="80000"/>
            </a:schemeClr>
          </a:solidFill>
        </p:spPr>
        <p:txBody>
          <a:bodyPr wrap="square" rtlCol="0">
            <a:spAutoFit/>
          </a:bodyPr>
          <a:lstStyle/>
          <a:p>
            <a:pPr>
              <a:lnSpc>
                <a:spcPct val="110000"/>
              </a:lnSpc>
            </a:pPr>
            <a:r>
              <a:rPr lang="zh-CN" altLang="en-US" sz="2400">
                <a:latin typeface="微软雅黑" panose="020B0503020204020204" pitchFamily="34" charset="-122"/>
                <a:ea typeface="微软雅黑" panose="020B0503020204020204" pitchFamily="34" charset="-122"/>
                <a:sym typeface="Times New Roman" panose="02020603050405020304"/>
              </a:rPr>
              <a:t>④单糖合成多糖</a:t>
            </a:r>
            <a:endParaRPr lang="zh-CN" altLang="en-US" sz="2400">
              <a:latin typeface="微软雅黑" panose="020B0503020204020204" pitchFamily="34" charset="-122"/>
              <a:ea typeface="微软雅黑" panose="020B0503020204020204" pitchFamily="34" charset="-122"/>
              <a:sym typeface="Times New Roman" panose="02020603050405020304"/>
            </a:endParaRPr>
          </a:p>
        </p:txBody>
      </p:sp>
      <p:sp>
        <p:nvSpPr>
          <p:cNvPr id="12" name="文本框 11"/>
          <p:cNvSpPr txBox="1"/>
          <p:nvPr>
            <p:custDataLst>
              <p:tags r:id="rId20"/>
            </p:custDataLst>
          </p:nvPr>
        </p:nvSpPr>
        <p:spPr>
          <a:xfrm>
            <a:off x="325088" y="5453690"/>
            <a:ext cx="4821786" cy="497205"/>
          </a:xfrm>
          <a:prstGeom prst="rect">
            <a:avLst/>
          </a:prstGeom>
          <a:solidFill>
            <a:schemeClr val="accent6">
              <a:lumMod val="20000"/>
              <a:lumOff val="80000"/>
            </a:schemeClr>
          </a:solidFill>
        </p:spPr>
        <p:txBody>
          <a:bodyPr wrap="square" rtlCol="0">
            <a:spAutoFit/>
          </a:bodyPr>
          <a:lstStyle/>
          <a:p>
            <a:pPr>
              <a:lnSpc>
                <a:spcPct val="110000"/>
              </a:lnSpc>
            </a:pPr>
            <a:r>
              <a:rPr lang="zh-CN" altLang="en-US" sz="2400">
                <a:latin typeface="微软雅黑" panose="020B0503020204020204" pitchFamily="34" charset="-122"/>
                <a:ea typeface="微软雅黑" panose="020B0503020204020204" pitchFamily="34" charset="-122"/>
                <a:sym typeface="Times New Roman" panose="02020603050405020304"/>
              </a:rPr>
              <a:t>⑤氨基酸脱水缩合（核糖体）</a:t>
            </a:r>
            <a:endParaRPr lang="zh-CN" altLang="en-US" sz="2400">
              <a:latin typeface="微软雅黑" panose="020B0503020204020204" pitchFamily="34" charset="-122"/>
              <a:ea typeface="微软雅黑" panose="020B0503020204020204" pitchFamily="34" charset="-122"/>
              <a:sym typeface="Times New Roman" panose="02020603050405020304"/>
            </a:endParaRPr>
          </a:p>
        </p:txBody>
      </p:sp>
      <p:sp>
        <p:nvSpPr>
          <p:cNvPr id="40" name="文本框 39"/>
          <p:cNvSpPr txBox="1"/>
          <p:nvPr>
            <p:custDataLst>
              <p:tags r:id="rId21"/>
            </p:custDataLst>
          </p:nvPr>
        </p:nvSpPr>
        <p:spPr>
          <a:xfrm>
            <a:off x="325088" y="5906364"/>
            <a:ext cx="4821787" cy="902970"/>
          </a:xfrm>
          <a:prstGeom prst="rect">
            <a:avLst/>
          </a:prstGeom>
          <a:solidFill>
            <a:schemeClr val="accent6">
              <a:lumMod val="20000"/>
              <a:lumOff val="80000"/>
            </a:schemeClr>
          </a:solidFill>
        </p:spPr>
        <p:txBody>
          <a:bodyPr wrap="square" rtlCol="0">
            <a:spAutoFit/>
          </a:bodyPr>
          <a:lstStyle/>
          <a:p>
            <a:pPr>
              <a:lnSpc>
                <a:spcPct val="110000"/>
              </a:lnSpc>
            </a:pP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⑥</a:t>
            </a:r>
            <a:r>
              <a:rPr lang="en-US" altLang="zh-CN" sz="2400" spc="-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DNA</a:t>
            </a:r>
            <a:r>
              <a:rPr lang="zh-CN" altLang="en-US" sz="2400" spc="-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分子复制、转录（细胞核、叶绿体、线粒体）</a:t>
            </a:r>
            <a:endParaRPr lang="zh-CN" altLang="en-US" sz="2400" spc="-1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cxnSp>
        <p:nvCxnSpPr>
          <p:cNvPr id="13" name="直接连接符 12"/>
          <p:cNvCxnSpPr/>
          <p:nvPr>
            <p:custDataLst>
              <p:tags r:id="rId22"/>
            </p:custDataLst>
          </p:nvPr>
        </p:nvCxnSpPr>
        <p:spPr>
          <a:xfrm>
            <a:off x="6557896" y="3338449"/>
            <a:ext cx="1281938" cy="4681"/>
          </a:xfrm>
          <a:prstGeom prst="line">
            <a:avLst/>
          </a:prstGeom>
          <a:ln w="38100">
            <a:solidFill>
              <a:srgbClr val="E37A09"/>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custDataLst>
              <p:tags r:id="rId23"/>
            </p:custDataLst>
          </p:nvPr>
        </p:nvCxnSpPr>
        <p:spPr>
          <a:xfrm flipH="1" flipV="1">
            <a:off x="9534538" y="2551663"/>
            <a:ext cx="0" cy="569344"/>
          </a:xfrm>
          <a:prstGeom prst="straightConnector1">
            <a:avLst/>
          </a:prstGeom>
          <a:ln w="28575">
            <a:solidFill>
              <a:srgbClr val="E37A09"/>
            </a:solidFill>
            <a:tailEnd type="triangle"/>
          </a:ln>
        </p:spPr>
        <p:style>
          <a:lnRef idx="1">
            <a:schemeClr val="accent1"/>
          </a:lnRef>
          <a:fillRef idx="0">
            <a:schemeClr val="accent1"/>
          </a:fillRef>
          <a:effectRef idx="0">
            <a:schemeClr val="accent1"/>
          </a:effectRef>
          <a:fontRef idx="minor">
            <a:schemeClr val="tx1"/>
          </a:fontRef>
        </p:style>
      </p:cxnSp>
      <p:sp>
        <p:nvSpPr>
          <p:cNvPr id="35" name="文本框 34"/>
          <p:cNvSpPr txBox="1"/>
          <p:nvPr>
            <p:custDataLst>
              <p:tags r:id="rId24"/>
            </p:custDataLst>
          </p:nvPr>
        </p:nvSpPr>
        <p:spPr>
          <a:xfrm>
            <a:off x="9696463" y="2670898"/>
            <a:ext cx="707865" cy="429895"/>
          </a:xfrm>
          <a:prstGeom prst="rect">
            <a:avLst/>
          </a:prstGeom>
          <a:noFill/>
        </p:spPr>
        <p:txBody>
          <a:bodyPr wrap="square" rtlCol="0">
            <a:spAutoFit/>
          </a:bodyPr>
          <a:lstStyle/>
          <a:p>
            <a:pPr algn="ctr">
              <a:lnSpc>
                <a:spcPct val="110000"/>
              </a:lnSpc>
            </a:pPr>
            <a:r>
              <a:rPr lang="zh-CN" altLang="en-US" sz="2000" b="1">
                <a:latin typeface="Times New Roman" panose="02020603050405020304"/>
                <a:ea typeface="楷体" panose="02010609060101010101" pitchFamily="34" charset="-122"/>
                <a:sym typeface="Times New Roman" panose="02020603050405020304"/>
              </a:rPr>
              <a:t>实例</a:t>
            </a:r>
            <a:endParaRPr lang="zh-CN" altLang="en-US" sz="2000" b="1">
              <a:latin typeface="Times New Roman" panose="02020603050405020304"/>
              <a:ea typeface="楷体" panose="02010609060101010101" pitchFamily="34" charset="-122"/>
              <a:sym typeface="Times New Roman" panose="02020603050405020304"/>
            </a:endParaRPr>
          </a:p>
        </p:txBody>
      </p:sp>
      <p:sp>
        <p:nvSpPr>
          <p:cNvPr id="36" name="文本框 35"/>
          <p:cNvSpPr txBox="1"/>
          <p:nvPr>
            <p:custDataLst>
              <p:tags r:id="rId25"/>
            </p:custDataLst>
          </p:nvPr>
        </p:nvSpPr>
        <p:spPr>
          <a:xfrm>
            <a:off x="7985125" y="2073275"/>
            <a:ext cx="3122295" cy="530860"/>
          </a:xfrm>
          <a:prstGeom prst="rect">
            <a:avLst/>
          </a:prstGeom>
          <a:noFill/>
        </p:spPr>
        <p:txBody>
          <a:bodyPr wrap="square" rtlCol="0">
            <a:spAutoFit/>
          </a:bodyPr>
          <a:lstStyle/>
          <a:p>
            <a:pPr algn="ctr">
              <a:lnSpc>
                <a:spcPct val="110000"/>
              </a:lnSpc>
            </a:pPr>
            <a:r>
              <a:rPr lang="zh-CN" altLang="en-US" sz="2600" b="1">
                <a:latin typeface="微软雅黑" panose="020B0503020204020204" pitchFamily="34" charset="-122"/>
                <a:ea typeface="微软雅黑" panose="020B0503020204020204" pitchFamily="34" charset="-122"/>
                <a:sym typeface="Times New Roman" panose="02020603050405020304"/>
              </a:rPr>
              <a:t>肾脏对水的重吸收</a:t>
            </a:r>
            <a:endParaRPr lang="zh-CN" altLang="en-US" sz="2600" b="1">
              <a:latin typeface="微软雅黑" panose="020B0503020204020204" pitchFamily="34" charset="-122"/>
              <a:ea typeface="微软雅黑" panose="020B0503020204020204" pitchFamily="34" charset="-122"/>
              <a:sym typeface="Times New Roman" panose="02020603050405020304"/>
            </a:endParaRPr>
          </a:p>
        </p:txBody>
      </p:sp>
      <p:sp>
        <p:nvSpPr>
          <p:cNvPr id="16" name="文本框 15"/>
          <p:cNvSpPr txBox="1"/>
          <p:nvPr>
            <p:custDataLst>
              <p:tags r:id="rId26"/>
            </p:custDataLst>
          </p:nvPr>
        </p:nvSpPr>
        <p:spPr>
          <a:xfrm>
            <a:off x="7976712" y="3076893"/>
            <a:ext cx="3455670" cy="491490"/>
          </a:xfrm>
          <a:prstGeom prst="rect">
            <a:avLst/>
          </a:prstGeom>
          <a:noFill/>
          <a:ln w="12700" cap="flat" cmpd="sng">
            <a:noFill/>
            <a:prstDash val="solid"/>
            <a:round/>
            <a:headEnd type="none" w="med" len="med"/>
            <a:tailEnd type="none" w="med" len="med"/>
          </a:ln>
        </p:spPr>
        <p:txBody>
          <a:bodyPr wrap="none" anchor="t">
            <a:spAutoFit/>
          </a:bodyPr>
          <a:lstStyle/>
          <a:p>
            <a:pPr algn="ctr"/>
            <a:r>
              <a:rPr lang="zh-CN" altLang="en-US" sz="2600" b="1">
                <a:latin typeface="微软雅黑" panose="020B0503020204020204" pitchFamily="34" charset="-122"/>
                <a:ea typeface="微软雅黑" panose="020B0503020204020204" pitchFamily="34" charset="-122"/>
                <a:cs typeface="微软雅黑" panose="020B0503020204020204" pitchFamily="34" charset="-120"/>
                <a:sym typeface="+mn-ea"/>
              </a:rPr>
              <a:t>渗透作用</a:t>
            </a:r>
            <a:r>
              <a:rPr lang="en-US" altLang="zh-CN" sz="2600" b="1">
                <a:latin typeface="微软雅黑" panose="020B0503020204020204" pitchFamily="34" charset="-122"/>
                <a:ea typeface="微软雅黑" panose="020B0503020204020204" pitchFamily="34" charset="-122"/>
                <a:cs typeface="微软雅黑" panose="020B0503020204020204" pitchFamily="34" charset="-120"/>
                <a:sym typeface="+mn-ea"/>
              </a:rPr>
              <a:t>&amp;</a:t>
            </a:r>
            <a:r>
              <a:rPr lang="zh-CN" altLang="en-US" sz="26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水通道蛋白</a:t>
            </a:r>
            <a:endParaRPr lang="zh-CN" altLang="en-US" sz="2600" b="1">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endParaRPr>
          </a:p>
        </p:txBody>
      </p:sp>
      <p:sp>
        <p:nvSpPr>
          <p:cNvPr id="41" name="文本框 40"/>
          <p:cNvSpPr txBox="1"/>
          <p:nvPr>
            <p:custDataLst>
              <p:tags r:id="rId27"/>
            </p:custDataLst>
          </p:nvPr>
        </p:nvSpPr>
        <p:spPr>
          <a:xfrm>
            <a:off x="7127626" y="3560207"/>
            <a:ext cx="4444929" cy="497205"/>
          </a:xfrm>
          <a:prstGeom prst="rect">
            <a:avLst/>
          </a:prstGeom>
          <a:solidFill>
            <a:schemeClr val="accent4">
              <a:lumMod val="20000"/>
              <a:lumOff val="80000"/>
            </a:schemeClr>
          </a:solidFill>
        </p:spPr>
        <p:txBody>
          <a:bodyPr wrap="square" rtlCol="0">
            <a:spAutoFit/>
          </a:bodyPr>
          <a:lstStyle>
            <a:defPPr>
              <a:defRPr lang="zh-CN"/>
            </a:defPPr>
            <a:lvl1pPr>
              <a:lnSpc>
                <a:spcPct val="110000"/>
              </a:lnSpc>
              <a:defRPr>
                <a:latin typeface="Times New Roman" panose="02020603050405020304"/>
                <a:ea typeface="楷体" panose="02010609060101010101" pitchFamily="34" charset="-122"/>
              </a:defRPr>
            </a:lvl1pPr>
          </a:lstStyle>
          <a:p>
            <a:r>
              <a:rPr lang="zh-CN" altLang="en-US" sz="2400">
                <a:latin typeface="微软雅黑" panose="020B0503020204020204" pitchFamily="34" charset="-122"/>
                <a:ea typeface="微软雅黑" panose="020B0503020204020204" pitchFamily="34" charset="-122"/>
                <a:sym typeface="Times New Roman" panose="02020603050405020304"/>
              </a:rPr>
              <a:t>①光反应（叶绿体类囊体薄膜）</a:t>
            </a:r>
            <a:endParaRPr lang="zh-CN" altLang="en-US" sz="2400">
              <a:latin typeface="微软雅黑" panose="020B0503020204020204" pitchFamily="34" charset="-122"/>
              <a:ea typeface="微软雅黑" panose="020B0503020204020204" pitchFamily="34" charset="-122"/>
              <a:sym typeface="Times New Roman" panose="02020603050405020304"/>
            </a:endParaRPr>
          </a:p>
        </p:txBody>
      </p:sp>
      <p:sp>
        <p:nvSpPr>
          <p:cNvPr id="17" name="文本框 16"/>
          <p:cNvSpPr txBox="1"/>
          <p:nvPr>
            <p:custDataLst>
              <p:tags r:id="rId28"/>
            </p:custDataLst>
          </p:nvPr>
        </p:nvSpPr>
        <p:spPr>
          <a:xfrm>
            <a:off x="7127629" y="4013895"/>
            <a:ext cx="4444928" cy="902970"/>
          </a:xfrm>
          <a:prstGeom prst="rect">
            <a:avLst/>
          </a:prstGeom>
          <a:solidFill>
            <a:schemeClr val="accent4">
              <a:lumMod val="20000"/>
              <a:lumOff val="80000"/>
            </a:schemeClr>
          </a:solidFill>
        </p:spPr>
        <p:txBody>
          <a:bodyPr wrap="square" rtlCol="0">
            <a:spAutoFit/>
          </a:bodyPr>
          <a:lstStyle>
            <a:defPPr>
              <a:defRPr lang="zh-CN"/>
            </a:defPPr>
            <a:lvl1pPr>
              <a:lnSpc>
                <a:spcPct val="110000"/>
              </a:lnSpc>
              <a:defRPr>
                <a:latin typeface="Times New Roman" panose="02020603050405020304"/>
                <a:ea typeface="楷体" panose="02010609060101010101" pitchFamily="34" charset="-122"/>
              </a:defRPr>
            </a:lvl1pPr>
          </a:lstStyle>
          <a:p>
            <a:r>
              <a:rPr lang="zh-CN" altLang="en-US" sz="2400">
                <a:latin typeface="微软雅黑" panose="020B0503020204020204" pitchFamily="34" charset="-122"/>
                <a:ea typeface="微软雅黑" panose="020B0503020204020204" pitchFamily="34" charset="-122"/>
                <a:sym typeface="Times New Roman" panose="02020603050405020304"/>
              </a:rPr>
              <a:t>②有氧呼吸第二阶段（线粒体</a:t>
            </a:r>
            <a:r>
              <a:rPr lang="en-US" altLang="zh-CN" sz="2400">
                <a:latin typeface="微软雅黑" panose="020B0503020204020204" pitchFamily="34" charset="-122"/>
                <a:ea typeface="微软雅黑" panose="020B0503020204020204" pitchFamily="34" charset="-122"/>
                <a:sym typeface="Times New Roman" panose="02020603050405020304"/>
              </a:rPr>
              <a:t>)</a:t>
            </a:r>
            <a:r>
              <a:rPr lang="zh-CN" altLang="en-US" sz="2400">
                <a:latin typeface="微软雅黑" panose="020B0503020204020204" pitchFamily="34" charset="-122"/>
                <a:ea typeface="微软雅黑" panose="020B0503020204020204" pitchFamily="34" charset="-122"/>
                <a:sym typeface="Times New Roman" panose="02020603050405020304"/>
              </a:rPr>
              <a:t>基质）</a:t>
            </a:r>
            <a:endParaRPr lang="zh-CN" altLang="en-US" sz="2400">
              <a:latin typeface="微软雅黑" panose="020B0503020204020204" pitchFamily="34" charset="-122"/>
              <a:ea typeface="微软雅黑" panose="020B0503020204020204" pitchFamily="34" charset="-122"/>
              <a:sym typeface="Times New Roman" panose="02020603050405020304"/>
            </a:endParaRPr>
          </a:p>
        </p:txBody>
      </p:sp>
      <p:sp>
        <p:nvSpPr>
          <p:cNvPr id="18" name="文本框 17"/>
          <p:cNvSpPr txBox="1"/>
          <p:nvPr>
            <p:custDataLst>
              <p:tags r:id="rId29"/>
            </p:custDataLst>
          </p:nvPr>
        </p:nvSpPr>
        <p:spPr>
          <a:xfrm>
            <a:off x="7127628" y="4467583"/>
            <a:ext cx="4444927" cy="902970"/>
          </a:xfrm>
          <a:prstGeom prst="rect">
            <a:avLst/>
          </a:prstGeom>
          <a:solidFill>
            <a:schemeClr val="accent4">
              <a:lumMod val="20000"/>
              <a:lumOff val="80000"/>
            </a:schemeClr>
          </a:solidFill>
        </p:spPr>
        <p:txBody>
          <a:bodyPr wrap="square" rtlCol="0">
            <a:spAutoFit/>
          </a:bodyPr>
          <a:lstStyle>
            <a:defPPr>
              <a:defRPr lang="zh-CN"/>
            </a:defPPr>
            <a:lvl1pPr>
              <a:lnSpc>
                <a:spcPct val="110000"/>
              </a:lnSpc>
              <a:defRPr>
                <a:latin typeface="Times New Roman" panose="02020603050405020304"/>
                <a:ea typeface="楷体" panose="02010609060101010101" pitchFamily="34" charset="-122"/>
              </a:defRPr>
            </a:lvl1pPr>
          </a:lstStyle>
          <a:p>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③</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ATP</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的水解（细胞质基质、叶绿体基质）</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9" name="文本框 18"/>
          <p:cNvSpPr txBox="1"/>
          <p:nvPr>
            <p:custDataLst>
              <p:tags r:id="rId30"/>
            </p:custDataLst>
          </p:nvPr>
        </p:nvSpPr>
        <p:spPr>
          <a:xfrm>
            <a:off x="7127629" y="4921271"/>
            <a:ext cx="4444926" cy="497205"/>
          </a:xfrm>
          <a:prstGeom prst="rect">
            <a:avLst/>
          </a:prstGeom>
          <a:solidFill>
            <a:schemeClr val="accent4">
              <a:lumMod val="20000"/>
              <a:lumOff val="80000"/>
            </a:schemeClr>
          </a:solidFill>
        </p:spPr>
        <p:txBody>
          <a:bodyPr wrap="square" rtlCol="0">
            <a:spAutoFit/>
          </a:bodyPr>
          <a:lstStyle>
            <a:defPPr>
              <a:defRPr lang="zh-CN"/>
            </a:defPPr>
            <a:lvl1pPr>
              <a:lnSpc>
                <a:spcPct val="110000"/>
              </a:lnSpc>
              <a:defRPr>
                <a:latin typeface="Times New Roman" panose="02020603050405020304"/>
                <a:ea typeface="楷体" panose="02010609060101010101" pitchFamily="34" charset="-122"/>
              </a:defRPr>
            </a:lvl1pPr>
          </a:lstStyle>
          <a:p>
            <a:r>
              <a:rPr lang="zh-CN" altLang="en-US" sz="2400">
                <a:latin typeface="微软雅黑" panose="020B0503020204020204" pitchFamily="34" charset="-122"/>
                <a:ea typeface="微软雅黑" panose="020B0503020204020204" pitchFamily="34" charset="-122"/>
                <a:sym typeface="Times New Roman" panose="02020603050405020304"/>
              </a:rPr>
              <a:t>④肝糖原水解（肝细胞）</a:t>
            </a:r>
            <a:endParaRPr lang="zh-CN" altLang="en-US" sz="2400">
              <a:latin typeface="微软雅黑" panose="020B0503020204020204" pitchFamily="34" charset="-122"/>
              <a:ea typeface="微软雅黑" panose="020B0503020204020204" pitchFamily="34" charset="-122"/>
              <a:sym typeface="Times New Roman" panose="02020603050405020304"/>
            </a:endParaRPr>
          </a:p>
        </p:txBody>
      </p:sp>
      <p:sp>
        <p:nvSpPr>
          <p:cNvPr id="20" name="文本框 19"/>
          <p:cNvSpPr txBox="1"/>
          <p:nvPr>
            <p:custDataLst>
              <p:tags r:id="rId31"/>
            </p:custDataLst>
          </p:nvPr>
        </p:nvSpPr>
        <p:spPr>
          <a:xfrm>
            <a:off x="7127629" y="5374959"/>
            <a:ext cx="4444929" cy="902970"/>
          </a:xfrm>
          <a:prstGeom prst="rect">
            <a:avLst/>
          </a:prstGeom>
          <a:solidFill>
            <a:schemeClr val="accent4">
              <a:lumMod val="20000"/>
              <a:lumOff val="80000"/>
            </a:schemeClr>
          </a:solidFill>
        </p:spPr>
        <p:txBody>
          <a:bodyPr wrap="square" rtlCol="0">
            <a:spAutoFit/>
          </a:bodyPr>
          <a:lstStyle>
            <a:defPPr>
              <a:defRPr lang="zh-CN"/>
            </a:defPPr>
            <a:lvl1pPr>
              <a:lnSpc>
                <a:spcPct val="110000"/>
              </a:lnSpc>
              <a:defRPr>
                <a:latin typeface="Times New Roman" panose="02020603050405020304"/>
                <a:ea typeface="楷体" panose="02010609060101010101" pitchFamily="34" charset="-122"/>
              </a:defRPr>
            </a:lvl1pPr>
          </a:lstStyle>
          <a:p>
            <a:r>
              <a:rPr lang="zh-CN" altLang="en-US" sz="2400">
                <a:latin typeface="微软雅黑" panose="020B0503020204020204" pitchFamily="34" charset="-122"/>
                <a:ea typeface="微软雅黑" panose="020B0503020204020204" pitchFamily="34" charset="-122"/>
                <a:sym typeface="Times New Roman" panose="02020603050405020304"/>
              </a:rPr>
              <a:t>⑤淀粉、蛋白质、脂肪消化（消化道）</a:t>
            </a:r>
            <a:endParaRPr lang="zh-CN" altLang="en-US" sz="2400">
              <a:latin typeface="微软雅黑" panose="020B0503020204020204" pitchFamily="34" charset="-122"/>
              <a:ea typeface="微软雅黑" panose="020B0503020204020204" pitchFamily="34" charset="-122"/>
              <a:sym typeface="Times New Roman" panose="02020603050405020304"/>
            </a:endParaRPr>
          </a:p>
        </p:txBody>
      </p:sp>
      <p:sp>
        <p:nvSpPr>
          <p:cNvPr id="46" name="文本框 45"/>
          <p:cNvSpPr txBox="1"/>
          <p:nvPr>
            <p:custDataLst>
              <p:tags r:id="rId32"/>
            </p:custDataLst>
          </p:nvPr>
        </p:nvSpPr>
        <p:spPr>
          <a:xfrm>
            <a:off x="7127629" y="6247746"/>
            <a:ext cx="4444926" cy="497205"/>
          </a:xfrm>
          <a:prstGeom prst="rect">
            <a:avLst/>
          </a:prstGeom>
          <a:solidFill>
            <a:schemeClr val="accent4">
              <a:lumMod val="20000"/>
              <a:lumOff val="80000"/>
            </a:schemeClr>
          </a:solidFill>
        </p:spPr>
        <p:txBody>
          <a:bodyPr wrap="square" rtlCol="0">
            <a:spAutoFit/>
          </a:bodyPr>
          <a:lstStyle>
            <a:defPPr>
              <a:defRPr lang="zh-CN"/>
            </a:defPPr>
            <a:lvl1pPr>
              <a:lnSpc>
                <a:spcPct val="110000"/>
              </a:lnSpc>
              <a:defRPr>
                <a:latin typeface="Times New Roman" panose="02020603050405020304"/>
                <a:ea typeface="楷体" panose="02010609060101010101" pitchFamily="34" charset="-122"/>
              </a:defRPr>
            </a:lvl1pPr>
          </a:lstStyle>
          <a:p>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⑥ </a:t>
            </a:r>
            <a:r>
              <a:rPr lang="en-US" altLang="zh-CN" sz="24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DNA</a:t>
            </a: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RNA</a:t>
            </a: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的水解</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cxnSp>
        <p:nvCxnSpPr>
          <p:cNvPr id="23" name="直接箭头连接符 22"/>
          <p:cNvCxnSpPr/>
          <p:nvPr>
            <p:custDataLst>
              <p:tags r:id="rId33"/>
            </p:custDataLst>
          </p:nvPr>
        </p:nvCxnSpPr>
        <p:spPr>
          <a:xfrm flipH="1" flipV="1">
            <a:off x="6050293" y="1855452"/>
            <a:ext cx="0" cy="870585"/>
          </a:xfrm>
          <a:prstGeom prst="straightConnector1">
            <a:avLst/>
          </a:prstGeom>
          <a:ln w="28575">
            <a:solidFill>
              <a:srgbClr val="E37A09"/>
            </a:solidFill>
            <a:tailEnd type="triangle"/>
          </a:ln>
        </p:spPr>
        <p:style>
          <a:lnRef idx="1">
            <a:schemeClr val="accent1"/>
          </a:lnRef>
          <a:fillRef idx="0">
            <a:schemeClr val="accent1"/>
          </a:fillRef>
          <a:effectRef idx="0">
            <a:schemeClr val="accent1"/>
          </a:effectRef>
          <a:fontRef idx="minor">
            <a:schemeClr val="tx1"/>
          </a:fontRef>
        </p:style>
      </p:cxnSp>
      <p:sp>
        <p:nvSpPr>
          <p:cNvPr id="24" name="文本框 23"/>
          <p:cNvSpPr txBox="1"/>
          <p:nvPr>
            <p:custDataLst>
              <p:tags r:id="rId34"/>
            </p:custDataLst>
          </p:nvPr>
        </p:nvSpPr>
        <p:spPr>
          <a:xfrm>
            <a:off x="5547995" y="2210435"/>
            <a:ext cx="1962150" cy="460375"/>
          </a:xfrm>
          <a:prstGeom prst="rect">
            <a:avLst/>
          </a:prstGeom>
          <a:noFill/>
        </p:spPr>
        <p:txBody>
          <a:bodyPr wrap="square" rtlCol="0" anchor="t">
            <a:spAutoFit/>
          </a:bodyPr>
          <a:lstStyle/>
          <a:p>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散</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失</a:t>
            </a:r>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68" name="文本框 67"/>
          <p:cNvSpPr txBox="1"/>
          <p:nvPr>
            <p:custDataLst>
              <p:tags r:id="rId35"/>
            </p:custDataLst>
          </p:nvPr>
        </p:nvSpPr>
        <p:spPr>
          <a:xfrm>
            <a:off x="109220" y="706755"/>
            <a:ext cx="4954270" cy="645160"/>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重难点透析</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水与细胞代谢的关系</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sp>
        <p:nvSpPr>
          <p:cNvPr id="70" name="文本框 69"/>
          <p:cNvSpPr txBox="1"/>
          <p:nvPr>
            <p:custDataLst>
              <p:tags r:id="rId36"/>
            </p:custDataLst>
          </p:nvPr>
        </p:nvSpPr>
        <p:spPr>
          <a:xfrm>
            <a:off x="4811395" y="1324610"/>
            <a:ext cx="5521325" cy="530860"/>
          </a:xfrm>
          <a:prstGeom prst="rect">
            <a:avLst/>
          </a:prstGeom>
          <a:noFill/>
        </p:spPr>
        <p:txBody>
          <a:bodyPr wrap="square" rtlCol="0" anchor="t">
            <a:spAutoFit/>
          </a:bodyPr>
          <a:lstStyle/>
          <a:p>
            <a:pPr indent="0" algn="l" fontAlgn="auto">
              <a:lnSpc>
                <a:spcPct val="110000"/>
              </a:lnSpc>
            </a:pPr>
            <a:r>
              <a:rPr lang="zh-CN" altLang="en-US" sz="2600" b="1">
                <a:latin typeface="黑体" panose="02010609060101010101" charset="-122"/>
                <a:ea typeface="黑体" panose="02010609060101010101" charset="-122"/>
                <a:sym typeface="Times New Roman" panose="02020603050405020304"/>
              </a:rPr>
              <a:t>②人体</a:t>
            </a:r>
            <a:r>
              <a:rPr lang="zh-CN" altLang="en-US" sz="2600" b="1">
                <a:solidFill>
                  <a:srgbClr val="FF0000"/>
                </a:solidFill>
                <a:latin typeface="黑体" panose="02010609060101010101" charset="-122"/>
                <a:ea typeface="黑体" panose="02010609060101010101" charset="-122"/>
                <a:sym typeface="Times New Roman" panose="02020603050405020304"/>
              </a:rPr>
              <a:t>汗腺分泌汗液</a:t>
            </a:r>
            <a:r>
              <a:rPr lang="zh-CN" altLang="en-US" sz="2600" b="1">
                <a:latin typeface="黑体" panose="02010609060101010101" charset="-122"/>
                <a:ea typeface="黑体" panose="02010609060101010101" charset="-122"/>
                <a:sym typeface="Times New Roman" panose="02020603050405020304"/>
              </a:rPr>
              <a:t>，肾脏排出尿液。</a:t>
            </a:r>
            <a:endParaRPr lang="zh-CN" altLang="en-US" sz="2600" b="1">
              <a:latin typeface="黑体" panose="02010609060101010101" charset="-122"/>
              <a:ea typeface="黑体" panose="02010609060101010101" charset="-122"/>
              <a:sym typeface="Times New Roman" panose="02020603050405020304"/>
            </a:endParaRPr>
          </a:p>
        </p:txBody>
      </p:sp>
      <p:sp>
        <p:nvSpPr>
          <p:cNvPr id="71" name="文本框 70"/>
          <p:cNvSpPr txBox="1"/>
          <p:nvPr>
            <p:custDataLst>
              <p:tags r:id="rId37"/>
            </p:custDataLst>
          </p:nvPr>
        </p:nvSpPr>
        <p:spPr>
          <a:xfrm>
            <a:off x="4806950" y="986155"/>
            <a:ext cx="4500245" cy="491490"/>
          </a:xfrm>
          <a:prstGeom prst="rect">
            <a:avLst/>
          </a:prstGeom>
          <a:noFill/>
        </p:spPr>
        <p:txBody>
          <a:bodyPr wrap="none" rtlCol="0">
            <a:spAutoFit/>
          </a:bodyPr>
          <a:lstStyle/>
          <a:p>
            <a:pPr algn="l"/>
            <a:r>
              <a:rPr lang="zh-CN" altLang="en-US" sz="2600" b="1">
                <a:latin typeface="黑体" panose="02010609060101010101" charset="-122"/>
                <a:ea typeface="黑体" panose="02010609060101010101" charset="-122"/>
              </a:rPr>
              <a:t>①</a:t>
            </a:r>
            <a:r>
              <a:rPr lang="zh-CN" altLang="en-US" sz="2600" b="1">
                <a:latin typeface="黑体" panose="02010609060101010101" charset="-122"/>
                <a:ea typeface="黑体" panose="02010609060101010101" charset="-122"/>
                <a:sym typeface="Times New Roman" panose="02020603050405020304"/>
              </a:rPr>
              <a:t>植物通过</a:t>
            </a:r>
            <a:r>
              <a:rPr lang="zh-CN" altLang="en-US" sz="2600" b="1">
                <a:solidFill>
                  <a:srgbClr val="FF0000"/>
                </a:solidFill>
                <a:latin typeface="黑体" panose="02010609060101010101" charset="-122"/>
                <a:ea typeface="黑体" panose="02010609060101010101" charset="-122"/>
                <a:sym typeface="Times New Roman" panose="02020603050405020304"/>
              </a:rPr>
              <a:t>蒸腾作用</a:t>
            </a:r>
            <a:r>
              <a:rPr lang="zh-CN" altLang="en-US" sz="2600" b="1">
                <a:latin typeface="黑体" panose="02010609060101010101" charset="-122"/>
                <a:ea typeface="黑体" panose="02010609060101010101" charset="-122"/>
                <a:sym typeface="Times New Roman" panose="02020603050405020304"/>
              </a:rPr>
              <a:t>散失水分</a:t>
            </a:r>
            <a:endParaRPr lang="zh-CN" altLang="en-US" sz="2600" b="1">
              <a:latin typeface="黑体" panose="02010609060101010101" charset="-122"/>
              <a:ea typeface="黑体" panose="02010609060101010101" charset="-122"/>
            </a:endParaRPr>
          </a:p>
        </p:txBody>
      </p:sp>
      <p:grpSp>
        <p:nvGrpSpPr>
          <p:cNvPr id="9" name="组合 8"/>
          <p:cNvGrpSpPr/>
          <p:nvPr>
            <p:custDataLst>
              <p:tags r:id="rId38"/>
            </p:custDataLst>
          </p:nvPr>
        </p:nvGrpSpPr>
        <p:grpSpPr>
          <a:xfrm>
            <a:off x="198120" y="88900"/>
            <a:ext cx="4866005" cy="571500"/>
            <a:chOff x="312" y="140"/>
            <a:chExt cx="7663" cy="900"/>
          </a:xfrm>
        </p:grpSpPr>
        <p:grpSp>
          <p:nvGrpSpPr>
            <p:cNvPr id="14" name="组合 13"/>
            <p:cNvGrpSpPr/>
            <p:nvPr>
              <p:custDataLst>
                <p:tags r:id="rId39"/>
              </p:custDataLst>
            </p:nvPr>
          </p:nvGrpSpPr>
          <p:grpSpPr>
            <a:xfrm>
              <a:off x="312" y="140"/>
              <a:ext cx="7663" cy="900"/>
              <a:chOff x="587375" y="935320"/>
              <a:chExt cx="4866005" cy="571571"/>
            </a:xfrm>
          </p:grpSpPr>
          <p:sp>
            <p:nvSpPr>
              <p:cNvPr id="21" name="任意多边形: 形状 17"/>
              <p:cNvSpPr/>
              <p:nvPr>
                <p:custDataLst>
                  <p:tags r:id="rId40"/>
                </p:custDataLst>
              </p:nvPr>
            </p:nvSpPr>
            <p:spPr>
              <a:xfrm rot="5400000">
                <a:off x="3124821" y="-586755"/>
                <a:ext cx="441988" cy="370014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26" name="文本框 25"/>
              <p:cNvSpPr txBox="1"/>
              <p:nvPr>
                <p:custDataLst>
                  <p:tags r:id="rId41"/>
                </p:custDataLst>
              </p:nvPr>
            </p:nvSpPr>
            <p:spPr>
              <a:xfrm>
                <a:off x="2369185" y="935320"/>
                <a:ext cx="3084195" cy="570901"/>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en-US" sz="2400" b="1" i="0" u="none" strike="noStrike" kern="1200" cap="none" spc="0" normalizeH="0" baseline="0" noProof="0">
                    <a:ln>
                      <a:noFill/>
                    </a:ln>
                    <a:solidFill>
                      <a:srgbClr val="000000"/>
                    </a:solidFill>
                    <a:effectLst/>
                    <a:uLnTx/>
                    <a:uFillTx/>
                    <a:cs typeface="+mn-ea"/>
                    <a:sym typeface="+mn-lt"/>
                  </a:rPr>
                  <a:t>细胞中的无机物</a:t>
                </a:r>
                <a:endParaRPr kumimoji="0" lang="zh-CN" altLang="en-US" sz="2400" b="1" i="0" u="none" strike="noStrike" kern="1200" cap="none" spc="0" normalizeH="0" baseline="0" noProof="0">
                  <a:ln>
                    <a:noFill/>
                  </a:ln>
                  <a:solidFill>
                    <a:srgbClr val="000000"/>
                  </a:solidFill>
                  <a:effectLst/>
                  <a:uLnTx/>
                  <a:uFillTx/>
                  <a:cs typeface="+mn-ea"/>
                  <a:sym typeface="+mn-lt"/>
                </a:endParaRPr>
              </a:p>
            </p:txBody>
          </p:sp>
          <p:sp>
            <p:nvSpPr>
              <p:cNvPr id="27" name="任意多边形: 形状 18"/>
              <p:cNvSpPr/>
              <p:nvPr>
                <p:custDataLst>
                  <p:tags r:id="rId4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28" name="文本框 27"/>
              <p:cNvSpPr txBox="1"/>
              <p:nvPr>
                <p:custDataLst>
                  <p:tags r:id="rId43"/>
                </p:custDataLst>
              </p:nvPr>
            </p:nvSpPr>
            <p:spPr>
              <a:xfrm>
                <a:off x="1699472" y="972823"/>
                <a:ext cx="1097280" cy="534068"/>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zh-CN" altLang="en-US" sz="2600" b="1">
                  <a:solidFill>
                    <a:srgbClr val="0C988C"/>
                  </a:solidFill>
                  <a:cs typeface="+mn-ea"/>
                  <a:sym typeface="+mn-lt"/>
                </a:endParaRPr>
              </a:p>
            </p:txBody>
          </p:sp>
        </p:grpSp>
        <p:pic>
          <p:nvPicPr>
            <p:cNvPr id="30" name="图片 29" descr="32303137373532353b32303137393931383bc9faceefcfd4cea2beb5cfb8b0fb"/>
            <p:cNvPicPr>
              <a:picLocks noChangeAspect="1"/>
            </p:cNvPicPr>
            <p:nvPr>
              <p:custDataLst>
                <p:tags r:id="rId44"/>
              </p:custDataLst>
            </p:nvPr>
          </p:nvPicPr>
          <p:blipFill>
            <a:blip r:embed="rId45">
              <a:extLst>
                <a:ext uri="{96DAC541-7B7A-43D3-8B79-37D633B846F1}">
                  <asvg:svgBlip xmlns:asvg="http://schemas.microsoft.com/office/drawing/2016/SVG/main" r:embed="rId46"/>
                </a:ext>
              </a:extLst>
            </a:blip>
            <a:stretch>
              <a:fillRect/>
            </a:stretch>
          </p:blipFill>
          <p:spPr>
            <a:xfrm>
              <a:off x="1119" y="262"/>
              <a:ext cx="719" cy="719"/>
            </a:xfrm>
            <a:prstGeom prst="rect">
              <a:avLst/>
            </a:prstGeom>
          </p:spPr>
        </p:pic>
      </p:grpSp>
      <p:grpSp>
        <p:nvGrpSpPr>
          <p:cNvPr id="62" name="组合 61"/>
          <p:cNvGrpSpPr/>
          <p:nvPr>
            <p:custDataLst>
              <p:tags r:id="rId47"/>
            </p:custDataLst>
          </p:nvPr>
        </p:nvGrpSpPr>
        <p:grpSpPr>
          <a:xfrm>
            <a:off x="5230495" y="2746375"/>
            <a:ext cx="1638935" cy="1461770"/>
            <a:chOff x="4632" y="3490"/>
            <a:chExt cx="2581" cy="2302"/>
          </a:xfrm>
        </p:grpSpPr>
        <p:pic>
          <p:nvPicPr>
            <p:cNvPr id="72" name="图片 71"/>
            <p:cNvPicPr>
              <a:picLocks noChangeAspect="1"/>
            </p:cNvPicPr>
            <p:nvPr>
              <p:custDataLst>
                <p:tags r:id="rId48"/>
              </p:custDataLst>
            </p:nvPr>
          </p:nvPicPr>
          <p:blipFill>
            <a:blip r:embed="rId49"/>
            <a:stretch>
              <a:fillRect/>
            </a:stretch>
          </p:blipFill>
          <p:spPr>
            <a:xfrm>
              <a:off x="4905" y="3660"/>
              <a:ext cx="2132" cy="2132"/>
            </a:xfrm>
            <a:prstGeom prst="rect">
              <a:avLst/>
            </a:prstGeom>
          </p:spPr>
        </p:pic>
        <p:pic>
          <p:nvPicPr>
            <p:cNvPr id="74" name="图片 73"/>
            <p:cNvPicPr>
              <a:picLocks noChangeAspect="1"/>
            </p:cNvPicPr>
            <p:nvPr>
              <p:custDataLst>
                <p:tags r:id="rId50"/>
              </p:custDataLst>
            </p:nvPr>
          </p:nvPicPr>
          <p:blipFill>
            <a:blip r:embed="rId51">
              <a:extLst>
                <a:ext uri="{28A0092B-C50C-407E-A947-70E740481C1C}">
                  <a14:useLocalDpi xmlns:a14="http://schemas.microsoft.com/office/drawing/2010/main" val="0"/>
                </a:ext>
              </a:extLst>
            </a:blip>
            <a:srcRect t="1801" r="26777"/>
            <a:stretch>
              <a:fillRect/>
            </a:stretch>
          </p:blipFill>
          <p:spPr>
            <a:xfrm>
              <a:off x="4632" y="3490"/>
              <a:ext cx="2581" cy="2302"/>
            </a:xfrm>
            <a:prstGeom prst="rect">
              <a:avLst/>
            </a:prstGeom>
          </p:spPr>
        </p:pic>
      </p:grpSp>
    </p:spTree>
    <p:custDataLst>
      <p:tags r:id="rId5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up)">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0"/>
                                        </p:tgtEl>
                                        <p:attrNameLst>
                                          <p:attrName>style.visibility</p:attrName>
                                        </p:attrNameLst>
                                      </p:cBhvr>
                                      <p:to>
                                        <p:strVal val="visible"/>
                                      </p:to>
                                    </p:set>
                                    <p:animEffect transition="in" filter="fade">
                                      <p:cBhvr>
                                        <p:cTn id="53" dur="500"/>
                                        <p:tgtEl>
                                          <p:spTgt spid="4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5"/>
                                        </p:tgtEl>
                                        <p:attrNameLst>
                                          <p:attrName>style.visibility</p:attrName>
                                        </p:attrNameLst>
                                      </p:cBhvr>
                                      <p:to>
                                        <p:strVal val="visible"/>
                                      </p:to>
                                    </p:set>
                                    <p:animEffect transition="in" filter="fade">
                                      <p:cBhvr>
                                        <p:cTn id="56" dur="500"/>
                                        <p:tgtEl>
                                          <p:spTgt spid="35"/>
                                        </p:tgtEl>
                                      </p:cBhvr>
                                    </p:animEffect>
                                  </p:childTnLst>
                                </p:cTn>
                              </p:par>
                              <p:par>
                                <p:cTn id="57" presetID="42" presetClass="entr" presetSubtype="0" fill="hold"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000"/>
                                        <p:tgtEl>
                                          <p:spTgt spid="15"/>
                                        </p:tgtEl>
                                      </p:cBhvr>
                                    </p:animEffect>
                                    <p:anim calcmode="lin" valueType="num">
                                      <p:cBhvr>
                                        <p:cTn id="60" dur="1000" fill="hold"/>
                                        <p:tgtEl>
                                          <p:spTgt spid="15"/>
                                        </p:tgtEl>
                                        <p:attrNameLst>
                                          <p:attrName>ppt_x</p:attrName>
                                        </p:attrNameLst>
                                      </p:cBhvr>
                                      <p:tavLst>
                                        <p:tav tm="0">
                                          <p:val>
                                            <p:strVal val="#ppt_x"/>
                                          </p:val>
                                        </p:tav>
                                        <p:tav tm="100000">
                                          <p:val>
                                            <p:strVal val="#ppt_x"/>
                                          </p:val>
                                        </p:tav>
                                      </p:tavLst>
                                    </p:anim>
                                    <p:anim calcmode="lin" valueType="num">
                                      <p:cBhvr>
                                        <p:cTn id="61" dur="1000" fill="hold"/>
                                        <p:tgtEl>
                                          <p:spTgt spid="15"/>
                                        </p:tgtEl>
                                        <p:attrNameLst>
                                          <p:attrName>ppt_y</p:attrName>
                                        </p:attrNameLst>
                                      </p:cBhvr>
                                      <p:tavLst>
                                        <p:tav tm="0">
                                          <p:val>
                                            <p:strVal val="#ppt_y+.1"/>
                                          </p:val>
                                        </p:tav>
                                        <p:tav tm="100000">
                                          <p:val>
                                            <p:strVal val="#ppt_y"/>
                                          </p:val>
                                        </p:tav>
                                      </p:tavLst>
                                    </p:anim>
                                  </p:childTnLst>
                                </p:cTn>
                              </p:par>
                              <p:par>
                                <p:cTn id="62" presetID="10" presetClass="entr" presetSubtype="0" fill="hold" grpId="0" nodeType="with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fade">
                                      <p:cBhvr>
                                        <p:cTn id="64" dur="500"/>
                                        <p:tgtEl>
                                          <p:spTgt spid="3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down)">
                                      <p:cBhvr>
                                        <p:cTn id="69" dur="500"/>
                                        <p:tgtEl>
                                          <p:spTgt spid="16"/>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fade">
                                      <p:cBhvr>
                                        <p:cTn id="74" dur="500"/>
                                        <p:tgtEl>
                                          <p:spTgt spid="41"/>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500"/>
                                        <p:tgtEl>
                                          <p:spTgt spid="18"/>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9"/>
                                        </p:tgtEl>
                                        <p:attrNameLst>
                                          <p:attrName>style.visibility</p:attrName>
                                        </p:attrNameLst>
                                      </p:cBhvr>
                                      <p:to>
                                        <p:strVal val="visible"/>
                                      </p:to>
                                    </p:set>
                                    <p:animEffect transition="in" filter="fade">
                                      <p:cBhvr>
                                        <p:cTn id="89" dur="500"/>
                                        <p:tgtEl>
                                          <p:spTgt spid="19"/>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46"/>
                                        </p:tgtEl>
                                        <p:attrNameLst>
                                          <p:attrName>style.visibility</p:attrName>
                                        </p:attrNameLst>
                                      </p:cBhvr>
                                      <p:to>
                                        <p:strVal val="visible"/>
                                      </p:to>
                                    </p:set>
                                    <p:animEffect transition="in" filter="fade">
                                      <p:cBhvr>
                                        <p:cTn id="99" dur="500"/>
                                        <p:tgtEl>
                                          <p:spTgt spid="46"/>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71"/>
                                        </p:tgtEl>
                                        <p:attrNameLst>
                                          <p:attrName>style.visibility</p:attrName>
                                        </p:attrNameLst>
                                      </p:cBhvr>
                                      <p:to>
                                        <p:strVal val="visible"/>
                                      </p:to>
                                    </p:set>
                                    <p:animEffect transition="in" filter="fade">
                                      <p:cBhvr>
                                        <p:cTn id="104" dur="500"/>
                                        <p:tgtEl>
                                          <p:spTgt spid="71"/>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70"/>
                                        </p:tgtEl>
                                        <p:attrNameLst>
                                          <p:attrName>style.visibility</p:attrName>
                                        </p:attrNameLst>
                                      </p:cBhvr>
                                      <p:to>
                                        <p:strVal val="visible"/>
                                      </p:to>
                                    </p:set>
                                    <p:animEffect transition="in" filter="fade">
                                      <p:cBhvr>
                                        <p:cTn id="109"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10" grpId="0"/>
      <p:bldP spid="3" grpId="0" animBg="1"/>
      <p:bldP spid="32" grpId="0" animBg="1"/>
      <p:bldP spid="5" grpId="0" animBg="1"/>
      <p:bldP spid="37" grpId="0" animBg="1"/>
      <p:bldP spid="6" grpId="0" animBg="1"/>
      <p:bldP spid="12" grpId="0" animBg="1"/>
      <p:bldP spid="40" grpId="0" animBg="1"/>
      <p:bldP spid="35" grpId="0"/>
      <p:bldP spid="36" grpId="0"/>
      <p:bldP spid="16" grpId="0" animBg="1"/>
      <p:bldP spid="41" grpId="0" animBg="1"/>
      <p:bldP spid="17" grpId="0" animBg="1"/>
      <p:bldP spid="18" grpId="0" animBg="1"/>
      <p:bldP spid="19" grpId="0" animBg="1"/>
      <p:bldP spid="20" grpId="0" animBg="1"/>
      <p:bldP spid="46" grpId="0" animBg="1"/>
      <p:bldP spid="71" grpId="0"/>
      <p:bldP spid="7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文本框 49"/>
          <p:cNvSpPr txBox="1"/>
          <p:nvPr>
            <p:custDataLst>
              <p:tags r:id="rId1"/>
            </p:custDataLst>
          </p:nvPr>
        </p:nvSpPr>
        <p:spPr>
          <a:xfrm>
            <a:off x="591820" y="3957320"/>
            <a:ext cx="1476375" cy="583565"/>
          </a:xfrm>
          <a:prstGeom prst="rect">
            <a:avLst/>
          </a:prstGeom>
          <a:solidFill>
            <a:srgbClr val="92D050"/>
          </a:solidFill>
        </p:spPr>
        <p:style>
          <a:lnRef idx="0">
            <a:srgbClr val="70AD47"/>
          </a:lnRef>
          <a:fillRef idx="3">
            <a:srgbClr val="70AD47"/>
          </a:fillRef>
          <a:effectRef idx="3">
            <a:srgbClr val="70AD47"/>
          </a:effectRef>
          <a:fontRef idx="minor">
            <a:sysClr val="window" lastClr="FFFFFF"/>
          </a:fontRef>
        </p:style>
        <p:txBody>
          <a:bodyPr wrap="square">
            <a:spAutoFit/>
          </a:bodyPr>
          <a:lstStyle/>
          <a:p>
            <a:r>
              <a:rPr lang="zh-CN" altLang="en-US" sz="3200" b="1" kern="100">
                <a:solidFill>
                  <a:srgbClr val="FF0000"/>
                </a:solidFill>
                <a:latin typeface="微软雅黑" panose="020B0503020204020204" pitchFamily="34" charset="-122"/>
                <a:ea typeface="微软雅黑" panose="020B0503020204020204" pitchFamily="34" charset="-122"/>
                <a:cs typeface="Times New Roman" panose="02020603050405020304" charset="0"/>
              </a:rPr>
              <a:t>无机盐</a:t>
            </a:r>
            <a:endParaRPr lang="zh-CN" altLang="en-US" sz="3200" b="1" kern="100">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51" name="左大括号 50"/>
          <p:cNvSpPr/>
          <p:nvPr>
            <p:custDataLst>
              <p:tags r:id="rId2"/>
            </p:custDataLst>
          </p:nvPr>
        </p:nvSpPr>
        <p:spPr>
          <a:xfrm>
            <a:off x="2898775" y="2273935"/>
            <a:ext cx="295910" cy="3499485"/>
          </a:xfrm>
          <a:prstGeom prst="leftBrace">
            <a:avLst>
              <a:gd name="adj1" fmla="val 26079"/>
              <a:gd name="adj2" fmla="val 54618"/>
            </a:avLst>
          </a:prstGeom>
          <a:noFill/>
          <a:ln w="41275" cap="flat" cmpd="sng">
            <a:solidFill>
              <a:srgbClr val="7030A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ysClr val="windowText" lastClr="000000"/>
                </a:solidFill>
                <a:latin typeface="Calibri" panose="020F0502020204030204"/>
                <a:ea typeface="+mn-ea"/>
                <a:cs typeface="+mn-ea"/>
              </a:defRPr>
            </a:lvl1pPr>
            <a:lvl2pPr marL="742950" lvl="1" indent="-285750" algn="l" rtl="0" eaLnBrk="0" fontAlgn="base" hangingPunct="0">
              <a:spcBef>
                <a:spcPct val="20000"/>
              </a:spcBef>
              <a:spcAft>
                <a:spcPct val="0"/>
              </a:spcAft>
              <a:buChar char="–"/>
              <a:defRPr sz="2800" kern="1200">
                <a:solidFill>
                  <a:sysClr val="windowText" lastClr="000000"/>
                </a:solidFill>
                <a:latin typeface="Calibri" panose="020F0502020204030204"/>
                <a:ea typeface="+mn-ea"/>
                <a:cs typeface="+mn-ea"/>
              </a:defRPr>
            </a:lvl2pPr>
            <a:lvl3pPr marL="1143000" lvl="2" indent="-228600" algn="l" rtl="0" eaLnBrk="0" fontAlgn="base" hangingPunct="0">
              <a:spcBef>
                <a:spcPct val="20000"/>
              </a:spcBef>
              <a:spcAft>
                <a:spcPct val="0"/>
              </a:spcAft>
              <a:buChar char="•"/>
              <a:defRPr sz="2400" kern="1200">
                <a:solidFill>
                  <a:sysClr val="windowText" lastClr="000000"/>
                </a:solidFill>
                <a:latin typeface="Calibri" panose="020F0502020204030204"/>
                <a:ea typeface="+mn-ea"/>
                <a:cs typeface="+mn-ea"/>
              </a:defRPr>
            </a:lvl3pPr>
            <a:lvl4pPr marL="1600200" lvl="3"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4pPr>
            <a:lvl5pPr marL="2057400" lvl="4" indent="-228600" algn="l" rtl="0" eaLnBrk="0" fontAlgn="base" hangingPunct="0">
              <a:spcBef>
                <a:spcPct val="20000"/>
              </a:spcBef>
              <a:spcAft>
                <a:spcPct val="0"/>
              </a:spcAft>
              <a:buChar char="»"/>
              <a:defRPr sz="2000" kern="1200">
                <a:solidFill>
                  <a:sysClr val="windowText" lastClr="000000"/>
                </a:solidFill>
                <a:latin typeface="Calibri" panose="020F0502020204030204"/>
                <a:ea typeface="+mn-ea"/>
                <a:cs typeface="+mn-ea"/>
              </a:defRPr>
            </a:lvl5pPr>
          </a:lstStyle>
          <a:p>
            <a:pPr marL="0" indent="0" algn="ctr" eaLnBrk="1" hangingPunct="1">
              <a:spcBef>
                <a:spcPct val="0"/>
              </a:spcBef>
              <a:buFontTx/>
              <a:buNone/>
            </a:pPr>
            <a:endParaRPr lang="zh-CN" altLang="zh-CN" b="1">
              <a:solidFill>
                <a:srgbClr val="0070C0"/>
              </a:solidFill>
              <a:latin typeface="微软雅黑" panose="020B0503020204020204" pitchFamily="34" charset="-122"/>
              <a:ea typeface="微软雅黑" panose="020B0503020204020204" pitchFamily="34" charset="-122"/>
            </a:endParaRPr>
          </a:p>
        </p:txBody>
      </p:sp>
      <p:sp>
        <p:nvSpPr>
          <p:cNvPr id="52" name="箭头: 上 14"/>
          <p:cNvSpPr/>
          <p:nvPr>
            <p:custDataLst>
              <p:tags r:id="rId3"/>
            </p:custDataLst>
          </p:nvPr>
        </p:nvSpPr>
        <p:spPr>
          <a:xfrm>
            <a:off x="1454150" y="2636520"/>
            <a:ext cx="133985" cy="1268730"/>
          </a:xfrm>
          <a:prstGeom prst="upArrow">
            <a:avLst/>
          </a:prstGeom>
          <a:solidFill>
            <a:schemeClr val="tx1"/>
          </a:solidFill>
          <a:ln>
            <a:solidFill>
              <a:schemeClr val="tx1"/>
            </a:solidFill>
          </a:ln>
        </p:spPr>
        <p:style>
          <a:lnRef idx="0">
            <a:srgbClr val="ED7D31"/>
          </a:lnRef>
          <a:fillRef idx="3">
            <a:srgbClr val="ED7D31"/>
          </a:fillRef>
          <a:effectRef idx="3">
            <a:srgbClr val="ED7D31"/>
          </a:effectRef>
          <a:fontRef idx="minor">
            <a:sysClr val="window" lastClr="FFFFFF"/>
          </a:fontRef>
        </p:style>
        <p:txBody>
          <a:bodyPr rtlCol="0" anchor="ctr"/>
          <a:lstStyle/>
          <a:p>
            <a:pPr algn="ctr"/>
            <a:endParaRPr lang="zh-CN" altLang="en-US" b="1">
              <a:solidFill>
                <a:sysClr val="window" lastClr="FFFFFF"/>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3" name="文本框 52"/>
          <p:cNvSpPr txBox="1"/>
          <p:nvPr>
            <p:custDataLst>
              <p:tags r:id="rId4"/>
            </p:custDataLst>
          </p:nvPr>
        </p:nvSpPr>
        <p:spPr>
          <a:xfrm>
            <a:off x="1579880" y="2774315"/>
            <a:ext cx="946785" cy="829945"/>
          </a:xfrm>
          <a:prstGeom prst="rect">
            <a:avLst/>
          </a:prstGeom>
          <a:noFill/>
        </p:spPr>
        <p:txBody>
          <a:bodyPr wrap="square">
            <a:spAutoFit/>
          </a:bodyPr>
          <a:lstStyle/>
          <a:p>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存在形式</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4" name="文本框 53"/>
          <p:cNvSpPr txBox="1"/>
          <p:nvPr>
            <p:custDataLst>
              <p:tags r:id="rId5"/>
            </p:custDataLst>
          </p:nvPr>
        </p:nvSpPr>
        <p:spPr>
          <a:xfrm>
            <a:off x="553200" y="1745110"/>
            <a:ext cx="2054745" cy="891540"/>
          </a:xfrm>
          <a:prstGeom prst="rect">
            <a:avLst/>
          </a:prstGeom>
          <a:noFill/>
        </p:spPr>
        <p:txBody>
          <a:bodyPr wrap="square">
            <a:spAutoFit/>
          </a:bodyPr>
          <a:lstStyle/>
          <a:p>
            <a:r>
              <a:rPr lang="zh-CN" altLang="en-US" sz="2600" b="1">
                <a:latin typeface="微软雅黑" panose="020B0503020204020204" pitchFamily="34" charset="-122"/>
                <a:ea typeface="微软雅黑" panose="020B0503020204020204" pitchFamily="34" charset="-122"/>
                <a:cs typeface="微软雅黑" panose="020B0503020204020204" pitchFamily="34" charset="-120"/>
              </a:rPr>
              <a:t>大多数以</a:t>
            </a:r>
            <a:r>
              <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离子形式存在</a:t>
            </a:r>
            <a:endPar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5" name="箭头: 上 17"/>
          <p:cNvSpPr/>
          <p:nvPr>
            <p:custDataLst>
              <p:tags r:id="rId6"/>
            </p:custDataLst>
          </p:nvPr>
        </p:nvSpPr>
        <p:spPr>
          <a:xfrm flipV="1">
            <a:off x="1428750" y="4592320"/>
            <a:ext cx="151130" cy="1367155"/>
          </a:xfrm>
          <a:prstGeom prst="upArrow">
            <a:avLst/>
          </a:prstGeom>
          <a:solidFill>
            <a:schemeClr val="tx1"/>
          </a:solidFill>
          <a:ln>
            <a:solidFill>
              <a:schemeClr val="tx1"/>
            </a:solidFill>
          </a:ln>
        </p:spPr>
        <p:style>
          <a:lnRef idx="0">
            <a:srgbClr val="ED7D31"/>
          </a:lnRef>
          <a:fillRef idx="3">
            <a:srgbClr val="ED7D31"/>
          </a:fillRef>
          <a:effectRef idx="3">
            <a:srgbClr val="ED7D31"/>
          </a:effectRef>
          <a:fontRef idx="minor">
            <a:sysClr val="window" lastClr="FFFFFF"/>
          </a:fontRef>
        </p:style>
        <p:txBody>
          <a:bodyPr rtlCol="0" anchor="ctr"/>
          <a:lstStyle/>
          <a:p>
            <a:pPr algn="ctr"/>
            <a:endParaRPr lang="zh-CN" altLang="en-US" b="1">
              <a:solidFill>
                <a:sysClr val="window" lastClr="FFFFFF"/>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6" name="文本框 55"/>
          <p:cNvSpPr txBox="1"/>
          <p:nvPr>
            <p:custDataLst>
              <p:tags r:id="rId7"/>
            </p:custDataLst>
          </p:nvPr>
        </p:nvSpPr>
        <p:spPr>
          <a:xfrm>
            <a:off x="1610995" y="4840605"/>
            <a:ext cx="859155" cy="829945"/>
          </a:xfrm>
          <a:prstGeom prst="rect">
            <a:avLst/>
          </a:prstGeom>
          <a:noFill/>
        </p:spPr>
        <p:txBody>
          <a:bodyPr wrap="square">
            <a:spAutoFit/>
          </a:bodyPr>
          <a:lstStyle/>
          <a:p>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吸收方式</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7" name="文本框 56"/>
          <p:cNvSpPr txBox="1"/>
          <p:nvPr>
            <p:custDataLst>
              <p:tags r:id="rId8"/>
            </p:custDataLst>
          </p:nvPr>
        </p:nvSpPr>
        <p:spPr>
          <a:xfrm>
            <a:off x="2204808" y="3679956"/>
            <a:ext cx="811525" cy="460375"/>
          </a:xfrm>
          <a:prstGeom prst="rect">
            <a:avLst/>
          </a:prstGeom>
          <a:noFill/>
          <a:ln>
            <a:noFill/>
          </a:ln>
        </p:spPr>
        <p:txBody>
          <a:bodyPr wrap="square">
            <a:spAutoFit/>
          </a:bodyPr>
          <a:lstStyle/>
          <a:p>
            <a:r>
              <a:rPr lang="zh-CN" altLang="en-US" sz="2400" b="1">
                <a:solidFill>
                  <a:srgbClr val="0070C0"/>
                </a:solidFill>
                <a:latin typeface="微软雅黑" panose="020B0503020204020204" pitchFamily="34" charset="-122"/>
                <a:ea typeface="微软雅黑" panose="020B0503020204020204" pitchFamily="34" charset="-122"/>
                <a:cs typeface="微软雅黑" panose="020B0503020204020204" pitchFamily="34" charset="-120"/>
              </a:rPr>
              <a:t>作用</a:t>
            </a:r>
            <a:endParaRPr lang="zh-CN" altLang="en-US" sz="2400" b="1">
              <a:solidFill>
                <a:srgbClr val="0070C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58" name="直接箭头连接符 57"/>
          <p:cNvCxnSpPr/>
          <p:nvPr>
            <p:custDataLst>
              <p:tags r:id="rId9"/>
            </p:custDataLst>
          </p:nvPr>
        </p:nvCxnSpPr>
        <p:spPr>
          <a:xfrm>
            <a:off x="2122245" y="4183984"/>
            <a:ext cx="776605" cy="0"/>
          </a:xfrm>
          <a:prstGeom prst="straightConnector1">
            <a:avLst/>
          </a:prstGeom>
          <a:ln w="38100">
            <a:solidFill>
              <a:srgbClr val="7030A0"/>
            </a:solidFill>
            <a:headEnd type="none"/>
            <a:tailEnd type="none"/>
          </a:ln>
        </p:spPr>
        <p:style>
          <a:lnRef idx="1">
            <a:srgbClr val="5B9BD5"/>
          </a:lnRef>
          <a:fillRef idx="0">
            <a:srgbClr val="5B9BD5"/>
          </a:fillRef>
          <a:effectRef idx="0">
            <a:srgbClr val="5B9BD5"/>
          </a:effectRef>
          <a:fontRef idx="minor">
            <a:sysClr val="windowText" lastClr="000000"/>
          </a:fontRef>
        </p:style>
      </p:cxnSp>
      <p:sp>
        <p:nvSpPr>
          <p:cNvPr id="60" name="文本框 59"/>
          <p:cNvSpPr txBox="1"/>
          <p:nvPr>
            <p:custDataLst>
              <p:tags r:id="rId10"/>
            </p:custDataLst>
          </p:nvPr>
        </p:nvSpPr>
        <p:spPr>
          <a:xfrm>
            <a:off x="68816" y="5846720"/>
            <a:ext cx="2918070" cy="491490"/>
          </a:xfrm>
          <a:prstGeom prst="rect">
            <a:avLst/>
          </a:prstGeom>
          <a:noFill/>
        </p:spPr>
        <p:txBody>
          <a:bodyPr wrap="square">
            <a:spAutoFit/>
          </a:bodyPr>
          <a:lstStyle/>
          <a:p>
            <a:pPr algn="ctr"/>
            <a:r>
              <a:rPr lang="zh-CN" altLang="en-US" sz="2600" b="1">
                <a:latin typeface="+mn-ea"/>
                <a:cs typeface="微软雅黑" panose="020B0503020204020204" pitchFamily="34" charset="-120"/>
              </a:rPr>
              <a:t>主要是</a:t>
            </a:r>
            <a:r>
              <a:rPr lang="zh-CN" altLang="en-US" sz="2600" b="1">
                <a:solidFill>
                  <a:srgbClr val="FF0000"/>
                </a:solidFill>
                <a:latin typeface="+mn-ea"/>
                <a:cs typeface="微软雅黑" panose="020B0503020204020204" pitchFamily="34" charset="-120"/>
              </a:rPr>
              <a:t>主动运输</a:t>
            </a:r>
            <a:endParaRPr lang="zh-CN" altLang="en-US" sz="2600" b="1">
              <a:solidFill>
                <a:srgbClr val="FF0000"/>
              </a:solidFill>
              <a:latin typeface="+mn-ea"/>
              <a:cs typeface="微软雅黑" panose="020B0503020204020204" pitchFamily="34" charset="-120"/>
            </a:endParaRPr>
          </a:p>
        </p:txBody>
      </p:sp>
      <p:sp>
        <p:nvSpPr>
          <p:cNvPr id="63" name="左大括号 62"/>
          <p:cNvSpPr/>
          <p:nvPr>
            <p:custDataLst>
              <p:tags r:id="rId11"/>
            </p:custDataLst>
          </p:nvPr>
        </p:nvSpPr>
        <p:spPr>
          <a:xfrm>
            <a:off x="5293360" y="2042795"/>
            <a:ext cx="220345" cy="879475"/>
          </a:xfrm>
          <a:prstGeom prst="leftBrace">
            <a:avLst>
              <a:gd name="adj1" fmla="val 26079"/>
              <a:gd name="adj2" fmla="val 50000"/>
            </a:avLst>
          </a:prstGeom>
          <a:noFill/>
          <a:ln w="41275" cap="flat" cmpd="sng">
            <a:solidFill>
              <a:srgbClr val="7030A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b="1">
              <a:solidFill>
                <a:srgbClr val="0070C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4" name="文本框 5"/>
          <p:cNvSpPr txBox="1"/>
          <p:nvPr>
            <p:custDataLst>
              <p:tags r:id="rId12"/>
            </p:custDataLst>
          </p:nvPr>
        </p:nvSpPr>
        <p:spPr>
          <a:xfrm>
            <a:off x="3152775" y="2030730"/>
            <a:ext cx="2360295" cy="891540"/>
          </a:xfrm>
          <a:prstGeom prst="rect">
            <a:avLst/>
          </a:prstGeom>
          <a:noFill/>
          <a:ln w="28575">
            <a:noFill/>
            <a:prstDash val="dash"/>
          </a:ln>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kumimoji="0" lang="zh-CN" altLang="en-US" sz="2600" b="1" i="0" u="none" strike="noStrike" kern="1200" cap="none" spc="0" normalizeH="0" baseline="0" noProof="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Times New Roman" panose="02020603050405020304" charset="0"/>
              </a:rPr>
              <a:t>①组成细胞中复杂化合物</a:t>
            </a:r>
            <a:endParaRPr kumimoji="0" lang="zh-CN" altLang="en-US" sz="2600" b="1" i="0" u="none" strike="noStrike" kern="1200" cap="none" spc="0" normalizeH="0" baseline="0" noProof="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sp>
        <p:nvSpPr>
          <p:cNvPr id="65" name="文本框 1"/>
          <p:cNvSpPr txBox="1"/>
          <p:nvPr>
            <p:custDataLst>
              <p:tags r:id="rId13"/>
            </p:custDataLst>
          </p:nvPr>
        </p:nvSpPr>
        <p:spPr>
          <a:xfrm>
            <a:off x="3108032" y="3381375"/>
            <a:ext cx="3924935" cy="891540"/>
          </a:xfrm>
          <a:prstGeom prst="rect">
            <a:avLst/>
          </a:prstGeom>
          <a:noFill/>
          <a:ln w="28575">
            <a:noFill/>
            <a:prstDash val="dash"/>
          </a:ln>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kumimoji="0" lang="zh-CN" altLang="en-US" sz="2600" b="1" i="0" u="none" strike="noStrike" kern="1200" cap="none" spc="0" normalizeH="0" baseline="0" noProof="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Times New Roman" panose="02020603050405020304" charset="0"/>
              </a:rPr>
              <a:t>②维持细胞和生物体的生命活动</a:t>
            </a:r>
            <a:endParaRPr kumimoji="0" lang="zh-CN" altLang="en-US" sz="2600" b="1" i="0" u="none" strike="noStrike" kern="1200" cap="none" spc="0" normalizeH="0" baseline="0" noProof="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Times New Roman" panose="02020603050405020304" charset="0"/>
            </a:endParaRPr>
          </a:p>
        </p:txBody>
      </p:sp>
      <p:sp>
        <p:nvSpPr>
          <p:cNvPr id="66" name="文本框 17"/>
          <p:cNvSpPr txBox="1"/>
          <p:nvPr>
            <p:custDataLst>
              <p:tags r:id="rId14"/>
            </p:custDataLst>
          </p:nvPr>
        </p:nvSpPr>
        <p:spPr>
          <a:xfrm>
            <a:off x="3152482" y="4345755"/>
            <a:ext cx="4696293" cy="491490"/>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indent="0">
              <a:buFont typeface="Wingdings" panose="05000000000000000000" pitchFamily="2" charset="2"/>
              <a:buNone/>
            </a:pPr>
            <a:r>
              <a:rPr lang="zh-CN" altLang="en-US" sz="2600" b="1">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③</a:t>
            </a:r>
            <a:r>
              <a:rPr lang="zh-CN" altLang="en-US" sz="2600" b="1">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0"/>
              </a:rPr>
              <a:t>维持细胞的酸碱平衡</a:t>
            </a:r>
            <a:endParaRPr lang="zh-CN" altLang="en-US" sz="2600" b="1">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7" name="文本框 3"/>
          <p:cNvSpPr txBox="1"/>
          <p:nvPr>
            <p:custDataLst>
              <p:tags r:id="rId15"/>
            </p:custDataLst>
          </p:nvPr>
        </p:nvSpPr>
        <p:spPr>
          <a:xfrm>
            <a:off x="3152482" y="5462280"/>
            <a:ext cx="4696293" cy="491490"/>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pPr indent="0">
              <a:buFont typeface="Wingdings" panose="05000000000000000000" pitchFamily="2" charset="2"/>
              <a:buNone/>
            </a:pPr>
            <a:r>
              <a:rPr lang="zh-CN" altLang="en-US" sz="2600" b="1">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④</a:t>
            </a:r>
            <a:r>
              <a:rPr lang="zh-CN" sz="2600" b="1">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0"/>
              </a:rPr>
              <a:t>细胞渗透压</a:t>
            </a:r>
            <a:r>
              <a:rPr lang="zh-CN" altLang="en-US" sz="2600" b="1">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0"/>
              </a:rPr>
              <a:t>平衡的维持</a:t>
            </a:r>
            <a:endParaRPr lang="zh-CN" altLang="en-US" sz="2600" b="1">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9" name="文本框 8"/>
          <p:cNvSpPr txBox="1"/>
          <p:nvPr>
            <p:custDataLst>
              <p:tags r:id="rId16"/>
            </p:custDataLst>
          </p:nvPr>
        </p:nvSpPr>
        <p:spPr>
          <a:xfrm>
            <a:off x="5609097" y="2236927"/>
            <a:ext cx="1068445" cy="460375"/>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Fe</a:t>
            </a:r>
            <a:r>
              <a:rPr lang="en-US" altLang="zh-CN" sz="24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0" name="文本框 69"/>
          <p:cNvSpPr txBox="1"/>
          <p:nvPr>
            <p:custDataLst>
              <p:tags r:id="rId17"/>
            </p:custDataLst>
          </p:nvPr>
        </p:nvSpPr>
        <p:spPr>
          <a:xfrm>
            <a:off x="6552243" y="1877843"/>
            <a:ext cx="2838127" cy="460375"/>
          </a:xfrm>
          <a:prstGeom prst="rect">
            <a:avLst/>
          </a:prstGeom>
          <a:noFill/>
        </p:spPr>
        <p:txBody>
          <a:bodyPr wrap="square">
            <a:spAutoFit/>
          </a:bodyPr>
          <a:lstStyle/>
          <a:p>
            <a:r>
              <a:rPr kumimoji="0" lang="zh-CN" altLang="en-US" sz="2400" b="1" i="0" u="none" strike="noStrike" kern="1200" cap="none" spc="0" normalizeH="0" baseline="0" noProof="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构成叶绿素分子</a:t>
            </a:r>
            <a:endParaRPr kumimoji="0" lang="zh-CN" altLang="en-US" sz="2400" b="1" i="0" u="none" strike="noStrike" kern="1200" cap="none" spc="0" normalizeH="0" baseline="0" noProof="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1" name="文本框 70"/>
          <p:cNvSpPr txBox="1"/>
          <p:nvPr>
            <p:custDataLst>
              <p:tags r:id="rId18"/>
            </p:custDataLst>
          </p:nvPr>
        </p:nvSpPr>
        <p:spPr>
          <a:xfrm>
            <a:off x="6372087" y="2250432"/>
            <a:ext cx="2793064" cy="460375"/>
          </a:xfrm>
          <a:prstGeom prst="rect">
            <a:avLst/>
          </a:prstGeom>
          <a:noFill/>
        </p:spPr>
        <p:txBody>
          <a:bodyPr wrap="square">
            <a:spAutoFit/>
          </a:bodyPr>
          <a:lstStyle/>
          <a:p>
            <a:r>
              <a:rPr kumimoji="0" lang="zh-CN" altLang="en-US" sz="2400" b="1" i="0" u="none" strike="noStrike" kern="1200" cap="none" spc="0" normalizeH="0" baseline="0" noProof="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构成血红素分子</a:t>
            </a:r>
            <a:endParaRPr kumimoji="0" lang="zh-CN" altLang="en-US" sz="2400" b="1" i="0" u="none" strike="noStrike" kern="1200" cap="none" spc="0" normalizeH="0" baseline="0" noProof="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2" name="文本框 8"/>
          <p:cNvSpPr txBox="1"/>
          <p:nvPr>
            <p:custDataLst>
              <p:tags r:id="rId19"/>
            </p:custDataLst>
          </p:nvPr>
        </p:nvSpPr>
        <p:spPr>
          <a:xfrm>
            <a:off x="5618227" y="2611678"/>
            <a:ext cx="1068445" cy="460375"/>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I</a:t>
            </a:r>
            <a:r>
              <a:rPr lang="en-US" altLang="zh-CN" sz="24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3" name="文本框 72"/>
          <p:cNvSpPr txBox="1"/>
          <p:nvPr>
            <p:custDataLst>
              <p:tags r:id="rId20"/>
            </p:custDataLst>
          </p:nvPr>
        </p:nvSpPr>
        <p:spPr>
          <a:xfrm>
            <a:off x="6187769" y="2625347"/>
            <a:ext cx="2793064" cy="460375"/>
          </a:xfrm>
          <a:prstGeom prst="rect">
            <a:avLst/>
          </a:prstGeom>
          <a:noFill/>
        </p:spPr>
        <p:txBody>
          <a:bodyPr wrap="square">
            <a:spAutoFit/>
          </a:bodyPr>
          <a:lstStyle/>
          <a:p>
            <a:r>
              <a:rPr lang="zh-CN" altLang="en-US" sz="2400" b="1">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0"/>
              </a:rPr>
              <a:t>甲状腺激素</a:t>
            </a:r>
            <a:endParaRPr lang="zh-CN" altLang="en-US" sz="2400" b="1">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4" name="左大括号 73"/>
          <p:cNvSpPr/>
          <p:nvPr>
            <p:custDataLst>
              <p:tags r:id="rId21"/>
            </p:custDataLst>
          </p:nvPr>
        </p:nvSpPr>
        <p:spPr>
          <a:xfrm>
            <a:off x="6946378" y="3142430"/>
            <a:ext cx="239090" cy="1888464"/>
          </a:xfrm>
          <a:prstGeom prst="leftBrace">
            <a:avLst>
              <a:gd name="adj1" fmla="val 26079"/>
              <a:gd name="adj2" fmla="val 26472"/>
            </a:avLst>
          </a:prstGeom>
          <a:noFill/>
          <a:ln w="41275" cap="flat" cmpd="sng">
            <a:solidFill>
              <a:srgbClr val="7030A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b="1">
              <a:solidFill>
                <a:srgbClr val="0070C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5" name="文本框 8"/>
          <p:cNvSpPr txBox="1"/>
          <p:nvPr>
            <p:custDataLst>
              <p:tags r:id="rId22"/>
            </p:custDataLst>
          </p:nvPr>
        </p:nvSpPr>
        <p:spPr>
          <a:xfrm>
            <a:off x="7166974" y="3064416"/>
            <a:ext cx="1509232" cy="460375"/>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血钙过低</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6" name="文本框 8"/>
          <p:cNvSpPr txBox="1"/>
          <p:nvPr>
            <p:custDataLst>
              <p:tags r:id="rId23"/>
            </p:custDataLst>
          </p:nvPr>
        </p:nvSpPr>
        <p:spPr>
          <a:xfrm>
            <a:off x="7190469" y="3597118"/>
            <a:ext cx="1509232" cy="460375"/>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血钙过高</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7" name="文本框 8"/>
          <p:cNvSpPr txBox="1"/>
          <p:nvPr>
            <p:custDataLst>
              <p:tags r:id="rId24"/>
            </p:custDataLst>
          </p:nvPr>
        </p:nvSpPr>
        <p:spPr>
          <a:xfrm>
            <a:off x="7164434" y="4140440"/>
            <a:ext cx="1509232" cy="460375"/>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Na</a:t>
            </a:r>
            <a:r>
              <a:rPr lang="en-US" altLang="zh-CN" sz="24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缺乏</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8" name="文本框 77"/>
          <p:cNvSpPr txBox="1"/>
          <p:nvPr>
            <p:custDataLst>
              <p:tags r:id="rId25"/>
            </p:custDataLst>
          </p:nvPr>
        </p:nvSpPr>
        <p:spPr>
          <a:xfrm>
            <a:off x="8673666" y="3181599"/>
            <a:ext cx="1079480" cy="460375"/>
          </a:xfrm>
          <a:prstGeom prst="rect">
            <a:avLst/>
          </a:prstGeom>
          <a:noFill/>
        </p:spPr>
        <p:txBody>
          <a:bodyPr wrap="square">
            <a:spAutoFit/>
          </a:bodyPr>
          <a:lstStyle/>
          <a:p>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抽搐</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9" name="文本框 78"/>
          <p:cNvSpPr txBox="1"/>
          <p:nvPr>
            <p:custDataLst>
              <p:tags r:id="rId26"/>
            </p:custDataLst>
          </p:nvPr>
        </p:nvSpPr>
        <p:spPr>
          <a:xfrm>
            <a:off x="8673666" y="3628722"/>
            <a:ext cx="1641428" cy="460375"/>
          </a:xfrm>
          <a:prstGeom prst="rect">
            <a:avLst/>
          </a:prstGeom>
          <a:noFill/>
        </p:spPr>
        <p:txBody>
          <a:bodyPr wrap="square">
            <a:spAutoFit/>
          </a:bodyPr>
          <a:lstStyle/>
          <a:p>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肌无力</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80" name="文本框 23"/>
          <p:cNvSpPr txBox="1"/>
          <p:nvPr>
            <p:custDataLst>
              <p:tags r:id="rId27"/>
            </p:custDataLst>
          </p:nvPr>
        </p:nvSpPr>
        <p:spPr>
          <a:xfrm>
            <a:off x="8535670" y="4193540"/>
            <a:ext cx="3656330" cy="398780"/>
          </a:xfrm>
          <a:prstGeom prst="rect">
            <a:avLst/>
          </a:prstGeom>
          <a:noFill/>
        </p:spPr>
        <p:txBody>
          <a:bodyPr wrap="square">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zh-CN" altLang="en-US" sz="2000" b="1">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charset="0"/>
              </a:rPr>
              <a:t>引起神经、肌肉的兴奋性降低</a:t>
            </a:r>
            <a:endParaRPr lang="zh-CN" altLang="en-US" sz="2000" b="1">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81" name="TextBox 11"/>
          <p:cNvSpPr/>
          <p:nvPr>
            <p:custDataLst>
              <p:tags r:id="rId28"/>
            </p:custDataLst>
          </p:nvPr>
        </p:nvSpPr>
        <p:spPr bwMode="auto">
          <a:xfrm>
            <a:off x="7670800" y="4814570"/>
            <a:ext cx="4309110" cy="5226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a:ea typeface="宋体" panose="02010600030101010101" pitchFamily="2" charset="-122"/>
                <a:sym typeface="Arial" panose="020B0604020202020204" pitchFamily="34" charset="0"/>
              </a:defRPr>
            </a:lvl1pPr>
            <a:lvl2pPr marL="742950" indent="-285750">
              <a:defRPr>
                <a:solidFill>
                  <a:schemeClr val="tx1"/>
                </a:solidFill>
                <a:latin typeface="Calibri" panose="020F0502020204030204"/>
                <a:ea typeface="宋体" panose="02010600030101010101" pitchFamily="2" charset="-122"/>
                <a:sym typeface="Arial" panose="020B0604020202020204" pitchFamily="34" charset="0"/>
              </a:defRPr>
            </a:lvl2pPr>
            <a:lvl3pPr marL="1143000" indent="-228600">
              <a:defRPr>
                <a:solidFill>
                  <a:schemeClr val="tx1"/>
                </a:solidFill>
                <a:latin typeface="Calibri" panose="020F0502020204030204"/>
                <a:ea typeface="宋体" panose="02010600030101010101" pitchFamily="2" charset="-122"/>
                <a:sym typeface="Arial" panose="020B0604020202020204" pitchFamily="34" charset="0"/>
              </a:defRPr>
            </a:lvl3pPr>
            <a:lvl4pPr marL="1600200" indent="-228600">
              <a:defRPr>
                <a:solidFill>
                  <a:schemeClr val="tx1"/>
                </a:solidFill>
                <a:latin typeface="Calibri" panose="020F0502020204030204"/>
                <a:ea typeface="宋体" panose="02010600030101010101" pitchFamily="2" charset="-122"/>
                <a:sym typeface="Arial" panose="020B0604020202020204" pitchFamily="34" charset="0"/>
              </a:defRPr>
            </a:lvl4pPr>
            <a:lvl5pPr marL="2057400" indent="-228600">
              <a:defRPr>
                <a:solidFill>
                  <a:schemeClr val="tx1"/>
                </a:solidFill>
                <a:latin typeface="Calibri" panose="020F0502020204030204"/>
                <a:ea typeface="宋体" panose="02010600030101010101" pitchFamily="2" charset="-122"/>
                <a:sym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sym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sym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sym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sym typeface="Arial" panose="020B0604020202020204" pitchFamily="34" charset="0"/>
              </a:defRPr>
            </a:lvl9pPr>
          </a:lstStyle>
          <a:p>
            <a:pPr eaLnBrk="1" hangingPunct="1">
              <a:buClr>
                <a:srgbClr val="000000"/>
              </a:buClr>
              <a:buSzTx/>
            </a:pPr>
            <a:r>
              <a:rPr lang="zh-CN" altLang="zh-CN" sz="2000" b="1">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charset="0"/>
              </a:rPr>
              <a:t>是组成</a:t>
            </a:r>
            <a:r>
              <a:rPr lang="zh-CN" altLang="zh-CN" sz="2000" b="1" smtClean="0">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charset="0"/>
              </a:rPr>
              <a:t>细胞膜</a:t>
            </a:r>
            <a:r>
              <a:rPr lang="zh-CN" altLang="en-US" sz="2000" b="1">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charset="0"/>
              </a:rPr>
              <a:t>、</a:t>
            </a:r>
            <a:r>
              <a:rPr lang="zh-CN" altLang="zh-CN" sz="2000" b="1">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charset="0"/>
              </a:rPr>
              <a:t>细胞核的重要组分</a:t>
            </a:r>
            <a:endParaRPr lang="zh-CN" altLang="zh-CN" sz="2000" b="1">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82" name="文本框 8"/>
          <p:cNvSpPr txBox="1"/>
          <p:nvPr>
            <p:custDataLst>
              <p:tags r:id="rId29"/>
            </p:custDataLst>
          </p:nvPr>
        </p:nvSpPr>
        <p:spPr>
          <a:xfrm>
            <a:off x="7288259" y="4801274"/>
            <a:ext cx="463929" cy="460375"/>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P:</a:t>
            </a:r>
            <a:endPar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85" name="文本框 8"/>
          <p:cNvSpPr txBox="1"/>
          <p:nvPr>
            <p:custDataLst>
              <p:tags r:id="rId30"/>
            </p:custDataLst>
          </p:nvPr>
        </p:nvSpPr>
        <p:spPr>
          <a:xfrm>
            <a:off x="3928782" y="4821745"/>
            <a:ext cx="2283117" cy="460375"/>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HCO</a:t>
            </a:r>
            <a:r>
              <a:rPr lang="en-US" altLang="zh-CN" sz="2400"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a:t>
            </a:r>
            <a:r>
              <a:rPr lang="en-US" altLang="zh-CN" sz="24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en-US" altLang="zh-CN"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en-US" alt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PO</a:t>
            </a:r>
            <a:r>
              <a:rPr lang="en-US" altLang="zh-CN" b="1"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4</a:t>
            </a:r>
            <a:r>
              <a:rPr lang="en-US" altLang="zh-CN"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 name="文本框 8"/>
          <p:cNvSpPr txBox="1"/>
          <p:nvPr>
            <p:custDataLst>
              <p:tags r:id="rId31"/>
            </p:custDataLst>
          </p:nvPr>
        </p:nvSpPr>
        <p:spPr>
          <a:xfrm>
            <a:off x="5618622" y="1763070"/>
            <a:ext cx="1068445" cy="460375"/>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Mg</a:t>
            </a:r>
            <a:r>
              <a:rPr lang="en-US" altLang="zh-CN" sz="24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0" name="文本框 99"/>
          <p:cNvSpPr txBox="1"/>
          <p:nvPr>
            <p:custDataLst>
              <p:tags r:id="rId32"/>
            </p:custDataLst>
          </p:nvPr>
        </p:nvSpPr>
        <p:spPr>
          <a:xfrm>
            <a:off x="4114165" y="736600"/>
            <a:ext cx="6266180" cy="521970"/>
          </a:xfrm>
          <a:prstGeom prst="rect">
            <a:avLst/>
          </a:prstGeom>
          <a:noFill/>
          <a:ln w="9525">
            <a:noFill/>
          </a:ln>
        </p:spPr>
        <p:txBody>
          <a:bodyPr wrap="square">
            <a:spAutoFit/>
            <a:scene3d>
              <a:camera prst="orthographicFront"/>
              <a:lightRig rig="threePt" dir="t"/>
            </a:scene3d>
          </a:bodyPr>
          <a:lstStyle/>
          <a:p>
            <a:pPr indent="0" algn="l" fontAlgn="auto"/>
            <a:r>
              <a:rPr lang="en-US" sz="2800" b="1">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0"/>
              </a:rPr>
              <a:t>1</a:t>
            </a:r>
            <a:r>
              <a:rPr sz="2800" b="1">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0"/>
              </a:rPr>
              <a:t>．</a:t>
            </a:r>
            <a:r>
              <a:rPr lang="zh-CN" sz="2800" b="1">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0"/>
              </a:rPr>
              <a:t>无机盐的存在形式和</a:t>
            </a:r>
            <a:r>
              <a:rPr sz="2800" b="1">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0"/>
              </a:rPr>
              <a:t>功能</a:t>
            </a:r>
            <a:endParaRPr lang="en-US" sz="2800" b="1">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7" name="组合 6"/>
          <p:cNvGrpSpPr/>
          <p:nvPr>
            <p:custDataLst>
              <p:tags r:id="rId33"/>
            </p:custDataLst>
          </p:nvPr>
        </p:nvGrpSpPr>
        <p:grpSpPr>
          <a:xfrm>
            <a:off x="135890" y="88900"/>
            <a:ext cx="5938520" cy="1230630"/>
            <a:chOff x="214" y="140"/>
            <a:chExt cx="9352" cy="1938"/>
          </a:xfrm>
        </p:grpSpPr>
        <p:grpSp>
          <p:nvGrpSpPr>
            <p:cNvPr id="23" name="组合 22"/>
            <p:cNvGrpSpPr/>
            <p:nvPr>
              <p:custDataLst>
                <p:tags r:id="rId34"/>
              </p:custDataLst>
            </p:nvPr>
          </p:nvGrpSpPr>
          <p:grpSpPr>
            <a:xfrm>
              <a:off x="214" y="140"/>
              <a:ext cx="9353" cy="1939"/>
              <a:chOff x="151" y="295"/>
              <a:chExt cx="9353" cy="1939"/>
            </a:xfrm>
          </p:grpSpPr>
          <p:grpSp>
            <p:nvGrpSpPr>
              <p:cNvPr id="3" name="组合 2"/>
              <p:cNvGrpSpPr/>
              <p:nvPr>
                <p:custDataLst>
                  <p:tags r:id="rId35"/>
                </p:custDataLst>
              </p:nvPr>
            </p:nvGrpSpPr>
            <p:grpSpPr>
              <a:xfrm>
                <a:off x="249" y="295"/>
                <a:ext cx="7663" cy="900"/>
                <a:chOff x="587375" y="935320"/>
                <a:chExt cx="4866005" cy="571571"/>
              </a:xfrm>
            </p:grpSpPr>
            <p:sp>
              <p:nvSpPr>
                <p:cNvPr id="4" name="任意多边形: 形状 17"/>
                <p:cNvSpPr/>
                <p:nvPr>
                  <p:custDataLst>
                    <p:tags r:id="rId36"/>
                  </p:custDataLst>
                </p:nvPr>
              </p:nvSpPr>
              <p:spPr>
                <a:xfrm rot="5400000">
                  <a:off x="3124821" y="-586755"/>
                  <a:ext cx="441988" cy="370014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8" name="文本框 7"/>
                <p:cNvSpPr txBox="1"/>
                <p:nvPr>
                  <p:custDataLst>
                    <p:tags r:id="rId37"/>
                  </p:custDataLst>
                </p:nvPr>
              </p:nvSpPr>
              <p:spPr>
                <a:xfrm>
                  <a:off x="2369185" y="935320"/>
                  <a:ext cx="3084195" cy="570901"/>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en-US" sz="2400" b="1" i="0" u="none" strike="noStrike" kern="1200" cap="none" spc="0" normalizeH="0" baseline="0" noProof="0">
                      <a:ln>
                        <a:noFill/>
                      </a:ln>
                      <a:solidFill>
                        <a:srgbClr val="000000"/>
                      </a:solidFill>
                      <a:effectLst/>
                      <a:uLnTx/>
                      <a:uFillTx/>
                      <a:cs typeface="+mn-ea"/>
                      <a:sym typeface="+mn-lt"/>
                    </a:rPr>
                    <a:t>细胞中的无机物</a:t>
                  </a:r>
                  <a:endParaRPr kumimoji="0" lang="zh-CN" altLang="en-US" sz="2400" b="1" i="0" u="none" strike="noStrike" kern="1200" cap="none" spc="0" normalizeH="0" baseline="0" noProof="0">
                    <a:ln>
                      <a:noFill/>
                    </a:ln>
                    <a:solidFill>
                      <a:srgbClr val="000000"/>
                    </a:solidFill>
                    <a:effectLst/>
                    <a:uLnTx/>
                    <a:uFillTx/>
                    <a:cs typeface="+mn-ea"/>
                    <a:sym typeface="+mn-lt"/>
                  </a:endParaRPr>
                </a:p>
              </p:txBody>
            </p:sp>
            <p:sp>
              <p:nvSpPr>
                <p:cNvPr id="9" name="任意多边形: 形状 18"/>
                <p:cNvSpPr/>
                <p:nvPr>
                  <p:custDataLst>
                    <p:tags r:id="rId3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0" name="文本框 9"/>
                <p:cNvSpPr txBox="1"/>
                <p:nvPr>
                  <p:custDataLst>
                    <p:tags r:id="rId39"/>
                  </p:custDataLst>
                </p:nvPr>
              </p:nvSpPr>
              <p:spPr>
                <a:xfrm>
                  <a:off x="1699472" y="972823"/>
                  <a:ext cx="1097280" cy="534068"/>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zh-CN" altLang="en-US" sz="2600" b="1">
                    <a:solidFill>
                      <a:srgbClr val="0C988C"/>
                    </a:solidFill>
                    <a:cs typeface="+mn-ea"/>
                    <a:sym typeface="+mn-lt"/>
                  </a:endParaRPr>
                </a:p>
              </p:txBody>
            </p:sp>
          </p:grpSp>
          <p:sp>
            <p:nvSpPr>
              <p:cNvPr id="49" name="文本框 48"/>
              <p:cNvSpPr txBox="1"/>
              <p:nvPr>
                <p:custDataLst>
                  <p:tags r:id="rId40"/>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2</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细胞中的无机盐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pic>
          <p:nvPicPr>
            <p:cNvPr id="11" name="图片 10" descr="32303137373532353b32303137393931383bc9faceefcfd4cea2beb5cfb8b0fb"/>
            <p:cNvPicPr>
              <a:picLocks noChangeAspect="1"/>
            </p:cNvPicPr>
            <p:nvPr>
              <p:custDataLst>
                <p:tags r:id="rId41"/>
              </p:custDataLst>
            </p:nvPr>
          </p:nvPicPr>
          <p:blipFill>
            <a:blip r:embed="rId42">
              <a:extLst>
                <a:ext uri="{96DAC541-7B7A-43D3-8B79-37D633B846F1}">
                  <asvg:svgBlip xmlns:asvg="http://schemas.microsoft.com/office/drawing/2016/SVG/main" r:embed="rId43"/>
                </a:ext>
              </a:extLst>
            </a:blip>
            <a:stretch>
              <a:fillRect/>
            </a:stretch>
          </p:blipFill>
          <p:spPr>
            <a:xfrm>
              <a:off x="1119" y="262"/>
              <a:ext cx="719" cy="719"/>
            </a:xfrm>
            <a:prstGeom prst="rect">
              <a:avLst/>
            </a:prstGeom>
          </p:spPr>
        </p:pic>
      </p:grpSp>
      <p:pic>
        <p:nvPicPr>
          <p:cNvPr id="27" name="图片 6"/>
          <p:cNvPicPr>
            <a:picLocks noGrp="1" noChangeAspect="1"/>
          </p:cNvPicPr>
          <p:nvPr>
            <p:custDataLst>
              <p:tags r:id="rId44"/>
            </p:custDataLst>
          </p:nvPr>
        </p:nvPicPr>
        <p:blipFill>
          <a:blip r:embed="rId45"/>
          <a:stretch>
            <a:fillRect/>
          </a:stretch>
        </p:blipFill>
        <p:spPr>
          <a:xfrm>
            <a:off x="9091930" y="1049655"/>
            <a:ext cx="3000375" cy="1854200"/>
          </a:xfrm>
          <a:prstGeom prst="rect">
            <a:avLst/>
          </a:prstGeom>
          <a:noFill/>
          <a:ln w="9525">
            <a:noFill/>
          </a:ln>
        </p:spPr>
      </p:pic>
      <p:sp>
        <p:nvSpPr>
          <p:cNvPr id="30" name="左大括号 29"/>
          <p:cNvSpPr/>
          <p:nvPr>
            <p:custDataLst>
              <p:tags r:id="rId46"/>
            </p:custDataLst>
          </p:nvPr>
        </p:nvSpPr>
        <p:spPr>
          <a:xfrm>
            <a:off x="6970395" y="5462905"/>
            <a:ext cx="220345" cy="879475"/>
          </a:xfrm>
          <a:prstGeom prst="leftBrace">
            <a:avLst>
              <a:gd name="adj1" fmla="val 26079"/>
              <a:gd name="adj2" fmla="val 50000"/>
            </a:avLst>
          </a:prstGeom>
          <a:noFill/>
          <a:ln w="41275" cap="flat" cmpd="sng">
            <a:solidFill>
              <a:srgbClr val="7030A0"/>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hangingPunct="1">
              <a:spcBef>
                <a:spcPct val="0"/>
              </a:spcBef>
              <a:buFontTx/>
              <a:buNone/>
            </a:pPr>
            <a:endParaRPr lang="zh-CN" altLang="zh-CN" b="1">
              <a:solidFill>
                <a:srgbClr val="0070C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1" name="文本框 8"/>
          <p:cNvSpPr txBox="1"/>
          <p:nvPr>
            <p:custDataLst>
              <p:tags r:id="rId47"/>
            </p:custDataLst>
          </p:nvPr>
        </p:nvSpPr>
        <p:spPr>
          <a:xfrm>
            <a:off x="7190882" y="6066612"/>
            <a:ext cx="1068445" cy="460375"/>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Na</a:t>
            </a:r>
            <a:r>
              <a:rPr lang="en-US" altLang="zh-CN" sz="24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2" name="文本框 8"/>
          <p:cNvSpPr txBox="1"/>
          <p:nvPr>
            <p:custDataLst>
              <p:tags r:id="rId48"/>
            </p:custDataLst>
          </p:nvPr>
        </p:nvSpPr>
        <p:spPr>
          <a:xfrm>
            <a:off x="7234697" y="5337485"/>
            <a:ext cx="1068445" cy="460375"/>
          </a:xfrm>
          <a:prstGeom prst="rect">
            <a:avLst/>
          </a:prstGeom>
          <a:noFill/>
        </p:spPr>
        <p:txBody>
          <a:bodyPr wrap="square" rtlCol="0">
            <a:spAutoFit/>
          </a:bodyPr>
          <a:lst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a:lstStyle>
          <a:p>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K</a:t>
            </a:r>
            <a:r>
              <a:rPr lang="en-US" altLang="zh-CN" sz="24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3" name="TextBox 11"/>
          <p:cNvSpPr/>
          <p:nvPr>
            <p:custDataLst>
              <p:tags r:id="rId49"/>
            </p:custDataLst>
          </p:nvPr>
        </p:nvSpPr>
        <p:spPr bwMode="auto">
          <a:xfrm>
            <a:off x="7848600" y="5323840"/>
            <a:ext cx="4279265" cy="5226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a:ea typeface="宋体" panose="02010600030101010101" pitchFamily="2" charset="-122"/>
                <a:sym typeface="Arial" panose="020B0604020202020204" pitchFamily="34" charset="0"/>
              </a:defRPr>
            </a:lvl1pPr>
            <a:lvl2pPr marL="742950" indent="-285750">
              <a:defRPr>
                <a:solidFill>
                  <a:schemeClr val="tx1"/>
                </a:solidFill>
                <a:latin typeface="Calibri" panose="020F0502020204030204"/>
                <a:ea typeface="宋体" panose="02010600030101010101" pitchFamily="2" charset="-122"/>
                <a:sym typeface="Arial" panose="020B0604020202020204" pitchFamily="34" charset="0"/>
              </a:defRPr>
            </a:lvl2pPr>
            <a:lvl3pPr marL="1143000" indent="-228600">
              <a:defRPr>
                <a:solidFill>
                  <a:schemeClr val="tx1"/>
                </a:solidFill>
                <a:latin typeface="Calibri" panose="020F0502020204030204"/>
                <a:ea typeface="宋体" panose="02010600030101010101" pitchFamily="2" charset="-122"/>
                <a:sym typeface="Arial" panose="020B0604020202020204" pitchFamily="34" charset="0"/>
              </a:defRPr>
            </a:lvl3pPr>
            <a:lvl4pPr marL="1600200" indent="-228600">
              <a:defRPr>
                <a:solidFill>
                  <a:schemeClr val="tx1"/>
                </a:solidFill>
                <a:latin typeface="Calibri" panose="020F0502020204030204"/>
                <a:ea typeface="宋体" panose="02010600030101010101" pitchFamily="2" charset="-122"/>
                <a:sym typeface="Arial" panose="020B0604020202020204" pitchFamily="34" charset="0"/>
              </a:defRPr>
            </a:lvl4pPr>
            <a:lvl5pPr marL="2057400" indent="-228600">
              <a:defRPr>
                <a:solidFill>
                  <a:schemeClr val="tx1"/>
                </a:solidFill>
                <a:latin typeface="Calibri" panose="020F0502020204030204"/>
                <a:ea typeface="宋体" panose="02010600030101010101" pitchFamily="2" charset="-122"/>
                <a:sym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sym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sym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sym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sym typeface="Arial" panose="020B0604020202020204" pitchFamily="34" charset="0"/>
              </a:defRPr>
            </a:lvl9pPr>
          </a:lstStyle>
          <a:p>
            <a:pPr eaLnBrk="1" hangingPunct="1">
              <a:buClr>
                <a:srgbClr val="000000"/>
              </a:buClr>
              <a:buSzTx/>
            </a:pPr>
            <a:r>
              <a:rPr lang="zh-CN" altLang="zh-CN" sz="2000" b="1">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charset="0"/>
              </a:rPr>
              <a:t>静息电位的维持、恢复与钾离子外流有关。</a:t>
            </a:r>
            <a:endParaRPr lang="zh-CN" altLang="zh-CN" sz="2000" b="1">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34" name="TextBox 11"/>
          <p:cNvSpPr/>
          <p:nvPr>
            <p:custDataLst>
              <p:tags r:id="rId50"/>
            </p:custDataLst>
          </p:nvPr>
        </p:nvSpPr>
        <p:spPr bwMode="auto">
          <a:xfrm>
            <a:off x="8001635" y="6066790"/>
            <a:ext cx="4090035" cy="5226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a:ea typeface="宋体" panose="02010600030101010101" pitchFamily="2" charset="-122"/>
                <a:sym typeface="Arial" panose="020B0604020202020204" pitchFamily="34" charset="0"/>
              </a:defRPr>
            </a:lvl1pPr>
            <a:lvl2pPr marL="742950" indent="-285750">
              <a:defRPr>
                <a:solidFill>
                  <a:schemeClr val="tx1"/>
                </a:solidFill>
                <a:latin typeface="Calibri" panose="020F0502020204030204"/>
                <a:ea typeface="宋体" panose="02010600030101010101" pitchFamily="2" charset="-122"/>
                <a:sym typeface="Arial" panose="020B0604020202020204" pitchFamily="34" charset="0"/>
              </a:defRPr>
            </a:lvl2pPr>
            <a:lvl3pPr marL="1143000" indent="-228600">
              <a:defRPr>
                <a:solidFill>
                  <a:schemeClr val="tx1"/>
                </a:solidFill>
                <a:latin typeface="Calibri" panose="020F0502020204030204"/>
                <a:ea typeface="宋体" panose="02010600030101010101" pitchFamily="2" charset="-122"/>
                <a:sym typeface="Arial" panose="020B0604020202020204" pitchFamily="34" charset="0"/>
              </a:defRPr>
            </a:lvl3pPr>
            <a:lvl4pPr marL="1600200" indent="-228600">
              <a:defRPr>
                <a:solidFill>
                  <a:schemeClr val="tx1"/>
                </a:solidFill>
                <a:latin typeface="Calibri" panose="020F0502020204030204"/>
                <a:ea typeface="宋体" panose="02010600030101010101" pitchFamily="2" charset="-122"/>
                <a:sym typeface="Arial" panose="020B0604020202020204" pitchFamily="34" charset="0"/>
              </a:defRPr>
            </a:lvl4pPr>
            <a:lvl5pPr marL="2057400" indent="-228600">
              <a:defRPr>
                <a:solidFill>
                  <a:schemeClr val="tx1"/>
                </a:solidFill>
                <a:latin typeface="Calibri" panose="020F0502020204030204"/>
                <a:ea typeface="宋体" panose="02010600030101010101" pitchFamily="2" charset="-122"/>
                <a:sym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sym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sym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sym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sym typeface="Arial" panose="020B0604020202020204" pitchFamily="34" charset="0"/>
              </a:defRPr>
            </a:lvl9pPr>
          </a:lstStyle>
          <a:p>
            <a:pPr eaLnBrk="1" hangingPunct="1">
              <a:buClr>
                <a:srgbClr val="000000"/>
              </a:buClr>
              <a:buSzTx/>
            </a:pPr>
            <a:r>
              <a:rPr lang="zh-CN" altLang="zh-CN" sz="2000" b="1">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charset="0"/>
              </a:rPr>
              <a:t>动作电位的形成、恢复与钠离子内流有关。</a:t>
            </a:r>
            <a:endParaRPr lang="zh-CN" altLang="zh-CN" sz="2000" b="1">
              <a:solidFill>
                <a:schemeClr val="tx1">
                  <a:lumMod val="50000"/>
                </a:schemeClr>
              </a:solidFill>
              <a:latin typeface="微软雅黑" panose="020B0503020204020204" pitchFamily="34" charset="-122"/>
              <a:ea typeface="微软雅黑" panose="020B0503020204020204" pitchFamily="34"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randombar(horizontal)">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randombar(horizontal)">
                                      <p:cBhvr>
                                        <p:cTn id="12" dur="500"/>
                                        <p:tgtEl>
                                          <p:spTgt spid="6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randombar(horizontal)">
                                      <p:cBhvr>
                                        <p:cTn id="17" dur="500"/>
                                        <p:tgtEl>
                                          <p:spTgt spid="5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randombar(horizontal)">
                                      <p:cBhvr>
                                        <p:cTn id="22" dur="500"/>
                                        <p:tgtEl>
                                          <p:spTgt spid="6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5"/>
                                        </p:tgtEl>
                                        <p:attrNameLst>
                                          <p:attrName>style.visibility</p:attrName>
                                        </p:attrNameLst>
                                      </p:cBhvr>
                                      <p:to>
                                        <p:strVal val="visible"/>
                                      </p:to>
                                    </p:set>
                                    <p:animEffect transition="in" filter="randombar(horizontal)">
                                      <p:cBhvr>
                                        <p:cTn id="27" dur="500"/>
                                        <p:tgtEl>
                                          <p:spTgt spid="6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66"/>
                                        </p:tgtEl>
                                        <p:attrNameLst>
                                          <p:attrName>style.visibility</p:attrName>
                                        </p:attrNameLst>
                                      </p:cBhvr>
                                      <p:to>
                                        <p:strVal val="visible"/>
                                      </p:to>
                                    </p:set>
                                    <p:animEffect transition="in" filter="randombar(horizontal)">
                                      <p:cBhvr>
                                        <p:cTn id="32" dur="500"/>
                                        <p:tgtEl>
                                          <p:spTgt spid="66"/>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67"/>
                                        </p:tgtEl>
                                        <p:attrNameLst>
                                          <p:attrName>style.visibility</p:attrName>
                                        </p:attrNameLst>
                                      </p:cBhvr>
                                      <p:to>
                                        <p:strVal val="visible"/>
                                      </p:to>
                                    </p:set>
                                    <p:animEffect transition="in" filter="randombar(horizontal)">
                                      <p:cBhvr>
                                        <p:cTn id="37" dur="500"/>
                                        <p:tgtEl>
                                          <p:spTgt spid="67"/>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63"/>
                                        </p:tgtEl>
                                        <p:attrNameLst>
                                          <p:attrName>style.visibility</p:attrName>
                                        </p:attrNameLst>
                                      </p:cBhvr>
                                      <p:to>
                                        <p:strVal val="visible"/>
                                      </p:to>
                                    </p:set>
                                    <p:animEffect transition="in" filter="randombar(horizontal)">
                                      <p:cBhvr>
                                        <p:cTn id="42" dur="500"/>
                                        <p:tgtEl>
                                          <p:spTgt spid="63"/>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randombar(horizontal)">
                                      <p:cBhvr>
                                        <p:cTn id="45" dur="500"/>
                                        <p:tgtEl>
                                          <p:spTgt spid="2"/>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69"/>
                                        </p:tgtEl>
                                        <p:attrNameLst>
                                          <p:attrName>style.visibility</p:attrName>
                                        </p:attrNameLst>
                                      </p:cBhvr>
                                      <p:to>
                                        <p:strVal val="visible"/>
                                      </p:to>
                                    </p:set>
                                    <p:animEffect transition="in" filter="randombar(horizontal)">
                                      <p:cBhvr>
                                        <p:cTn id="48" dur="500"/>
                                        <p:tgtEl>
                                          <p:spTgt spid="69"/>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72"/>
                                        </p:tgtEl>
                                        <p:attrNameLst>
                                          <p:attrName>style.visibility</p:attrName>
                                        </p:attrNameLst>
                                      </p:cBhvr>
                                      <p:to>
                                        <p:strVal val="visible"/>
                                      </p:to>
                                    </p:set>
                                    <p:animEffect transition="in" filter="randombar(horizontal)">
                                      <p:cBhvr>
                                        <p:cTn id="51" dur="500"/>
                                        <p:tgtEl>
                                          <p:spTgt spid="72"/>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70"/>
                                        </p:tgtEl>
                                        <p:attrNameLst>
                                          <p:attrName>style.visibility</p:attrName>
                                        </p:attrNameLst>
                                      </p:cBhvr>
                                      <p:to>
                                        <p:strVal val="visible"/>
                                      </p:to>
                                    </p:set>
                                    <p:animEffect transition="in" filter="randombar(horizontal)">
                                      <p:cBhvr>
                                        <p:cTn id="56" dur="500"/>
                                        <p:tgtEl>
                                          <p:spTgt spid="70"/>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ntr" presetSubtype="10" fill="hold" grpId="0" nodeType="clickEffect">
                                  <p:stCondLst>
                                    <p:cond delay="0"/>
                                  </p:stCondLst>
                                  <p:childTnLst>
                                    <p:set>
                                      <p:cBhvr>
                                        <p:cTn id="60" dur="1" fill="hold">
                                          <p:stCondLst>
                                            <p:cond delay="0"/>
                                          </p:stCondLst>
                                        </p:cTn>
                                        <p:tgtEl>
                                          <p:spTgt spid="71"/>
                                        </p:tgtEl>
                                        <p:attrNameLst>
                                          <p:attrName>style.visibility</p:attrName>
                                        </p:attrNameLst>
                                      </p:cBhvr>
                                      <p:to>
                                        <p:strVal val="visible"/>
                                      </p:to>
                                    </p:set>
                                    <p:animEffect transition="in" filter="randombar(horizontal)">
                                      <p:cBhvr>
                                        <p:cTn id="61" dur="500"/>
                                        <p:tgtEl>
                                          <p:spTgt spid="71"/>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grpId="0" nodeType="clickEffect">
                                  <p:stCondLst>
                                    <p:cond delay="0"/>
                                  </p:stCondLst>
                                  <p:childTnLst>
                                    <p:set>
                                      <p:cBhvr>
                                        <p:cTn id="65" dur="1" fill="hold">
                                          <p:stCondLst>
                                            <p:cond delay="0"/>
                                          </p:stCondLst>
                                        </p:cTn>
                                        <p:tgtEl>
                                          <p:spTgt spid="73"/>
                                        </p:tgtEl>
                                        <p:attrNameLst>
                                          <p:attrName>style.visibility</p:attrName>
                                        </p:attrNameLst>
                                      </p:cBhvr>
                                      <p:to>
                                        <p:strVal val="visible"/>
                                      </p:to>
                                    </p:set>
                                    <p:animEffect transition="in" filter="randombar(horizontal)">
                                      <p:cBhvr>
                                        <p:cTn id="66" dur="500"/>
                                        <p:tgtEl>
                                          <p:spTgt spid="73"/>
                                        </p:tgtEl>
                                      </p:cBhvr>
                                    </p:animEffect>
                                  </p:childTnLst>
                                </p:cTn>
                              </p:par>
                            </p:childTnLst>
                          </p:cTn>
                        </p:par>
                      </p:childTnLst>
                    </p:cTn>
                  </p:par>
                  <p:par>
                    <p:cTn id="67" fill="hold">
                      <p:stCondLst>
                        <p:cond delay="indefinite"/>
                      </p:stCondLst>
                      <p:childTnLst>
                        <p:par>
                          <p:cTn id="68" fill="hold">
                            <p:stCondLst>
                              <p:cond delay="0"/>
                            </p:stCondLst>
                            <p:childTnLst>
                              <p:par>
                                <p:cTn id="69" presetID="14" presetClass="entr" presetSubtype="10" fill="hold" grpId="0" nodeType="clickEffect">
                                  <p:stCondLst>
                                    <p:cond delay="0"/>
                                  </p:stCondLst>
                                  <p:childTnLst>
                                    <p:set>
                                      <p:cBhvr>
                                        <p:cTn id="70" dur="1" fill="hold">
                                          <p:stCondLst>
                                            <p:cond delay="0"/>
                                          </p:stCondLst>
                                        </p:cTn>
                                        <p:tgtEl>
                                          <p:spTgt spid="74"/>
                                        </p:tgtEl>
                                        <p:attrNameLst>
                                          <p:attrName>style.visibility</p:attrName>
                                        </p:attrNameLst>
                                      </p:cBhvr>
                                      <p:to>
                                        <p:strVal val="visible"/>
                                      </p:to>
                                    </p:set>
                                    <p:animEffect transition="in" filter="randombar(horizontal)">
                                      <p:cBhvr>
                                        <p:cTn id="71" dur="500"/>
                                        <p:tgtEl>
                                          <p:spTgt spid="74"/>
                                        </p:tgtEl>
                                      </p:cBhvr>
                                    </p:animEffect>
                                  </p:childTnLst>
                                </p:cTn>
                              </p:par>
                              <p:par>
                                <p:cTn id="72" presetID="14" presetClass="entr" presetSubtype="10" fill="hold" grpId="0" nodeType="withEffect">
                                  <p:stCondLst>
                                    <p:cond delay="0"/>
                                  </p:stCondLst>
                                  <p:childTnLst>
                                    <p:set>
                                      <p:cBhvr>
                                        <p:cTn id="73" dur="1" fill="hold">
                                          <p:stCondLst>
                                            <p:cond delay="0"/>
                                          </p:stCondLst>
                                        </p:cTn>
                                        <p:tgtEl>
                                          <p:spTgt spid="75"/>
                                        </p:tgtEl>
                                        <p:attrNameLst>
                                          <p:attrName>style.visibility</p:attrName>
                                        </p:attrNameLst>
                                      </p:cBhvr>
                                      <p:to>
                                        <p:strVal val="visible"/>
                                      </p:to>
                                    </p:set>
                                    <p:animEffect transition="in" filter="randombar(horizontal)">
                                      <p:cBhvr>
                                        <p:cTn id="74" dur="500"/>
                                        <p:tgtEl>
                                          <p:spTgt spid="75"/>
                                        </p:tgtEl>
                                      </p:cBhvr>
                                    </p:animEffect>
                                  </p:childTnLst>
                                </p:cTn>
                              </p:par>
                              <p:par>
                                <p:cTn id="75" presetID="14" presetClass="entr" presetSubtype="10" fill="hold" grpId="0" nodeType="withEffect">
                                  <p:stCondLst>
                                    <p:cond delay="0"/>
                                  </p:stCondLst>
                                  <p:childTnLst>
                                    <p:set>
                                      <p:cBhvr>
                                        <p:cTn id="76" dur="1" fill="hold">
                                          <p:stCondLst>
                                            <p:cond delay="0"/>
                                          </p:stCondLst>
                                        </p:cTn>
                                        <p:tgtEl>
                                          <p:spTgt spid="76"/>
                                        </p:tgtEl>
                                        <p:attrNameLst>
                                          <p:attrName>style.visibility</p:attrName>
                                        </p:attrNameLst>
                                      </p:cBhvr>
                                      <p:to>
                                        <p:strVal val="visible"/>
                                      </p:to>
                                    </p:set>
                                    <p:animEffect transition="in" filter="randombar(horizontal)">
                                      <p:cBhvr>
                                        <p:cTn id="77" dur="500"/>
                                        <p:tgtEl>
                                          <p:spTgt spid="76"/>
                                        </p:tgtEl>
                                      </p:cBhvr>
                                    </p:animEffect>
                                  </p:childTnLst>
                                </p:cTn>
                              </p:par>
                              <p:par>
                                <p:cTn id="78" presetID="14" presetClass="entr" presetSubtype="10" fill="hold" grpId="0" nodeType="withEffect">
                                  <p:stCondLst>
                                    <p:cond delay="0"/>
                                  </p:stCondLst>
                                  <p:childTnLst>
                                    <p:set>
                                      <p:cBhvr>
                                        <p:cTn id="79" dur="1" fill="hold">
                                          <p:stCondLst>
                                            <p:cond delay="0"/>
                                          </p:stCondLst>
                                        </p:cTn>
                                        <p:tgtEl>
                                          <p:spTgt spid="77"/>
                                        </p:tgtEl>
                                        <p:attrNameLst>
                                          <p:attrName>style.visibility</p:attrName>
                                        </p:attrNameLst>
                                      </p:cBhvr>
                                      <p:to>
                                        <p:strVal val="visible"/>
                                      </p:to>
                                    </p:set>
                                    <p:animEffect transition="in" filter="randombar(horizontal)">
                                      <p:cBhvr>
                                        <p:cTn id="80" dur="500"/>
                                        <p:tgtEl>
                                          <p:spTgt spid="77"/>
                                        </p:tgtEl>
                                      </p:cBhvr>
                                    </p:animEffect>
                                  </p:childTnLst>
                                </p:cTn>
                              </p:par>
                              <p:par>
                                <p:cTn id="81" presetID="14" presetClass="entr" presetSubtype="10" fill="hold" grpId="0" nodeType="withEffect">
                                  <p:stCondLst>
                                    <p:cond delay="0"/>
                                  </p:stCondLst>
                                  <p:childTnLst>
                                    <p:set>
                                      <p:cBhvr>
                                        <p:cTn id="82" dur="1" fill="hold">
                                          <p:stCondLst>
                                            <p:cond delay="0"/>
                                          </p:stCondLst>
                                        </p:cTn>
                                        <p:tgtEl>
                                          <p:spTgt spid="82"/>
                                        </p:tgtEl>
                                        <p:attrNameLst>
                                          <p:attrName>style.visibility</p:attrName>
                                        </p:attrNameLst>
                                      </p:cBhvr>
                                      <p:to>
                                        <p:strVal val="visible"/>
                                      </p:to>
                                    </p:set>
                                    <p:animEffect transition="in" filter="randombar(horizontal)">
                                      <p:cBhvr>
                                        <p:cTn id="83" dur="500"/>
                                        <p:tgtEl>
                                          <p:spTgt spid="82"/>
                                        </p:tgtEl>
                                      </p:cBhvr>
                                    </p:animEffect>
                                  </p:childTnLst>
                                </p:cTn>
                              </p:par>
                            </p:childTnLst>
                          </p:cTn>
                        </p:par>
                      </p:childTnLst>
                    </p:cTn>
                  </p:par>
                  <p:par>
                    <p:cTn id="84" fill="hold">
                      <p:stCondLst>
                        <p:cond delay="indefinite"/>
                      </p:stCondLst>
                      <p:childTnLst>
                        <p:par>
                          <p:cTn id="85" fill="hold">
                            <p:stCondLst>
                              <p:cond delay="0"/>
                            </p:stCondLst>
                            <p:childTnLst>
                              <p:par>
                                <p:cTn id="86" presetID="14" presetClass="entr" presetSubtype="10" fill="hold" grpId="0" nodeType="clickEffect">
                                  <p:stCondLst>
                                    <p:cond delay="0"/>
                                  </p:stCondLst>
                                  <p:childTnLst>
                                    <p:set>
                                      <p:cBhvr>
                                        <p:cTn id="87" dur="1" fill="hold">
                                          <p:stCondLst>
                                            <p:cond delay="0"/>
                                          </p:stCondLst>
                                        </p:cTn>
                                        <p:tgtEl>
                                          <p:spTgt spid="78"/>
                                        </p:tgtEl>
                                        <p:attrNameLst>
                                          <p:attrName>style.visibility</p:attrName>
                                        </p:attrNameLst>
                                      </p:cBhvr>
                                      <p:to>
                                        <p:strVal val="visible"/>
                                      </p:to>
                                    </p:set>
                                    <p:animEffect transition="in" filter="randombar(horizontal)">
                                      <p:cBhvr>
                                        <p:cTn id="88" dur="500"/>
                                        <p:tgtEl>
                                          <p:spTgt spid="78"/>
                                        </p:tgtEl>
                                      </p:cBhvr>
                                    </p:animEffect>
                                  </p:childTnLst>
                                </p:cTn>
                              </p:par>
                            </p:childTnLst>
                          </p:cTn>
                        </p:par>
                      </p:childTnLst>
                    </p:cTn>
                  </p:par>
                  <p:par>
                    <p:cTn id="89" fill="hold">
                      <p:stCondLst>
                        <p:cond delay="indefinite"/>
                      </p:stCondLst>
                      <p:childTnLst>
                        <p:par>
                          <p:cTn id="90" fill="hold">
                            <p:stCondLst>
                              <p:cond delay="0"/>
                            </p:stCondLst>
                            <p:childTnLst>
                              <p:par>
                                <p:cTn id="91" presetID="14" presetClass="entr" presetSubtype="10" fill="hold" grpId="0" nodeType="clickEffect">
                                  <p:stCondLst>
                                    <p:cond delay="0"/>
                                  </p:stCondLst>
                                  <p:childTnLst>
                                    <p:set>
                                      <p:cBhvr>
                                        <p:cTn id="92" dur="1" fill="hold">
                                          <p:stCondLst>
                                            <p:cond delay="0"/>
                                          </p:stCondLst>
                                        </p:cTn>
                                        <p:tgtEl>
                                          <p:spTgt spid="79"/>
                                        </p:tgtEl>
                                        <p:attrNameLst>
                                          <p:attrName>style.visibility</p:attrName>
                                        </p:attrNameLst>
                                      </p:cBhvr>
                                      <p:to>
                                        <p:strVal val="visible"/>
                                      </p:to>
                                    </p:set>
                                    <p:animEffect transition="in" filter="randombar(horizontal)">
                                      <p:cBhvr>
                                        <p:cTn id="93" dur="500"/>
                                        <p:tgtEl>
                                          <p:spTgt spid="79"/>
                                        </p:tgtEl>
                                      </p:cBhvr>
                                    </p:animEffect>
                                  </p:childTnLst>
                                </p:cTn>
                              </p:par>
                            </p:childTnLst>
                          </p:cTn>
                        </p:par>
                      </p:childTnLst>
                    </p:cTn>
                  </p:par>
                  <p:par>
                    <p:cTn id="94" fill="hold">
                      <p:stCondLst>
                        <p:cond delay="indefinite"/>
                      </p:stCondLst>
                      <p:childTnLst>
                        <p:par>
                          <p:cTn id="95" fill="hold">
                            <p:stCondLst>
                              <p:cond delay="0"/>
                            </p:stCondLst>
                            <p:childTnLst>
                              <p:par>
                                <p:cTn id="96" presetID="14" presetClass="entr" presetSubtype="10" fill="hold" grpId="0" nodeType="clickEffect">
                                  <p:stCondLst>
                                    <p:cond delay="0"/>
                                  </p:stCondLst>
                                  <p:childTnLst>
                                    <p:set>
                                      <p:cBhvr>
                                        <p:cTn id="97" dur="1" fill="hold">
                                          <p:stCondLst>
                                            <p:cond delay="0"/>
                                          </p:stCondLst>
                                        </p:cTn>
                                        <p:tgtEl>
                                          <p:spTgt spid="80"/>
                                        </p:tgtEl>
                                        <p:attrNameLst>
                                          <p:attrName>style.visibility</p:attrName>
                                        </p:attrNameLst>
                                      </p:cBhvr>
                                      <p:to>
                                        <p:strVal val="visible"/>
                                      </p:to>
                                    </p:set>
                                    <p:animEffect transition="in" filter="randombar(horizontal)">
                                      <p:cBhvr>
                                        <p:cTn id="98" dur="500"/>
                                        <p:tgtEl>
                                          <p:spTgt spid="80"/>
                                        </p:tgtEl>
                                      </p:cBhvr>
                                    </p:animEffect>
                                  </p:childTnLst>
                                </p:cTn>
                              </p:par>
                            </p:childTnLst>
                          </p:cTn>
                        </p:par>
                      </p:childTnLst>
                    </p:cTn>
                  </p:par>
                  <p:par>
                    <p:cTn id="99" fill="hold">
                      <p:stCondLst>
                        <p:cond delay="indefinite"/>
                      </p:stCondLst>
                      <p:childTnLst>
                        <p:par>
                          <p:cTn id="100" fill="hold">
                            <p:stCondLst>
                              <p:cond delay="0"/>
                            </p:stCondLst>
                            <p:childTnLst>
                              <p:par>
                                <p:cTn id="101" presetID="14" presetClass="entr" presetSubtype="10" fill="hold" grpId="0" nodeType="clickEffect">
                                  <p:stCondLst>
                                    <p:cond delay="0"/>
                                  </p:stCondLst>
                                  <p:childTnLst>
                                    <p:set>
                                      <p:cBhvr>
                                        <p:cTn id="102" dur="1" fill="hold">
                                          <p:stCondLst>
                                            <p:cond delay="0"/>
                                          </p:stCondLst>
                                        </p:cTn>
                                        <p:tgtEl>
                                          <p:spTgt spid="81"/>
                                        </p:tgtEl>
                                        <p:attrNameLst>
                                          <p:attrName>style.visibility</p:attrName>
                                        </p:attrNameLst>
                                      </p:cBhvr>
                                      <p:to>
                                        <p:strVal val="visible"/>
                                      </p:to>
                                    </p:set>
                                    <p:animEffect transition="in" filter="randombar(horizontal)">
                                      <p:cBhvr>
                                        <p:cTn id="103" dur="500"/>
                                        <p:tgtEl>
                                          <p:spTgt spid="81"/>
                                        </p:tgtEl>
                                      </p:cBhvr>
                                    </p:animEffect>
                                  </p:childTnLst>
                                </p:cTn>
                              </p:par>
                            </p:childTnLst>
                          </p:cTn>
                        </p:par>
                      </p:childTnLst>
                    </p:cTn>
                  </p:par>
                  <p:par>
                    <p:cTn id="104" fill="hold">
                      <p:stCondLst>
                        <p:cond delay="indefinite"/>
                      </p:stCondLst>
                      <p:childTnLst>
                        <p:par>
                          <p:cTn id="105" fill="hold">
                            <p:stCondLst>
                              <p:cond delay="0"/>
                            </p:stCondLst>
                            <p:childTnLst>
                              <p:par>
                                <p:cTn id="106" presetID="14" presetClass="entr" presetSubtype="10" fill="hold" grpId="0" nodeType="clickEffect">
                                  <p:stCondLst>
                                    <p:cond delay="0"/>
                                  </p:stCondLst>
                                  <p:childTnLst>
                                    <p:set>
                                      <p:cBhvr>
                                        <p:cTn id="107" dur="1" fill="hold">
                                          <p:stCondLst>
                                            <p:cond delay="0"/>
                                          </p:stCondLst>
                                        </p:cTn>
                                        <p:tgtEl>
                                          <p:spTgt spid="85"/>
                                        </p:tgtEl>
                                        <p:attrNameLst>
                                          <p:attrName>style.visibility</p:attrName>
                                        </p:attrNameLst>
                                      </p:cBhvr>
                                      <p:to>
                                        <p:strVal val="visible"/>
                                      </p:to>
                                    </p:set>
                                    <p:animEffect transition="in" filter="randombar(horizontal)">
                                      <p:cBhvr>
                                        <p:cTn id="108" dur="500"/>
                                        <p:tgtEl>
                                          <p:spTgt spid="85"/>
                                        </p:tgtEl>
                                      </p:cBhvr>
                                    </p:animEffect>
                                  </p:childTnLst>
                                </p:cTn>
                              </p:par>
                            </p:childTnLst>
                          </p:cTn>
                        </p:par>
                      </p:childTnLst>
                    </p:cTn>
                  </p:par>
                  <p:par>
                    <p:cTn id="109" fill="hold">
                      <p:stCondLst>
                        <p:cond delay="indefinite"/>
                      </p:stCondLst>
                      <p:childTnLst>
                        <p:par>
                          <p:cTn id="110" fill="hold">
                            <p:stCondLst>
                              <p:cond delay="0"/>
                            </p:stCondLst>
                            <p:childTnLst>
                              <p:par>
                                <p:cTn id="111" presetID="14" presetClass="entr" presetSubtype="10" fill="hold" grpId="0" nodeType="clickEffect">
                                  <p:stCondLst>
                                    <p:cond delay="0"/>
                                  </p:stCondLst>
                                  <p:childTnLst>
                                    <p:set>
                                      <p:cBhvr>
                                        <p:cTn id="112" dur="1" fill="hold">
                                          <p:stCondLst>
                                            <p:cond delay="0"/>
                                          </p:stCondLst>
                                        </p:cTn>
                                        <p:tgtEl>
                                          <p:spTgt spid="30"/>
                                        </p:tgtEl>
                                        <p:attrNameLst>
                                          <p:attrName>style.visibility</p:attrName>
                                        </p:attrNameLst>
                                      </p:cBhvr>
                                      <p:to>
                                        <p:strVal val="visible"/>
                                      </p:to>
                                    </p:set>
                                    <p:animEffect transition="in" filter="randombar(horizontal)">
                                      <p:cBhvr>
                                        <p:cTn id="113" dur="500"/>
                                        <p:tgtEl>
                                          <p:spTgt spid="30"/>
                                        </p:tgtEl>
                                      </p:cBhvr>
                                    </p:animEffect>
                                  </p:childTnLst>
                                </p:cTn>
                              </p:par>
                              <p:par>
                                <p:cTn id="114" presetID="14" presetClass="entr" presetSubtype="10" fill="hold" grpId="0" nodeType="withEffect">
                                  <p:stCondLst>
                                    <p:cond delay="0"/>
                                  </p:stCondLst>
                                  <p:childTnLst>
                                    <p:set>
                                      <p:cBhvr>
                                        <p:cTn id="115" dur="1" fill="hold">
                                          <p:stCondLst>
                                            <p:cond delay="0"/>
                                          </p:stCondLst>
                                        </p:cTn>
                                        <p:tgtEl>
                                          <p:spTgt spid="32"/>
                                        </p:tgtEl>
                                        <p:attrNameLst>
                                          <p:attrName>style.visibility</p:attrName>
                                        </p:attrNameLst>
                                      </p:cBhvr>
                                      <p:to>
                                        <p:strVal val="visible"/>
                                      </p:to>
                                    </p:set>
                                    <p:animEffect transition="in" filter="randombar(horizontal)">
                                      <p:cBhvr>
                                        <p:cTn id="116" dur="500"/>
                                        <p:tgtEl>
                                          <p:spTgt spid="32"/>
                                        </p:tgtEl>
                                      </p:cBhvr>
                                    </p:animEffect>
                                  </p:childTnLst>
                                </p:cTn>
                              </p:par>
                              <p:par>
                                <p:cTn id="117" presetID="14" presetClass="entr" presetSubtype="10" fill="hold" grpId="0" nodeType="withEffect">
                                  <p:stCondLst>
                                    <p:cond delay="0"/>
                                  </p:stCondLst>
                                  <p:childTnLst>
                                    <p:set>
                                      <p:cBhvr>
                                        <p:cTn id="118" dur="1" fill="hold">
                                          <p:stCondLst>
                                            <p:cond delay="0"/>
                                          </p:stCondLst>
                                        </p:cTn>
                                        <p:tgtEl>
                                          <p:spTgt spid="31"/>
                                        </p:tgtEl>
                                        <p:attrNameLst>
                                          <p:attrName>style.visibility</p:attrName>
                                        </p:attrNameLst>
                                      </p:cBhvr>
                                      <p:to>
                                        <p:strVal val="visible"/>
                                      </p:to>
                                    </p:set>
                                    <p:animEffect transition="in" filter="randombar(horizontal)">
                                      <p:cBhvr>
                                        <p:cTn id="119" dur="500"/>
                                        <p:tgtEl>
                                          <p:spTgt spid="31"/>
                                        </p:tgtEl>
                                      </p:cBhvr>
                                    </p:animEffect>
                                  </p:childTnLst>
                                </p:cTn>
                              </p:par>
                            </p:childTnLst>
                          </p:cTn>
                        </p:par>
                      </p:childTnLst>
                    </p:cTn>
                  </p:par>
                  <p:par>
                    <p:cTn id="120" fill="hold">
                      <p:stCondLst>
                        <p:cond delay="indefinite"/>
                      </p:stCondLst>
                      <p:childTnLst>
                        <p:par>
                          <p:cTn id="121" fill="hold">
                            <p:stCondLst>
                              <p:cond delay="0"/>
                            </p:stCondLst>
                            <p:childTnLst>
                              <p:par>
                                <p:cTn id="122" presetID="14" presetClass="entr" presetSubtype="10" fill="hold" grpId="0" nodeType="clickEffect">
                                  <p:stCondLst>
                                    <p:cond delay="0"/>
                                  </p:stCondLst>
                                  <p:childTnLst>
                                    <p:set>
                                      <p:cBhvr>
                                        <p:cTn id="123" dur="1" fill="hold">
                                          <p:stCondLst>
                                            <p:cond delay="0"/>
                                          </p:stCondLst>
                                        </p:cTn>
                                        <p:tgtEl>
                                          <p:spTgt spid="33"/>
                                        </p:tgtEl>
                                        <p:attrNameLst>
                                          <p:attrName>style.visibility</p:attrName>
                                        </p:attrNameLst>
                                      </p:cBhvr>
                                      <p:to>
                                        <p:strVal val="visible"/>
                                      </p:to>
                                    </p:set>
                                    <p:animEffect transition="in" filter="randombar(horizontal)">
                                      <p:cBhvr>
                                        <p:cTn id="124" dur="500"/>
                                        <p:tgtEl>
                                          <p:spTgt spid="33"/>
                                        </p:tgtEl>
                                      </p:cBhvr>
                                    </p:animEffect>
                                  </p:childTnLst>
                                </p:cTn>
                              </p:par>
                            </p:childTnLst>
                          </p:cTn>
                        </p:par>
                      </p:childTnLst>
                    </p:cTn>
                  </p:par>
                  <p:par>
                    <p:cTn id="125" fill="hold">
                      <p:stCondLst>
                        <p:cond delay="indefinite"/>
                      </p:stCondLst>
                      <p:childTnLst>
                        <p:par>
                          <p:cTn id="126" fill="hold">
                            <p:stCondLst>
                              <p:cond delay="0"/>
                            </p:stCondLst>
                            <p:childTnLst>
                              <p:par>
                                <p:cTn id="127" presetID="14" presetClass="entr" presetSubtype="10" fill="hold" grpId="0" nodeType="clickEffect">
                                  <p:stCondLst>
                                    <p:cond delay="0"/>
                                  </p:stCondLst>
                                  <p:childTnLst>
                                    <p:set>
                                      <p:cBhvr>
                                        <p:cTn id="128" dur="1" fill="hold">
                                          <p:stCondLst>
                                            <p:cond delay="0"/>
                                          </p:stCondLst>
                                        </p:cTn>
                                        <p:tgtEl>
                                          <p:spTgt spid="34"/>
                                        </p:tgtEl>
                                        <p:attrNameLst>
                                          <p:attrName>style.visibility</p:attrName>
                                        </p:attrNameLst>
                                      </p:cBhvr>
                                      <p:to>
                                        <p:strVal val="visible"/>
                                      </p:to>
                                    </p:set>
                                    <p:animEffect transition="in" filter="randombar(horizontal)">
                                      <p:cBhvr>
                                        <p:cTn id="1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4" grpId="0"/>
      <p:bldP spid="60" grpId="0"/>
      <p:bldP spid="63" grpId="0" animBg="1"/>
      <p:bldP spid="64" grpId="0"/>
      <p:bldP spid="65" grpId="0"/>
      <p:bldP spid="66" grpId="0"/>
      <p:bldP spid="67" grpId="0"/>
      <p:bldP spid="69" grpId="0"/>
      <p:bldP spid="70" grpId="0"/>
      <p:bldP spid="71" grpId="0"/>
      <p:bldP spid="72" grpId="0"/>
      <p:bldP spid="73" grpId="0"/>
      <p:bldP spid="74" grpId="0" animBg="1"/>
      <p:bldP spid="75" grpId="0"/>
      <p:bldP spid="76" grpId="0"/>
      <p:bldP spid="77" grpId="0"/>
      <p:bldP spid="78" grpId="0"/>
      <p:bldP spid="79" grpId="0"/>
      <p:bldP spid="80" grpId="0"/>
      <p:bldP spid="81" grpId="0" animBg="1"/>
      <p:bldP spid="82" grpId="0"/>
      <p:bldP spid="85" grpId="0"/>
      <p:bldP spid="2" grpId="0"/>
      <p:bldP spid="30" grpId="0" animBg="1"/>
      <p:bldP spid="31" grpId="0"/>
      <p:bldP spid="32" grpId="0"/>
      <p:bldP spid="33" grpId="0" animBg="1"/>
      <p:bldP spid="3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custDataLst>
              <p:tags r:id="rId1"/>
            </p:custDataLst>
          </p:nvPr>
        </p:nvSpPr>
        <p:spPr>
          <a:xfrm>
            <a:off x="304165" y="1271905"/>
            <a:ext cx="6654165" cy="691515"/>
          </a:xfrm>
          <a:prstGeom prst="rect">
            <a:avLst/>
          </a:prstGeom>
        </p:spPr>
        <p:txBody>
          <a:bodyPr wrap="square">
            <a:spAutoFit/>
          </a:bodyPr>
          <a:lstStyle/>
          <a:p>
            <a:pPr indent="0" algn="just">
              <a:lnSpc>
                <a:spcPct val="150000"/>
              </a:lnSpc>
              <a:spcAft>
                <a:spcPct val="0"/>
              </a:spcAft>
              <a:buClr>
                <a:srgbClr val="FF0000"/>
              </a:buClr>
              <a:buFont typeface="Wingdings" panose="05000000000000000000" charset="0"/>
              <a:buNone/>
            </a:pPr>
            <a:r>
              <a:rPr lang="en-US" altLang="zh-CN" sz="26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2.</a:t>
            </a:r>
            <a:r>
              <a:rPr lang="zh-CN" altLang="zh-CN" sz="26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探究</a:t>
            </a:r>
            <a:r>
              <a:rPr lang="zh-CN" altLang="en-US" sz="2600" b="1" kern="100">
                <a:solidFill>
                  <a:srgbClr val="FF0000"/>
                </a:solidFill>
                <a:highlight>
                  <a:srgbClr val="FFFF00"/>
                </a:highlight>
                <a:latin typeface="微软雅黑" panose="020B0503020204020204" pitchFamily="34" charset="-122"/>
                <a:ea typeface="微软雅黑" panose="020B0503020204020204" pitchFamily="34" charset="-122"/>
                <a:cs typeface="Times New Roman" panose="02020603050405020304" charset="0"/>
                <a:sym typeface="+mn-ea"/>
              </a:rPr>
              <a:t>某中无机盐</a:t>
            </a:r>
            <a:r>
              <a:rPr lang="zh-CN" altLang="zh-CN" sz="26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是否是植物生长必需的</a:t>
            </a:r>
            <a:endParaRPr lang="zh-CN" altLang="zh-CN" sz="2600" b="1" kern="100">
              <a:solidFill>
                <a:srgbClr val="FF0000"/>
              </a:solidFill>
              <a:effectLst/>
              <a:latin typeface="微软雅黑" panose="020B0503020204020204" pitchFamily="34" charset="-122"/>
              <a:ea typeface="微软雅黑" panose="020B0503020204020204" pitchFamily="34" charset="-122"/>
              <a:cs typeface="Times New Roman" panose="02020603050405020304" charset="0"/>
              <a:sym typeface="+mn-ea"/>
            </a:endParaRPr>
          </a:p>
        </p:txBody>
      </p:sp>
      <p:sp>
        <p:nvSpPr>
          <p:cNvPr id="101" name="文本框 100"/>
          <p:cNvSpPr txBox="1"/>
          <p:nvPr>
            <p:custDataLst>
              <p:tags r:id="rId2"/>
            </p:custDataLst>
          </p:nvPr>
        </p:nvSpPr>
        <p:spPr>
          <a:xfrm>
            <a:off x="365125" y="2025015"/>
            <a:ext cx="11826875" cy="891540"/>
          </a:xfrm>
          <a:prstGeom prst="rect">
            <a:avLst/>
          </a:prstGeom>
          <a:noFill/>
          <a:ln w="9525">
            <a:noFill/>
          </a:ln>
        </p:spPr>
        <p:txBody>
          <a:bodyPr wrap="square">
            <a:spAutoFit/>
          </a:bodyPr>
          <a:lstStyle/>
          <a:p>
            <a:pPr indent="0" algn="l" fontAlgn="auto">
              <a:lnSpc>
                <a:spcPct val="100000"/>
              </a:lnSpc>
            </a:pPr>
            <a:r>
              <a:rPr lang="zh-CN" sz="2600" b="1">
                <a:latin typeface="微软雅黑" panose="020B0503020204020204" pitchFamily="34" charset="-122"/>
                <a:ea typeface="微软雅黑" panose="020B0503020204020204" pitchFamily="34" charset="-122"/>
                <a:cs typeface="微软雅黑" panose="020B0503020204020204" pitchFamily="34" charset="-120"/>
              </a:rPr>
              <a:t>实验材料：正常植物幼苗若干、完全培养液、缺某无机盐培养液。</a:t>
            </a:r>
            <a:r>
              <a:rPr lang="en-US" sz="2600" b="1">
                <a:latin typeface="微软雅黑" panose="020B0503020204020204" pitchFamily="34" charset="-122"/>
                <a:ea typeface="微软雅黑" panose="020B0503020204020204" pitchFamily="34" charset="-122"/>
                <a:cs typeface="微软雅黑" panose="020B0503020204020204" pitchFamily="34" charset="-120"/>
              </a:rPr>
              <a:t> </a:t>
            </a:r>
            <a:endParaRPr lang="zh-CN" sz="2600" b="1">
              <a:latin typeface="微软雅黑" panose="020B0503020204020204" pitchFamily="34" charset="-122"/>
              <a:ea typeface="微软雅黑" panose="020B0503020204020204" pitchFamily="34" charset="-122"/>
              <a:cs typeface="微软雅黑" panose="020B0503020204020204" pitchFamily="34" charset="-120"/>
            </a:endParaRPr>
          </a:p>
          <a:p>
            <a:pPr indent="713740" fontAlgn="auto">
              <a:lnSpc>
                <a:spcPct val="100000"/>
              </a:lnSpc>
            </a:pPr>
            <a:r>
              <a:rPr lang="en-US" altLang="zh-CN" sz="2600" b="1">
                <a:latin typeface="微软雅黑" panose="020B0503020204020204" pitchFamily="34" charset="-122"/>
                <a:ea typeface="微软雅黑" panose="020B0503020204020204" pitchFamily="34" charset="-122"/>
                <a:cs typeface="微软雅黑" panose="020B0503020204020204" pitchFamily="34" charset="-120"/>
              </a:rPr>
              <a:t>          </a:t>
            </a:r>
            <a:r>
              <a:rPr lang="zh-CN" sz="2600" b="1">
                <a:latin typeface="微软雅黑" panose="020B0503020204020204" pitchFamily="34" charset="-122"/>
                <a:ea typeface="微软雅黑" panose="020B0503020204020204" pitchFamily="34" charset="-122"/>
                <a:cs typeface="微软雅黑" panose="020B0503020204020204" pitchFamily="34" charset="-120"/>
              </a:rPr>
              <a:t>请写出该实验的设计思路并预测实验结果。</a:t>
            </a:r>
            <a:r>
              <a:rPr lang="en-US" sz="2600" b="1">
                <a:latin typeface="微软雅黑" panose="020B0503020204020204" pitchFamily="34" charset="-122"/>
                <a:ea typeface="微软雅黑" panose="020B0503020204020204" pitchFamily="34" charset="-122"/>
                <a:cs typeface="微软雅黑" panose="020B0503020204020204" pitchFamily="34" charset="-120"/>
              </a:rPr>
              <a:t>    </a:t>
            </a:r>
            <a:endParaRPr lang="zh-CN" altLang="en-US" sz="26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2" name="矩形: 圆角 31"/>
          <p:cNvSpPr/>
          <p:nvPr>
            <p:custDataLst>
              <p:tags r:id="rId3"/>
            </p:custDataLst>
          </p:nvPr>
        </p:nvSpPr>
        <p:spPr bwMode="auto">
          <a:xfrm>
            <a:off x="3282776" y="3078263"/>
            <a:ext cx="5590714" cy="424846"/>
          </a:xfrm>
          <a:prstGeom prst="roundRect">
            <a:avLst>
              <a:gd name="adj" fmla="val 50000"/>
            </a:avLst>
          </a:prstGeom>
          <a:solidFill>
            <a:schemeClr val="accent6">
              <a:lumMod val="20000"/>
              <a:lumOff val="80000"/>
            </a:schemeClr>
          </a:solidFill>
          <a:ln w="22225">
            <a:solidFill>
              <a:schemeClr val="tx1"/>
            </a:solidFill>
          </a:ln>
          <a:effectLst/>
        </p:spPr>
        <p:txBody>
          <a:bodyPr vert="horz" wrap="square" lIns="91440" tIns="45720" rIns="91440" bIns="45720" numCol="1" rtlCol="0" anchor="ctr" anchorCtr="0" compatLnSpc="1"/>
          <a:lstStyle/>
          <a:p>
            <a:pPr algn="ctr" eaLnBrk="1" hangingPunct="1"/>
            <a:r>
              <a:rPr lang="zh-CN" altLang="en-US" sz="2400" b="1">
                <a:latin typeface="微软雅黑" panose="020B0503020204020204" pitchFamily="34" charset="-122"/>
                <a:ea typeface="微软雅黑" panose="020B0503020204020204" pitchFamily="34" charset="-122"/>
                <a:sym typeface="Times New Roman" panose="02020603050405020304"/>
              </a:rPr>
              <a:t>生长状况相同的正常</a:t>
            </a:r>
            <a:r>
              <a:rPr lang="zh-CN" altLang="en-US" sz="2400" b="1">
                <a:solidFill>
                  <a:srgbClr val="FF0000"/>
                </a:solidFill>
                <a:latin typeface="微软雅黑" panose="020B0503020204020204" pitchFamily="34" charset="-122"/>
                <a:ea typeface="微软雅黑" panose="020B0503020204020204" pitchFamily="34" charset="-122"/>
                <a:sym typeface="Times New Roman" panose="02020603050405020304"/>
              </a:rPr>
              <a:t>同种植物</a:t>
            </a:r>
            <a:r>
              <a:rPr lang="zh-CN" altLang="en-US" sz="2400" b="1">
                <a:latin typeface="微软雅黑" panose="020B0503020204020204" pitchFamily="34" charset="-122"/>
                <a:ea typeface="微软雅黑" panose="020B0503020204020204" pitchFamily="34" charset="-122"/>
                <a:sym typeface="Times New Roman" panose="02020603050405020304"/>
              </a:rPr>
              <a:t>分两组</a:t>
            </a:r>
            <a:endParaRPr lang="zh-CN" altLang="en-US" sz="2400" b="1">
              <a:latin typeface="微软雅黑" panose="020B0503020204020204" pitchFamily="34" charset="-122"/>
              <a:ea typeface="微软雅黑" panose="020B0503020204020204" pitchFamily="34" charset="-122"/>
              <a:sym typeface="Times New Roman" panose="02020603050405020304"/>
            </a:endParaRPr>
          </a:p>
        </p:txBody>
      </p:sp>
      <p:sp>
        <p:nvSpPr>
          <p:cNvPr id="33" name="矩形 32"/>
          <p:cNvSpPr/>
          <p:nvPr>
            <p:custDataLst>
              <p:tags r:id="rId4"/>
            </p:custDataLst>
          </p:nvPr>
        </p:nvSpPr>
        <p:spPr bwMode="auto">
          <a:xfrm>
            <a:off x="1525905" y="3832225"/>
            <a:ext cx="4695190" cy="465455"/>
          </a:xfrm>
          <a:prstGeom prst="rect">
            <a:avLst/>
          </a:prstGeom>
          <a:solidFill>
            <a:schemeClr val="accent6">
              <a:lumMod val="20000"/>
              <a:lumOff val="80000"/>
            </a:schemeClr>
          </a:solidFill>
          <a:ln w="22225">
            <a:solidFill>
              <a:schemeClr val="tx1"/>
            </a:solidFill>
          </a:ln>
          <a:effectLst/>
        </p:spPr>
        <p:txBody>
          <a:bodyPr vert="horz" wrap="square" lIns="91440" tIns="45720" rIns="91440" bIns="45720" numCol="1" rtlCol="0" anchor="ctr" anchorCtr="0" compatLnSpc="1"/>
          <a:lstStyle/>
          <a:p>
            <a:pPr algn="ct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甲组：缺</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某无机盐</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的完全培养液</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34" name="矩形 33"/>
          <p:cNvSpPr/>
          <p:nvPr>
            <p:custDataLst>
              <p:tags r:id="rId5"/>
            </p:custDataLst>
          </p:nvPr>
        </p:nvSpPr>
        <p:spPr bwMode="auto">
          <a:xfrm>
            <a:off x="6793114" y="3778793"/>
            <a:ext cx="2703939" cy="465448"/>
          </a:xfrm>
          <a:prstGeom prst="rect">
            <a:avLst/>
          </a:prstGeom>
          <a:solidFill>
            <a:schemeClr val="accent6">
              <a:lumMod val="20000"/>
              <a:lumOff val="80000"/>
            </a:schemeClr>
          </a:solidFill>
          <a:ln w="22225">
            <a:solidFill>
              <a:schemeClr val="tx1"/>
            </a:solidFill>
          </a:ln>
          <a:effectLst/>
        </p:spPr>
        <p:txBody>
          <a:bodyPr vert="horz" wrap="square" lIns="91440" tIns="45720" rIns="91440" bIns="45720" numCol="1" rtlCol="0" anchor="ctr" anchorCtr="0" compatLnSpc="1"/>
          <a:lstStyle/>
          <a:p>
            <a:pPr algn="ctr"/>
            <a:r>
              <a:rPr lang="zh-CN" altLang="en-US" sz="2400" b="1">
                <a:latin typeface="微软雅黑" panose="020B0503020204020204" pitchFamily="34" charset="-122"/>
                <a:ea typeface="微软雅黑" panose="020B0503020204020204" pitchFamily="34" charset="-122"/>
                <a:sym typeface="Times New Roman" panose="02020603050405020304"/>
              </a:rPr>
              <a:t>乙组：完全培养液</a:t>
            </a:r>
            <a:endParaRPr lang="zh-CN" altLang="en-US" sz="2400" b="1">
              <a:latin typeface="微软雅黑" panose="020B0503020204020204" pitchFamily="34" charset="-122"/>
              <a:ea typeface="微软雅黑" panose="020B0503020204020204" pitchFamily="34" charset="-122"/>
              <a:sym typeface="Times New Roman" panose="02020603050405020304"/>
            </a:endParaRPr>
          </a:p>
        </p:txBody>
      </p:sp>
      <p:cxnSp>
        <p:nvCxnSpPr>
          <p:cNvPr id="35" name="直接箭头连接符 34"/>
          <p:cNvCxnSpPr/>
          <p:nvPr>
            <p:custDataLst>
              <p:tags r:id="rId6"/>
            </p:custDataLst>
          </p:nvPr>
        </p:nvCxnSpPr>
        <p:spPr bwMode="auto">
          <a:xfrm flipH="1">
            <a:off x="3964377" y="3505969"/>
            <a:ext cx="956945" cy="255270"/>
          </a:xfrm>
          <a:prstGeom prst="straightConnector1">
            <a:avLst/>
          </a:prstGeom>
          <a:solidFill>
            <a:schemeClr val="accent6">
              <a:lumMod val="20000"/>
              <a:lumOff val="80000"/>
            </a:schemeClr>
          </a:solidFill>
          <a:ln w="22225" cap="flat" cmpd="sng" algn="ctr">
            <a:solidFill>
              <a:schemeClr val="tx1"/>
            </a:solidFill>
            <a:prstDash val="solid"/>
            <a:round/>
            <a:headEnd type="none" w="med" len="med"/>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矩形 1"/>
          <p:cNvSpPr/>
          <p:nvPr>
            <p:custDataLst>
              <p:tags r:id="rId7"/>
            </p:custDataLst>
          </p:nvPr>
        </p:nvSpPr>
        <p:spPr bwMode="auto">
          <a:xfrm>
            <a:off x="2439244" y="4623986"/>
            <a:ext cx="1707918" cy="403112"/>
          </a:xfrm>
          <a:prstGeom prst="rect">
            <a:avLst/>
          </a:prstGeom>
          <a:solidFill>
            <a:schemeClr val="accent6">
              <a:lumMod val="20000"/>
              <a:lumOff val="80000"/>
            </a:schemeClr>
          </a:solidFill>
          <a:ln w="22225">
            <a:solidFill>
              <a:schemeClr val="tx1"/>
            </a:solidFill>
          </a:ln>
          <a:effectLst/>
        </p:spPr>
        <p:txBody>
          <a:bodyPr vert="horz" wrap="square" lIns="91440" tIns="45720" rIns="91440" bIns="45720" numCol="1" rtlCol="0" anchor="ctr" anchorCtr="0" compatLnSpc="1"/>
          <a:lstStyle/>
          <a:p>
            <a:pPr eaLnBrk="1" hangingPunct="1"/>
            <a:r>
              <a:rPr lang="zh-CN" altLang="en-US" sz="2400" b="1">
                <a:latin typeface="微软雅黑" panose="020B0503020204020204" pitchFamily="34" charset="-122"/>
                <a:ea typeface="微软雅黑" panose="020B0503020204020204" pitchFamily="34" charset="-122"/>
                <a:sym typeface="Times New Roman" panose="02020603050405020304"/>
              </a:rPr>
              <a:t>出现</a:t>
            </a:r>
            <a:r>
              <a:rPr lang="zh-CN" altLang="en-US" sz="2400" b="1">
                <a:solidFill>
                  <a:srgbClr val="FF0000"/>
                </a:solidFill>
                <a:latin typeface="微软雅黑" panose="020B0503020204020204" pitchFamily="34" charset="-122"/>
                <a:ea typeface="微软雅黑" panose="020B0503020204020204" pitchFamily="34" charset="-122"/>
                <a:sym typeface="Times New Roman" panose="02020603050405020304"/>
              </a:rPr>
              <a:t>缺乏症</a:t>
            </a:r>
            <a:endParaRPr lang="zh-CN" altLang="en-US" sz="2400" b="1">
              <a:solidFill>
                <a:srgbClr val="FF0000"/>
              </a:solidFill>
              <a:latin typeface="微软雅黑" panose="020B0503020204020204" pitchFamily="34" charset="-122"/>
              <a:ea typeface="微软雅黑" panose="020B0503020204020204" pitchFamily="34" charset="-122"/>
              <a:sym typeface="Times New Roman" panose="02020603050405020304"/>
            </a:endParaRPr>
          </a:p>
        </p:txBody>
      </p:sp>
      <p:sp>
        <p:nvSpPr>
          <p:cNvPr id="3" name="矩形 2"/>
          <p:cNvSpPr/>
          <p:nvPr>
            <p:custDataLst>
              <p:tags r:id="rId8"/>
            </p:custDataLst>
          </p:nvPr>
        </p:nvSpPr>
        <p:spPr bwMode="auto">
          <a:xfrm>
            <a:off x="1526540" y="5279390"/>
            <a:ext cx="3535680" cy="426720"/>
          </a:xfrm>
          <a:prstGeom prst="rect">
            <a:avLst/>
          </a:prstGeom>
          <a:solidFill>
            <a:schemeClr val="accent6">
              <a:lumMod val="20000"/>
              <a:lumOff val="80000"/>
            </a:schemeClr>
          </a:solidFill>
          <a:ln w="22225">
            <a:solidFill>
              <a:schemeClr val="tx1"/>
            </a:solidFill>
          </a:ln>
          <a:effectLst/>
        </p:spPr>
        <p:txBody>
          <a:bodyPr vert="horz" wrap="square" lIns="91440" tIns="45720" rIns="91440" bIns="45720" numCol="1" rtlCol="0" anchor="ctr" anchorCtr="0" compatLnSpc="1"/>
          <a:lstStyle/>
          <a:p>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加入</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该无机盐</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元素再培养</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4" name="矩形 3"/>
          <p:cNvSpPr/>
          <p:nvPr>
            <p:custDataLst>
              <p:tags r:id="rId9"/>
            </p:custDataLst>
          </p:nvPr>
        </p:nvSpPr>
        <p:spPr bwMode="auto">
          <a:xfrm>
            <a:off x="2420436" y="5958251"/>
            <a:ext cx="1724680" cy="426573"/>
          </a:xfrm>
          <a:prstGeom prst="rect">
            <a:avLst/>
          </a:prstGeom>
          <a:solidFill>
            <a:schemeClr val="accent6">
              <a:lumMod val="20000"/>
              <a:lumOff val="80000"/>
            </a:schemeClr>
          </a:solidFill>
          <a:ln w="22225">
            <a:solidFill>
              <a:schemeClr val="tx1"/>
            </a:solidFill>
          </a:ln>
          <a:effectLst/>
        </p:spPr>
        <p:txBody>
          <a:bodyPr vert="horz" wrap="square" lIns="91440" tIns="45720" rIns="91440" bIns="45720" numCol="1" rtlCol="0" anchor="ctr" anchorCtr="0" compatLnSpc="1"/>
          <a:lstStyle/>
          <a:p>
            <a:r>
              <a:rPr lang="zh-CN" altLang="en-US" sz="2400" b="1">
                <a:latin typeface="微软雅黑" panose="020B0503020204020204" pitchFamily="34" charset="-122"/>
                <a:ea typeface="微软雅黑" panose="020B0503020204020204" pitchFamily="34" charset="-122"/>
                <a:sym typeface="Times New Roman" panose="02020603050405020304"/>
              </a:rPr>
              <a:t>缺乏症消失</a:t>
            </a:r>
            <a:endParaRPr lang="zh-CN" altLang="en-US" sz="2400" b="1">
              <a:latin typeface="微软雅黑" panose="020B0503020204020204" pitchFamily="34" charset="-122"/>
              <a:ea typeface="微软雅黑" panose="020B0503020204020204" pitchFamily="34" charset="-122"/>
              <a:sym typeface="Times New Roman" panose="02020603050405020304"/>
            </a:endParaRPr>
          </a:p>
        </p:txBody>
      </p:sp>
      <p:sp>
        <p:nvSpPr>
          <p:cNvPr id="5" name="矩形 4"/>
          <p:cNvSpPr/>
          <p:nvPr>
            <p:custDataLst>
              <p:tags r:id="rId10"/>
            </p:custDataLst>
          </p:nvPr>
        </p:nvSpPr>
        <p:spPr bwMode="auto">
          <a:xfrm>
            <a:off x="4571365" y="6241415"/>
            <a:ext cx="3948430" cy="465455"/>
          </a:xfrm>
          <a:prstGeom prst="rect">
            <a:avLst/>
          </a:prstGeom>
          <a:solidFill>
            <a:schemeClr val="accent6">
              <a:lumMod val="20000"/>
              <a:lumOff val="80000"/>
            </a:schemeClr>
          </a:solidFill>
          <a:ln w="22225">
            <a:solidFill>
              <a:schemeClr val="tx1"/>
            </a:solidFill>
          </a:ln>
          <a:effectLst/>
        </p:spPr>
        <p:txBody>
          <a:bodyPr vert="horz" wrap="square" lIns="91440" tIns="45720" rIns="91440" bIns="45720" numCol="1" rtlCol="0" anchor="ctr" anchorCtr="0" compatLnSpc="1"/>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该无机盐</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为植物生长的必需</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40" name="矩形 39"/>
          <p:cNvSpPr/>
          <p:nvPr>
            <p:custDataLst>
              <p:tags r:id="rId11"/>
            </p:custDataLst>
          </p:nvPr>
        </p:nvSpPr>
        <p:spPr bwMode="auto">
          <a:xfrm>
            <a:off x="4925574" y="4618458"/>
            <a:ext cx="2043112" cy="413130"/>
          </a:xfrm>
          <a:prstGeom prst="rect">
            <a:avLst/>
          </a:prstGeom>
          <a:solidFill>
            <a:schemeClr val="accent6">
              <a:lumMod val="20000"/>
              <a:lumOff val="80000"/>
            </a:schemeClr>
          </a:solidFill>
          <a:ln w="22225">
            <a:solidFill>
              <a:schemeClr val="tx1"/>
            </a:solidFill>
          </a:ln>
          <a:effectLst/>
        </p:spPr>
        <p:txBody>
          <a:bodyPr vert="horz" wrap="square" lIns="91440" tIns="45720" rIns="91440" bIns="45720" numCol="1" rtlCol="0" anchor="ctr" anchorCtr="0" compatLnSpc="1"/>
          <a:lstStyle/>
          <a:p>
            <a:pPr eaLnBrk="1" hangingPunct="1"/>
            <a:r>
              <a:rPr lang="zh-CN" altLang="en-US" sz="2400" b="1">
                <a:latin typeface="微软雅黑" panose="020B0503020204020204" pitchFamily="34" charset="-122"/>
                <a:ea typeface="微软雅黑" panose="020B0503020204020204" pitchFamily="34" charset="-122"/>
                <a:sym typeface="Times New Roman" panose="02020603050405020304"/>
              </a:rPr>
              <a:t>植物正常生长</a:t>
            </a:r>
            <a:endParaRPr lang="zh-CN" altLang="en-US" sz="2400" b="1">
              <a:latin typeface="微软雅黑" panose="020B0503020204020204" pitchFamily="34" charset="-122"/>
              <a:ea typeface="微软雅黑" panose="020B0503020204020204" pitchFamily="34" charset="-122"/>
              <a:sym typeface="Times New Roman" panose="02020603050405020304"/>
            </a:endParaRPr>
          </a:p>
        </p:txBody>
      </p:sp>
      <p:sp>
        <p:nvSpPr>
          <p:cNvPr id="42" name="矩形 41"/>
          <p:cNvSpPr/>
          <p:nvPr>
            <p:custDataLst>
              <p:tags r:id="rId12"/>
            </p:custDataLst>
          </p:nvPr>
        </p:nvSpPr>
        <p:spPr bwMode="auto">
          <a:xfrm>
            <a:off x="7678045" y="4581978"/>
            <a:ext cx="2043112" cy="441946"/>
          </a:xfrm>
          <a:prstGeom prst="rect">
            <a:avLst/>
          </a:prstGeom>
          <a:solidFill>
            <a:schemeClr val="accent6">
              <a:lumMod val="20000"/>
              <a:lumOff val="80000"/>
            </a:schemeClr>
          </a:solidFill>
          <a:ln w="22225">
            <a:solidFill>
              <a:schemeClr val="tx1"/>
            </a:solidFill>
          </a:ln>
          <a:effectLst/>
        </p:spPr>
        <p:txBody>
          <a:bodyPr vert="horz" wrap="square" lIns="91440" tIns="45720" rIns="91440" bIns="45720" numCol="1" rtlCol="0" anchor="ctr" anchorCtr="0" compatLnSpc="1"/>
          <a:lstStyle/>
          <a:p>
            <a:pPr eaLnBrk="1" hangingPunct="1"/>
            <a:r>
              <a:rPr lang="zh-CN" altLang="en-US" sz="2400" b="1">
                <a:latin typeface="微软雅黑" panose="020B0503020204020204" pitchFamily="34" charset="-122"/>
                <a:ea typeface="微软雅黑" panose="020B0503020204020204" pitchFamily="34" charset="-122"/>
                <a:sym typeface="Times New Roman" panose="02020603050405020304"/>
              </a:rPr>
              <a:t>植物正常生长</a:t>
            </a:r>
            <a:endParaRPr lang="zh-CN" altLang="en-US" sz="2400" b="1">
              <a:latin typeface="微软雅黑" panose="020B0503020204020204" pitchFamily="34" charset="-122"/>
              <a:ea typeface="微软雅黑" panose="020B0503020204020204" pitchFamily="34" charset="-122"/>
              <a:sym typeface="Times New Roman" panose="02020603050405020304"/>
            </a:endParaRPr>
          </a:p>
        </p:txBody>
      </p:sp>
      <p:sp>
        <p:nvSpPr>
          <p:cNvPr id="6" name="矩形 5"/>
          <p:cNvSpPr/>
          <p:nvPr>
            <p:custDataLst>
              <p:tags r:id="rId13"/>
            </p:custDataLst>
          </p:nvPr>
        </p:nvSpPr>
        <p:spPr bwMode="auto">
          <a:xfrm>
            <a:off x="5946775" y="5253990"/>
            <a:ext cx="4971415" cy="465455"/>
          </a:xfrm>
          <a:prstGeom prst="rect">
            <a:avLst/>
          </a:prstGeom>
          <a:solidFill>
            <a:schemeClr val="accent6">
              <a:lumMod val="20000"/>
              <a:lumOff val="80000"/>
            </a:schemeClr>
          </a:solidFill>
          <a:ln w="22225">
            <a:solidFill>
              <a:schemeClr val="tx1"/>
            </a:solidFill>
          </a:ln>
          <a:effectLst/>
        </p:spPr>
        <p:txBody>
          <a:bodyPr vert="horz" wrap="square" lIns="91440" tIns="45720" rIns="91440" bIns="45720" numCol="1" rtlCol="0" anchor="ctr" anchorCtr="0" compatLnSpc="1"/>
          <a:lstStyle/>
          <a:p>
            <a:pPr algn="ct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该无机盐</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rPr>
              <a:t>不</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是植物该缺乏症的原因</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cxnSp>
        <p:nvCxnSpPr>
          <p:cNvPr id="53" name="直接箭头连接符 52"/>
          <p:cNvCxnSpPr/>
          <p:nvPr>
            <p:custDataLst>
              <p:tags r:id="rId14"/>
            </p:custDataLst>
          </p:nvPr>
        </p:nvCxnSpPr>
        <p:spPr bwMode="auto">
          <a:xfrm>
            <a:off x="7335364" y="3525654"/>
            <a:ext cx="753110" cy="235585"/>
          </a:xfrm>
          <a:prstGeom prst="straightConnector1">
            <a:avLst/>
          </a:prstGeom>
          <a:solidFill>
            <a:schemeClr val="accent6">
              <a:lumMod val="20000"/>
              <a:lumOff val="80000"/>
            </a:schemeClr>
          </a:solidFill>
          <a:ln w="22225" cap="flat" cmpd="sng" algn="ctr">
            <a:solidFill>
              <a:schemeClr val="tx1"/>
            </a:solidFill>
            <a:prstDash val="solid"/>
            <a:round/>
            <a:headEnd type="none" w="med" len="med"/>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 name="直接箭头连接符 54"/>
          <p:cNvCxnSpPr>
            <a:endCxn id="40" idx="0"/>
          </p:cNvCxnSpPr>
          <p:nvPr>
            <p:custDataLst>
              <p:tags r:id="rId15"/>
            </p:custDataLst>
          </p:nvPr>
        </p:nvCxnSpPr>
        <p:spPr bwMode="auto">
          <a:xfrm>
            <a:off x="5239172" y="4310896"/>
            <a:ext cx="707390" cy="307340"/>
          </a:xfrm>
          <a:prstGeom prst="straightConnector1">
            <a:avLst/>
          </a:prstGeom>
          <a:solidFill>
            <a:schemeClr val="accent6">
              <a:lumMod val="20000"/>
              <a:lumOff val="80000"/>
            </a:schemeClr>
          </a:solidFill>
          <a:ln w="22225" cap="flat" cmpd="sng" algn="ctr">
            <a:solidFill>
              <a:schemeClr val="tx1"/>
            </a:solidFill>
            <a:prstDash val="solid"/>
            <a:round/>
            <a:headEnd type="none" w="med" len="med"/>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直接箭头连接符 62"/>
          <p:cNvCxnSpPr/>
          <p:nvPr>
            <p:custDataLst>
              <p:tags r:id="rId16"/>
            </p:custDataLst>
          </p:nvPr>
        </p:nvCxnSpPr>
        <p:spPr bwMode="auto">
          <a:xfrm flipH="1">
            <a:off x="3274521" y="4368650"/>
            <a:ext cx="8255" cy="237490"/>
          </a:xfrm>
          <a:prstGeom prst="straightConnector1">
            <a:avLst/>
          </a:prstGeom>
          <a:solidFill>
            <a:schemeClr val="accent6">
              <a:lumMod val="20000"/>
              <a:lumOff val="80000"/>
            </a:schemeClr>
          </a:solidFill>
          <a:ln w="22225" cap="flat" cmpd="sng" algn="ctr">
            <a:solidFill>
              <a:schemeClr val="tx1"/>
            </a:solidFill>
            <a:prstDash val="solid"/>
            <a:round/>
            <a:headEnd type="none" w="med" len="med"/>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4" name="直接箭头连接符 63"/>
          <p:cNvCxnSpPr/>
          <p:nvPr>
            <p:custDataLst>
              <p:tags r:id="rId17"/>
            </p:custDataLst>
          </p:nvPr>
        </p:nvCxnSpPr>
        <p:spPr bwMode="auto">
          <a:xfrm>
            <a:off x="3292301" y="5002378"/>
            <a:ext cx="2540" cy="250190"/>
          </a:xfrm>
          <a:prstGeom prst="straightConnector1">
            <a:avLst/>
          </a:prstGeom>
          <a:solidFill>
            <a:schemeClr val="accent6">
              <a:lumMod val="20000"/>
              <a:lumOff val="80000"/>
            </a:schemeClr>
          </a:solidFill>
          <a:ln w="22225" cap="flat" cmpd="sng" algn="ctr">
            <a:solidFill>
              <a:schemeClr val="tx1"/>
            </a:solidFill>
            <a:prstDash val="solid"/>
            <a:round/>
            <a:headEnd type="none" w="med" len="med"/>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5" name="直接箭头连接符 64"/>
          <p:cNvCxnSpPr/>
          <p:nvPr>
            <p:custDataLst>
              <p:tags r:id="rId18"/>
            </p:custDataLst>
          </p:nvPr>
        </p:nvCxnSpPr>
        <p:spPr bwMode="auto">
          <a:xfrm flipH="1">
            <a:off x="3274521" y="5732675"/>
            <a:ext cx="8255" cy="237490"/>
          </a:xfrm>
          <a:prstGeom prst="straightConnector1">
            <a:avLst/>
          </a:prstGeom>
          <a:solidFill>
            <a:schemeClr val="accent6">
              <a:lumMod val="20000"/>
              <a:lumOff val="80000"/>
            </a:schemeClr>
          </a:solidFill>
          <a:ln w="22225" cap="flat" cmpd="sng" algn="ctr">
            <a:solidFill>
              <a:schemeClr val="tx1"/>
            </a:solidFill>
            <a:prstDash val="solid"/>
            <a:round/>
            <a:headEnd type="none" w="med" len="med"/>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9" name="直接箭头连接符 68"/>
          <p:cNvCxnSpPr/>
          <p:nvPr>
            <p:custDataLst>
              <p:tags r:id="rId19"/>
            </p:custDataLst>
          </p:nvPr>
        </p:nvCxnSpPr>
        <p:spPr bwMode="auto">
          <a:xfrm>
            <a:off x="4145106" y="6379109"/>
            <a:ext cx="342900" cy="189230"/>
          </a:xfrm>
          <a:prstGeom prst="straightConnector1">
            <a:avLst/>
          </a:prstGeom>
          <a:solidFill>
            <a:schemeClr val="accent6">
              <a:lumMod val="20000"/>
              <a:lumOff val="80000"/>
            </a:schemeClr>
          </a:solidFill>
          <a:ln w="22225" cap="flat" cmpd="sng" algn="ctr">
            <a:solidFill>
              <a:schemeClr val="tx1"/>
            </a:solidFill>
            <a:prstDash val="solid"/>
            <a:round/>
            <a:headEnd type="none" w="med" len="med"/>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 name="直接箭头连接符 70"/>
          <p:cNvCxnSpPr>
            <a:endCxn id="42" idx="0"/>
          </p:cNvCxnSpPr>
          <p:nvPr>
            <p:custDataLst>
              <p:tags r:id="rId20"/>
            </p:custDataLst>
          </p:nvPr>
        </p:nvCxnSpPr>
        <p:spPr bwMode="auto">
          <a:xfrm>
            <a:off x="8583197" y="4245229"/>
            <a:ext cx="116205" cy="337185"/>
          </a:xfrm>
          <a:prstGeom prst="straightConnector1">
            <a:avLst/>
          </a:prstGeom>
          <a:solidFill>
            <a:schemeClr val="accent6">
              <a:lumMod val="20000"/>
              <a:lumOff val="80000"/>
            </a:schemeClr>
          </a:solidFill>
          <a:ln w="22225" cap="flat" cmpd="sng" algn="ctr">
            <a:solidFill>
              <a:schemeClr val="tx1"/>
            </a:solidFill>
            <a:prstDash val="solid"/>
            <a:round/>
            <a:headEnd type="none" w="med" len="med"/>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 name="直接箭头连接符 71"/>
          <p:cNvCxnSpPr/>
          <p:nvPr>
            <p:custDataLst>
              <p:tags r:id="rId21"/>
            </p:custDataLst>
          </p:nvPr>
        </p:nvCxnSpPr>
        <p:spPr bwMode="auto">
          <a:xfrm flipH="1">
            <a:off x="8436372" y="5070323"/>
            <a:ext cx="262890" cy="192405"/>
          </a:xfrm>
          <a:prstGeom prst="straightConnector1">
            <a:avLst/>
          </a:prstGeom>
          <a:solidFill>
            <a:schemeClr val="accent6">
              <a:lumMod val="20000"/>
              <a:lumOff val="80000"/>
            </a:schemeClr>
          </a:solidFill>
          <a:ln w="22225" cap="flat" cmpd="sng" algn="ctr">
            <a:solidFill>
              <a:schemeClr val="tx1"/>
            </a:solidFill>
            <a:prstDash val="solid"/>
            <a:round/>
            <a:headEnd type="none" w="med" len="med"/>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3" name="直接箭头连接符 72"/>
          <p:cNvCxnSpPr/>
          <p:nvPr>
            <p:custDataLst>
              <p:tags r:id="rId22"/>
            </p:custDataLst>
          </p:nvPr>
        </p:nvCxnSpPr>
        <p:spPr bwMode="auto">
          <a:xfrm>
            <a:off x="5946775" y="5031588"/>
            <a:ext cx="590550" cy="180975"/>
          </a:xfrm>
          <a:prstGeom prst="straightConnector1">
            <a:avLst/>
          </a:prstGeom>
          <a:solidFill>
            <a:schemeClr val="accent6">
              <a:lumMod val="20000"/>
              <a:lumOff val="80000"/>
            </a:schemeClr>
          </a:solidFill>
          <a:ln w="22225" cap="flat" cmpd="sng" algn="ctr">
            <a:solidFill>
              <a:schemeClr val="tx1"/>
            </a:solidFill>
            <a:prstDash val="solid"/>
            <a:round/>
            <a:headEnd type="none" w="med" len="med"/>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文本框 9"/>
          <p:cNvSpPr txBox="1"/>
          <p:nvPr>
            <p:custDataLst>
              <p:tags r:id="rId23"/>
            </p:custDataLst>
          </p:nvPr>
        </p:nvSpPr>
        <p:spPr>
          <a:xfrm>
            <a:off x="6477635" y="934085"/>
            <a:ext cx="5359400" cy="953135"/>
          </a:xfrm>
          <a:prstGeom prst="rect">
            <a:avLst/>
          </a:prstGeom>
          <a:noFill/>
          <a:ln>
            <a:solidFill>
              <a:srgbClr val="7030A0"/>
            </a:solidFill>
          </a:ln>
        </p:spPr>
        <p:txBody>
          <a:bodyPr wrap="square" rtlCol="0" anchor="t">
            <a:spAutoFit/>
          </a:bodyPr>
          <a:lstStyle/>
          <a:p>
            <a:pPr indent="0" algn="l" fontAlgn="auto"/>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思路建模：</a:t>
            </a:r>
            <a:r>
              <a:rPr lang="zh-CN" sz="2800" b="1">
                <a:solidFill>
                  <a:srgbClr val="0033CC"/>
                </a:solidFill>
                <a:latin typeface="微软雅黑" panose="020B0503020204020204" pitchFamily="34" charset="-122"/>
                <a:ea typeface="微软雅黑" panose="020B0503020204020204" pitchFamily="34" charset="-122"/>
                <a:cs typeface="微软雅黑" panose="020B0503020204020204" pitchFamily="34" charset="-120"/>
                <a:sym typeface="+mn-ea"/>
              </a:rPr>
              <a:t>设置对照实验</a:t>
            </a:r>
            <a:r>
              <a:rPr lang="en-US" sz="2800" b="1">
                <a:solidFill>
                  <a:srgbClr val="0033CC"/>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800" b="1">
                <a:solidFill>
                  <a:srgbClr val="0033CC"/>
                </a:solidFill>
                <a:latin typeface="微软雅黑" panose="020B0503020204020204" pitchFamily="34" charset="-122"/>
                <a:ea typeface="微软雅黑" panose="020B0503020204020204" pitchFamily="34" charset="-122"/>
                <a:cs typeface="微软雅黑" panose="020B0503020204020204" pitchFamily="34" charset="-120"/>
                <a:sym typeface="+mn-ea"/>
              </a:rPr>
              <a:t>分组编号</a:t>
            </a:r>
            <a:r>
              <a:rPr lang="en-US" sz="2800" b="1">
                <a:solidFill>
                  <a:srgbClr val="0033CC"/>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800" b="1">
                <a:solidFill>
                  <a:srgbClr val="0033CC"/>
                </a:solidFill>
                <a:latin typeface="微软雅黑" panose="020B0503020204020204" pitchFamily="34" charset="-122"/>
                <a:ea typeface="微软雅黑" panose="020B0503020204020204" pitchFamily="34" charset="-122"/>
                <a:cs typeface="微软雅黑" panose="020B0503020204020204" pitchFamily="34" charset="-120"/>
                <a:sym typeface="+mn-ea"/>
              </a:rPr>
              <a:t>控制自变量</a:t>
            </a:r>
            <a:r>
              <a:rPr lang="en-US" sz="2800" b="1">
                <a:solidFill>
                  <a:srgbClr val="0033CC"/>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800" b="1">
                <a:solidFill>
                  <a:srgbClr val="0033CC"/>
                </a:solidFill>
                <a:latin typeface="微软雅黑" panose="020B0503020204020204" pitchFamily="34" charset="-122"/>
                <a:ea typeface="微软雅黑" panose="020B0503020204020204" pitchFamily="34" charset="-122"/>
                <a:cs typeface="微软雅黑" panose="020B0503020204020204" pitchFamily="34" charset="-120"/>
                <a:sym typeface="+mn-ea"/>
              </a:rPr>
              <a:t>检测因变量。</a:t>
            </a:r>
            <a:endParaRPr lang="zh-CN" altLang="en-US" sz="2800" b="1">
              <a:solidFill>
                <a:srgbClr val="0033CC"/>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9" name="组合 8"/>
          <p:cNvGrpSpPr/>
          <p:nvPr>
            <p:custDataLst>
              <p:tags r:id="rId24"/>
            </p:custDataLst>
          </p:nvPr>
        </p:nvGrpSpPr>
        <p:grpSpPr>
          <a:xfrm>
            <a:off x="135890" y="88900"/>
            <a:ext cx="5938520" cy="1230630"/>
            <a:chOff x="214" y="140"/>
            <a:chExt cx="9352" cy="1938"/>
          </a:xfrm>
        </p:grpSpPr>
        <p:grpSp>
          <p:nvGrpSpPr>
            <p:cNvPr id="11" name="组合 10"/>
            <p:cNvGrpSpPr/>
            <p:nvPr>
              <p:custDataLst>
                <p:tags r:id="rId25"/>
              </p:custDataLst>
            </p:nvPr>
          </p:nvGrpSpPr>
          <p:grpSpPr>
            <a:xfrm>
              <a:off x="214" y="140"/>
              <a:ext cx="9353" cy="1939"/>
              <a:chOff x="151" y="295"/>
              <a:chExt cx="9353" cy="1939"/>
            </a:xfrm>
          </p:grpSpPr>
          <p:grpSp>
            <p:nvGrpSpPr>
              <p:cNvPr id="12" name="组合 11"/>
              <p:cNvGrpSpPr/>
              <p:nvPr>
                <p:custDataLst>
                  <p:tags r:id="rId26"/>
                </p:custDataLst>
              </p:nvPr>
            </p:nvGrpSpPr>
            <p:grpSpPr>
              <a:xfrm>
                <a:off x="249" y="295"/>
                <a:ext cx="7663" cy="900"/>
                <a:chOff x="587375" y="935320"/>
                <a:chExt cx="4866005" cy="571571"/>
              </a:xfrm>
            </p:grpSpPr>
            <p:sp>
              <p:nvSpPr>
                <p:cNvPr id="13" name="任意多边形: 形状 17"/>
                <p:cNvSpPr/>
                <p:nvPr>
                  <p:custDataLst>
                    <p:tags r:id="rId27"/>
                  </p:custDataLst>
                </p:nvPr>
              </p:nvSpPr>
              <p:spPr>
                <a:xfrm rot="5400000">
                  <a:off x="3124821" y="-586755"/>
                  <a:ext cx="441988" cy="370014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4" name="文本框 13"/>
                <p:cNvSpPr txBox="1"/>
                <p:nvPr>
                  <p:custDataLst>
                    <p:tags r:id="rId28"/>
                  </p:custDataLst>
                </p:nvPr>
              </p:nvSpPr>
              <p:spPr>
                <a:xfrm>
                  <a:off x="2369185" y="935320"/>
                  <a:ext cx="3084195" cy="570901"/>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en-US" sz="2400" b="1" i="0" u="none" strike="noStrike" kern="1200" cap="none" spc="0" normalizeH="0" baseline="0" noProof="0">
                      <a:ln>
                        <a:noFill/>
                      </a:ln>
                      <a:solidFill>
                        <a:srgbClr val="000000"/>
                      </a:solidFill>
                      <a:effectLst/>
                      <a:uLnTx/>
                      <a:uFillTx/>
                      <a:cs typeface="+mn-ea"/>
                      <a:sym typeface="+mn-lt"/>
                    </a:rPr>
                    <a:t>细胞中的无机物</a:t>
                  </a:r>
                  <a:endParaRPr kumimoji="0" lang="zh-CN" altLang="en-US" sz="2400" b="1" i="0" u="none" strike="noStrike" kern="1200" cap="none" spc="0" normalizeH="0" baseline="0" noProof="0">
                    <a:ln>
                      <a:noFill/>
                    </a:ln>
                    <a:solidFill>
                      <a:srgbClr val="000000"/>
                    </a:solidFill>
                    <a:effectLst/>
                    <a:uLnTx/>
                    <a:uFillTx/>
                    <a:cs typeface="+mn-ea"/>
                    <a:sym typeface="+mn-lt"/>
                  </a:endParaRPr>
                </a:p>
              </p:txBody>
            </p:sp>
            <p:sp>
              <p:nvSpPr>
                <p:cNvPr id="15" name="任意多边形: 形状 18"/>
                <p:cNvSpPr/>
                <p:nvPr>
                  <p:custDataLst>
                    <p:tags r:id="rId2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6" name="文本框 15"/>
                <p:cNvSpPr txBox="1"/>
                <p:nvPr>
                  <p:custDataLst>
                    <p:tags r:id="rId30"/>
                  </p:custDataLst>
                </p:nvPr>
              </p:nvSpPr>
              <p:spPr>
                <a:xfrm>
                  <a:off x="1699472" y="972823"/>
                  <a:ext cx="1097280" cy="534068"/>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zh-CN" altLang="en-US" sz="2600" b="1">
                    <a:solidFill>
                      <a:srgbClr val="0C988C"/>
                    </a:solidFill>
                    <a:cs typeface="+mn-ea"/>
                    <a:sym typeface="+mn-lt"/>
                  </a:endParaRPr>
                </a:p>
              </p:txBody>
            </p:sp>
          </p:grpSp>
          <p:sp>
            <p:nvSpPr>
              <p:cNvPr id="49" name="文本框 48"/>
              <p:cNvSpPr txBox="1"/>
              <p:nvPr>
                <p:custDataLst>
                  <p:tags r:id="rId31"/>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Times New Roman" panose="02020603050405020304"/>
                    <a:ea typeface="微软雅黑" panose="020B0503020204020204" pitchFamily="34" charset="-122"/>
                  </a:rPr>
                  <a:t>2</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细胞中的无机盐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pic>
          <p:nvPicPr>
            <p:cNvPr id="17" name="图片 16" descr="32303137373532353b32303137393931383bc9faceefcfd4cea2beb5cfb8b0fb"/>
            <p:cNvPicPr>
              <a:picLocks noChangeAspect="1"/>
            </p:cNvPicPr>
            <p:nvPr>
              <p:custDataLst>
                <p:tags r:id="rId32"/>
              </p:custDataLst>
            </p:nvPr>
          </p:nvPicPr>
          <p:blipFill>
            <a:blip r:embed="rId33">
              <a:extLst>
                <a:ext uri="{96DAC541-7B7A-43D3-8B79-37D633B846F1}">
                  <asvg:svgBlip xmlns:asvg="http://schemas.microsoft.com/office/drawing/2016/SVG/main" r:embed="rId34"/>
                </a:ext>
              </a:extLst>
            </a:blip>
            <a:stretch>
              <a:fillRect/>
            </a:stretch>
          </p:blipFill>
          <p:spPr>
            <a:xfrm>
              <a:off x="1119" y="262"/>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1000"/>
                                        <p:tgtEl>
                                          <p:spTgt spid="32"/>
                                        </p:tgtEl>
                                      </p:cBhvr>
                                    </p:animEffect>
                                    <p:anim calcmode="lin" valueType="num">
                                      <p:cBhvr>
                                        <p:cTn id="14" dur="1000" fill="hold"/>
                                        <p:tgtEl>
                                          <p:spTgt spid="32"/>
                                        </p:tgtEl>
                                        <p:attrNameLst>
                                          <p:attrName>ppt_x</p:attrName>
                                        </p:attrNameLst>
                                      </p:cBhvr>
                                      <p:tavLst>
                                        <p:tav tm="0">
                                          <p:val>
                                            <p:strVal val="#ppt_x"/>
                                          </p:val>
                                        </p:tav>
                                        <p:tav tm="100000">
                                          <p:val>
                                            <p:strVal val="#ppt_x"/>
                                          </p:val>
                                        </p:tav>
                                      </p:tavLst>
                                    </p:anim>
                                    <p:anim calcmode="lin" valueType="num">
                                      <p:cBhvr>
                                        <p:cTn id="1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500"/>
                                        <p:tgtEl>
                                          <p:spTgt spid="3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3"/>
                                        </p:tgtEl>
                                        <p:attrNameLst>
                                          <p:attrName>style.visibility</p:attrName>
                                        </p:attrNameLst>
                                      </p:cBhvr>
                                      <p:to>
                                        <p:strVal val="visible"/>
                                      </p:to>
                                    </p:set>
                                    <p:animEffect transition="in" filter="fade">
                                      <p:cBhvr>
                                        <p:cTn id="36" dur="500"/>
                                        <p:tgtEl>
                                          <p:spTgt spid="6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71"/>
                                        </p:tgtEl>
                                        <p:attrNameLst>
                                          <p:attrName>style.visibility</p:attrName>
                                        </p:attrNameLst>
                                      </p:cBhvr>
                                      <p:to>
                                        <p:strVal val="visible"/>
                                      </p:to>
                                    </p:set>
                                    <p:animEffect transition="in" filter="fade">
                                      <p:cBhvr>
                                        <p:cTn id="44" dur="500"/>
                                        <p:tgtEl>
                                          <p:spTgt spid="71"/>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fade">
                                      <p:cBhvr>
                                        <p:cTn id="47" dur="500"/>
                                        <p:tgtEl>
                                          <p:spTgt spid="4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64"/>
                                        </p:tgtEl>
                                        <p:attrNameLst>
                                          <p:attrName>style.visibility</p:attrName>
                                        </p:attrNameLst>
                                      </p:cBhvr>
                                      <p:to>
                                        <p:strVal val="visible"/>
                                      </p:to>
                                    </p:set>
                                    <p:animEffect transition="in" filter="fade">
                                      <p:cBhvr>
                                        <p:cTn id="52" dur="500"/>
                                        <p:tgtEl>
                                          <p:spTgt spid="6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fade">
                                      <p:cBhvr>
                                        <p:cTn id="55" dur="500"/>
                                        <p:tgtEl>
                                          <p:spTgt spid="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65"/>
                                        </p:tgtEl>
                                        <p:attrNameLst>
                                          <p:attrName>style.visibility</p:attrName>
                                        </p:attrNameLst>
                                      </p:cBhvr>
                                      <p:to>
                                        <p:strVal val="visible"/>
                                      </p:to>
                                    </p:set>
                                    <p:animEffect transition="in" filter="fade">
                                      <p:cBhvr>
                                        <p:cTn id="60" dur="500"/>
                                        <p:tgtEl>
                                          <p:spTgt spid="6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fade">
                                      <p:cBhvr>
                                        <p:cTn id="63" dur="500"/>
                                        <p:tgtEl>
                                          <p:spTgt spid="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69"/>
                                        </p:tgtEl>
                                        <p:attrNameLst>
                                          <p:attrName>style.visibility</p:attrName>
                                        </p:attrNameLst>
                                      </p:cBhvr>
                                      <p:to>
                                        <p:strVal val="visible"/>
                                      </p:to>
                                    </p:set>
                                    <p:animEffect transition="in" filter="fade">
                                      <p:cBhvr>
                                        <p:cTn id="68" dur="500"/>
                                        <p:tgtEl>
                                          <p:spTgt spid="69"/>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5"/>
                                        </p:tgtEl>
                                        <p:attrNameLst>
                                          <p:attrName>style.visibility</p:attrName>
                                        </p:attrNameLst>
                                      </p:cBhvr>
                                      <p:to>
                                        <p:strVal val="visible"/>
                                      </p:to>
                                    </p:set>
                                    <p:animEffect transition="in" filter="fade">
                                      <p:cBhvr>
                                        <p:cTn id="71" dur="500"/>
                                        <p:tgtEl>
                                          <p:spTgt spid="5"/>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55"/>
                                        </p:tgtEl>
                                        <p:attrNameLst>
                                          <p:attrName>style.visibility</p:attrName>
                                        </p:attrNameLst>
                                      </p:cBhvr>
                                      <p:to>
                                        <p:strVal val="visible"/>
                                      </p:to>
                                    </p:set>
                                    <p:animEffect transition="in" filter="fade">
                                      <p:cBhvr>
                                        <p:cTn id="76" dur="500"/>
                                        <p:tgtEl>
                                          <p:spTgt spid="55"/>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0"/>
                                        </p:tgtEl>
                                        <p:attrNameLst>
                                          <p:attrName>style.visibility</p:attrName>
                                        </p:attrNameLst>
                                      </p:cBhvr>
                                      <p:to>
                                        <p:strVal val="visible"/>
                                      </p:to>
                                    </p:set>
                                    <p:animEffect transition="in" filter="fade">
                                      <p:cBhvr>
                                        <p:cTn id="79" dur="500"/>
                                        <p:tgtEl>
                                          <p:spTgt spid="40"/>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73"/>
                                        </p:tgtEl>
                                        <p:attrNameLst>
                                          <p:attrName>style.visibility</p:attrName>
                                        </p:attrNameLst>
                                      </p:cBhvr>
                                      <p:to>
                                        <p:strVal val="visible"/>
                                      </p:to>
                                    </p:set>
                                    <p:animEffect transition="in" filter="fade">
                                      <p:cBhvr>
                                        <p:cTn id="84" dur="500"/>
                                        <p:tgtEl>
                                          <p:spTgt spid="73"/>
                                        </p:tgtEl>
                                      </p:cBhvr>
                                    </p:animEffect>
                                  </p:childTnLst>
                                </p:cTn>
                              </p:par>
                              <p:par>
                                <p:cTn id="85" presetID="10" presetClass="entr" presetSubtype="0" fill="hold" nodeType="withEffect">
                                  <p:stCondLst>
                                    <p:cond delay="0"/>
                                  </p:stCondLst>
                                  <p:childTnLst>
                                    <p:set>
                                      <p:cBhvr>
                                        <p:cTn id="86" dur="1" fill="hold">
                                          <p:stCondLst>
                                            <p:cond delay="0"/>
                                          </p:stCondLst>
                                        </p:cTn>
                                        <p:tgtEl>
                                          <p:spTgt spid="72"/>
                                        </p:tgtEl>
                                        <p:attrNameLst>
                                          <p:attrName>style.visibility</p:attrName>
                                        </p:attrNameLst>
                                      </p:cBhvr>
                                      <p:to>
                                        <p:strVal val="visible"/>
                                      </p:to>
                                    </p:set>
                                    <p:animEffect transition="in" filter="fade">
                                      <p:cBhvr>
                                        <p:cTn id="87" dur="500"/>
                                        <p:tgtEl>
                                          <p:spTgt spid="7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fade">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2" grpId="0" animBg="1"/>
      <p:bldP spid="3" grpId="0" animBg="1"/>
      <p:bldP spid="4" grpId="0" animBg="1"/>
      <p:bldP spid="5" grpId="0" animBg="1"/>
      <p:bldP spid="40" grpId="0" animBg="1"/>
      <p:bldP spid="42" grpId="0" animBg="1"/>
      <p:bldP spid="6" grpId="0" animBg="1"/>
      <p:bldP spid="10" grpId="0" animBg="1"/>
      <p:bldP spid="3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custDataLst>
              <p:tags r:id="rId1"/>
            </p:custDataLst>
          </p:nvPr>
        </p:nvGrpSpPr>
        <p:grpSpPr>
          <a:xfrm>
            <a:off x="198120" y="88900"/>
            <a:ext cx="4866005" cy="571500"/>
            <a:chOff x="312" y="140"/>
            <a:chExt cx="7663" cy="900"/>
          </a:xfrm>
        </p:grpSpPr>
        <p:grpSp>
          <p:nvGrpSpPr>
            <p:cNvPr id="3" name="组合 2"/>
            <p:cNvGrpSpPr/>
            <p:nvPr>
              <p:custDataLst>
                <p:tags r:id="rId2"/>
              </p:custDataLst>
            </p:nvPr>
          </p:nvGrpSpPr>
          <p:grpSpPr>
            <a:xfrm>
              <a:off x="312" y="140"/>
              <a:ext cx="7663" cy="900"/>
              <a:chOff x="587375" y="935320"/>
              <a:chExt cx="4866005" cy="571571"/>
            </a:xfrm>
          </p:grpSpPr>
          <p:sp>
            <p:nvSpPr>
              <p:cNvPr id="4" name="任意多边形: 形状 17"/>
              <p:cNvSpPr/>
              <p:nvPr>
                <p:custDataLst>
                  <p:tags r:id="rId3"/>
                </p:custDataLst>
              </p:nvPr>
            </p:nvSpPr>
            <p:spPr>
              <a:xfrm rot="5400000">
                <a:off x="3124821" y="-586755"/>
                <a:ext cx="441988" cy="370014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8" name="文本框 7"/>
              <p:cNvSpPr txBox="1"/>
              <p:nvPr>
                <p:custDataLst>
                  <p:tags r:id="rId4"/>
                </p:custDataLst>
              </p:nvPr>
            </p:nvSpPr>
            <p:spPr>
              <a:xfrm>
                <a:off x="2369185" y="935320"/>
                <a:ext cx="3084195" cy="570901"/>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en-US" sz="2400" b="1" i="0" u="none" strike="noStrike" kern="1200" cap="none" spc="0" normalizeH="0" baseline="0" noProof="0">
                    <a:ln>
                      <a:noFill/>
                    </a:ln>
                    <a:solidFill>
                      <a:srgbClr val="000000"/>
                    </a:solidFill>
                    <a:effectLst/>
                    <a:uLnTx/>
                    <a:uFillTx/>
                    <a:cs typeface="+mn-ea"/>
                    <a:sym typeface="+mn-lt"/>
                  </a:rPr>
                  <a:t>细胞中的无机物</a:t>
                </a:r>
                <a:endParaRPr kumimoji="0" lang="zh-CN" altLang="en-US" sz="2400" b="1" i="0" u="none" strike="noStrike" kern="1200" cap="none" spc="0" normalizeH="0" baseline="0" noProof="0">
                  <a:ln>
                    <a:noFill/>
                  </a:ln>
                  <a:solidFill>
                    <a:srgbClr val="000000"/>
                  </a:solidFill>
                  <a:effectLst/>
                  <a:uLnTx/>
                  <a:uFillTx/>
                  <a:cs typeface="+mn-ea"/>
                  <a:sym typeface="+mn-lt"/>
                </a:endParaRPr>
              </a:p>
            </p:txBody>
          </p:sp>
          <p:sp>
            <p:nvSpPr>
              <p:cNvPr id="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2" name="文本框 1"/>
              <p:cNvSpPr txBox="1"/>
              <p:nvPr>
                <p:custDataLst>
                  <p:tags r:id="rId6"/>
                </p:custDataLst>
              </p:nvPr>
            </p:nvSpPr>
            <p:spPr>
              <a:xfrm>
                <a:off x="1699472" y="972823"/>
                <a:ext cx="1097280" cy="534068"/>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zh-CN" altLang="en-US" sz="2600" b="1">
                  <a:solidFill>
                    <a:srgbClr val="0C988C"/>
                  </a:solidFill>
                  <a:cs typeface="+mn-ea"/>
                  <a:sym typeface="+mn-lt"/>
                </a:endParaRPr>
              </a:p>
            </p:txBody>
          </p:sp>
        </p:grpSp>
        <p:pic>
          <p:nvPicPr>
            <p:cNvPr id="6" name="图片 5" descr="32303137373532353b32303137393931383bc9faceefcfd4cea2beb5cfb8b0fb"/>
            <p:cNvPicPr>
              <a:picLocks noChangeAspect="1"/>
            </p:cNvPicPr>
            <p:nvPr>
              <p:custDataLst>
                <p:tags r:id="rId7"/>
              </p:custDataLst>
            </p:nvPr>
          </p:nvPicPr>
          <p:blipFill>
            <a:blip r:embed="rId8">
              <a:extLst>
                <a:ext uri="{96DAC541-7B7A-43D3-8B79-37D633B846F1}">
                  <asvg:svgBlip xmlns:asvg="http://schemas.microsoft.com/office/drawing/2016/SVG/main" r:embed="rId9"/>
                </a:ext>
              </a:extLst>
            </a:blip>
            <a:stretch>
              <a:fillRect/>
            </a:stretch>
          </p:blipFill>
          <p:spPr>
            <a:xfrm>
              <a:off x="1119" y="262"/>
              <a:ext cx="719" cy="719"/>
            </a:xfrm>
            <a:prstGeom prst="rect">
              <a:avLst/>
            </a:prstGeom>
          </p:spPr>
        </p:pic>
      </p:grpSp>
      <p:sp>
        <p:nvSpPr>
          <p:cNvPr id="100" name="文本框 99"/>
          <p:cNvSpPr txBox="1"/>
          <p:nvPr>
            <p:custDataLst>
              <p:tags r:id="rId10"/>
            </p:custDataLst>
          </p:nvPr>
        </p:nvSpPr>
        <p:spPr>
          <a:xfrm>
            <a:off x="382270" y="746760"/>
            <a:ext cx="11242040" cy="6554470"/>
          </a:xfrm>
          <a:prstGeom prst="rect">
            <a:avLst/>
          </a:prstGeom>
          <a:noFill/>
          <a:ln w="9525">
            <a:noFill/>
          </a:ln>
        </p:spPr>
        <p:txBody>
          <a:bodyPr wrap="square">
            <a:spAutoFit/>
          </a:bodyPr>
          <a:lstStyle/>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1</a:t>
            </a:r>
            <a:r>
              <a:rPr lang="zh-CN" sz="2800">
                <a:latin typeface="微软雅黑" panose="020B0503020204020204" pitchFamily="34" charset="-122"/>
                <a:ea typeface="微软雅黑" panose="020B0503020204020204" pitchFamily="34" charset="-122"/>
                <a:cs typeface="微软雅黑" panose="020B0503020204020204" pitchFamily="34" charset="-120"/>
              </a:rPr>
              <a:t>.下列是与水相关的叙述，正确的打“√”，错误的打“×”。</a:t>
            </a:r>
            <a:endParaRPr lang="zh-CN"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zh-CN" sz="2800">
                <a:latin typeface="微软雅黑" panose="020B0503020204020204" pitchFamily="34" charset="-122"/>
                <a:ea typeface="微软雅黑" panose="020B0503020204020204" pitchFamily="34" charset="-122"/>
                <a:cs typeface="微软雅黑" panose="020B0503020204020204" pitchFamily="34" charset="-120"/>
              </a:rPr>
              <a:t>①水以游离形式存在于细胞中。</a:t>
            </a:r>
            <a:r>
              <a:rPr lang="en-US" sz="2800">
                <a:latin typeface="微软雅黑" panose="020B0503020204020204" pitchFamily="34" charset="-122"/>
                <a:ea typeface="微软雅黑" panose="020B0503020204020204" pitchFamily="34" charset="-122"/>
                <a:cs typeface="微软雅黑" panose="020B0503020204020204" pitchFamily="34" charset="-120"/>
              </a:rPr>
              <a:t>(    )</a:t>
            </a:r>
            <a:endParaRPr 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zh-CN" sz="2800">
                <a:latin typeface="微软雅黑" panose="020B0503020204020204" pitchFamily="34" charset="-122"/>
                <a:ea typeface="微软雅黑" panose="020B0503020204020204" pitchFamily="34" charset="-122"/>
                <a:cs typeface="微软雅黑" panose="020B0503020204020204" pitchFamily="34" charset="-120"/>
              </a:rPr>
              <a:t>②水是活细胞中含量最多的成分。（   ）</a:t>
            </a:r>
            <a:endParaRPr lang="zh-CN"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zh-CN" sz="2800">
                <a:latin typeface="微软雅黑" panose="020B0503020204020204" pitchFamily="34" charset="-122"/>
                <a:ea typeface="微软雅黑" panose="020B0503020204020204" pitchFamily="34" charset="-122"/>
                <a:cs typeface="微软雅黑" panose="020B0503020204020204" pitchFamily="34" charset="-120"/>
              </a:rPr>
              <a:t>③细胞发生癌变后其自由水含量</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较正常细胞的低。（</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sz="2800">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pP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④生物体内水的含量因生物种类不同而不同。（   ）</a:t>
            </a:r>
            <a:r>
              <a:rPr lang="en-US" sz="28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8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rPr>
              <a:t>来源</a:t>
            </a:r>
            <a:r>
              <a:rPr lang="en-US" sz="28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8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rPr>
              <a:t>学科网</a:t>
            </a:r>
            <a:r>
              <a:rPr lang="en-US" sz="28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rPr>
              <a:t>ZX</a:t>
            </a:r>
            <a:endParaRPr lang="en-US" sz="2800">
              <a:solidFill>
                <a:srgbClr val="FFFF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pP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⑤正在萌发的种子中结合水与自由水的比值上升。（   ）</a:t>
            </a:r>
            <a:endParaRPr lang="zh-CN" sz="2800">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pP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⑥含水量下降是人体衰老的特征之一。（   ）</a:t>
            </a:r>
            <a:endParaRPr lang="en-US" sz="2800">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pP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⑦自由水和结合水在一定的条件下可以相互转化。（</a:t>
            </a:r>
            <a:r>
              <a:rPr lang="en-US" sz="2800">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sz="2800">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pPr>
            <a:r>
              <a:rPr lang="zh-CN" sz="2800">
                <a:latin typeface="微软雅黑" panose="020B0503020204020204" pitchFamily="34" charset="-122"/>
                <a:ea typeface="微软雅黑" panose="020B0503020204020204" pitchFamily="34" charset="-122"/>
                <a:cs typeface="微软雅黑" panose="020B0503020204020204" pitchFamily="34" charset="-120"/>
                <a:sym typeface="+mn-ea"/>
              </a:rPr>
              <a:t>⑧同种植物萌发种子的含水量和休眠种子的相同。（   ）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12" name="图片 11"/>
          <p:cNvPicPr/>
          <p:nvPr>
            <p:custDataLst>
              <p:tags r:id="rId11"/>
            </p:custDataLst>
          </p:nvPr>
        </p:nvPicPr>
        <p:blipFill>
          <a:blip r:embed="rId12"/>
          <a:stretch>
            <a:fillRect/>
          </a:stretch>
        </p:blipFill>
        <p:spPr>
          <a:xfrm>
            <a:off x="1167130" y="2265998"/>
            <a:ext cx="19050" cy="28575"/>
          </a:xfrm>
          <a:prstGeom prst="rect">
            <a:avLst/>
          </a:prstGeom>
          <a:noFill/>
          <a:ln w="9525">
            <a:noFill/>
          </a:ln>
        </p:spPr>
      </p:pic>
      <p:pic>
        <p:nvPicPr>
          <p:cNvPr id="13" name="图片 12"/>
          <p:cNvPicPr/>
          <p:nvPr>
            <p:custDataLst>
              <p:tags r:id="rId13"/>
            </p:custDataLst>
          </p:nvPr>
        </p:nvPicPr>
        <p:blipFill>
          <a:blip r:embed="rId14"/>
          <a:stretch>
            <a:fillRect/>
          </a:stretch>
        </p:blipFill>
        <p:spPr>
          <a:xfrm>
            <a:off x="1167130" y="3309303"/>
            <a:ext cx="19050" cy="19050"/>
          </a:xfrm>
          <a:prstGeom prst="rect">
            <a:avLst/>
          </a:prstGeom>
          <a:noFill/>
          <a:ln w="9525">
            <a:noFill/>
          </a:ln>
        </p:spPr>
      </p:pic>
      <p:grpSp>
        <p:nvGrpSpPr>
          <p:cNvPr id="5" name="组合 4"/>
          <p:cNvGrpSpPr/>
          <p:nvPr>
            <p:custDataLst>
              <p:tags r:id="rId15"/>
            </p:custDataLst>
          </p:nvPr>
        </p:nvGrpSpPr>
        <p:grpSpPr>
          <a:xfrm>
            <a:off x="1680210" y="1445260"/>
            <a:ext cx="8334375" cy="706755"/>
            <a:chOff x="10006" y="2764"/>
            <a:chExt cx="13125" cy="1113"/>
          </a:xfrm>
        </p:grpSpPr>
        <p:grpSp>
          <p:nvGrpSpPr>
            <p:cNvPr id="10" name="组合 9"/>
            <p:cNvGrpSpPr/>
            <p:nvPr>
              <p:custDataLst>
                <p:tags r:id="rId16"/>
              </p:custDataLst>
            </p:nvPr>
          </p:nvGrpSpPr>
          <p:grpSpPr>
            <a:xfrm>
              <a:off x="16001" y="2764"/>
              <a:ext cx="7130" cy="1113"/>
              <a:chOff x="11645" y="4077"/>
              <a:chExt cx="7130" cy="1113"/>
            </a:xfrm>
          </p:grpSpPr>
          <p:sp>
            <p:nvSpPr>
              <p:cNvPr id="11" name="矩形 10"/>
              <p:cNvSpPr/>
              <p:nvPr>
                <p:custDataLst>
                  <p:tags r:id="rId17"/>
                </p:custDataLst>
              </p:nvPr>
            </p:nvSpPr>
            <p:spPr>
              <a:xfrm>
                <a:off x="11645"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4" name="文本框 13"/>
              <p:cNvSpPr txBox="1"/>
              <p:nvPr>
                <p:custDataLst>
                  <p:tags r:id="rId18"/>
                </p:custDataLst>
              </p:nvPr>
            </p:nvSpPr>
            <p:spPr>
              <a:xfrm>
                <a:off x="12727" y="4271"/>
                <a:ext cx="6048" cy="725"/>
              </a:xfrm>
              <a:prstGeom prst="rect">
                <a:avLst/>
              </a:prstGeom>
              <a:noFill/>
            </p:spPr>
            <p:txBody>
              <a:bodyPr wrap="none" rtlCol="0" anchor="t">
                <a:spAutoFit/>
              </a:bodyPr>
              <a:lstStyle/>
              <a:p>
                <a:pPr algn="l"/>
                <a:r>
                  <a:rPr lang="zh-CN" altLang="zh-CN" sz="24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游离形式的自由水和结合水</a:t>
                </a:r>
                <a:endParaRPr lang="zh-CN" altLang="zh-CN" sz="24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15" name="直接连接符 14"/>
            <p:cNvCxnSpPr/>
            <p:nvPr>
              <p:custDataLst>
                <p:tags r:id="rId19"/>
              </p:custDataLst>
            </p:nvPr>
          </p:nvCxnSpPr>
          <p:spPr>
            <a:xfrm>
              <a:off x="10006" y="3285"/>
              <a:ext cx="2138" cy="211"/>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17" name="组合 16"/>
          <p:cNvGrpSpPr/>
          <p:nvPr>
            <p:custDataLst>
              <p:tags r:id="rId20"/>
            </p:custDataLst>
          </p:nvPr>
        </p:nvGrpSpPr>
        <p:grpSpPr>
          <a:xfrm>
            <a:off x="6056630" y="2152015"/>
            <a:ext cx="2430780" cy="815975"/>
            <a:chOff x="8110" y="4247"/>
            <a:chExt cx="3828" cy="1285"/>
          </a:xfrm>
        </p:grpSpPr>
        <p:sp>
          <p:nvSpPr>
            <p:cNvPr id="16" name="矩形 15"/>
            <p:cNvSpPr/>
            <p:nvPr>
              <p:custDataLst>
                <p:tags r:id="rId21"/>
              </p:custDataLst>
            </p:nvPr>
          </p:nvSpPr>
          <p:spPr>
            <a:xfrm>
              <a:off x="8110" y="4247"/>
              <a:ext cx="728"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32" name="QT_5_AN.16_1#abed8aa15.bracket?vcp=1&amp;pid=7de1826c9&amp;color=0,0,0&amp;vpa=13&amp;vtp=1"/>
            <p:cNvSpPr/>
            <p:nvPr>
              <p:custDataLst>
                <p:tags r:id="rId22"/>
              </p:custDataLst>
            </p:nvPr>
          </p:nvSpPr>
          <p:spPr>
            <a:xfrm>
              <a:off x="9052" y="4630"/>
              <a:ext cx="2886" cy="902"/>
            </a:xfrm>
            <a:prstGeom prst="rect">
              <a:avLst/>
            </a:prstGeom>
            <a:noFill/>
          </p:spPr>
          <p:txBody>
            <a:bodyPr wrap="none" lIns="0" tIns="0" rIns="0" bIns="0" rtlCol="0" anchor="t"/>
            <a:lstStyle/>
            <a:p>
              <a:pPr indent="0" algn="ctr" fontAlgn="auto" latinLnBrk="1">
                <a:lnSpc>
                  <a:spcPct val="100000"/>
                </a:lnSpc>
              </a:pPr>
              <a:r>
                <a:rPr lang="zh-CN" altLang="en-US" sz="2000">
                  <a:solidFill>
                    <a:srgbClr val="0000FF"/>
                  </a:solidFill>
                </a:rPr>
                <a:t>含</a:t>
              </a:r>
              <a:r>
                <a:rPr lang="en-US" altLang="zh-CN" sz="2000">
                  <a:solidFill>
                    <a:srgbClr val="0000FF"/>
                  </a:solidFill>
                </a:rPr>
                <a:t>70%~90%</a:t>
              </a:r>
              <a:r>
                <a:rPr lang="zh-CN" altLang="en-US" sz="2000">
                  <a:solidFill>
                    <a:srgbClr val="0000FF"/>
                  </a:solidFill>
                </a:rPr>
                <a:t>。</a:t>
              </a:r>
              <a:endParaRPr lang="zh-CN" altLang="en-US" sz="2000">
                <a:solidFill>
                  <a:srgbClr val="0000FF"/>
                </a:solidFill>
              </a:endParaRPr>
            </a:p>
          </p:txBody>
        </p:sp>
      </p:grpSp>
      <p:grpSp>
        <p:nvGrpSpPr>
          <p:cNvPr id="19" name="组合 18"/>
          <p:cNvGrpSpPr/>
          <p:nvPr>
            <p:custDataLst>
              <p:tags r:id="rId23"/>
            </p:custDataLst>
          </p:nvPr>
        </p:nvGrpSpPr>
        <p:grpSpPr>
          <a:xfrm>
            <a:off x="8487410" y="4034155"/>
            <a:ext cx="3688080" cy="765175"/>
            <a:chOff x="11431" y="3985"/>
            <a:chExt cx="5808" cy="1205"/>
          </a:xfrm>
        </p:grpSpPr>
        <p:sp>
          <p:nvSpPr>
            <p:cNvPr id="20" name="矩形 19"/>
            <p:cNvSpPr/>
            <p:nvPr>
              <p:custDataLst>
                <p:tags r:id="rId24"/>
              </p:custDataLst>
            </p:nvPr>
          </p:nvSpPr>
          <p:spPr>
            <a:xfrm>
              <a:off x="11431"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1" name="文本框 20"/>
            <p:cNvSpPr txBox="1"/>
            <p:nvPr>
              <p:custDataLst>
                <p:tags r:id="rId25"/>
              </p:custDataLst>
            </p:nvPr>
          </p:nvSpPr>
          <p:spPr>
            <a:xfrm>
              <a:off x="12118" y="3985"/>
              <a:ext cx="5121" cy="1113"/>
            </a:xfrm>
            <a:prstGeom prst="rect">
              <a:avLst/>
            </a:prstGeom>
            <a:noFill/>
          </p:spPr>
          <p:txBody>
            <a:bodyPr wrap="square" rtlCol="0" anchor="t">
              <a:spAutoFit/>
            </a:bodyPr>
            <a:lstStyle/>
            <a:p>
              <a:pPr algn="l"/>
              <a:r>
                <a:rPr lang="zh-CN" altLang="zh-CN"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萌发的种子代谢较旺盛自由水含量较高，比值则下降</a:t>
              </a:r>
              <a:r>
                <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
        <p:nvSpPr>
          <p:cNvPr id="18" name="矩形 17"/>
          <p:cNvSpPr/>
          <p:nvPr>
            <p:custDataLst>
              <p:tags r:id="rId26"/>
            </p:custDataLst>
          </p:nvPr>
        </p:nvSpPr>
        <p:spPr>
          <a:xfrm>
            <a:off x="7858125" y="3487420"/>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grpSp>
        <p:nvGrpSpPr>
          <p:cNvPr id="22" name="组合 21"/>
          <p:cNvGrpSpPr/>
          <p:nvPr>
            <p:custDataLst>
              <p:tags r:id="rId27"/>
            </p:custDataLst>
          </p:nvPr>
        </p:nvGrpSpPr>
        <p:grpSpPr>
          <a:xfrm>
            <a:off x="8614410" y="2849245"/>
            <a:ext cx="3595370" cy="765175"/>
            <a:chOff x="11431" y="3985"/>
            <a:chExt cx="5662" cy="1205"/>
          </a:xfrm>
        </p:grpSpPr>
        <p:sp>
          <p:nvSpPr>
            <p:cNvPr id="23" name="矩形 22"/>
            <p:cNvSpPr/>
            <p:nvPr>
              <p:custDataLst>
                <p:tags r:id="rId28"/>
              </p:custDataLst>
            </p:nvPr>
          </p:nvSpPr>
          <p:spPr>
            <a:xfrm>
              <a:off x="11431"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4" name="文本框 23"/>
            <p:cNvSpPr txBox="1"/>
            <p:nvPr>
              <p:custDataLst>
                <p:tags r:id="rId29"/>
              </p:custDataLst>
            </p:nvPr>
          </p:nvSpPr>
          <p:spPr>
            <a:xfrm>
              <a:off x="12591" y="3985"/>
              <a:ext cx="4502" cy="1113"/>
            </a:xfrm>
            <a:prstGeom prst="rect">
              <a:avLst/>
            </a:prstGeom>
            <a:noFill/>
          </p:spPr>
          <p:txBody>
            <a:bodyPr wrap="square" rtlCol="0" anchor="t">
              <a:spAutoFit/>
            </a:bodyPr>
            <a:lstStyle/>
            <a:p>
              <a:pPr algn="l"/>
              <a:r>
                <a:rPr lang="zh-CN" altLang="zh-CN"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癌细胞代谢较旺盛自由水含量较高</a:t>
              </a:r>
              <a:r>
                <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
        <p:nvSpPr>
          <p:cNvPr id="28" name="矩形 27"/>
          <p:cNvSpPr/>
          <p:nvPr>
            <p:custDataLst>
              <p:tags r:id="rId30"/>
            </p:custDataLst>
          </p:nvPr>
        </p:nvSpPr>
        <p:spPr>
          <a:xfrm>
            <a:off x="6828155" y="4740910"/>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29" name="矩形 28"/>
          <p:cNvSpPr/>
          <p:nvPr>
            <p:custDataLst>
              <p:tags r:id="rId31"/>
            </p:custDataLst>
          </p:nvPr>
        </p:nvSpPr>
        <p:spPr>
          <a:xfrm>
            <a:off x="8594725" y="5370195"/>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grpSp>
        <p:nvGrpSpPr>
          <p:cNvPr id="31" name="组合 30"/>
          <p:cNvGrpSpPr/>
          <p:nvPr>
            <p:custDataLst>
              <p:tags r:id="rId32"/>
            </p:custDataLst>
          </p:nvPr>
        </p:nvGrpSpPr>
        <p:grpSpPr>
          <a:xfrm>
            <a:off x="8594725" y="5948045"/>
            <a:ext cx="3336290" cy="741045"/>
            <a:chOff x="11431" y="4023"/>
            <a:chExt cx="5254" cy="1167"/>
          </a:xfrm>
        </p:grpSpPr>
        <p:sp>
          <p:nvSpPr>
            <p:cNvPr id="33" name="矩形 32"/>
            <p:cNvSpPr/>
            <p:nvPr>
              <p:custDataLst>
                <p:tags r:id="rId33"/>
              </p:custDataLst>
            </p:nvPr>
          </p:nvSpPr>
          <p:spPr>
            <a:xfrm>
              <a:off x="11431"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34" name="文本框 33"/>
            <p:cNvSpPr txBox="1"/>
            <p:nvPr>
              <p:custDataLst>
                <p:tags r:id="rId34"/>
              </p:custDataLst>
            </p:nvPr>
          </p:nvSpPr>
          <p:spPr>
            <a:xfrm>
              <a:off x="12622" y="4023"/>
              <a:ext cx="4063" cy="1113"/>
            </a:xfrm>
            <a:prstGeom prst="rect">
              <a:avLst/>
            </a:prstGeom>
            <a:noFill/>
          </p:spPr>
          <p:txBody>
            <a:bodyPr wrap="square" rtlCol="0" anchor="t">
              <a:spAutoFit/>
            </a:bodyPr>
            <a:lstStyle/>
            <a:p>
              <a:pPr algn="l"/>
              <a:r>
                <a:rPr lang="zh-CN" altLang="zh-CN"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萌发的种子代谢较旺盛自由水含量较高</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Tree>
    <p:custDataLst>
      <p:tags r:id="rId3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8" grpId="0"/>
      <p:bldP spid="2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custDataLst>
              <p:tags r:id="rId1"/>
            </p:custDataLst>
          </p:nvPr>
        </p:nvGrpSpPr>
        <p:grpSpPr>
          <a:xfrm>
            <a:off x="86995" y="39370"/>
            <a:ext cx="5939155" cy="1231265"/>
            <a:chOff x="151" y="295"/>
            <a:chExt cx="9353" cy="1939"/>
          </a:xfrm>
        </p:grpSpPr>
        <p:grpSp>
          <p:nvGrpSpPr>
            <p:cNvPr id="11" name="组合 10"/>
            <p:cNvGrpSpPr/>
            <p:nvPr>
              <p:custDataLst>
                <p:tags r:id="rId2"/>
              </p:custDataLst>
            </p:nvPr>
          </p:nvGrpSpPr>
          <p:grpSpPr>
            <a:xfrm>
              <a:off x="249" y="295"/>
              <a:ext cx="7472" cy="958"/>
              <a:chOff x="587375" y="935320"/>
              <a:chExt cx="4744720" cy="608404"/>
            </a:xfrm>
          </p:grpSpPr>
          <p:sp>
            <p:nvSpPr>
              <p:cNvPr id="215" name="任意多边形: 形状 17"/>
              <p:cNvSpPr/>
              <p:nvPr>
                <p:custDataLst>
                  <p:tags r:id="rId3"/>
                </p:custDataLst>
              </p:nvPr>
            </p:nvSpPr>
            <p:spPr>
              <a:xfrm rot="5400000">
                <a:off x="3164191" y="-625490"/>
                <a:ext cx="441988" cy="377761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4"/>
                </p:custDataLst>
              </p:nvPr>
            </p:nvSpPr>
            <p:spPr>
              <a:xfrm>
                <a:off x="2369185" y="935320"/>
                <a:ext cx="2962910" cy="570901"/>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细胞中的无机物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6"/>
                </p:custDataLst>
              </p:nvPr>
            </p:nvSpPr>
            <p:spPr>
              <a:xfrm>
                <a:off x="1658197" y="972823"/>
                <a:ext cx="1179830" cy="570901"/>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225" name="文本框 224"/>
            <p:cNvSpPr txBox="1"/>
            <p:nvPr>
              <p:custDataLst>
                <p:tags r:id="rId7"/>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rgbClr val="4874CB"/>
                  </a:solidFill>
                  <a:highlight>
                    <a:srgbClr val="C0C0C0"/>
                  </a:highlight>
                  <a:ea typeface="微软雅黑" panose="020B0503020204020204" pitchFamily="34" charset="-122"/>
                </a:rPr>
                <a:t>考向1 水的结构、存在形式及功能分析</a:t>
              </a:r>
              <a:endParaRPr sz="2400" b="1">
                <a:solidFill>
                  <a:srgbClr val="4874CB"/>
                </a:solidFill>
                <a:highlight>
                  <a:srgbClr val="C0C0C0"/>
                </a:highlight>
                <a:ea typeface="微软雅黑" panose="020B0503020204020204" pitchFamily="34" charset="-122"/>
              </a:endParaRPr>
            </a:p>
          </p:txBody>
        </p:sp>
      </p:grpSp>
      <p:pic>
        <p:nvPicPr>
          <p:cNvPr id="2" name="图片 1"/>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tretch>
            <a:fillRect/>
          </a:stretch>
        </p:blipFill>
        <p:spPr>
          <a:xfrm>
            <a:off x="661670" y="131445"/>
            <a:ext cx="456565" cy="456565"/>
          </a:xfrm>
          <a:prstGeom prst="rect">
            <a:avLst/>
          </a:prstGeom>
        </p:spPr>
      </p:pic>
      <p:sp>
        <p:nvSpPr>
          <p:cNvPr id="3" name="文本框 2"/>
          <p:cNvSpPr txBox="1"/>
          <p:nvPr>
            <p:custDataLst>
              <p:tags r:id="rId11"/>
            </p:custDataLst>
          </p:nvPr>
        </p:nvSpPr>
        <p:spPr>
          <a:xfrm>
            <a:off x="478155" y="1595120"/>
            <a:ext cx="11456035" cy="3969385"/>
          </a:xfrm>
          <a:prstGeom prst="rect">
            <a:avLst/>
          </a:prstGeom>
        </p:spPr>
        <p:txBody>
          <a:bodyPr wrap="square">
            <a:spAutoFit/>
          </a:bodyPr>
          <a:lstStyle/>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广东</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模拟预测）正常情况下，细胞内自由水所占比例越大，细胞的代谢越旺盛。该现象发生的原因是（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．水具有流动性和溶解性</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．水是构成细胞的重要成分</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．水是活细胞内含量最多的化合物</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．水能与蛋白质和多糖等物质结合</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4" name="文本框 3"/>
          <p:cNvSpPr txBox="1"/>
          <p:nvPr>
            <p:custDataLst>
              <p:tags r:id="rId12"/>
            </p:custDataLst>
          </p:nvPr>
        </p:nvSpPr>
        <p:spPr>
          <a:xfrm>
            <a:off x="7322820" y="228473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5" name="组合 4"/>
          <p:cNvGrpSpPr/>
          <p:nvPr>
            <p:custDataLst>
              <p:tags r:id="rId13"/>
            </p:custDataLst>
          </p:nvPr>
        </p:nvGrpSpPr>
        <p:grpSpPr>
          <a:xfrm>
            <a:off x="1289685" y="3093085"/>
            <a:ext cx="10644505" cy="1938020"/>
            <a:chOff x="-160" y="2588"/>
            <a:chExt cx="16763" cy="3052"/>
          </a:xfrm>
        </p:grpSpPr>
        <p:cxnSp>
          <p:nvCxnSpPr>
            <p:cNvPr id="6" name="曲线连接符 5"/>
            <p:cNvCxnSpPr/>
            <p:nvPr>
              <p:custDataLst>
                <p:tags r:id="rId14"/>
              </p:custDataLst>
            </p:nvPr>
          </p:nvCxnSpPr>
          <p:spPr>
            <a:xfrm>
              <a:off x="5638" y="2843"/>
              <a:ext cx="2641" cy="484"/>
            </a:xfrm>
            <a:prstGeom prst="curvedConnector3">
              <a:avLst>
                <a:gd name="adj1" fmla="val 50019"/>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7" name="矩形 6"/>
            <p:cNvSpPr/>
            <p:nvPr>
              <p:custDataLst>
                <p:tags r:id="rId15"/>
              </p:custDataLst>
            </p:nvPr>
          </p:nvSpPr>
          <p:spPr>
            <a:xfrm>
              <a:off x="8160" y="2588"/>
              <a:ext cx="8443" cy="3052"/>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由水具有流动性和溶解性，这使得它能够参与细胞内的许多化学反应，作为良好的溶剂，运输营养物质和代谢废物等，所以细胞内自由水所占比例越大，细胞代谢越旺盛</a:t>
              </a:r>
              <a:r>
                <a:rPr 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8" name="圆角矩形 7"/>
            <p:cNvSpPr/>
            <p:nvPr>
              <p:custDataLst>
                <p:tags r:id="rId16"/>
              </p:custDataLst>
            </p:nvPr>
          </p:nvSpPr>
          <p:spPr>
            <a:xfrm>
              <a:off x="-160" y="2588"/>
              <a:ext cx="5798"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1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custDataLst>
              <p:tags r:id="rId1"/>
            </p:custDataLst>
          </p:nvPr>
        </p:nvGrpSpPr>
        <p:grpSpPr>
          <a:xfrm>
            <a:off x="86995" y="39370"/>
            <a:ext cx="5939155" cy="1231265"/>
            <a:chOff x="151" y="295"/>
            <a:chExt cx="9353" cy="1939"/>
          </a:xfrm>
        </p:grpSpPr>
        <p:grpSp>
          <p:nvGrpSpPr>
            <p:cNvPr id="11" name="组合 10"/>
            <p:cNvGrpSpPr/>
            <p:nvPr>
              <p:custDataLst>
                <p:tags r:id="rId2"/>
              </p:custDataLst>
            </p:nvPr>
          </p:nvGrpSpPr>
          <p:grpSpPr>
            <a:xfrm>
              <a:off x="249" y="295"/>
              <a:ext cx="7472" cy="958"/>
              <a:chOff x="587375" y="935320"/>
              <a:chExt cx="4744720" cy="608404"/>
            </a:xfrm>
          </p:grpSpPr>
          <p:sp>
            <p:nvSpPr>
              <p:cNvPr id="215" name="任意多边形: 形状 17"/>
              <p:cNvSpPr/>
              <p:nvPr>
                <p:custDataLst>
                  <p:tags r:id="rId3"/>
                </p:custDataLst>
              </p:nvPr>
            </p:nvSpPr>
            <p:spPr>
              <a:xfrm rot="5400000">
                <a:off x="3164191" y="-625490"/>
                <a:ext cx="441988" cy="377761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4"/>
                </p:custDataLst>
              </p:nvPr>
            </p:nvSpPr>
            <p:spPr>
              <a:xfrm>
                <a:off x="2369185" y="935320"/>
                <a:ext cx="2962910" cy="570901"/>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细胞中的无机物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6"/>
                </p:custDataLst>
              </p:nvPr>
            </p:nvSpPr>
            <p:spPr>
              <a:xfrm>
                <a:off x="1658197" y="972823"/>
                <a:ext cx="1179830" cy="570901"/>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225" name="文本框 224"/>
            <p:cNvSpPr txBox="1"/>
            <p:nvPr>
              <p:custDataLst>
                <p:tags r:id="rId7"/>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rgbClr val="4874CB"/>
                  </a:solidFill>
                  <a:highlight>
                    <a:srgbClr val="C0C0C0"/>
                  </a:highlight>
                  <a:ea typeface="微软雅黑" panose="020B0503020204020204" pitchFamily="34" charset="-122"/>
                </a:rPr>
                <a:t>考向1 水的结构、存在形式及功能分析</a:t>
              </a:r>
              <a:endParaRPr sz="2400" b="1">
                <a:solidFill>
                  <a:srgbClr val="4874CB"/>
                </a:solidFill>
                <a:highlight>
                  <a:srgbClr val="C0C0C0"/>
                </a:highlight>
                <a:ea typeface="微软雅黑" panose="020B0503020204020204" pitchFamily="34" charset="-122"/>
              </a:endParaRPr>
            </a:p>
          </p:txBody>
        </p:sp>
      </p:grpSp>
      <p:pic>
        <p:nvPicPr>
          <p:cNvPr id="17" name="图片 16"/>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tretch>
            <a:fillRect/>
          </a:stretch>
        </p:blipFill>
        <p:spPr>
          <a:xfrm>
            <a:off x="712470" y="131445"/>
            <a:ext cx="456565" cy="456565"/>
          </a:xfrm>
          <a:prstGeom prst="rect">
            <a:avLst/>
          </a:prstGeom>
        </p:spPr>
      </p:pic>
      <p:sp>
        <p:nvSpPr>
          <p:cNvPr id="2" name="文本框 1"/>
          <p:cNvSpPr txBox="1"/>
          <p:nvPr>
            <p:custDataLst>
              <p:tags r:id="rId11"/>
            </p:custDataLst>
          </p:nvPr>
        </p:nvSpPr>
        <p:spPr>
          <a:xfrm>
            <a:off x="359410" y="1410335"/>
            <a:ext cx="11472545" cy="4979035"/>
          </a:xfrm>
          <a:prstGeom prst="rect">
            <a:avLst/>
          </a:prstGeom>
        </p:spPr>
        <p:txBody>
          <a:bodyPr wrap="square">
            <a:noAutofit/>
          </a:bodyPr>
          <a:lstStyle/>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2024·</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广东揭阳</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期末）生命离不开水，水是活细胞中含量最多的化合物。下列关于细胞中水的叙述，不正确的是（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．水是极性分子，易与带正电荷或负电荷的分子结合，因此水是良好的溶剂</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．自由水和结合水都能参与细胞内的生物化学反应</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．水在常温下维持液体状态与氢键的不断断裂和形成有关</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0" indent="0" algn="just" defTabSz="266700">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  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．自由水和结合水在一定条件下可以相互转化</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4" name="文本框 3"/>
          <p:cNvSpPr txBox="1"/>
          <p:nvPr>
            <p:custDataLst>
              <p:tags r:id="rId12"/>
            </p:custDataLst>
          </p:nvPr>
        </p:nvSpPr>
        <p:spPr>
          <a:xfrm>
            <a:off x="7983855" y="215011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5" name="组合 4"/>
          <p:cNvGrpSpPr/>
          <p:nvPr>
            <p:custDataLst>
              <p:tags r:id="rId13"/>
            </p:custDataLst>
          </p:nvPr>
        </p:nvGrpSpPr>
        <p:grpSpPr>
          <a:xfrm>
            <a:off x="2590800" y="3289300"/>
            <a:ext cx="7546975" cy="1375410"/>
            <a:chOff x="1889" y="2897"/>
            <a:chExt cx="11885" cy="2166"/>
          </a:xfrm>
        </p:grpSpPr>
        <p:cxnSp>
          <p:nvCxnSpPr>
            <p:cNvPr id="6" name="曲线连接符 5"/>
            <p:cNvCxnSpPr/>
            <p:nvPr>
              <p:custDataLst>
                <p:tags r:id="rId14"/>
              </p:custDataLst>
            </p:nvPr>
          </p:nvCxnSpPr>
          <p:spPr>
            <a:xfrm rot="16200000">
              <a:off x="2067" y="3597"/>
              <a:ext cx="740" cy="722"/>
            </a:xfrm>
            <a:prstGeom prst="curvedConnector3">
              <a:avLst>
                <a:gd name="adj1" fmla="val 4986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7" name="矩形 6"/>
            <p:cNvSpPr/>
            <p:nvPr>
              <p:custDataLst>
                <p:tags r:id="rId15"/>
              </p:custDataLst>
            </p:nvPr>
          </p:nvSpPr>
          <p:spPr>
            <a:xfrm>
              <a:off x="2908" y="2897"/>
              <a:ext cx="10866"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自由水参与细胞内的生物化学反应，结合水不参与生物化学反应，</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结合水</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是细胞结构的重要组成部分</a:t>
              </a:r>
              <a:r>
                <a:rPr 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8" name="圆角矩形 7"/>
            <p:cNvSpPr/>
            <p:nvPr>
              <p:custDataLst>
                <p:tags r:id="rId16"/>
              </p:custDataLst>
            </p:nvPr>
          </p:nvSpPr>
          <p:spPr>
            <a:xfrm>
              <a:off x="1889" y="4328"/>
              <a:ext cx="1765"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 name="Picture 3"/>
          <p:cNvPicPr>
            <a:picLocks noChangeAspect="1"/>
          </p:cNvPicPr>
          <p:nvPr>
            <p:custDataLst>
              <p:tags r:id="rId17"/>
            </p:custDataLst>
          </p:nvPr>
        </p:nvPicPr>
        <p:blipFill>
          <a:blip r:embed="rId18"/>
          <a:stretch>
            <a:fillRect/>
          </a:stretch>
        </p:blipFill>
        <p:spPr>
          <a:xfrm flipH="1">
            <a:off x="10896600" y="11772900"/>
            <a:ext cx="0" cy="0"/>
          </a:xfrm>
          <a:prstGeom prst="rect">
            <a:avLst/>
          </a:prstGeom>
          <a:ln>
            <a:noFill/>
          </a:ln>
        </p:spPr>
      </p:pic>
    </p:spTree>
    <p:custDataLst>
      <p:tags r:id="rId1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custDataLst>
              <p:tags r:id="rId1"/>
            </p:custDataLst>
          </p:nvPr>
        </p:nvGrpSpPr>
        <p:grpSpPr>
          <a:xfrm>
            <a:off x="86995" y="39370"/>
            <a:ext cx="5939155" cy="1231265"/>
            <a:chOff x="151" y="295"/>
            <a:chExt cx="9353" cy="1939"/>
          </a:xfrm>
        </p:grpSpPr>
        <p:grpSp>
          <p:nvGrpSpPr>
            <p:cNvPr id="11" name="组合 10"/>
            <p:cNvGrpSpPr/>
            <p:nvPr>
              <p:custDataLst>
                <p:tags r:id="rId2"/>
              </p:custDataLst>
            </p:nvPr>
          </p:nvGrpSpPr>
          <p:grpSpPr>
            <a:xfrm>
              <a:off x="249" y="295"/>
              <a:ext cx="7472" cy="958"/>
              <a:chOff x="587375" y="935320"/>
              <a:chExt cx="4744720" cy="608404"/>
            </a:xfrm>
          </p:grpSpPr>
          <p:sp>
            <p:nvSpPr>
              <p:cNvPr id="215" name="任意多边形: 形状 17"/>
              <p:cNvSpPr/>
              <p:nvPr>
                <p:custDataLst>
                  <p:tags r:id="rId3"/>
                </p:custDataLst>
              </p:nvPr>
            </p:nvSpPr>
            <p:spPr>
              <a:xfrm rot="5400000">
                <a:off x="3164191" y="-625490"/>
                <a:ext cx="441988" cy="377761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4"/>
                </p:custDataLst>
              </p:nvPr>
            </p:nvSpPr>
            <p:spPr>
              <a:xfrm>
                <a:off x="2369185" y="935320"/>
                <a:ext cx="2962910" cy="570901"/>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细胞中的无机物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6"/>
                </p:custDataLst>
              </p:nvPr>
            </p:nvSpPr>
            <p:spPr>
              <a:xfrm>
                <a:off x="1658197" y="972823"/>
                <a:ext cx="1179830" cy="570901"/>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225" name="文本框 224"/>
            <p:cNvSpPr txBox="1"/>
            <p:nvPr>
              <p:custDataLst>
                <p:tags r:id="rId7"/>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rgbClr val="4874CB"/>
                  </a:solidFill>
                  <a:highlight>
                    <a:srgbClr val="C0C0C0"/>
                  </a:highlight>
                  <a:ea typeface="微软雅黑" panose="020B0503020204020204" pitchFamily="34" charset="-122"/>
                </a:rPr>
                <a:t>考向1 水的结构、存在形式及功能分析</a:t>
              </a:r>
              <a:endParaRPr sz="2400" b="1">
                <a:solidFill>
                  <a:srgbClr val="4874CB"/>
                </a:solidFill>
                <a:highlight>
                  <a:srgbClr val="C0C0C0"/>
                </a:highlight>
                <a:ea typeface="微软雅黑" panose="020B0503020204020204" pitchFamily="34" charset="-122"/>
              </a:endParaRPr>
            </a:p>
          </p:txBody>
        </p:sp>
      </p:grpSp>
      <p:pic>
        <p:nvPicPr>
          <p:cNvPr id="17" name="图片 16"/>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tretch>
            <a:fillRect/>
          </a:stretch>
        </p:blipFill>
        <p:spPr>
          <a:xfrm>
            <a:off x="712470" y="131445"/>
            <a:ext cx="456565" cy="456565"/>
          </a:xfrm>
          <a:prstGeom prst="rect">
            <a:avLst/>
          </a:prstGeom>
        </p:spPr>
      </p:pic>
      <p:sp>
        <p:nvSpPr>
          <p:cNvPr id="2" name="文本框 1"/>
          <p:cNvSpPr txBox="1"/>
          <p:nvPr>
            <p:custDataLst>
              <p:tags r:id="rId11"/>
            </p:custDataLst>
          </p:nvPr>
        </p:nvSpPr>
        <p:spPr>
          <a:xfrm>
            <a:off x="417195" y="1512570"/>
            <a:ext cx="11440795" cy="4615815"/>
          </a:xfrm>
          <a:prstGeom prst="rect">
            <a:avLst/>
          </a:prstGeom>
        </p:spPr>
        <p:txBody>
          <a:bodyPr wrap="square">
            <a:spAutoFit/>
          </a:bodyPr>
          <a:lstStyle/>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2024·</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广东</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一模）“稍稍窥其户，清斓流玉膏”的生蚝有“海洋牛奶”之称，烧烤时配以蒜蓉（用大蒜鳞茎碾碎制成）更是深受欢迎。关于生蚝和大蒜的叙述，正确的是（</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．生蚝中含量最多的有机物是蛋白质</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．大蒜素储存在大蒜鳞茎细胞的叶绿体中</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．细胞中的化合物以碳链为基本骨架</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．生蚝在烧烤时流失的水主要为结合水</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4" name="文本框 3"/>
          <p:cNvSpPr txBox="1"/>
          <p:nvPr>
            <p:custDataLst>
              <p:tags r:id="rId12"/>
            </p:custDataLst>
          </p:nvPr>
        </p:nvSpPr>
        <p:spPr>
          <a:xfrm>
            <a:off x="5807075" y="279463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5" name="组合 4"/>
          <p:cNvGrpSpPr/>
          <p:nvPr>
            <p:custDataLst>
              <p:tags r:id="rId13"/>
            </p:custDataLst>
          </p:nvPr>
        </p:nvGrpSpPr>
        <p:grpSpPr>
          <a:xfrm>
            <a:off x="5906135" y="4012565"/>
            <a:ext cx="2765425" cy="724535"/>
            <a:chOff x="7110" y="4036"/>
            <a:chExt cx="4355" cy="1141"/>
          </a:xfrm>
        </p:grpSpPr>
        <p:cxnSp>
          <p:nvCxnSpPr>
            <p:cNvPr id="6" name="曲线连接符 5"/>
            <p:cNvCxnSpPr>
              <a:endCxn id="7" idx="1"/>
            </p:cNvCxnSpPr>
            <p:nvPr>
              <p:custDataLst>
                <p:tags r:id="rId14"/>
              </p:custDataLst>
            </p:nvPr>
          </p:nvCxnSpPr>
          <p:spPr>
            <a:xfrm>
              <a:off x="8729" y="4328"/>
              <a:ext cx="1157" cy="71"/>
            </a:xfrm>
            <a:prstGeom prst="curvedConnector3">
              <a:avLst>
                <a:gd name="adj1" fmla="val 50043"/>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7" name="矩形 6"/>
            <p:cNvSpPr/>
            <p:nvPr>
              <p:custDataLst>
                <p:tags r:id="rId15"/>
              </p:custDataLst>
            </p:nvPr>
          </p:nvSpPr>
          <p:spPr>
            <a:xfrm>
              <a:off x="9886" y="4036"/>
              <a:ext cx="1579" cy="72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液泡</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8" name="圆角矩形 7"/>
            <p:cNvSpPr/>
            <p:nvPr>
              <p:custDataLst>
                <p:tags r:id="rId16"/>
              </p:custDataLst>
            </p:nvPr>
          </p:nvSpPr>
          <p:spPr>
            <a:xfrm>
              <a:off x="7110" y="4442"/>
              <a:ext cx="1765"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custDataLst>
              <p:tags r:id="rId17"/>
            </p:custDataLst>
          </p:nvPr>
        </p:nvGrpSpPr>
        <p:grpSpPr>
          <a:xfrm>
            <a:off x="2738120" y="4737100"/>
            <a:ext cx="9377045" cy="654050"/>
            <a:chOff x="978" y="4147"/>
            <a:chExt cx="14767" cy="1030"/>
          </a:xfrm>
        </p:grpSpPr>
        <p:cxnSp>
          <p:nvCxnSpPr>
            <p:cNvPr id="9" name="曲线连接符 8"/>
            <p:cNvCxnSpPr/>
            <p:nvPr>
              <p:custDataLst>
                <p:tags r:id="rId18"/>
              </p:custDataLst>
            </p:nvPr>
          </p:nvCxnSpPr>
          <p:spPr>
            <a:xfrm>
              <a:off x="2743" y="4399"/>
              <a:ext cx="5553" cy="45"/>
            </a:xfrm>
            <a:prstGeom prst="curvedConnector3">
              <a:avLst>
                <a:gd name="adj1" fmla="val 50009"/>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2" name="矩形 11"/>
            <p:cNvSpPr/>
            <p:nvPr>
              <p:custDataLst>
                <p:tags r:id="rId19"/>
              </p:custDataLst>
            </p:nvPr>
          </p:nvSpPr>
          <p:spPr>
            <a:xfrm>
              <a:off x="8296" y="4147"/>
              <a:ext cx="7449" cy="72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有机化合物都以碳链为基本骨架</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3" name="圆角矩形 12"/>
            <p:cNvSpPr/>
            <p:nvPr>
              <p:custDataLst>
                <p:tags r:id="rId20"/>
              </p:custDataLst>
            </p:nvPr>
          </p:nvSpPr>
          <p:spPr>
            <a:xfrm>
              <a:off x="978" y="4442"/>
              <a:ext cx="1765"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p:cNvGrpSpPr/>
          <p:nvPr>
            <p:custDataLst>
              <p:tags r:id="rId21"/>
            </p:custDataLst>
          </p:nvPr>
        </p:nvGrpSpPr>
        <p:grpSpPr>
          <a:xfrm>
            <a:off x="6026150" y="5552440"/>
            <a:ext cx="5865495" cy="536575"/>
            <a:chOff x="978" y="4399"/>
            <a:chExt cx="9237" cy="845"/>
          </a:xfrm>
        </p:grpSpPr>
        <p:cxnSp>
          <p:nvCxnSpPr>
            <p:cNvPr id="15" name="曲线连接符 14"/>
            <p:cNvCxnSpPr/>
            <p:nvPr>
              <p:custDataLst>
                <p:tags r:id="rId22"/>
              </p:custDataLst>
            </p:nvPr>
          </p:nvCxnSpPr>
          <p:spPr>
            <a:xfrm>
              <a:off x="2743" y="4399"/>
              <a:ext cx="726" cy="115"/>
            </a:xfrm>
            <a:prstGeom prst="curvedConnector3">
              <a:avLst>
                <a:gd name="adj1" fmla="val 5013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6" name="矩形 15"/>
            <p:cNvSpPr/>
            <p:nvPr>
              <p:custDataLst>
                <p:tags r:id="rId23"/>
              </p:custDataLst>
            </p:nvPr>
          </p:nvSpPr>
          <p:spPr>
            <a:xfrm>
              <a:off x="3239" y="4519"/>
              <a:ext cx="6976" cy="72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烧烤时流失的水主要为自由水</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24"/>
              </p:custDataLst>
            </p:nvPr>
          </p:nvSpPr>
          <p:spPr>
            <a:xfrm>
              <a:off x="978" y="4442"/>
              <a:ext cx="1765"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2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custDataLst>
              <p:tags r:id="rId1"/>
            </p:custDataLst>
          </p:nvPr>
        </p:nvGrpSpPr>
        <p:grpSpPr>
          <a:xfrm>
            <a:off x="260350" y="195580"/>
            <a:ext cx="4866005" cy="571500"/>
            <a:chOff x="312" y="140"/>
            <a:chExt cx="7663" cy="900"/>
          </a:xfrm>
        </p:grpSpPr>
        <p:grpSp>
          <p:nvGrpSpPr>
            <p:cNvPr id="3" name="组合 2"/>
            <p:cNvGrpSpPr/>
            <p:nvPr>
              <p:custDataLst>
                <p:tags r:id="rId2"/>
              </p:custDataLst>
            </p:nvPr>
          </p:nvGrpSpPr>
          <p:grpSpPr>
            <a:xfrm>
              <a:off x="312" y="140"/>
              <a:ext cx="7663" cy="900"/>
              <a:chOff x="587375" y="935320"/>
              <a:chExt cx="4866005" cy="571571"/>
            </a:xfrm>
          </p:grpSpPr>
          <p:sp>
            <p:nvSpPr>
              <p:cNvPr id="4" name="任意多边形: 形状 17"/>
              <p:cNvSpPr/>
              <p:nvPr>
                <p:custDataLst>
                  <p:tags r:id="rId3"/>
                </p:custDataLst>
              </p:nvPr>
            </p:nvSpPr>
            <p:spPr>
              <a:xfrm rot="5400000">
                <a:off x="3124821" y="-586755"/>
                <a:ext cx="441988" cy="370014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8" name="文本框 7"/>
              <p:cNvSpPr txBox="1"/>
              <p:nvPr>
                <p:custDataLst>
                  <p:tags r:id="rId4"/>
                </p:custDataLst>
              </p:nvPr>
            </p:nvSpPr>
            <p:spPr>
              <a:xfrm>
                <a:off x="2369185" y="935320"/>
                <a:ext cx="3084195" cy="570901"/>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kumimoji="0" lang="zh-CN" altLang="en-US" sz="2400" b="1" i="0" u="none" strike="noStrike" kern="1200" cap="none" spc="0" normalizeH="0" baseline="0" noProof="0">
                    <a:ln>
                      <a:noFill/>
                    </a:ln>
                    <a:solidFill>
                      <a:srgbClr val="000000"/>
                    </a:solidFill>
                    <a:effectLst/>
                    <a:uLnTx/>
                    <a:uFillTx/>
                    <a:cs typeface="+mn-ea"/>
                    <a:sym typeface="+mn-lt"/>
                  </a:rPr>
                  <a:t>细胞中的无机物</a:t>
                </a:r>
                <a:endParaRPr kumimoji="0" lang="zh-CN" altLang="en-US" sz="2400" b="1" i="0" u="none" strike="noStrike" kern="1200" cap="none" spc="0" normalizeH="0" baseline="0" noProof="0">
                  <a:ln>
                    <a:noFill/>
                  </a:ln>
                  <a:solidFill>
                    <a:srgbClr val="000000"/>
                  </a:solidFill>
                  <a:effectLst/>
                  <a:uLnTx/>
                  <a:uFillTx/>
                  <a:cs typeface="+mn-ea"/>
                  <a:sym typeface="+mn-lt"/>
                </a:endParaRPr>
              </a:p>
            </p:txBody>
          </p:sp>
          <p:sp>
            <p:nvSpPr>
              <p:cNvPr id="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2" name="文本框 1"/>
              <p:cNvSpPr txBox="1"/>
              <p:nvPr>
                <p:custDataLst>
                  <p:tags r:id="rId6"/>
                </p:custDataLst>
              </p:nvPr>
            </p:nvSpPr>
            <p:spPr>
              <a:xfrm>
                <a:off x="1699472" y="972823"/>
                <a:ext cx="1097280" cy="534068"/>
              </a:xfrm>
              <a:prstGeom prst="rect">
                <a:avLst/>
              </a:prstGeom>
              <a:noFill/>
            </p:spPr>
            <p:txBody>
              <a:bodyPr wrap="none">
                <a:spAutoFit/>
              </a:bodyPr>
              <a:lstStyle/>
              <a:p>
                <a:pPr algn="just">
                  <a:lnSpc>
                    <a:spcPct val="120000"/>
                  </a:lnSpc>
                </a:pPr>
                <a:r>
                  <a:rPr lang="zh-CN" altLang="en-US" sz="2400" b="1">
                    <a:solidFill>
                      <a:srgbClr val="0070C0"/>
                    </a:solidFill>
                    <a:cs typeface="+mn-ea"/>
                    <a:sym typeface="+mn-lt"/>
                  </a:rPr>
                  <a:t>考点二</a:t>
                </a:r>
                <a:endParaRPr lang="zh-CN" altLang="en-US" sz="2600" b="1">
                  <a:solidFill>
                    <a:srgbClr val="0C988C"/>
                  </a:solidFill>
                  <a:cs typeface="+mn-ea"/>
                  <a:sym typeface="+mn-lt"/>
                </a:endParaRPr>
              </a:p>
            </p:txBody>
          </p:sp>
        </p:grpSp>
        <p:pic>
          <p:nvPicPr>
            <p:cNvPr id="6" name="图片 5" descr="32303137373532353b32303137393931383bc9faceefcfd4cea2beb5cfb8b0fb"/>
            <p:cNvPicPr>
              <a:picLocks noChangeAspect="1"/>
            </p:cNvPicPr>
            <p:nvPr>
              <p:custDataLst>
                <p:tags r:id="rId7"/>
              </p:custDataLst>
            </p:nvPr>
          </p:nvPicPr>
          <p:blipFill>
            <a:blip r:embed="rId8">
              <a:extLst>
                <a:ext uri="{96DAC541-7B7A-43D3-8B79-37D633B846F1}">
                  <asvg:svgBlip xmlns:asvg="http://schemas.microsoft.com/office/drawing/2016/SVG/main" r:embed="rId9"/>
                </a:ext>
              </a:extLst>
            </a:blip>
            <a:stretch>
              <a:fillRect/>
            </a:stretch>
          </p:blipFill>
          <p:spPr>
            <a:xfrm>
              <a:off x="1119" y="262"/>
              <a:ext cx="719" cy="719"/>
            </a:xfrm>
            <a:prstGeom prst="rect">
              <a:avLst/>
            </a:prstGeom>
          </p:spPr>
        </p:pic>
      </p:grpSp>
      <p:sp>
        <p:nvSpPr>
          <p:cNvPr id="100" name="文本框 99"/>
          <p:cNvSpPr txBox="1"/>
          <p:nvPr>
            <p:custDataLst>
              <p:tags r:id="rId10"/>
            </p:custDataLst>
          </p:nvPr>
        </p:nvSpPr>
        <p:spPr>
          <a:xfrm>
            <a:off x="382270" y="1011555"/>
            <a:ext cx="11242040" cy="4615815"/>
          </a:xfrm>
          <a:prstGeom prst="rect">
            <a:avLst/>
          </a:prstGeom>
          <a:noFill/>
          <a:ln w="9525">
            <a:noFill/>
          </a:ln>
        </p:spPr>
        <p:txBody>
          <a:bodyPr wrap="square">
            <a:spAutoFit/>
          </a:bodyPr>
          <a:lstStyle/>
          <a:p>
            <a:pPr indent="0" fontAlgn="auto">
              <a:lnSpc>
                <a:spcPct val="150000"/>
              </a:lnSpc>
            </a:pPr>
            <a:r>
              <a:rPr lang="en-US" sz="2800">
                <a:latin typeface="微软雅黑" panose="020B0503020204020204" pitchFamily="34" charset="-122"/>
                <a:ea typeface="微软雅黑" panose="020B0503020204020204" pitchFamily="34" charset="-122"/>
                <a:cs typeface="微软雅黑" panose="020B0503020204020204" pitchFamily="34" charset="-120"/>
              </a:rPr>
              <a:t>1.</a:t>
            </a:r>
            <a:r>
              <a:rPr sz="2800">
                <a:latin typeface="微软雅黑" panose="020B0503020204020204" pitchFamily="34" charset="-122"/>
                <a:ea typeface="微软雅黑" panose="020B0503020204020204" pitchFamily="34" charset="-122"/>
                <a:cs typeface="微软雅黑" panose="020B0503020204020204" pitchFamily="34" charset="-120"/>
              </a:rPr>
              <a:t>下列是有关无机盐离子的叙述，正确的打“√”，错误的打“×”。</a:t>
            </a:r>
            <a:endParaRPr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a:latin typeface="微软雅黑" panose="020B0503020204020204" pitchFamily="34" charset="-122"/>
                <a:ea typeface="微软雅黑" panose="020B0503020204020204" pitchFamily="34" charset="-122"/>
                <a:cs typeface="微软雅黑" panose="020B0503020204020204" pitchFamily="34" charset="-120"/>
              </a:rPr>
              <a:t>①贫血症患者的病因是体内缺少Fe</a:t>
            </a:r>
            <a:r>
              <a:rPr sz="2800" baseline="30000">
                <a:latin typeface="微软雅黑" panose="020B0503020204020204" pitchFamily="34" charset="-122"/>
                <a:ea typeface="微软雅黑" panose="020B0503020204020204" pitchFamily="34" charset="-122"/>
                <a:cs typeface="微软雅黑" panose="020B0503020204020204" pitchFamily="34" charset="-120"/>
              </a:rPr>
              <a:t>2+</a:t>
            </a:r>
            <a:r>
              <a:rPr lang="zh-CN" sz="2800">
                <a:latin typeface="微软雅黑" panose="020B0503020204020204" pitchFamily="34" charset="-122"/>
                <a:ea typeface="微软雅黑" panose="020B0503020204020204" pitchFamily="34" charset="-122"/>
                <a:cs typeface="微软雅黑" panose="020B0503020204020204" pitchFamily="34" charset="-120"/>
              </a:rPr>
              <a:t>。</a:t>
            </a:r>
            <a:r>
              <a:rPr sz="2800">
                <a:latin typeface="微软雅黑" panose="020B0503020204020204" pitchFamily="34" charset="-122"/>
                <a:ea typeface="微软雅黑" panose="020B0503020204020204" pitchFamily="34" charset="-122"/>
                <a:cs typeface="微软雅黑" panose="020B0503020204020204" pitchFamily="34" charset="-120"/>
              </a:rPr>
              <a:t> （   ）</a:t>
            </a:r>
            <a:endParaRPr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a:latin typeface="微软雅黑" panose="020B0503020204020204" pitchFamily="34" charset="-122"/>
                <a:ea typeface="微软雅黑" panose="020B0503020204020204" pitchFamily="34" charset="-122"/>
                <a:cs typeface="微软雅黑" panose="020B0503020204020204" pitchFamily="34" charset="-120"/>
              </a:rPr>
              <a:t>②细胞中的无机盐多以化合物形式存在。（   ）</a:t>
            </a:r>
            <a:endParaRPr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a:latin typeface="微软雅黑" panose="020B0503020204020204" pitchFamily="34" charset="-122"/>
                <a:ea typeface="微软雅黑" panose="020B0503020204020204" pitchFamily="34" charset="-122"/>
                <a:cs typeface="微软雅黑" panose="020B0503020204020204" pitchFamily="34" charset="-120"/>
              </a:rPr>
              <a:t>③生物体内保持一定量的无机盐有利于维持细胞的</a:t>
            </a:r>
            <a:r>
              <a:rPr lang="en-US" sz="2800">
                <a:latin typeface="微软雅黑" panose="020B0503020204020204" pitchFamily="34" charset="-122"/>
                <a:ea typeface="微软雅黑" panose="020B0503020204020204" pitchFamily="34" charset="-122"/>
                <a:cs typeface="微软雅黑" panose="020B0503020204020204" pitchFamily="34" charset="-120"/>
              </a:rPr>
              <a:t>p</a:t>
            </a:r>
            <a:r>
              <a:rPr sz="2800">
                <a:latin typeface="微软雅黑" panose="020B0503020204020204" pitchFamily="34" charset="-122"/>
                <a:ea typeface="微软雅黑" panose="020B0503020204020204" pitchFamily="34" charset="-122"/>
                <a:cs typeface="微软雅黑" panose="020B0503020204020204" pitchFamily="34" charset="-120"/>
              </a:rPr>
              <a:t>H（   ）</a:t>
            </a:r>
            <a:endParaRPr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a:latin typeface="微软雅黑" panose="020B0503020204020204" pitchFamily="34" charset="-122"/>
                <a:ea typeface="微软雅黑" panose="020B0503020204020204" pitchFamily="34" charset="-122"/>
                <a:cs typeface="微软雅黑" panose="020B0503020204020204" pitchFamily="34" charset="-120"/>
              </a:rPr>
              <a:t>④离子态的无机盐是细胞结构物质之一。（   ）</a:t>
            </a:r>
            <a:endParaRPr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a:latin typeface="微软雅黑" panose="020B0503020204020204" pitchFamily="34" charset="-122"/>
                <a:ea typeface="微软雅黑" panose="020B0503020204020204" pitchFamily="34" charset="-122"/>
                <a:cs typeface="微软雅黑" panose="020B0503020204020204" pitchFamily="34" charset="-120"/>
              </a:rPr>
              <a:t>⑤植物在缺Mg的环境中生长叶片会发黄。（   ）</a:t>
            </a:r>
            <a:r>
              <a:rPr lang="en-US" sz="2800">
                <a:latin typeface="微软雅黑" panose="020B0503020204020204" pitchFamily="34" charset="-122"/>
                <a:ea typeface="微软雅黑" panose="020B0503020204020204" pitchFamily="34" charset="-122"/>
                <a:cs typeface="微软雅黑" panose="020B0503020204020204" pitchFamily="34" charset="-120"/>
              </a:rPr>
              <a:t> </a:t>
            </a:r>
            <a:endParaRPr 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sz="2800">
                <a:latin typeface="微软雅黑" panose="020B0503020204020204" pitchFamily="34" charset="-122"/>
                <a:ea typeface="微软雅黑" panose="020B0503020204020204" pitchFamily="34" charset="-122"/>
                <a:cs typeface="微软雅黑" panose="020B0503020204020204" pitchFamily="34" charset="-120"/>
              </a:rPr>
              <a:t>⑥细胞合成ATP、核酸、核糖等物质时均需要磷酸盐。（   ）</a:t>
            </a:r>
            <a:endParaRPr sz="2800">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12" name="图片 11"/>
          <p:cNvPicPr/>
          <p:nvPr>
            <p:custDataLst>
              <p:tags r:id="rId11"/>
            </p:custDataLst>
          </p:nvPr>
        </p:nvPicPr>
        <p:blipFill>
          <a:blip r:embed="rId12"/>
          <a:stretch>
            <a:fillRect/>
          </a:stretch>
        </p:blipFill>
        <p:spPr>
          <a:xfrm>
            <a:off x="1167130" y="2265998"/>
            <a:ext cx="19050" cy="28575"/>
          </a:xfrm>
          <a:prstGeom prst="rect">
            <a:avLst/>
          </a:prstGeom>
          <a:noFill/>
          <a:ln w="9525">
            <a:noFill/>
          </a:ln>
        </p:spPr>
      </p:pic>
      <p:pic>
        <p:nvPicPr>
          <p:cNvPr id="13" name="图片 12"/>
          <p:cNvPicPr/>
          <p:nvPr>
            <p:custDataLst>
              <p:tags r:id="rId13"/>
            </p:custDataLst>
          </p:nvPr>
        </p:nvPicPr>
        <p:blipFill>
          <a:blip r:embed="rId14"/>
          <a:stretch>
            <a:fillRect/>
          </a:stretch>
        </p:blipFill>
        <p:spPr>
          <a:xfrm>
            <a:off x="1167130" y="3309303"/>
            <a:ext cx="19050" cy="19050"/>
          </a:xfrm>
          <a:prstGeom prst="rect">
            <a:avLst/>
          </a:prstGeom>
          <a:noFill/>
          <a:ln w="9525">
            <a:noFill/>
          </a:ln>
        </p:spPr>
      </p:pic>
      <p:grpSp>
        <p:nvGrpSpPr>
          <p:cNvPr id="5" name="组合 4"/>
          <p:cNvGrpSpPr/>
          <p:nvPr>
            <p:custDataLst>
              <p:tags r:id="rId15"/>
            </p:custDataLst>
          </p:nvPr>
        </p:nvGrpSpPr>
        <p:grpSpPr>
          <a:xfrm>
            <a:off x="4035425" y="2383155"/>
            <a:ext cx="7914640" cy="706755"/>
            <a:chOff x="10006" y="2420"/>
            <a:chExt cx="12464" cy="1113"/>
          </a:xfrm>
        </p:grpSpPr>
        <p:grpSp>
          <p:nvGrpSpPr>
            <p:cNvPr id="10" name="组合 9"/>
            <p:cNvGrpSpPr/>
            <p:nvPr>
              <p:custDataLst>
                <p:tags r:id="rId16"/>
              </p:custDataLst>
            </p:nvPr>
          </p:nvGrpSpPr>
          <p:grpSpPr>
            <a:xfrm>
              <a:off x="14765" y="2420"/>
              <a:ext cx="7705" cy="1113"/>
              <a:chOff x="10409" y="3733"/>
              <a:chExt cx="7705" cy="1113"/>
            </a:xfrm>
          </p:grpSpPr>
          <p:sp>
            <p:nvSpPr>
              <p:cNvPr id="11" name="矩形 10"/>
              <p:cNvSpPr/>
              <p:nvPr>
                <p:custDataLst>
                  <p:tags r:id="rId17"/>
                </p:custDataLst>
              </p:nvPr>
            </p:nvSpPr>
            <p:spPr>
              <a:xfrm>
                <a:off x="10409" y="3733"/>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4" name="文本框 13"/>
              <p:cNvSpPr txBox="1"/>
              <p:nvPr>
                <p:custDataLst>
                  <p:tags r:id="rId18"/>
                </p:custDataLst>
              </p:nvPr>
            </p:nvSpPr>
            <p:spPr>
              <a:xfrm>
                <a:off x="11426" y="4048"/>
                <a:ext cx="6688" cy="628"/>
              </a:xfrm>
              <a:prstGeom prst="rect">
                <a:avLst/>
              </a:prstGeom>
              <a:noFill/>
            </p:spPr>
            <p:txBody>
              <a:bodyPr wrap="none" rtlCol="0" anchor="t">
                <a:spAutoFit/>
              </a:bodyPr>
              <a:lstStyle/>
              <a:p>
                <a:pPr algn="l"/>
                <a:r>
                  <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多以离子形式存在，少以化合物形式</a:t>
                </a:r>
                <a:endPar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15" name="直接连接符 14"/>
            <p:cNvCxnSpPr/>
            <p:nvPr>
              <p:custDataLst>
                <p:tags r:id="rId19"/>
              </p:custDataLst>
            </p:nvPr>
          </p:nvCxnSpPr>
          <p:spPr>
            <a:xfrm>
              <a:off x="10006" y="2958"/>
              <a:ext cx="1620" cy="181"/>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17" name="组合 16"/>
          <p:cNvGrpSpPr/>
          <p:nvPr>
            <p:custDataLst>
              <p:tags r:id="rId20"/>
            </p:custDataLst>
          </p:nvPr>
        </p:nvGrpSpPr>
        <p:grpSpPr>
          <a:xfrm>
            <a:off x="6849745" y="1676400"/>
            <a:ext cx="2430780" cy="815975"/>
            <a:chOff x="8110" y="4247"/>
            <a:chExt cx="3828" cy="1285"/>
          </a:xfrm>
        </p:grpSpPr>
        <p:sp>
          <p:nvSpPr>
            <p:cNvPr id="16" name="矩形 15"/>
            <p:cNvSpPr/>
            <p:nvPr>
              <p:custDataLst>
                <p:tags r:id="rId21"/>
              </p:custDataLst>
            </p:nvPr>
          </p:nvSpPr>
          <p:spPr>
            <a:xfrm>
              <a:off x="8110" y="4247"/>
              <a:ext cx="728"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32" name="QT_5_AN.16_1#abed8aa15.bracket?vcp=1&amp;pid=7de1826c9&amp;color=0,0,0&amp;vpa=13&amp;vtp=1"/>
            <p:cNvSpPr/>
            <p:nvPr>
              <p:custDataLst>
                <p:tags r:id="rId22"/>
              </p:custDataLst>
            </p:nvPr>
          </p:nvSpPr>
          <p:spPr>
            <a:xfrm>
              <a:off x="9052" y="4630"/>
              <a:ext cx="2886" cy="902"/>
            </a:xfrm>
            <a:prstGeom prst="rect">
              <a:avLst/>
            </a:prstGeom>
            <a:noFill/>
          </p:spPr>
          <p:txBody>
            <a:bodyPr wrap="none" lIns="0" tIns="0" rIns="0" bIns="0" rtlCol="0" anchor="t"/>
            <a:lstStyle/>
            <a:p>
              <a:pPr indent="0" algn="ctr" fontAlgn="auto" latinLnBrk="1">
                <a:lnSpc>
                  <a:spcPct val="100000"/>
                </a:lnSpc>
              </a:pPr>
              <a:r>
                <a:rPr lang="en-US" sz="2000">
                  <a:solidFill>
                    <a:srgbClr val="0000FF"/>
                  </a:solidFill>
                </a:rPr>
                <a:t> </a:t>
              </a:r>
              <a:endParaRPr lang="en-US" sz="2000">
                <a:solidFill>
                  <a:srgbClr val="0000FF"/>
                </a:solidFill>
              </a:endParaRPr>
            </a:p>
          </p:txBody>
        </p:sp>
      </p:grpSp>
      <p:grpSp>
        <p:nvGrpSpPr>
          <p:cNvPr id="26" name="组合 25"/>
          <p:cNvGrpSpPr/>
          <p:nvPr>
            <p:custDataLst>
              <p:tags r:id="rId23"/>
            </p:custDataLst>
          </p:nvPr>
        </p:nvGrpSpPr>
        <p:grpSpPr>
          <a:xfrm>
            <a:off x="9058910" y="3072765"/>
            <a:ext cx="2493010" cy="706755"/>
            <a:chOff x="7898" y="4213"/>
            <a:chExt cx="3926" cy="1113"/>
          </a:xfrm>
        </p:grpSpPr>
        <p:sp>
          <p:nvSpPr>
            <p:cNvPr id="27" name="矩形 26"/>
            <p:cNvSpPr/>
            <p:nvPr>
              <p:custDataLst>
                <p:tags r:id="rId24"/>
              </p:custDataLst>
            </p:nvPr>
          </p:nvSpPr>
          <p:spPr>
            <a:xfrm>
              <a:off x="7898" y="4213"/>
              <a:ext cx="728"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28" name="QT_5_AN.16_1#abed8aa15.bracket?vcp=1&amp;pid=7de1826c9&amp;color=0,0,0&amp;vpa=13&amp;vtp=1"/>
            <p:cNvSpPr/>
            <p:nvPr>
              <p:custDataLst>
                <p:tags r:id="rId25"/>
              </p:custDataLst>
            </p:nvPr>
          </p:nvSpPr>
          <p:spPr>
            <a:xfrm>
              <a:off x="8938" y="4424"/>
              <a:ext cx="2886" cy="902"/>
            </a:xfrm>
            <a:prstGeom prst="rect">
              <a:avLst/>
            </a:prstGeom>
            <a:noFill/>
          </p:spPr>
          <p:txBody>
            <a:bodyPr wrap="none" lIns="0" tIns="0" rIns="0" bIns="0" rtlCol="0" anchor="t"/>
            <a:lstStyle/>
            <a:p>
              <a:pPr indent="0" algn="ctr" fontAlgn="auto" latinLnBrk="1">
                <a:lnSpc>
                  <a:spcPct val="100000"/>
                </a:lnSpc>
              </a:pPr>
              <a:r>
                <a:rPr lang="en-US" sz="2000">
                  <a:solidFill>
                    <a:srgbClr val="0000FF"/>
                  </a:solidFill>
                </a:rPr>
                <a:t> </a:t>
              </a:r>
              <a:endParaRPr lang="en-US" sz="2000">
                <a:solidFill>
                  <a:srgbClr val="0000FF"/>
                </a:solidFill>
              </a:endParaRPr>
            </a:p>
          </p:txBody>
        </p:sp>
      </p:grpSp>
      <p:grpSp>
        <p:nvGrpSpPr>
          <p:cNvPr id="35" name="组合 34"/>
          <p:cNvGrpSpPr/>
          <p:nvPr>
            <p:custDataLst>
              <p:tags r:id="rId26"/>
            </p:custDataLst>
          </p:nvPr>
        </p:nvGrpSpPr>
        <p:grpSpPr>
          <a:xfrm>
            <a:off x="847090" y="3625850"/>
            <a:ext cx="9695815" cy="706755"/>
            <a:chOff x="10006" y="2371"/>
            <a:chExt cx="15269" cy="1113"/>
          </a:xfrm>
        </p:grpSpPr>
        <p:grpSp>
          <p:nvGrpSpPr>
            <p:cNvPr id="36" name="组合 35"/>
            <p:cNvGrpSpPr/>
            <p:nvPr>
              <p:custDataLst>
                <p:tags r:id="rId27"/>
              </p:custDataLst>
            </p:nvPr>
          </p:nvGrpSpPr>
          <p:grpSpPr>
            <a:xfrm>
              <a:off x="19906" y="2371"/>
              <a:ext cx="5369" cy="1113"/>
              <a:chOff x="15550" y="3684"/>
              <a:chExt cx="5369" cy="1113"/>
            </a:xfrm>
          </p:grpSpPr>
          <p:sp>
            <p:nvSpPr>
              <p:cNvPr id="37" name="矩形 36"/>
              <p:cNvSpPr/>
              <p:nvPr>
                <p:custDataLst>
                  <p:tags r:id="rId28"/>
                </p:custDataLst>
              </p:nvPr>
            </p:nvSpPr>
            <p:spPr>
              <a:xfrm>
                <a:off x="15550" y="3684"/>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38" name="文本框 37"/>
              <p:cNvSpPr txBox="1"/>
              <p:nvPr>
                <p:custDataLst>
                  <p:tags r:id="rId29"/>
                </p:custDataLst>
              </p:nvPr>
            </p:nvSpPr>
            <p:spPr>
              <a:xfrm>
                <a:off x="16631" y="3926"/>
                <a:ext cx="4288" cy="628"/>
              </a:xfrm>
              <a:prstGeom prst="rect">
                <a:avLst/>
              </a:prstGeom>
              <a:noFill/>
            </p:spPr>
            <p:txBody>
              <a:bodyPr wrap="none" rtlCol="0" anchor="t">
                <a:spAutoFit/>
              </a:bodyPr>
              <a:lstStyle/>
              <a:p>
                <a:pPr algn="l"/>
                <a:r>
                  <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化合态的才是结构物质</a:t>
                </a:r>
                <a:endPar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39" name="直接连接符 38"/>
            <p:cNvCxnSpPr/>
            <p:nvPr>
              <p:custDataLst>
                <p:tags r:id="rId30"/>
              </p:custDataLst>
            </p:nvPr>
          </p:nvCxnSpPr>
          <p:spPr>
            <a:xfrm>
              <a:off x="10006" y="2958"/>
              <a:ext cx="1620" cy="181"/>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45" name="组合 44"/>
          <p:cNvGrpSpPr/>
          <p:nvPr>
            <p:custDataLst>
              <p:tags r:id="rId31"/>
            </p:custDataLst>
          </p:nvPr>
        </p:nvGrpSpPr>
        <p:grpSpPr>
          <a:xfrm>
            <a:off x="7439025" y="4359910"/>
            <a:ext cx="3537585" cy="706755"/>
            <a:chOff x="8110" y="4247"/>
            <a:chExt cx="5571" cy="1113"/>
          </a:xfrm>
        </p:grpSpPr>
        <p:sp>
          <p:nvSpPr>
            <p:cNvPr id="46" name="矩形 45"/>
            <p:cNvSpPr/>
            <p:nvPr>
              <p:custDataLst>
                <p:tags r:id="rId32"/>
              </p:custDataLst>
            </p:nvPr>
          </p:nvSpPr>
          <p:spPr>
            <a:xfrm>
              <a:off x="8110" y="4247"/>
              <a:ext cx="728"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47" name="QT_5_AN.16_1#abed8aa15.bracket?vcp=1&amp;pid=7de1826c9&amp;color=0,0,0&amp;vpa=13&amp;vtp=1"/>
            <p:cNvSpPr/>
            <p:nvPr>
              <p:custDataLst>
                <p:tags r:id="rId33"/>
              </p:custDataLst>
            </p:nvPr>
          </p:nvSpPr>
          <p:spPr>
            <a:xfrm>
              <a:off x="10795" y="4458"/>
              <a:ext cx="2886" cy="902"/>
            </a:xfrm>
            <a:prstGeom prst="rect">
              <a:avLst/>
            </a:prstGeom>
            <a:noFill/>
          </p:spPr>
          <p:txBody>
            <a:bodyPr wrap="none" lIns="0" tIns="0" rIns="0" bIns="0" rtlCol="0" anchor="t"/>
            <a:lstStyle/>
            <a:p>
              <a:pPr indent="0" algn="ctr" fontAlgn="auto" latinLnBrk="1">
                <a:lnSpc>
                  <a:spcPct val="100000"/>
                </a:lnSpc>
              </a:pPr>
              <a:r>
                <a:rPr lang="zh-CN" altLang="en-US" sz="2000">
                  <a:solidFill>
                    <a:srgbClr val="0000FF"/>
                  </a:solidFill>
                </a:rPr>
                <a:t>缺镁无法合成叶绿素，故叶片发黄</a:t>
              </a:r>
              <a:r>
                <a:rPr lang="en-US" sz="2000">
                  <a:solidFill>
                    <a:srgbClr val="0000FF"/>
                  </a:solidFill>
                </a:rPr>
                <a:t> </a:t>
              </a:r>
              <a:endParaRPr lang="en-US" sz="2000">
                <a:solidFill>
                  <a:srgbClr val="0000FF"/>
                </a:solidFill>
              </a:endParaRPr>
            </a:p>
          </p:txBody>
        </p:sp>
      </p:grpSp>
      <p:grpSp>
        <p:nvGrpSpPr>
          <p:cNvPr id="48" name="组合 47"/>
          <p:cNvGrpSpPr/>
          <p:nvPr>
            <p:custDataLst>
              <p:tags r:id="rId34"/>
            </p:custDataLst>
          </p:nvPr>
        </p:nvGrpSpPr>
        <p:grpSpPr>
          <a:xfrm>
            <a:off x="4035425" y="4976495"/>
            <a:ext cx="7844790" cy="1049655"/>
            <a:chOff x="11818" y="2371"/>
            <a:chExt cx="12354" cy="1653"/>
          </a:xfrm>
        </p:grpSpPr>
        <p:grpSp>
          <p:nvGrpSpPr>
            <p:cNvPr id="49" name="组合 48"/>
            <p:cNvGrpSpPr/>
            <p:nvPr>
              <p:custDataLst>
                <p:tags r:id="rId35"/>
              </p:custDataLst>
            </p:nvPr>
          </p:nvGrpSpPr>
          <p:grpSpPr>
            <a:xfrm>
              <a:off x="11818" y="2371"/>
              <a:ext cx="12354" cy="1653"/>
              <a:chOff x="7462" y="3684"/>
              <a:chExt cx="12354" cy="1653"/>
            </a:xfrm>
          </p:grpSpPr>
          <p:sp>
            <p:nvSpPr>
              <p:cNvPr id="50" name="矩形 49"/>
              <p:cNvSpPr/>
              <p:nvPr>
                <p:custDataLst>
                  <p:tags r:id="rId36"/>
                </p:custDataLst>
              </p:nvPr>
            </p:nvSpPr>
            <p:spPr>
              <a:xfrm>
                <a:off x="15550" y="3684"/>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51" name="文本框 50"/>
              <p:cNvSpPr txBox="1"/>
              <p:nvPr>
                <p:custDataLst>
                  <p:tags r:id="rId37"/>
                </p:custDataLst>
              </p:nvPr>
            </p:nvSpPr>
            <p:spPr>
              <a:xfrm>
                <a:off x="7462" y="4709"/>
                <a:ext cx="12354" cy="628"/>
              </a:xfrm>
              <a:prstGeom prst="rect">
                <a:avLst/>
              </a:prstGeom>
              <a:noFill/>
            </p:spPr>
            <p:txBody>
              <a:bodyPr wrap="none" rtlCol="0" anchor="t">
                <a:spAutoFit/>
              </a:bodyPr>
              <a:lstStyle/>
              <a:p>
                <a:pPr algn="l"/>
                <a:r>
                  <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核糖是糖类的一种，只含</a:t>
                </a:r>
                <a:r>
                  <a:rPr lang="en-US"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C</a:t>
                </a:r>
                <a:r>
                  <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a:t>
                </a:r>
                <a:r>
                  <a:rPr lang="en-US"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H</a:t>
                </a:r>
                <a:r>
                  <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a:t>
                </a:r>
                <a:r>
                  <a:rPr lang="en-US"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O</a:t>
                </a:r>
                <a:r>
                  <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，不含</a:t>
                </a:r>
                <a:r>
                  <a:rPr lang="en-US"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P</a:t>
                </a:r>
                <a:r>
                  <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，故其合成不需要磷酸盐</a:t>
                </a:r>
                <a:endPar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52" name="直接连接符 51"/>
            <p:cNvCxnSpPr/>
            <p:nvPr>
              <p:custDataLst>
                <p:tags r:id="rId38"/>
              </p:custDataLst>
            </p:nvPr>
          </p:nvCxnSpPr>
          <p:spPr>
            <a:xfrm>
              <a:off x="12055" y="2777"/>
              <a:ext cx="1620" cy="181"/>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spTree>
    <p:custDataLst>
      <p:tags r:id="rId3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custDataLst>
              <p:tags r:id="rId1"/>
            </p:custDataLst>
          </p:nvPr>
        </p:nvGrpSpPr>
        <p:grpSpPr>
          <a:xfrm>
            <a:off x="86995" y="39370"/>
            <a:ext cx="5939155" cy="1231265"/>
            <a:chOff x="151" y="295"/>
            <a:chExt cx="9353" cy="1939"/>
          </a:xfrm>
        </p:grpSpPr>
        <p:grpSp>
          <p:nvGrpSpPr>
            <p:cNvPr id="11" name="组合 10"/>
            <p:cNvGrpSpPr/>
            <p:nvPr>
              <p:custDataLst>
                <p:tags r:id="rId2"/>
              </p:custDataLst>
            </p:nvPr>
          </p:nvGrpSpPr>
          <p:grpSpPr>
            <a:xfrm>
              <a:off x="249" y="295"/>
              <a:ext cx="7472" cy="958"/>
              <a:chOff x="587375" y="935320"/>
              <a:chExt cx="4744720" cy="608404"/>
            </a:xfrm>
          </p:grpSpPr>
          <p:sp>
            <p:nvSpPr>
              <p:cNvPr id="215" name="任意多边形: 形状 17"/>
              <p:cNvSpPr/>
              <p:nvPr>
                <p:custDataLst>
                  <p:tags r:id="rId3"/>
                </p:custDataLst>
              </p:nvPr>
            </p:nvSpPr>
            <p:spPr>
              <a:xfrm rot="5400000">
                <a:off x="3164191" y="-625490"/>
                <a:ext cx="441988" cy="377761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4"/>
                </p:custDataLst>
              </p:nvPr>
            </p:nvSpPr>
            <p:spPr>
              <a:xfrm>
                <a:off x="2369185" y="935320"/>
                <a:ext cx="2962910" cy="570901"/>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细胞中的无机物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6"/>
                </p:custDataLst>
              </p:nvPr>
            </p:nvSpPr>
            <p:spPr>
              <a:xfrm>
                <a:off x="1658197" y="972823"/>
                <a:ext cx="1179830" cy="570901"/>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225" name="文本框 224"/>
            <p:cNvSpPr txBox="1"/>
            <p:nvPr>
              <p:custDataLst>
                <p:tags r:id="rId7"/>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rgbClr val="4874CB"/>
                  </a:solidFill>
                  <a:highlight>
                    <a:srgbClr val="C0C0C0"/>
                  </a:highlight>
                  <a:ea typeface="微软雅黑" panose="020B0503020204020204" pitchFamily="34" charset="-122"/>
                </a:rPr>
                <a:t>考向2   无机盐的存在形式及作用</a:t>
              </a:r>
              <a:endParaRPr sz="2400" b="1">
                <a:solidFill>
                  <a:srgbClr val="4874CB"/>
                </a:solidFill>
                <a:highlight>
                  <a:srgbClr val="C0C0C0"/>
                </a:highlight>
                <a:ea typeface="微软雅黑" panose="020B0503020204020204" pitchFamily="34" charset="-122"/>
              </a:endParaRPr>
            </a:p>
          </p:txBody>
        </p:sp>
      </p:grpSp>
      <p:pic>
        <p:nvPicPr>
          <p:cNvPr id="17" name="图片 16"/>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tretch>
            <a:fillRect/>
          </a:stretch>
        </p:blipFill>
        <p:spPr>
          <a:xfrm>
            <a:off x="661670" y="76835"/>
            <a:ext cx="456565" cy="456565"/>
          </a:xfrm>
          <a:prstGeom prst="rect">
            <a:avLst/>
          </a:prstGeom>
        </p:spPr>
      </p:pic>
      <p:sp>
        <p:nvSpPr>
          <p:cNvPr id="2" name="文本框 1"/>
          <p:cNvSpPr txBox="1"/>
          <p:nvPr>
            <p:custDataLst>
              <p:tags r:id="rId11"/>
            </p:custDataLst>
          </p:nvPr>
        </p:nvSpPr>
        <p:spPr>
          <a:xfrm>
            <a:off x="351155" y="1285875"/>
            <a:ext cx="11600180" cy="5262245"/>
          </a:xfrm>
          <a:prstGeom prst="rect">
            <a:avLst/>
          </a:prstGeom>
        </p:spPr>
        <p:txBody>
          <a:bodyPr wrap="square">
            <a:spAutoFit/>
          </a:bodyPr>
          <a:lstStyle/>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24-25</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高一上</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广东汕头</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期末）汕头红树林公园是市民休闲娱乐的好地方，红树林公园中的许多红树植物从含盐量高的泥滩中吸收盐分，并通过其叶表面的盐腺主动将盐排出体外避免盐害。下列有关这些红树植物的叙述，正确的是（</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．根细胞通过自由扩散的方式吸收泥滩中的</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K</a:t>
            </a:r>
            <a:r>
              <a:rPr lang="en-US" altLang="zh-CN" sz="2800" baseline="30000">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aseline="300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．根细胞中的无机盐大多数以化合物形式存在</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．通过叶表面的盐腺将盐排出体外，不需要</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提供能量</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．根细胞吸收盐提高了细胞液的浓度，有利于水分的吸收</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4" name="文本框 3"/>
          <p:cNvSpPr txBox="1"/>
          <p:nvPr>
            <p:custDataLst>
              <p:tags r:id="rId12"/>
            </p:custDataLst>
          </p:nvPr>
        </p:nvSpPr>
        <p:spPr>
          <a:xfrm>
            <a:off x="3235325" y="334200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14" name="组合 13"/>
          <p:cNvGrpSpPr/>
          <p:nvPr>
            <p:custDataLst>
              <p:tags r:id="rId13"/>
            </p:custDataLst>
          </p:nvPr>
        </p:nvGrpSpPr>
        <p:grpSpPr>
          <a:xfrm>
            <a:off x="2963545" y="3634105"/>
            <a:ext cx="6011545" cy="881380"/>
            <a:chOff x="978" y="3789"/>
            <a:chExt cx="9467" cy="1388"/>
          </a:xfrm>
        </p:grpSpPr>
        <p:cxnSp>
          <p:nvCxnSpPr>
            <p:cNvPr id="15" name="曲线连接符 14"/>
            <p:cNvCxnSpPr>
              <a:endCxn id="16" idx="1"/>
            </p:cNvCxnSpPr>
            <p:nvPr>
              <p:custDataLst>
                <p:tags r:id="rId14"/>
              </p:custDataLst>
            </p:nvPr>
          </p:nvCxnSpPr>
          <p:spPr>
            <a:xfrm flipV="1">
              <a:off x="2743" y="4152"/>
              <a:ext cx="726" cy="247"/>
            </a:xfrm>
            <a:prstGeom prst="curvedConnector3">
              <a:avLst>
                <a:gd name="adj1" fmla="val 5013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6" name="矩形 15"/>
            <p:cNvSpPr/>
            <p:nvPr>
              <p:custDataLst>
                <p:tags r:id="rId15"/>
              </p:custDataLst>
            </p:nvPr>
          </p:nvSpPr>
          <p:spPr>
            <a:xfrm>
              <a:off x="3469" y="3789"/>
              <a:ext cx="6976" cy="72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钾离子的吸收为主动运输</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16"/>
              </p:custDataLst>
            </p:nvPr>
          </p:nvSpPr>
          <p:spPr>
            <a:xfrm>
              <a:off x="978" y="4442"/>
              <a:ext cx="2262"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custDataLst>
              <p:tags r:id="rId17"/>
            </p:custDataLst>
          </p:nvPr>
        </p:nvGrpSpPr>
        <p:grpSpPr>
          <a:xfrm>
            <a:off x="5455920" y="4319270"/>
            <a:ext cx="6493510" cy="881380"/>
            <a:chOff x="978" y="3789"/>
            <a:chExt cx="10226" cy="1388"/>
          </a:xfrm>
        </p:grpSpPr>
        <p:cxnSp>
          <p:nvCxnSpPr>
            <p:cNvPr id="5" name="曲线连接符 4"/>
            <p:cNvCxnSpPr>
              <a:endCxn id="6" idx="1"/>
            </p:cNvCxnSpPr>
            <p:nvPr>
              <p:custDataLst>
                <p:tags r:id="rId18"/>
              </p:custDataLst>
            </p:nvPr>
          </p:nvCxnSpPr>
          <p:spPr>
            <a:xfrm flipV="1">
              <a:off x="2743" y="4152"/>
              <a:ext cx="726" cy="247"/>
            </a:xfrm>
            <a:prstGeom prst="curvedConnector3">
              <a:avLst>
                <a:gd name="adj1" fmla="val 5013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6" name="矩形 5"/>
            <p:cNvSpPr/>
            <p:nvPr>
              <p:custDataLst>
                <p:tags r:id="rId19"/>
              </p:custDataLst>
            </p:nvPr>
          </p:nvSpPr>
          <p:spPr>
            <a:xfrm>
              <a:off x="3469" y="3789"/>
              <a:ext cx="7735" cy="72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细胞中的无机盐多以离子形式存在</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 name="圆角矩形 6"/>
            <p:cNvSpPr/>
            <p:nvPr>
              <p:custDataLst>
                <p:tags r:id="rId20"/>
              </p:custDataLst>
            </p:nvPr>
          </p:nvSpPr>
          <p:spPr>
            <a:xfrm>
              <a:off x="978" y="4442"/>
              <a:ext cx="1872"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custDataLst>
              <p:tags r:id="rId21"/>
            </p:custDataLst>
          </p:nvPr>
        </p:nvGrpSpPr>
        <p:grpSpPr>
          <a:xfrm>
            <a:off x="6385560" y="4877435"/>
            <a:ext cx="6011545" cy="1014730"/>
            <a:chOff x="978" y="3789"/>
            <a:chExt cx="9467" cy="1598"/>
          </a:xfrm>
        </p:grpSpPr>
        <p:cxnSp>
          <p:nvCxnSpPr>
            <p:cNvPr id="9" name="曲线连接符 8"/>
            <p:cNvCxnSpPr>
              <a:endCxn id="12" idx="1"/>
            </p:cNvCxnSpPr>
            <p:nvPr>
              <p:custDataLst>
                <p:tags r:id="rId22"/>
              </p:custDataLst>
            </p:nvPr>
          </p:nvCxnSpPr>
          <p:spPr>
            <a:xfrm flipV="1">
              <a:off x="2743" y="4588"/>
              <a:ext cx="726" cy="247"/>
            </a:xfrm>
            <a:prstGeom prst="curvedConnector3">
              <a:avLst>
                <a:gd name="adj1" fmla="val 5013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2" name="矩形 11"/>
            <p:cNvSpPr/>
            <p:nvPr>
              <p:custDataLst>
                <p:tags r:id="rId23"/>
              </p:custDataLst>
            </p:nvPr>
          </p:nvSpPr>
          <p:spPr>
            <a:xfrm>
              <a:off x="3469" y="3789"/>
              <a:ext cx="6976" cy="159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叶表面的盐腺主动将盐排出体外避免盐害，属于主动运输，需要</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提供</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a:p>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能量</a:t>
              </a:r>
              <a:endPar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3" name="圆角矩形 12"/>
            <p:cNvSpPr/>
            <p:nvPr>
              <p:custDataLst>
                <p:tags r:id="rId24"/>
              </p:custDataLst>
            </p:nvPr>
          </p:nvSpPr>
          <p:spPr>
            <a:xfrm>
              <a:off x="978" y="4442"/>
              <a:ext cx="1765"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2" name="组合 21"/>
          <p:cNvGrpSpPr/>
          <p:nvPr>
            <p:custDataLst>
              <p:tags r:id="rId25"/>
            </p:custDataLst>
          </p:nvPr>
        </p:nvGrpSpPr>
        <p:grpSpPr>
          <a:xfrm>
            <a:off x="5185410" y="6392545"/>
            <a:ext cx="3070225" cy="401955"/>
            <a:chOff x="8166" y="10067"/>
            <a:chExt cx="4835" cy="633"/>
          </a:xfrm>
        </p:grpSpPr>
        <p:sp>
          <p:nvSpPr>
            <p:cNvPr id="19" name="文本框 18"/>
            <p:cNvSpPr txBox="1"/>
            <p:nvPr>
              <p:custDataLst>
                <p:tags r:id="rId26"/>
              </p:custDataLst>
            </p:nvPr>
          </p:nvSpPr>
          <p:spPr>
            <a:xfrm>
              <a:off x="9490" y="10170"/>
              <a:ext cx="2927" cy="531"/>
            </a:xfrm>
            <a:prstGeom prst="rect">
              <a:avLst/>
            </a:prstGeom>
          </p:spPr>
          <p:txBody>
            <a:bodyPr wrap="square">
              <a:spAutoFit/>
            </a:bodyPr>
            <a:lstStyle/>
            <a:p>
              <a:pPr marL="0" indent="0" algn="just" defTabSz="266700">
                <a:spcBef>
                  <a:spcPct val="0"/>
                </a:spcBef>
                <a:spcAft>
                  <a:spcPct val="0"/>
                </a:spcAft>
              </a:pPr>
              <a:r>
                <a:rPr lang="zh-CN" altLang="en-US" sz="1600" b="1">
                  <a:solidFill>
                    <a:srgbClr val="FF0000"/>
                  </a:solidFill>
                  <a:latin typeface="微软雅黑" panose="020B0503020204020204" pitchFamily="34" charset="-122"/>
                  <a:ea typeface="微软雅黑" panose="020B0503020204020204" pitchFamily="34" charset="-122"/>
                </a:rPr>
                <a:t>提高细胞渗透压</a:t>
              </a:r>
              <a:endParaRPr lang="zh-CN" altLang="en-US" sz="1600" b="1">
                <a:solidFill>
                  <a:srgbClr val="FF0000"/>
                </a:solidFill>
                <a:latin typeface="微软雅黑" panose="020B0503020204020204" pitchFamily="34" charset="-122"/>
                <a:ea typeface="微软雅黑" panose="020B0503020204020204" pitchFamily="34" charset="-122"/>
              </a:endParaRPr>
            </a:p>
          </p:txBody>
        </p:sp>
        <p:cxnSp>
          <p:nvCxnSpPr>
            <p:cNvPr id="20" name="直接箭头连接符 19"/>
            <p:cNvCxnSpPr/>
            <p:nvPr>
              <p:custDataLst>
                <p:tags r:id="rId27"/>
              </p:custDataLst>
            </p:nvPr>
          </p:nvCxnSpPr>
          <p:spPr>
            <a:xfrm>
              <a:off x="8166" y="10067"/>
              <a:ext cx="1009" cy="245"/>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cxnSp>
          <p:nvCxnSpPr>
            <p:cNvPr id="21" name="直接箭头连接符 20"/>
            <p:cNvCxnSpPr/>
            <p:nvPr>
              <p:custDataLst>
                <p:tags r:id="rId28"/>
              </p:custDataLst>
            </p:nvPr>
          </p:nvCxnSpPr>
          <p:spPr>
            <a:xfrm flipV="1">
              <a:off x="11993" y="10170"/>
              <a:ext cx="1009" cy="292"/>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grpSp>
    </p:spTree>
    <p:custDataLst>
      <p:tags r:id="rId2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custDataLst>
              <p:tags r:id="rId1"/>
            </p:custDataLst>
          </p:nvPr>
        </p:nvGrpSpPr>
        <p:grpSpPr>
          <a:xfrm>
            <a:off x="86995" y="39370"/>
            <a:ext cx="5939155" cy="1231265"/>
            <a:chOff x="151" y="295"/>
            <a:chExt cx="9353" cy="1939"/>
          </a:xfrm>
        </p:grpSpPr>
        <p:grpSp>
          <p:nvGrpSpPr>
            <p:cNvPr id="11" name="组合 10"/>
            <p:cNvGrpSpPr/>
            <p:nvPr>
              <p:custDataLst>
                <p:tags r:id="rId2"/>
              </p:custDataLst>
            </p:nvPr>
          </p:nvGrpSpPr>
          <p:grpSpPr>
            <a:xfrm>
              <a:off x="249" y="295"/>
              <a:ext cx="7472" cy="958"/>
              <a:chOff x="587375" y="935320"/>
              <a:chExt cx="4744720" cy="608404"/>
            </a:xfrm>
          </p:grpSpPr>
          <p:sp>
            <p:nvSpPr>
              <p:cNvPr id="215" name="任意多边形: 形状 17"/>
              <p:cNvSpPr/>
              <p:nvPr>
                <p:custDataLst>
                  <p:tags r:id="rId3"/>
                </p:custDataLst>
              </p:nvPr>
            </p:nvSpPr>
            <p:spPr>
              <a:xfrm rot="5400000">
                <a:off x="3164191" y="-625490"/>
                <a:ext cx="441988" cy="377761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4"/>
                </p:custDataLst>
              </p:nvPr>
            </p:nvSpPr>
            <p:spPr>
              <a:xfrm>
                <a:off x="2369185" y="935320"/>
                <a:ext cx="2962910" cy="570901"/>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细胞中的无机物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6"/>
                </p:custDataLst>
              </p:nvPr>
            </p:nvSpPr>
            <p:spPr>
              <a:xfrm>
                <a:off x="1658197" y="972823"/>
                <a:ext cx="1179830" cy="570901"/>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225" name="文本框 224"/>
            <p:cNvSpPr txBox="1"/>
            <p:nvPr>
              <p:custDataLst>
                <p:tags r:id="rId7"/>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rgbClr val="4874CB"/>
                  </a:solidFill>
                  <a:highlight>
                    <a:srgbClr val="C0C0C0"/>
                  </a:highlight>
                  <a:ea typeface="微软雅黑" panose="020B0503020204020204" pitchFamily="34" charset="-122"/>
                </a:rPr>
                <a:t>考向2   无机盐的存在形式及作用</a:t>
              </a:r>
              <a:endParaRPr sz="2400" b="1">
                <a:solidFill>
                  <a:srgbClr val="4874CB"/>
                </a:solidFill>
                <a:highlight>
                  <a:srgbClr val="C0C0C0"/>
                </a:highlight>
                <a:ea typeface="微软雅黑" panose="020B0503020204020204" pitchFamily="34" charset="-122"/>
              </a:endParaRPr>
            </a:p>
          </p:txBody>
        </p:sp>
      </p:grpSp>
      <p:pic>
        <p:nvPicPr>
          <p:cNvPr id="17" name="图片 16"/>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tretch>
            <a:fillRect/>
          </a:stretch>
        </p:blipFill>
        <p:spPr>
          <a:xfrm>
            <a:off x="661670" y="76835"/>
            <a:ext cx="456565" cy="456565"/>
          </a:xfrm>
          <a:prstGeom prst="rect">
            <a:avLst/>
          </a:prstGeom>
        </p:spPr>
      </p:pic>
      <p:sp>
        <p:nvSpPr>
          <p:cNvPr id="2" name="文本框 1"/>
          <p:cNvSpPr txBox="1"/>
          <p:nvPr>
            <p:custDataLst>
              <p:tags r:id="rId11"/>
            </p:custDataLst>
          </p:nvPr>
        </p:nvSpPr>
        <p:spPr>
          <a:xfrm>
            <a:off x="321310" y="1767840"/>
            <a:ext cx="11431905" cy="3322955"/>
          </a:xfrm>
          <a:prstGeom prst="rect">
            <a:avLst/>
          </a:prstGeom>
        </p:spPr>
        <p:txBody>
          <a:bodyPr wrap="square">
            <a:spAutoFit/>
          </a:bodyPr>
          <a:lstStyle/>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广东</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一模）下列有关物质结构和功能的叙述正确的是（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．胰蛋白酶属于蛋白质，能被自身所分解</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．如果某个动物血液中钙盐的含量太高，会出现抽搐等症状</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．镁是合成类胡萝卜素的原料</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．每一种</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tRNA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只能识别并运载一种氨基酸</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4" name="文本框 3"/>
          <p:cNvSpPr txBox="1"/>
          <p:nvPr>
            <p:custDataLst>
              <p:tags r:id="rId12"/>
            </p:custDataLst>
          </p:nvPr>
        </p:nvSpPr>
        <p:spPr>
          <a:xfrm>
            <a:off x="10991850" y="190627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14" name="组合 13"/>
          <p:cNvGrpSpPr/>
          <p:nvPr>
            <p:custDataLst>
              <p:tags r:id="rId13"/>
            </p:custDataLst>
          </p:nvPr>
        </p:nvGrpSpPr>
        <p:grpSpPr>
          <a:xfrm>
            <a:off x="4657725" y="2431415"/>
            <a:ext cx="7550150" cy="829945"/>
            <a:chOff x="3646" y="1895"/>
            <a:chExt cx="11890" cy="1307"/>
          </a:xfrm>
        </p:grpSpPr>
        <p:cxnSp>
          <p:nvCxnSpPr>
            <p:cNvPr id="15" name="曲线连接符 14"/>
            <p:cNvCxnSpPr/>
            <p:nvPr>
              <p:custDataLst>
                <p:tags r:id="rId14"/>
              </p:custDataLst>
            </p:nvPr>
          </p:nvCxnSpPr>
          <p:spPr>
            <a:xfrm flipV="1">
              <a:off x="7779" y="2181"/>
              <a:ext cx="726" cy="247"/>
            </a:xfrm>
            <a:prstGeom prst="curvedConnector3">
              <a:avLst>
                <a:gd name="adj1" fmla="val 5013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6" name="矩形 15"/>
            <p:cNvSpPr/>
            <p:nvPr>
              <p:custDataLst>
                <p:tags r:id="rId15"/>
              </p:custDataLst>
            </p:nvPr>
          </p:nvSpPr>
          <p:spPr>
            <a:xfrm>
              <a:off x="8560" y="1895"/>
              <a:ext cx="6976"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胰蛋白酶属于蛋白质，但不能被自身所分解</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16"/>
              </p:custDataLst>
            </p:nvPr>
          </p:nvSpPr>
          <p:spPr>
            <a:xfrm>
              <a:off x="3646" y="2181"/>
              <a:ext cx="4133"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custDataLst>
              <p:tags r:id="rId17"/>
            </p:custDataLst>
          </p:nvPr>
        </p:nvGrpSpPr>
        <p:grpSpPr>
          <a:xfrm>
            <a:off x="4434205" y="3223895"/>
            <a:ext cx="7653020" cy="1259840"/>
            <a:chOff x="3484" y="1218"/>
            <a:chExt cx="12052" cy="1984"/>
          </a:xfrm>
        </p:grpSpPr>
        <p:cxnSp>
          <p:nvCxnSpPr>
            <p:cNvPr id="5" name="曲线连接符 4"/>
            <p:cNvCxnSpPr/>
            <p:nvPr>
              <p:custDataLst>
                <p:tags r:id="rId18"/>
              </p:custDataLst>
            </p:nvPr>
          </p:nvCxnSpPr>
          <p:spPr>
            <a:xfrm>
              <a:off x="7131" y="1992"/>
              <a:ext cx="1470" cy="215"/>
            </a:xfrm>
            <a:prstGeom prst="curvedConnector3">
              <a:avLst>
                <a:gd name="adj1" fmla="val 5006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6" name="矩形 5"/>
            <p:cNvSpPr/>
            <p:nvPr>
              <p:custDataLst>
                <p:tags r:id="rId19"/>
              </p:custDataLst>
            </p:nvPr>
          </p:nvSpPr>
          <p:spPr>
            <a:xfrm>
              <a:off x="8560" y="1895"/>
              <a:ext cx="6976"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钙盐的含量太低，会出现抽搐等症状，太高是肌无力。</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 name="圆角矩形 6"/>
            <p:cNvSpPr/>
            <p:nvPr>
              <p:custDataLst>
                <p:tags r:id="rId20"/>
              </p:custDataLst>
            </p:nvPr>
          </p:nvSpPr>
          <p:spPr>
            <a:xfrm>
              <a:off x="3484" y="1218"/>
              <a:ext cx="3873"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p:custDataLst>
              <p:tags r:id="rId21"/>
            </p:custDataLst>
          </p:nvPr>
        </p:nvGrpSpPr>
        <p:grpSpPr>
          <a:xfrm>
            <a:off x="86995" y="3889375"/>
            <a:ext cx="4429760" cy="843915"/>
            <a:chOff x="-824" y="2181"/>
            <a:chExt cx="6976" cy="1329"/>
          </a:xfrm>
        </p:grpSpPr>
        <p:cxnSp>
          <p:nvCxnSpPr>
            <p:cNvPr id="12" name="曲线连接符 11"/>
            <p:cNvCxnSpPr/>
            <p:nvPr>
              <p:custDataLst>
                <p:tags r:id="rId22"/>
              </p:custDataLst>
            </p:nvPr>
          </p:nvCxnSpPr>
          <p:spPr>
            <a:xfrm rot="10800000" flipV="1">
              <a:off x="4388" y="2915"/>
              <a:ext cx="1657" cy="201"/>
            </a:xfrm>
            <a:prstGeom prst="curvedConnector3">
              <a:avLst>
                <a:gd name="adj1" fmla="val 4997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3" name="矩形 12"/>
            <p:cNvSpPr/>
            <p:nvPr>
              <p:custDataLst>
                <p:tags r:id="rId23"/>
              </p:custDataLst>
            </p:nvPr>
          </p:nvSpPr>
          <p:spPr>
            <a:xfrm>
              <a:off x="-824" y="2785"/>
              <a:ext cx="6976" cy="72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镁是合成叶绿素的原料</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9" name="圆角矩形 18"/>
            <p:cNvSpPr/>
            <p:nvPr>
              <p:custDataLst>
                <p:tags r:id="rId24"/>
              </p:custDataLst>
            </p:nvPr>
          </p:nvSpPr>
          <p:spPr>
            <a:xfrm>
              <a:off x="3646" y="2181"/>
              <a:ext cx="2399"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文本框 19"/>
          <p:cNvSpPr txBox="1"/>
          <p:nvPr>
            <p:custDataLst>
              <p:tags r:id="rId25"/>
            </p:custDataLst>
          </p:nvPr>
        </p:nvSpPr>
        <p:spPr>
          <a:xfrm>
            <a:off x="1813560" y="4985385"/>
            <a:ext cx="3080385" cy="460375"/>
          </a:xfrm>
          <a:prstGeom prst="rect">
            <a:avLst/>
          </a:prstGeom>
        </p:spPr>
        <p:txBody>
          <a:bodyPr wrap="square">
            <a:spAutoFit/>
          </a:bodyPr>
          <a:lstStyle/>
          <a:p>
            <a:pPr marL="0" indent="0" algn="just" defTabSz="266700">
              <a:spcBef>
                <a:spcPct val="0"/>
              </a:spcBef>
              <a:spcAft>
                <a:spcPct val="0"/>
              </a:spcAft>
            </a:pP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tRNA</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具有专一性</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Tree>
    <p:custDataLst>
      <p:tags r:id="rId2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01  </a:t>
            </a:r>
            <a:r>
              <a:rPr lang="zh-CN"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考情</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解码</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考点定标</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5" name="椭圆 4"/>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2"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86995" y="39370"/>
            <a:ext cx="5938520" cy="1230630"/>
            <a:chOff x="137" y="62"/>
            <a:chExt cx="9352" cy="1938"/>
          </a:xfrm>
        </p:grpSpPr>
        <p:grpSp>
          <p:nvGrpSpPr>
            <p:cNvPr id="10" name="组合 9"/>
            <p:cNvGrpSpPr/>
            <p:nvPr>
              <p:custDataLst>
                <p:tags r:id="rId2"/>
              </p:custDataLst>
            </p:nvPr>
          </p:nvGrpSpPr>
          <p:grpSpPr>
            <a:xfrm>
              <a:off x="137" y="62"/>
              <a:ext cx="9353" cy="1939"/>
              <a:chOff x="151" y="295"/>
              <a:chExt cx="9353" cy="1939"/>
            </a:xfrm>
          </p:grpSpPr>
          <p:grpSp>
            <p:nvGrpSpPr>
              <p:cNvPr id="11" name="组合 10"/>
              <p:cNvGrpSpPr/>
              <p:nvPr>
                <p:custDataLst>
                  <p:tags r:id="rId3"/>
                </p:custDataLst>
              </p:nvPr>
            </p:nvGrpSpPr>
            <p:grpSpPr>
              <a:xfrm>
                <a:off x="249" y="295"/>
                <a:ext cx="7472" cy="958"/>
                <a:chOff x="587375" y="935320"/>
                <a:chExt cx="4744720" cy="608404"/>
              </a:xfrm>
            </p:grpSpPr>
            <p:sp>
              <p:nvSpPr>
                <p:cNvPr id="215" name="任意多边形: 形状 17"/>
                <p:cNvSpPr/>
                <p:nvPr>
                  <p:custDataLst>
                    <p:tags r:id="rId4"/>
                  </p:custDataLst>
                </p:nvPr>
              </p:nvSpPr>
              <p:spPr>
                <a:xfrm rot="5400000">
                  <a:off x="3164191" y="-625490"/>
                  <a:ext cx="441988" cy="377761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369185" y="935320"/>
                  <a:ext cx="2962910" cy="570901"/>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细胞中的无机物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658197" y="972823"/>
                  <a:ext cx="1179830" cy="570901"/>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考点二</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225" name="文本框 224"/>
              <p:cNvSpPr txBox="1"/>
              <p:nvPr>
                <p:custDataLst>
                  <p:tags r:id="rId8"/>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sz="2400" b="1">
                    <a:solidFill>
                      <a:srgbClr val="4874CB"/>
                    </a:solidFill>
                    <a:highlight>
                      <a:srgbClr val="C0C0C0"/>
                    </a:highlight>
                    <a:ea typeface="微软雅黑" panose="020B0503020204020204" pitchFamily="34" charset="-122"/>
                  </a:rPr>
                  <a:t>考向2   无机盐的存在形式及作用</a:t>
                </a:r>
                <a:endParaRPr sz="2400" b="1">
                  <a:solidFill>
                    <a:srgbClr val="4874CB"/>
                  </a:solidFill>
                  <a:highlight>
                    <a:srgbClr val="C0C0C0"/>
                  </a:highlight>
                  <a:ea typeface="微软雅黑" panose="020B0503020204020204" pitchFamily="34" charset="-122"/>
                </a:endParaRPr>
              </a:p>
            </p:txBody>
          </p:sp>
        </p:grpSp>
        <p:pic>
          <p:nvPicPr>
            <p:cNvPr id="17" name="图片 16" descr="32303137373532353b32303137393931383bc9faceefcfd4cea2beb5cfb8b0fb"/>
            <p:cNvPicPr>
              <a:picLocks noChangeAspect="1"/>
            </p:cNvPicPr>
            <p:nvPr>
              <p:custDataLst>
                <p:tags r:id="rId9"/>
              </p:custDataLst>
            </p:nvPr>
          </p:nvPicPr>
          <p:blipFill>
            <a:blip r:embed="rId10">
              <a:extLst>
                <a:ext uri="{96DAC541-7B7A-43D3-8B79-37D633B846F1}">
                  <asvg:svgBlip xmlns:asvg="http://schemas.microsoft.com/office/drawing/2016/SVG/main" r:embed="rId11"/>
                </a:ext>
              </a:extLst>
            </a:blip>
            <a:stretch>
              <a:fillRect/>
            </a:stretch>
          </p:blipFill>
          <p:spPr>
            <a:xfrm>
              <a:off x="1122" y="121"/>
              <a:ext cx="719" cy="719"/>
            </a:xfrm>
            <a:prstGeom prst="rect">
              <a:avLst/>
            </a:prstGeom>
          </p:spPr>
        </p:pic>
      </p:grpSp>
      <p:sp>
        <p:nvSpPr>
          <p:cNvPr id="3" name="文本框 2"/>
          <p:cNvSpPr txBox="1"/>
          <p:nvPr>
            <p:custDataLst>
              <p:tags r:id="rId12"/>
            </p:custDataLst>
          </p:nvPr>
        </p:nvSpPr>
        <p:spPr>
          <a:xfrm>
            <a:off x="385445" y="1472565"/>
            <a:ext cx="11173460" cy="5262245"/>
          </a:xfrm>
          <a:prstGeom prst="rect">
            <a:avLst/>
          </a:prstGeom>
        </p:spPr>
        <p:txBody>
          <a:bodyPr wrap="square">
            <a:spAutoFit/>
          </a:bodyPr>
          <a:lstStyle/>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广东广州</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一模）哺乳动物的巨噬细胞吞噬、降解衰老的红细胞，获得的</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Fe</a:t>
            </a:r>
            <a:r>
              <a:rPr lang="en-US" altLang="zh-CN" sz="2800" baseline="300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通过膜上的铁输出蛋白（</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FPN</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）进入血液，用于骨髓生成新的红细胞。肝脏分泌的铁调素可靶向降解</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FPN</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。炎症可以促进铁调素的合成。下列叙述错误的是（</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．由</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Fe</a:t>
            </a:r>
            <a:r>
              <a:rPr lang="en-US" altLang="zh-CN" sz="2800" baseline="300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参与构成的血红蛋白具有运输功能</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．衰老的红细胞被吞噬需要膜蛋白的参与</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．敲除铁调素编码基因，巨噬细胞会出现铁积累</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19050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．长期炎症可能会减少红细胞生成，进而导致贫血</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4" name="文本框 3"/>
          <p:cNvSpPr txBox="1"/>
          <p:nvPr>
            <p:custDataLst>
              <p:tags r:id="rId13"/>
            </p:custDataLst>
          </p:nvPr>
        </p:nvSpPr>
        <p:spPr>
          <a:xfrm>
            <a:off x="6447155" y="350710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14" name="组合 13"/>
          <p:cNvGrpSpPr/>
          <p:nvPr>
            <p:custDataLst>
              <p:tags r:id="rId14"/>
            </p:custDataLst>
          </p:nvPr>
        </p:nvGrpSpPr>
        <p:grpSpPr>
          <a:xfrm>
            <a:off x="4836160" y="3429000"/>
            <a:ext cx="7391400" cy="2563495"/>
            <a:chOff x="3646" y="-1235"/>
            <a:chExt cx="11640" cy="4037"/>
          </a:xfrm>
        </p:grpSpPr>
        <p:cxnSp>
          <p:nvCxnSpPr>
            <p:cNvPr id="15" name="曲线连接符 14"/>
            <p:cNvCxnSpPr/>
            <p:nvPr>
              <p:custDataLst>
                <p:tags r:id="rId15"/>
              </p:custDataLst>
            </p:nvPr>
          </p:nvCxnSpPr>
          <p:spPr>
            <a:xfrm flipV="1">
              <a:off x="7346" y="1334"/>
              <a:ext cx="762" cy="606"/>
            </a:xfrm>
            <a:prstGeom prst="curvedConnector3">
              <a:avLst>
                <a:gd name="adj1" fmla="val 5013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6" name="矩形 15"/>
            <p:cNvSpPr/>
            <p:nvPr>
              <p:custDataLst>
                <p:tags r:id="rId16"/>
              </p:custDataLst>
            </p:nvPr>
          </p:nvSpPr>
          <p:spPr>
            <a:xfrm>
              <a:off x="8072" y="-1235"/>
              <a:ext cx="7214" cy="3052"/>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巨噬细胞中</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Fe</a:t>
              </a:r>
              <a:r>
                <a:rPr lang="en-US" altLang="zh-CN" sz="2000" b="1" kern="1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的输出需要转运蛋白</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FPN</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的参与，肝脏分泌的铁调素可靶向降解</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FPN</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，敲除铁调素的编码基因，抑制了肝脏合成分泌铁调素，</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FPN</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不再被铁调素降解，巨噬细胞中的</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Fe</a:t>
              </a:r>
              <a:r>
                <a:rPr lang="en-US" altLang="zh-CN" sz="2000" b="1" kern="1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输出不会受抑制，胞内不会出现铁积累</a:t>
              </a:r>
              <a:endPar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17"/>
              </p:custDataLst>
            </p:nvPr>
          </p:nvSpPr>
          <p:spPr>
            <a:xfrm>
              <a:off x="3646" y="2067"/>
              <a:ext cx="5693"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1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p:cNvGrpSpPr/>
          <p:nvPr>
            <p:custDataLst>
              <p:tags r:id="rId1"/>
            </p:custDataLst>
          </p:nvPr>
        </p:nvGrpSpPr>
        <p:grpSpPr>
          <a:xfrm>
            <a:off x="400050" y="3555365"/>
            <a:ext cx="5749925" cy="769620"/>
            <a:chOff x="630" y="5287"/>
            <a:chExt cx="9055" cy="1212"/>
          </a:xfrm>
        </p:grpSpPr>
        <p:grpSp>
          <p:nvGrpSpPr>
            <p:cNvPr id="17" name="组合 16"/>
            <p:cNvGrpSpPr/>
            <p:nvPr>
              <p:custDataLst>
                <p:tags r:id="rId2"/>
              </p:custDataLst>
            </p:nvPr>
          </p:nvGrpSpPr>
          <p:grpSpPr>
            <a:xfrm>
              <a:off x="630" y="5287"/>
              <a:ext cx="7154" cy="725"/>
              <a:chOff x="630" y="5287"/>
              <a:chExt cx="7154" cy="725"/>
            </a:xfrm>
          </p:grpSpPr>
          <p:sp>
            <p:nvSpPr>
              <p:cNvPr id="2190" name="Text Box 12"/>
              <p:cNvSpPr/>
              <p:nvPr>
                <p:custDataLst>
                  <p:tags r:id="rId3"/>
                </p:custDataLst>
              </p:nvPr>
            </p:nvSpPr>
            <p:spPr>
              <a:xfrm>
                <a:off x="630" y="5287"/>
                <a:ext cx="6687" cy="725"/>
              </a:xfrm>
              <a:prstGeom prst="rect">
                <a:avLst/>
              </a:prstGeom>
              <a:noFill/>
              <a:ln w="9525">
                <a:noFill/>
              </a:ln>
            </p:spPr>
            <p:txBody>
              <a:bodyPr wrap="square" anchor="t"/>
              <a:lstStyle/>
              <a:p>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②脂肪</a:t>
                </a:r>
                <a:r>
                  <a:rPr lang="zh-CN"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b="1">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2191" name="Line 13"/>
              <p:cNvCxnSpPr/>
              <p:nvPr>
                <p:custDataLst>
                  <p:tags r:id="rId4"/>
                </p:custDataLst>
              </p:nvPr>
            </p:nvCxnSpPr>
            <p:spPr>
              <a:xfrm>
                <a:off x="6100" y="5848"/>
                <a:ext cx="1684" cy="12"/>
              </a:xfrm>
              <a:prstGeom prst="line">
                <a:avLst/>
              </a:prstGeom>
              <a:ln w="57150" cap="flat" cmpd="sng">
                <a:solidFill>
                  <a:schemeClr val="tx1"/>
                </a:solidFill>
                <a:prstDash val="solid"/>
                <a:round/>
                <a:headEnd type="none" w="med" len="med"/>
                <a:tailEnd type="triangle" w="med" len="med"/>
              </a:ln>
            </p:spPr>
          </p:cxnSp>
        </p:grpSp>
        <p:cxnSp>
          <p:nvCxnSpPr>
            <p:cNvPr id="20" name="直接连接符 19"/>
            <p:cNvCxnSpPr/>
            <p:nvPr>
              <p:custDataLst>
                <p:tags r:id="rId5"/>
              </p:custDataLst>
            </p:nvPr>
          </p:nvCxnSpPr>
          <p:spPr>
            <a:xfrm>
              <a:off x="3377" y="6333"/>
              <a:ext cx="1901" cy="1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6"/>
              </p:custDataLst>
            </p:nvPr>
          </p:nvCxnSpPr>
          <p:spPr>
            <a:xfrm>
              <a:off x="7784" y="6482"/>
              <a:ext cx="1901" cy="1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193" name="TextBox 15"/>
          <p:cNvSpPr/>
          <p:nvPr>
            <p:custDataLst>
              <p:tags r:id="rId7"/>
            </p:custDataLst>
          </p:nvPr>
        </p:nvSpPr>
        <p:spPr>
          <a:xfrm>
            <a:off x="3803015" y="2277110"/>
            <a:ext cx="985520" cy="1041400"/>
          </a:xfrm>
          <a:prstGeom prst="rect">
            <a:avLst/>
          </a:prstGeom>
          <a:noFill/>
          <a:ln w="9525">
            <a:noFill/>
          </a:ln>
        </p:spPr>
        <p:txBody>
          <a:bodyPr wrap="square" anchor="t"/>
          <a:lstStyle/>
          <a:p>
            <a:r>
              <a:rPr lang="zh-CN" altLang="zh-CN" sz="2800" b="1">
                <a:solidFill>
                  <a:srgbClr val="002060"/>
                </a:solidFill>
                <a:latin typeface="微软雅黑" panose="020B0503020204020204" pitchFamily="34" charset="-122"/>
                <a:ea typeface="微软雅黑" panose="020B0503020204020204" pitchFamily="34" charset="-122"/>
              </a:rPr>
              <a:t>水浴</a:t>
            </a:r>
            <a:r>
              <a:rPr lang="zh-CN" altLang="en-US" sz="2800" b="1">
                <a:solidFill>
                  <a:srgbClr val="002060"/>
                </a:solidFill>
                <a:latin typeface="微软雅黑" panose="020B0503020204020204" pitchFamily="34" charset="-122"/>
                <a:ea typeface="微软雅黑" panose="020B0503020204020204" pitchFamily="34" charset="-122"/>
              </a:rPr>
              <a:t>加热</a:t>
            </a:r>
            <a:endParaRPr lang="zh-CN" altLang="en-US" sz="2800" b="1">
              <a:solidFill>
                <a:srgbClr val="002060"/>
              </a:solidFill>
              <a:latin typeface="微软雅黑" panose="020B0503020204020204" pitchFamily="34" charset="-122"/>
              <a:ea typeface="微软雅黑" panose="020B0503020204020204" pitchFamily="34" charset="-122"/>
            </a:endParaRPr>
          </a:p>
        </p:txBody>
      </p:sp>
      <p:sp>
        <p:nvSpPr>
          <p:cNvPr id="2194" name="文本框 22"/>
          <p:cNvSpPr/>
          <p:nvPr>
            <p:custDataLst>
              <p:tags r:id="rId8"/>
            </p:custDataLst>
          </p:nvPr>
        </p:nvSpPr>
        <p:spPr>
          <a:xfrm>
            <a:off x="4942840" y="2496820"/>
            <a:ext cx="1926590" cy="631825"/>
          </a:xfrm>
          <a:prstGeom prst="rect">
            <a:avLst/>
          </a:prstGeom>
          <a:noFill/>
          <a:ln w="9525">
            <a:noFill/>
          </a:ln>
        </p:spPr>
        <p:txBody>
          <a:bodyPr wrap="none" anchor="t"/>
          <a:lstStyle/>
          <a:p>
            <a:r>
              <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rPr>
              <a:t>砖红色沉淀</a:t>
            </a:r>
            <a:endPar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endParaRPr>
          </a:p>
        </p:txBody>
      </p:sp>
      <p:sp>
        <p:nvSpPr>
          <p:cNvPr id="2195" name="文本框 23"/>
          <p:cNvSpPr/>
          <p:nvPr>
            <p:custDataLst>
              <p:tags r:id="rId9"/>
            </p:custDataLst>
          </p:nvPr>
        </p:nvSpPr>
        <p:spPr>
          <a:xfrm>
            <a:off x="4990465" y="3621405"/>
            <a:ext cx="1541780" cy="460375"/>
          </a:xfrm>
          <a:prstGeom prst="rect">
            <a:avLst/>
          </a:prstGeom>
          <a:noFill/>
          <a:ln w="9525">
            <a:noFill/>
          </a:ln>
        </p:spPr>
        <p:txBody>
          <a:bodyPr wrap="none" anchor="t"/>
          <a:lstStyle/>
          <a:p>
            <a:r>
              <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rPr>
              <a:t>橘黄色</a:t>
            </a:r>
            <a:endPar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endParaRPr>
          </a:p>
        </p:txBody>
      </p:sp>
      <p:sp>
        <p:nvSpPr>
          <p:cNvPr id="2196" name="文本框 24"/>
          <p:cNvSpPr/>
          <p:nvPr>
            <p:custDataLst>
              <p:tags r:id="rId10"/>
            </p:custDataLst>
          </p:nvPr>
        </p:nvSpPr>
        <p:spPr>
          <a:xfrm>
            <a:off x="5226685" y="4803140"/>
            <a:ext cx="1001395" cy="460375"/>
          </a:xfrm>
          <a:prstGeom prst="rect">
            <a:avLst/>
          </a:prstGeom>
          <a:noFill/>
          <a:ln w="9525">
            <a:noFill/>
          </a:ln>
        </p:spPr>
        <p:txBody>
          <a:bodyPr wrap="none" anchor="t"/>
          <a:lstStyle/>
          <a:p>
            <a:r>
              <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rPr>
              <a:t>紫色</a:t>
            </a:r>
            <a:endPar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endParaRPr>
          </a:p>
        </p:txBody>
      </p:sp>
      <p:pic>
        <p:nvPicPr>
          <p:cNvPr id="2198" name="图片 26"/>
          <p:cNvPicPr>
            <a:picLocks noChangeAspect="1"/>
          </p:cNvPicPr>
          <p:nvPr>
            <p:custDataLst>
              <p:tags r:id="rId11"/>
            </p:custDataLst>
          </p:nvPr>
        </p:nvPicPr>
        <p:blipFill>
          <a:blip r:embed="rId12"/>
          <a:stretch>
            <a:fillRect/>
          </a:stretch>
        </p:blipFill>
        <p:spPr>
          <a:xfrm>
            <a:off x="6962775" y="2277110"/>
            <a:ext cx="2702560" cy="4224655"/>
          </a:xfrm>
          <a:prstGeom prst="rect">
            <a:avLst/>
          </a:prstGeom>
          <a:noFill/>
          <a:ln w="9525">
            <a:noFill/>
          </a:ln>
        </p:spPr>
      </p:pic>
      <p:pic>
        <p:nvPicPr>
          <p:cNvPr id="2199" name="图片 27"/>
          <p:cNvPicPr>
            <a:picLocks noChangeAspect="1"/>
          </p:cNvPicPr>
          <p:nvPr>
            <p:custDataLst>
              <p:tags r:id="rId13"/>
            </p:custDataLst>
          </p:nvPr>
        </p:nvPicPr>
        <p:blipFill>
          <a:blip r:embed="rId14"/>
          <a:stretch>
            <a:fillRect/>
          </a:stretch>
        </p:blipFill>
        <p:spPr>
          <a:xfrm>
            <a:off x="9585960" y="2137410"/>
            <a:ext cx="2289175" cy="3983990"/>
          </a:xfrm>
          <a:prstGeom prst="rect">
            <a:avLst/>
          </a:prstGeom>
          <a:noFill/>
          <a:ln w="9525">
            <a:noFill/>
          </a:ln>
        </p:spPr>
      </p:pic>
      <p:sp>
        <p:nvSpPr>
          <p:cNvPr id="10" name="矩形 9"/>
          <p:cNvSpPr/>
          <p:nvPr>
            <p:custDataLst>
              <p:tags r:id="rId15"/>
            </p:custDataLst>
          </p:nvPr>
        </p:nvSpPr>
        <p:spPr>
          <a:xfrm>
            <a:off x="422275" y="1109980"/>
            <a:ext cx="3451225" cy="706755"/>
          </a:xfrm>
          <a:prstGeom prst="rect">
            <a:avLst/>
          </a:prstGeom>
          <a:noFill/>
          <a:ln>
            <a:noFill/>
          </a:ln>
        </p:spPr>
        <p:txBody>
          <a:bodyPr wrap="square" rtlCol="0" anchor="t">
            <a:spAutoFit/>
          </a:bodyPr>
          <a:lstStyle/>
          <a:p>
            <a:pPr algn="ctr"/>
            <a:r>
              <a:rPr lang="en-US" altLang="zh-CN" sz="4000" b="1">
                <a:gradFill>
                  <a:gsLst>
                    <a:gs pos="0">
                      <a:srgbClr val="D9717D"/>
                    </a:gs>
                    <a:gs pos="100000">
                      <a:srgbClr val="E32E37"/>
                    </a:gs>
                  </a:gsLst>
                  <a:lin scaled="1"/>
                </a:gradFill>
                <a:effectLst>
                  <a:outerShdw blurRad="38100" dist="19050" dir="2700000" algn="tl" rotWithShape="0">
                    <a:schemeClr val="dk1">
                      <a:alpha val="40000"/>
                    </a:schemeClr>
                  </a:outerShdw>
                </a:effectLst>
              </a:rPr>
              <a:t>1.</a:t>
            </a:r>
            <a:r>
              <a:rPr lang="zh-CN" altLang="en-US" sz="4000" b="1">
                <a:gradFill>
                  <a:gsLst>
                    <a:gs pos="0">
                      <a:srgbClr val="D9717D"/>
                    </a:gs>
                    <a:gs pos="100000">
                      <a:srgbClr val="E32E37"/>
                    </a:gs>
                  </a:gsLst>
                  <a:lin scaled="1"/>
                </a:gradFill>
                <a:effectLst>
                  <a:outerShdw blurRad="38100" dist="19050" dir="2700000" algn="tl" rotWithShape="0">
                    <a:schemeClr val="dk1">
                      <a:alpha val="40000"/>
                    </a:schemeClr>
                  </a:outerShdw>
                </a:effectLst>
              </a:rPr>
              <a:t>实验原理</a:t>
            </a:r>
            <a:endParaRPr lang="zh-CN" altLang="en-US" sz="4000" b="1">
              <a:gradFill>
                <a:gsLst>
                  <a:gs pos="0">
                    <a:srgbClr val="D9717D"/>
                  </a:gs>
                  <a:gs pos="100000">
                    <a:srgbClr val="E32E37"/>
                  </a:gs>
                </a:gsLst>
                <a:lin scaled="1"/>
              </a:gradFill>
              <a:effectLst>
                <a:outerShdw blurRad="38100" dist="19050" dir="2700000" algn="tl" rotWithShape="0">
                  <a:schemeClr val="dk1">
                    <a:alpha val="40000"/>
                  </a:schemeClr>
                </a:outerShdw>
              </a:effectLst>
            </a:endParaRPr>
          </a:p>
        </p:txBody>
      </p:sp>
      <p:sp>
        <p:nvSpPr>
          <p:cNvPr id="16" name="文本框 15"/>
          <p:cNvSpPr txBox="1"/>
          <p:nvPr>
            <p:custDataLst>
              <p:tags r:id="rId16"/>
            </p:custDataLst>
          </p:nvPr>
        </p:nvSpPr>
        <p:spPr>
          <a:xfrm>
            <a:off x="1883410" y="3559810"/>
            <a:ext cx="2226310" cy="521970"/>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苏丹</a:t>
            </a:r>
            <a:r>
              <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Ⅲ染液</a:t>
            </a:r>
            <a:endPar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26" name="组合 25"/>
          <p:cNvGrpSpPr/>
          <p:nvPr>
            <p:custDataLst>
              <p:tags r:id="rId17"/>
            </p:custDataLst>
          </p:nvPr>
        </p:nvGrpSpPr>
        <p:grpSpPr>
          <a:xfrm>
            <a:off x="400050" y="2418715"/>
            <a:ext cx="5937885" cy="709295"/>
            <a:chOff x="630" y="3809"/>
            <a:chExt cx="9351" cy="1117"/>
          </a:xfrm>
        </p:grpSpPr>
        <p:grpSp>
          <p:nvGrpSpPr>
            <p:cNvPr id="14" name="组合 13"/>
            <p:cNvGrpSpPr/>
            <p:nvPr>
              <p:custDataLst>
                <p:tags r:id="rId18"/>
              </p:custDataLst>
            </p:nvPr>
          </p:nvGrpSpPr>
          <p:grpSpPr>
            <a:xfrm>
              <a:off x="630" y="3809"/>
              <a:ext cx="7007" cy="1036"/>
              <a:chOff x="630" y="3809"/>
              <a:chExt cx="7007" cy="1036"/>
            </a:xfrm>
          </p:grpSpPr>
          <p:sp>
            <p:nvSpPr>
              <p:cNvPr id="2187" name="Text Box 9"/>
              <p:cNvSpPr/>
              <p:nvPr>
                <p:custDataLst>
                  <p:tags r:id="rId19"/>
                </p:custDataLst>
              </p:nvPr>
            </p:nvSpPr>
            <p:spPr>
              <a:xfrm>
                <a:off x="630" y="3809"/>
                <a:ext cx="6000" cy="1037"/>
              </a:xfrm>
              <a:prstGeom prst="rect">
                <a:avLst/>
              </a:prstGeom>
              <a:noFill/>
              <a:ln w="9525">
                <a:noFill/>
              </a:ln>
            </p:spPr>
            <p:txBody>
              <a:bodyPr wrap="square" anchor="t"/>
              <a:lstStyle/>
              <a:p>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①还原糖</a:t>
                </a:r>
                <a:r>
                  <a:rPr lang="zh-CN"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                     </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2188" name="Line 10"/>
              <p:cNvCxnSpPr/>
              <p:nvPr>
                <p:custDataLst>
                  <p:tags r:id="rId20"/>
                </p:custDataLst>
              </p:nvPr>
            </p:nvCxnSpPr>
            <p:spPr>
              <a:xfrm>
                <a:off x="5765" y="4295"/>
                <a:ext cx="1872" cy="0"/>
              </a:xfrm>
              <a:prstGeom prst="line">
                <a:avLst/>
              </a:prstGeom>
              <a:ln w="57150" cap="flat" cmpd="sng">
                <a:solidFill>
                  <a:schemeClr val="tx1"/>
                </a:solidFill>
                <a:prstDash val="solid"/>
                <a:round/>
                <a:headEnd type="none" w="med" len="med"/>
                <a:tailEnd type="triangle" w="med" len="med"/>
              </a:ln>
            </p:spPr>
          </p:cxnSp>
        </p:grpSp>
        <p:cxnSp>
          <p:nvCxnSpPr>
            <p:cNvPr id="18" name="直接连接符 17"/>
            <p:cNvCxnSpPr/>
            <p:nvPr>
              <p:custDataLst>
                <p:tags r:id="rId21"/>
              </p:custDataLst>
            </p:nvPr>
          </p:nvCxnSpPr>
          <p:spPr>
            <a:xfrm>
              <a:off x="3666" y="4829"/>
              <a:ext cx="1901" cy="1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22"/>
              </p:custDataLst>
            </p:nvPr>
          </p:nvCxnSpPr>
          <p:spPr>
            <a:xfrm>
              <a:off x="8081" y="4910"/>
              <a:ext cx="1901" cy="1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24" name="组合 23"/>
          <p:cNvGrpSpPr/>
          <p:nvPr>
            <p:custDataLst>
              <p:tags r:id="rId23"/>
            </p:custDataLst>
          </p:nvPr>
        </p:nvGrpSpPr>
        <p:grpSpPr>
          <a:xfrm>
            <a:off x="400050" y="4647565"/>
            <a:ext cx="5828030" cy="722630"/>
            <a:chOff x="630" y="7319"/>
            <a:chExt cx="9178" cy="1138"/>
          </a:xfrm>
        </p:grpSpPr>
        <p:grpSp>
          <p:nvGrpSpPr>
            <p:cNvPr id="15" name="组合 14"/>
            <p:cNvGrpSpPr/>
            <p:nvPr>
              <p:custDataLst>
                <p:tags r:id="rId24"/>
              </p:custDataLst>
            </p:nvPr>
          </p:nvGrpSpPr>
          <p:grpSpPr>
            <a:xfrm>
              <a:off x="630" y="7319"/>
              <a:ext cx="8105" cy="970"/>
              <a:chOff x="367" y="5766"/>
              <a:chExt cx="8105" cy="970"/>
            </a:xfrm>
          </p:grpSpPr>
          <p:sp>
            <p:nvSpPr>
              <p:cNvPr id="2189" name="Text Box 11"/>
              <p:cNvSpPr/>
              <p:nvPr>
                <p:custDataLst>
                  <p:tags r:id="rId25"/>
                </p:custDataLst>
              </p:nvPr>
            </p:nvSpPr>
            <p:spPr>
              <a:xfrm>
                <a:off x="367" y="5766"/>
                <a:ext cx="8105" cy="970"/>
              </a:xfrm>
              <a:prstGeom prst="rect">
                <a:avLst/>
              </a:prstGeom>
              <a:noFill/>
              <a:ln w="9525">
                <a:noFill/>
              </a:ln>
            </p:spPr>
            <p:txBody>
              <a:bodyPr anchor="t"/>
              <a:lstStyle/>
              <a:p>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③蛋白质</a:t>
                </a:r>
                <a:r>
                  <a:rPr lang="zh-CN"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                 </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2192" name="Line 14"/>
              <p:cNvCxnSpPr/>
              <p:nvPr>
                <p:custDataLst>
                  <p:tags r:id="rId26"/>
                </p:custDataLst>
              </p:nvPr>
            </p:nvCxnSpPr>
            <p:spPr>
              <a:xfrm>
                <a:off x="6288" y="6251"/>
                <a:ext cx="1530" cy="0"/>
              </a:xfrm>
              <a:prstGeom prst="line">
                <a:avLst/>
              </a:prstGeom>
              <a:ln w="57150" cap="flat" cmpd="sng">
                <a:solidFill>
                  <a:schemeClr val="tx1"/>
                </a:solidFill>
                <a:prstDash val="solid"/>
                <a:round/>
                <a:headEnd type="none" w="med" len="med"/>
                <a:tailEnd type="triangle" w="med" len="med"/>
              </a:ln>
            </p:spPr>
          </p:cxnSp>
        </p:grpSp>
        <p:cxnSp>
          <p:nvCxnSpPr>
            <p:cNvPr id="22" name="直接连接符 21"/>
            <p:cNvCxnSpPr/>
            <p:nvPr>
              <p:custDataLst>
                <p:tags r:id="rId27"/>
              </p:custDataLst>
            </p:nvPr>
          </p:nvCxnSpPr>
          <p:spPr>
            <a:xfrm>
              <a:off x="3666" y="8268"/>
              <a:ext cx="1901" cy="1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28"/>
              </p:custDataLst>
            </p:nvPr>
          </p:nvCxnSpPr>
          <p:spPr>
            <a:xfrm>
              <a:off x="7907" y="8440"/>
              <a:ext cx="1901" cy="1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27" name="文本框 23"/>
          <p:cNvSpPr/>
          <p:nvPr>
            <p:custDataLst>
              <p:tags r:id="rId29"/>
            </p:custDataLst>
          </p:nvPr>
        </p:nvSpPr>
        <p:spPr>
          <a:xfrm>
            <a:off x="2129155" y="2496820"/>
            <a:ext cx="1541780" cy="460375"/>
          </a:xfrm>
          <a:prstGeom prst="rect">
            <a:avLst/>
          </a:prstGeom>
          <a:noFill/>
          <a:ln w="9525">
            <a:noFill/>
          </a:ln>
        </p:spPr>
        <p:txBody>
          <a:bodyPr wrap="none" anchor="t"/>
          <a:lstStyle/>
          <a:p>
            <a:r>
              <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rPr>
              <a:t>斐林试剂</a:t>
            </a:r>
            <a:endPar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endParaRPr>
          </a:p>
        </p:txBody>
      </p:sp>
      <p:sp>
        <p:nvSpPr>
          <p:cNvPr id="28" name="文本框 23"/>
          <p:cNvSpPr/>
          <p:nvPr>
            <p:custDataLst>
              <p:tags r:id="rId30"/>
            </p:custDataLst>
          </p:nvPr>
        </p:nvSpPr>
        <p:spPr>
          <a:xfrm>
            <a:off x="2118995" y="4647565"/>
            <a:ext cx="1541780" cy="460375"/>
          </a:xfrm>
          <a:prstGeom prst="rect">
            <a:avLst/>
          </a:prstGeom>
          <a:noFill/>
          <a:ln w="9525">
            <a:noFill/>
          </a:ln>
        </p:spPr>
        <p:txBody>
          <a:bodyPr wrap="none" anchor="t"/>
          <a:lstStyle/>
          <a:p>
            <a:r>
              <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rPr>
              <a:t>双缩脲试剂</a:t>
            </a:r>
            <a:endPar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endParaRPr>
          </a:p>
        </p:txBody>
      </p:sp>
      <p:grpSp>
        <p:nvGrpSpPr>
          <p:cNvPr id="2" name="组合 1"/>
          <p:cNvGrpSpPr/>
          <p:nvPr>
            <p:custDataLst>
              <p:tags r:id="rId31"/>
            </p:custDataLst>
          </p:nvPr>
        </p:nvGrpSpPr>
        <p:grpSpPr>
          <a:xfrm>
            <a:off x="149225" y="198755"/>
            <a:ext cx="7556500" cy="608330"/>
            <a:chOff x="235" y="62"/>
            <a:chExt cx="11900" cy="958"/>
          </a:xfrm>
        </p:grpSpPr>
        <p:grpSp>
          <p:nvGrpSpPr>
            <p:cNvPr id="11" name="组合 10"/>
            <p:cNvGrpSpPr/>
            <p:nvPr>
              <p:custDataLst>
                <p:tags r:id="rId32"/>
              </p:custDataLst>
            </p:nvPr>
          </p:nvGrpSpPr>
          <p:grpSpPr>
            <a:xfrm>
              <a:off x="235" y="62"/>
              <a:ext cx="11900" cy="958"/>
              <a:chOff x="587375" y="935320"/>
              <a:chExt cx="7556500" cy="608437"/>
            </a:xfrm>
          </p:grpSpPr>
          <p:sp>
            <p:nvSpPr>
              <p:cNvPr id="215" name="任意多边形: 形状 17"/>
              <p:cNvSpPr/>
              <p:nvPr>
                <p:custDataLst>
                  <p:tags r:id="rId33"/>
                </p:custDataLst>
              </p:nvPr>
            </p:nvSpPr>
            <p:spPr>
              <a:xfrm rot="5400000">
                <a:off x="4599278" y="-2060570"/>
                <a:ext cx="442014" cy="664718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34"/>
                </p:custDataLst>
              </p:nvPr>
            </p:nvSpPr>
            <p:spPr>
              <a:xfrm>
                <a:off x="2369185" y="935320"/>
                <a:ext cx="5774055" cy="570934"/>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检测生物组织中的糖类、脂肪和蛋白质</a:t>
                </a:r>
                <a:r>
                  <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  </a:t>
                </a:r>
                <a:endPar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3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36"/>
                </p:custDataLst>
              </p:nvPr>
            </p:nvSpPr>
            <p:spPr>
              <a:xfrm>
                <a:off x="1658199" y="972823"/>
                <a:ext cx="1179830" cy="570934"/>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考点三</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4" name="图片 3" descr="32303137373532353b32303137393931383bc9faceefcfd4cea2beb5cfb8b0fb"/>
            <p:cNvPicPr>
              <a:picLocks noChangeAspect="1"/>
            </p:cNvPicPr>
            <p:nvPr>
              <p:custDataLst>
                <p:tags r:id="rId37"/>
              </p:custDataLst>
            </p:nvPr>
          </p:nvPicPr>
          <p:blipFill>
            <a:blip r:embed="rId38">
              <a:extLst>
                <a:ext uri="{96DAC541-7B7A-43D3-8B79-37D633B846F1}">
                  <asvg:svgBlip xmlns:asvg="http://schemas.microsoft.com/office/drawing/2016/SVG/main" r:embed="rId39"/>
                </a:ext>
              </a:extLst>
            </a:blip>
            <a:stretch>
              <a:fillRect/>
            </a:stretch>
          </p:blipFill>
          <p:spPr>
            <a:xfrm>
              <a:off x="1122" y="121"/>
              <a:ext cx="719" cy="719"/>
            </a:xfrm>
            <a:prstGeom prst="rect">
              <a:avLst/>
            </a:prstGeom>
          </p:spPr>
        </p:pic>
      </p:grpSp>
      <p:grpSp>
        <p:nvGrpSpPr>
          <p:cNvPr id="5" name="组合 4"/>
          <p:cNvGrpSpPr/>
          <p:nvPr>
            <p:custDataLst>
              <p:tags r:id="rId40"/>
            </p:custDataLst>
          </p:nvPr>
        </p:nvGrpSpPr>
        <p:grpSpPr>
          <a:xfrm>
            <a:off x="400050" y="5680710"/>
            <a:ext cx="5828030" cy="722630"/>
            <a:chOff x="630" y="7319"/>
            <a:chExt cx="9178" cy="1138"/>
          </a:xfrm>
        </p:grpSpPr>
        <p:grpSp>
          <p:nvGrpSpPr>
            <p:cNvPr id="6" name="组合 5"/>
            <p:cNvGrpSpPr/>
            <p:nvPr>
              <p:custDataLst>
                <p:tags r:id="rId41"/>
              </p:custDataLst>
            </p:nvPr>
          </p:nvGrpSpPr>
          <p:grpSpPr>
            <a:xfrm>
              <a:off x="630" y="7319"/>
              <a:ext cx="8105" cy="970"/>
              <a:chOff x="367" y="5766"/>
              <a:chExt cx="8105" cy="970"/>
            </a:xfrm>
          </p:grpSpPr>
          <p:sp>
            <p:nvSpPr>
              <p:cNvPr id="12" name="Text Box 11"/>
              <p:cNvSpPr/>
              <p:nvPr>
                <p:custDataLst>
                  <p:tags r:id="rId42"/>
                </p:custDataLst>
              </p:nvPr>
            </p:nvSpPr>
            <p:spPr>
              <a:xfrm>
                <a:off x="367" y="5766"/>
                <a:ext cx="8105" cy="970"/>
              </a:xfrm>
              <a:prstGeom prst="rect">
                <a:avLst/>
              </a:prstGeom>
              <a:noFill/>
              <a:ln w="9525">
                <a:noFill/>
              </a:ln>
            </p:spPr>
            <p:txBody>
              <a:bodyPr anchor="t"/>
              <a:lstStyle/>
              <a:p>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④淀粉</a:t>
                </a:r>
                <a:r>
                  <a:rPr lang="zh-CN"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rPr>
                  <a:t>                 </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13" name="Line 14"/>
              <p:cNvCxnSpPr/>
              <p:nvPr>
                <p:custDataLst>
                  <p:tags r:id="rId43"/>
                </p:custDataLst>
              </p:nvPr>
            </p:nvCxnSpPr>
            <p:spPr>
              <a:xfrm>
                <a:off x="6288" y="6251"/>
                <a:ext cx="1530" cy="0"/>
              </a:xfrm>
              <a:prstGeom prst="line">
                <a:avLst/>
              </a:prstGeom>
              <a:ln w="57150" cap="flat" cmpd="sng">
                <a:solidFill>
                  <a:schemeClr val="tx1"/>
                </a:solidFill>
                <a:prstDash val="solid"/>
                <a:round/>
                <a:headEnd type="none" w="med" len="med"/>
                <a:tailEnd type="triangle" w="med" len="med"/>
              </a:ln>
            </p:spPr>
          </p:cxnSp>
        </p:grpSp>
        <p:cxnSp>
          <p:nvCxnSpPr>
            <p:cNvPr id="29" name="直接连接符 28"/>
            <p:cNvCxnSpPr/>
            <p:nvPr>
              <p:custDataLst>
                <p:tags r:id="rId44"/>
              </p:custDataLst>
            </p:nvPr>
          </p:nvCxnSpPr>
          <p:spPr>
            <a:xfrm>
              <a:off x="3666" y="8268"/>
              <a:ext cx="1901" cy="1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45"/>
              </p:custDataLst>
            </p:nvPr>
          </p:nvCxnSpPr>
          <p:spPr>
            <a:xfrm>
              <a:off x="7907" y="8440"/>
              <a:ext cx="1901" cy="1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32" name="文本框 23"/>
          <p:cNvSpPr/>
          <p:nvPr>
            <p:custDataLst>
              <p:tags r:id="rId46"/>
            </p:custDataLst>
          </p:nvPr>
        </p:nvSpPr>
        <p:spPr>
          <a:xfrm>
            <a:off x="2245995" y="5754370"/>
            <a:ext cx="1541780" cy="460375"/>
          </a:xfrm>
          <a:prstGeom prst="rect">
            <a:avLst/>
          </a:prstGeom>
          <a:noFill/>
          <a:ln w="9525">
            <a:noFill/>
          </a:ln>
        </p:spPr>
        <p:txBody>
          <a:bodyPr wrap="none" anchor="t"/>
          <a:lstStyle/>
          <a:p>
            <a:r>
              <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rPr>
              <a:t>碘液</a:t>
            </a:r>
            <a:endPar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endParaRPr>
          </a:p>
        </p:txBody>
      </p:sp>
      <p:sp>
        <p:nvSpPr>
          <p:cNvPr id="33" name="文本框 23"/>
          <p:cNvSpPr/>
          <p:nvPr>
            <p:custDataLst>
              <p:tags r:id="rId47"/>
            </p:custDataLst>
          </p:nvPr>
        </p:nvSpPr>
        <p:spPr>
          <a:xfrm>
            <a:off x="5131435" y="5774055"/>
            <a:ext cx="1541780" cy="460375"/>
          </a:xfrm>
          <a:prstGeom prst="rect">
            <a:avLst/>
          </a:prstGeom>
          <a:noFill/>
          <a:ln w="9525">
            <a:noFill/>
          </a:ln>
        </p:spPr>
        <p:txBody>
          <a:bodyPr wrap="none" anchor="t"/>
          <a:lstStyle/>
          <a:p>
            <a:r>
              <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rPr>
              <a:t>蓝色</a:t>
            </a:r>
            <a:endParaRPr lang="zh-CN" altLang="en-US" sz="2800" b="1">
              <a:solidFill>
                <a:srgbClr val="FF0000"/>
              </a:solidFill>
              <a:latin typeface="微软雅黑" panose="020B0503020204020204" pitchFamily="34" charset="-122"/>
              <a:ea typeface="微软雅黑" panose="020B0503020204020204" pitchFamily="34" charset="-122"/>
              <a:sym typeface="等线" panose="0201060003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6" nodeType="clickEffect">
                                  <p:stCondLst>
                                    <p:cond delay="1000"/>
                                  </p:stCondLst>
                                  <p:childTnLst>
                                    <p:set>
                                      <p:cBhvr additive="base">
                                        <p:cTn id="6" dur="1" fill="hold">
                                          <p:stCondLst>
                                            <p:cond delay="0"/>
                                          </p:stCondLst>
                                        </p:cTn>
                                        <p:tgtEl>
                                          <p:spTgt spid="27"/>
                                        </p:tgtEl>
                                        <p:attrNameLst>
                                          <p:attrName>style.visibility</p:attrName>
                                        </p:attrNameLst>
                                      </p:cBhvr>
                                      <p:to>
                                        <p:strVal val="visible"/>
                                      </p:to>
                                    </p:set>
                                    <p:animEffect transition="in" filter="wipe(left)">
                                      <p:cBhvr additive="base">
                                        <p:cTn id="7" dur="500" fill="hold"/>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5" nodeType="clickEffect">
                                  <p:stCondLst>
                                    <p:cond delay="1000"/>
                                  </p:stCondLst>
                                  <p:childTnLst>
                                    <p:set>
                                      <p:cBhvr additive="base">
                                        <p:cTn id="11" dur="1" fill="hold">
                                          <p:stCondLst>
                                            <p:cond delay="0"/>
                                          </p:stCondLst>
                                        </p:cTn>
                                        <p:tgtEl>
                                          <p:spTgt spid="2194"/>
                                        </p:tgtEl>
                                        <p:attrNameLst>
                                          <p:attrName>style.visibility</p:attrName>
                                        </p:attrNameLst>
                                      </p:cBhvr>
                                      <p:to>
                                        <p:strVal val="visible"/>
                                      </p:to>
                                    </p:set>
                                    <p:animEffect transition="in" filter="wipe(left)">
                                      <p:cBhvr additive="base">
                                        <p:cTn id="12" dur="500" fill="hold"/>
                                        <p:tgtEl>
                                          <p:spTgt spid="2194"/>
                                        </p:tgtEl>
                                      </p:cBhvr>
                                    </p:animEffect>
                                  </p:childTnLst>
                                </p:cTn>
                              </p:par>
                            </p:childTnLst>
                          </p:cTn>
                        </p:par>
                        <p:par>
                          <p:cTn id="13" fill="hold">
                            <p:stCondLst>
                              <p:cond delay="1500"/>
                            </p:stCondLst>
                            <p:childTnLst>
                              <p:par>
                                <p:cTn id="14" presetID="22" presetClass="entr" presetSubtype="8" fill="hold" grpId="4" nodeType="afterEffect">
                                  <p:stCondLst>
                                    <p:cond delay="500"/>
                                  </p:stCondLst>
                                  <p:childTnLst>
                                    <p:set>
                                      <p:cBhvr additive="base">
                                        <p:cTn id="15" dur="1" fill="hold">
                                          <p:stCondLst>
                                            <p:cond delay="0"/>
                                          </p:stCondLst>
                                        </p:cTn>
                                        <p:tgtEl>
                                          <p:spTgt spid="2193"/>
                                        </p:tgtEl>
                                        <p:attrNameLst>
                                          <p:attrName>style.visibility</p:attrName>
                                        </p:attrNameLst>
                                      </p:cBhvr>
                                      <p:to>
                                        <p:strVal val="visible"/>
                                      </p:to>
                                    </p:set>
                                    <p:animEffect transition="in" filter="wipe(left)">
                                      <p:cBhvr additive="base">
                                        <p:cTn id="16" dur="500" fill="hold"/>
                                        <p:tgtEl>
                                          <p:spTgt spid="2193"/>
                                        </p:tgtEl>
                                      </p:cBhvr>
                                    </p:animEffect>
                                  </p:childTnLst>
                                </p:cTn>
                              </p:par>
                            </p:childTnLst>
                          </p:cTn>
                        </p:par>
                        <p:par>
                          <p:cTn id="17" fill="hold">
                            <p:stCondLst>
                              <p:cond delay="2500"/>
                            </p:stCondLst>
                            <p:childTnLst>
                              <p:par>
                                <p:cTn id="18" presetID="1" presetClass="entr" presetSubtype="0" fill="hold" nodeType="afterEffect">
                                  <p:stCondLst>
                                    <p:cond delay="0"/>
                                  </p:stCondLst>
                                  <p:childTnLst>
                                    <p:set>
                                      <p:cBhvr additive="base">
                                        <p:cTn id="19" dur="1" fill="hold">
                                          <p:stCondLst>
                                            <p:cond delay="0"/>
                                          </p:stCondLst>
                                        </p:cTn>
                                        <p:tgtEl>
                                          <p:spTgt spid="219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par>
                          <p:cTn id="25" fill="hold">
                            <p:stCondLst>
                              <p:cond delay="500"/>
                            </p:stCondLst>
                            <p:childTnLst>
                              <p:par>
                                <p:cTn id="26" presetID="22" presetClass="entr" presetSubtype="8" fill="hold" grpId="6" nodeType="afterEffect">
                                  <p:stCondLst>
                                    <p:cond delay="1000"/>
                                  </p:stCondLst>
                                  <p:childTnLst>
                                    <p:set>
                                      <p:cBhvr additive="base">
                                        <p:cTn id="27" dur="1" fill="hold">
                                          <p:stCondLst>
                                            <p:cond delay="0"/>
                                          </p:stCondLst>
                                        </p:cTn>
                                        <p:tgtEl>
                                          <p:spTgt spid="2195"/>
                                        </p:tgtEl>
                                        <p:attrNameLst>
                                          <p:attrName>style.visibility</p:attrName>
                                        </p:attrNameLst>
                                      </p:cBhvr>
                                      <p:to>
                                        <p:strVal val="visible"/>
                                      </p:to>
                                    </p:set>
                                    <p:animEffect transition="in" filter="wipe(left)">
                                      <p:cBhvr additive="base">
                                        <p:cTn id="28" dur="500" fill="hold"/>
                                        <p:tgtEl>
                                          <p:spTgt spid="219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6" nodeType="clickEffect">
                                  <p:stCondLst>
                                    <p:cond delay="1000"/>
                                  </p:stCondLst>
                                  <p:childTnLst>
                                    <p:set>
                                      <p:cBhvr additive="base">
                                        <p:cTn id="32" dur="1" fill="hold">
                                          <p:stCondLst>
                                            <p:cond delay="0"/>
                                          </p:stCondLst>
                                        </p:cTn>
                                        <p:tgtEl>
                                          <p:spTgt spid="28"/>
                                        </p:tgtEl>
                                        <p:attrNameLst>
                                          <p:attrName>style.visibility</p:attrName>
                                        </p:attrNameLst>
                                      </p:cBhvr>
                                      <p:to>
                                        <p:strVal val="visible"/>
                                      </p:to>
                                    </p:set>
                                    <p:animEffect transition="in" filter="wipe(left)">
                                      <p:cBhvr additive="base">
                                        <p:cTn id="33" dur="500" fill="hold"/>
                                        <p:tgtEl>
                                          <p:spTgt spid="28"/>
                                        </p:tgtEl>
                                      </p:cBhvr>
                                    </p:animEffect>
                                  </p:childTnLst>
                                </p:cTn>
                              </p:par>
                            </p:childTnLst>
                          </p:cTn>
                        </p:par>
                        <p:par>
                          <p:cTn id="34" fill="hold">
                            <p:stCondLst>
                              <p:cond delay="1500"/>
                            </p:stCondLst>
                            <p:childTnLst>
                              <p:par>
                                <p:cTn id="35" presetID="22" presetClass="entr" presetSubtype="8" fill="hold" grpId="7" nodeType="afterEffect">
                                  <p:stCondLst>
                                    <p:cond delay="1000"/>
                                  </p:stCondLst>
                                  <p:childTnLst>
                                    <p:set>
                                      <p:cBhvr additive="base">
                                        <p:cTn id="36" dur="1" fill="hold">
                                          <p:stCondLst>
                                            <p:cond delay="0"/>
                                          </p:stCondLst>
                                        </p:cTn>
                                        <p:tgtEl>
                                          <p:spTgt spid="2196"/>
                                        </p:tgtEl>
                                        <p:attrNameLst>
                                          <p:attrName>style.visibility</p:attrName>
                                        </p:attrNameLst>
                                      </p:cBhvr>
                                      <p:to>
                                        <p:strVal val="visible"/>
                                      </p:to>
                                    </p:set>
                                    <p:animEffect transition="in" filter="wipe(left)">
                                      <p:cBhvr additive="base">
                                        <p:cTn id="37" dur="500" fill="hold"/>
                                        <p:tgtEl>
                                          <p:spTgt spid="2196"/>
                                        </p:tgtEl>
                                      </p:cBhvr>
                                    </p:animEffect>
                                  </p:childTnLst>
                                </p:cTn>
                              </p:par>
                            </p:childTnLst>
                          </p:cTn>
                        </p:par>
                        <p:par>
                          <p:cTn id="38" fill="hold">
                            <p:stCondLst>
                              <p:cond delay="3000"/>
                            </p:stCondLst>
                            <p:childTnLst>
                              <p:par>
                                <p:cTn id="39" presetID="1" presetClass="entr" presetSubtype="0" fill="hold" nodeType="afterEffect">
                                  <p:stCondLst>
                                    <p:cond delay="0"/>
                                  </p:stCondLst>
                                  <p:childTnLst>
                                    <p:set>
                                      <p:cBhvr additive="base">
                                        <p:cTn id="40" dur="1" fill="hold">
                                          <p:stCondLst>
                                            <p:cond delay="0"/>
                                          </p:stCondLst>
                                        </p:cTn>
                                        <p:tgtEl>
                                          <p:spTgt spid="219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6" nodeType="clickEffect">
                                  <p:stCondLst>
                                    <p:cond delay="1000"/>
                                  </p:stCondLst>
                                  <p:childTnLst>
                                    <p:set>
                                      <p:cBhvr additive="base">
                                        <p:cTn id="44" dur="1" fill="hold">
                                          <p:stCondLst>
                                            <p:cond delay="0"/>
                                          </p:stCondLst>
                                        </p:cTn>
                                        <p:tgtEl>
                                          <p:spTgt spid="32"/>
                                        </p:tgtEl>
                                        <p:attrNameLst>
                                          <p:attrName>style.visibility</p:attrName>
                                        </p:attrNameLst>
                                      </p:cBhvr>
                                      <p:to>
                                        <p:strVal val="visible"/>
                                      </p:to>
                                    </p:set>
                                    <p:animEffect transition="in" filter="wipe(left)">
                                      <p:cBhvr additive="base">
                                        <p:cTn id="45" dur="500" fill="hold"/>
                                        <p:tgtEl>
                                          <p:spTgt spid="3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6" nodeType="clickEffect">
                                  <p:stCondLst>
                                    <p:cond delay="1000"/>
                                  </p:stCondLst>
                                  <p:childTnLst>
                                    <p:set>
                                      <p:cBhvr additive="base">
                                        <p:cTn id="49" dur="1" fill="hold">
                                          <p:stCondLst>
                                            <p:cond delay="0"/>
                                          </p:stCondLst>
                                        </p:cTn>
                                        <p:tgtEl>
                                          <p:spTgt spid="33"/>
                                        </p:tgtEl>
                                        <p:attrNameLst>
                                          <p:attrName>style.visibility</p:attrName>
                                        </p:attrNameLst>
                                      </p:cBhvr>
                                      <p:to>
                                        <p:strVal val="visible"/>
                                      </p:to>
                                    </p:set>
                                    <p:animEffect transition="in" filter="wipe(left)">
                                      <p:cBhvr additive="base">
                                        <p:cTn id="50" dur="500" fill="hold"/>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3" grpId="4" animBg="1"/>
      <p:bldP spid="2194" grpId="5" animBg="1"/>
      <p:bldP spid="2195" grpId="6" animBg="1"/>
      <p:bldP spid="2196" grpId="7" animBg="1"/>
      <p:bldP spid="16" grpId="0"/>
      <p:bldP spid="27" grpId="6" animBg="1"/>
      <p:bldP spid="28" grpId="6" animBg="1"/>
      <p:bldP spid="32" grpId="6" animBg="1"/>
      <p:bldP spid="33" grpId="6"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p:cNvGrpSpPr/>
          <p:nvPr>
            <p:custDataLst>
              <p:tags r:id="rId1"/>
            </p:custDataLst>
          </p:nvPr>
        </p:nvGrpSpPr>
        <p:grpSpPr>
          <a:xfrm>
            <a:off x="326390" y="1694815"/>
            <a:ext cx="9161780" cy="4903470"/>
            <a:chOff x="514" y="2669"/>
            <a:chExt cx="14428" cy="7722"/>
          </a:xfrm>
        </p:grpSpPr>
        <p:pic>
          <p:nvPicPr>
            <p:cNvPr id="7169" name="Picture 1" descr="D:\课件\全优人教生物必修1 1-298 焕\S物C25.TIF"/>
            <p:cNvPicPr>
              <a:picLocks noChangeAspect="1" noChangeArrowheads="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bwMode="auto">
            <a:xfrm>
              <a:off x="514" y="2669"/>
              <a:ext cx="14429" cy="7722"/>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custDataLst>
                <p:tags r:id="rId4"/>
              </p:custDataLst>
            </p:nvPr>
          </p:nvSpPr>
          <p:spPr>
            <a:xfrm>
              <a:off x="1961" y="2702"/>
              <a:ext cx="10967" cy="7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TextBox 5"/>
          <p:cNvSpPr txBox="1"/>
          <p:nvPr>
            <p:custDataLst>
              <p:tags r:id="rId5"/>
            </p:custDataLst>
          </p:nvPr>
        </p:nvSpPr>
        <p:spPr>
          <a:xfrm>
            <a:off x="3956685" y="2510790"/>
            <a:ext cx="795020" cy="458470"/>
          </a:xfrm>
          <a:prstGeom prst="rect">
            <a:avLst/>
          </a:prstGeom>
          <a:noFill/>
        </p:spPr>
        <p:txBody>
          <a:bodyPr wrap="none" rtlCol="0">
            <a:noAutofit/>
          </a:bodyPr>
          <a:lstStyle/>
          <a:p>
            <a:pPr algn="just"/>
            <a:r>
              <a:rPr lang="zh-CN" altLang="zh-CN" sz="2400" b="1">
                <a:solidFill>
                  <a:srgbClr val="FF0000"/>
                </a:solidFill>
                <a:cs typeface="Times New Roman" panose="02020603050405020304" charset="0"/>
              </a:rPr>
              <a:t>一层</a:t>
            </a:r>
            <a:endParaRPr lang="zh-CN" altLang="zh-CN" sz="2400" b="1">
              <a:solidFill>
                <a:srgbClr val="FF0000"/>
              </a:solidFill>
              <a:cs typeface="Times New Roman" panose="02020603050405020304" charset="0"/>
            </a:endParaRPr>
          </a:p>
        </p:txBody>
      </p:sp>
      <p:sp>
        <p:nvSpPr>
          <p:cNvPr id="7" name="TextBox 6"/>
          <p:cNvSpPr txBox="1"/>
          <p:nvPr>
            <p:custDataLst>
              <p:tags r:id="rId6"/>
            </p:custDataLst>
          </p:nvPr>
        </p:nvSpPr>
        <p:spPr>
          <a:xfrm>
            <a:off x="3708400" y="3477895"/>
            <a:ext cx="1380490" cy="458470"/>
          </a:xfrm>
          <a:prstGeom prst="rect">
            <a:avLst/>
          </a:prstGeom>
          <a:noFill/>
        </p:spPr>
        <p:txBody>
          <a:bodyPr wrap="none" rtlCol="0">
            <a:noAutofit/>
          </a:bodyPr>
          <a:lstStyle/>
          <a:p>
            <a:pPr algn="just"/>
            <a:r>
              <a:rPr lang="zh-CN" altLang="zh-CN" sz="2400" b="1">
                <a:solidFill>
                  <a:srgbClr val="FF0000"/>
                </a:solidFill>
                <a:cs typeface="Times New Roman" panose="02020603050405020304" charset="0"/>
              </a:rPr>
              <a:t>斐林试剂</a:t>
            </a:r>
            <a:endParaRPr lang="zh-CN" altLang="zh-CN" sz="2400" b="1">
              <a:solidFill>
                <a:srgbClr val="FF0000"/>
              </a:solidFill>
              <a:cs typeface="Times New Roman" panose="02020603050405020304" charset="0"/>
            </a:endParaRPr>
          </a:p>
        </p:txBody>
      </p:sp>
      <p:sp>
        <p:nvSpPr>
          <p:cNvPr id="8" name="TextBox 7"/>
          <p:cNvSpPr txBox="1"/>
          <p:nvPr>
            <p:custDataLst>
              <p:tags r:id="rId7"/>
            </p:custDataLst>
          </p:nvPr>
        </p:nvSpPr>
        <p:spPr>
          <a:xfrm>
            <a:off x="8694420" y="3079750"/>
            <a:ext cx="501650" cy="458470"/>
          </a:xfrm>
          <a:prstGeom prst="rect">
            <a:avLst/>
          </a:prstGeom>
          <a:noFill/>
        </p:spPr>
        <p:txBody>
          <a:bodyPr wrap="none" rtlCol="0">
            <a:noAutofit/>
          </a:bodyPr>
          <a:lstStyle/>
          <a:p>
            <a:pPr algn="just"/>
            <a:r>
              <a:rPr lang="zh-CN" altLang="zh-CN" sz="2400" b="1">
                <a:solidFill>
                  <a:srgbClr val="FF0000"/>
                </a:solidFill>
                <a:cs typeface="Times New Roman" panose="02020603050405020304" charset="0"/>
              </a:rPr>
              <a:t>砖</a:t>
            </a:r>
            <a:endParaRPr lang="zh-CN" altLang="zh-CN" sz="2400" b="1">
              <a:solidFill>
                <a:srgbClr val="FF0000"/>
              </a:solidFill>
              <a:cs typeface="Times New Roman" panose="02020603050405020304" charset="0"/>
            </a:endParaRPr>
          </a:p>
        </p:txBody>
      </p:sp>
      <p:sp>
        <p:nvSpPr>
          <p:cNvPr id="9" name="TextBox 8"/>
          <p:cNvSpPr txBox="1"/>
          <p:nvPr>
            <p:custDataLst>
              <p:tags r:id="rId8"/>
            </p:custDataLst>
          </p:nvPr>
        </p:nvSpPr>
        <p:spPr>
          <a:xfrm>
            <a:off x="8046085" y="3477895"/>
            <a:ext cx="795020" cy="458470"/>
          </a:xfrm>
          <a:prstGeom prst="rect">
            <a:avLst/>
          </a:prstGeom>
          <a:noFill/>
        </p:spPr>
        <p:txBody>
          <a:bodyPr wrap="none" rtlCol="0">
            <a:noAutofit/>
          </a:bodyPr>
          <a:lstStyle/>
          <a:p>
            <a:pPr algn="just"/>
            <a:r>
              <a:rPr lang="zh-CN" altLang="zh-CN" sz="2400" b="1">
                <a:solidFill>
                  <a:srgbClr val="FF0000"/>
                </a:solidFill>
                <a:cs typeface="Times New Roman" panose="02020603050405020304" charset="0"/>
              </a:rPr>
              <a:t>红色</a:t>
            </a:r>
            <a:endParaRPr lang="zh-CN" altLang="zh-CN" sz="2400" b="1">
              <a:solidFill>
                <a:srgbClr val="FF0000"/>
              </a:solidFill>
              <a:cs typeface="Times New Roman" panose="02020603050405020304" charset="0"/>
            </a:endParaRPr>
          </a:p>
        </p:txBody>
      </p:sp>
      <p:sp>
        <p:nvSpPr>
          <p:cNvPr id="10" name="TextBox 9"/>
          <p:cNvSpPr txBox="1"/>
          <p:nvPr>
            <p:custDataLst>
              <p:tags r:id="rId9"/>
            </p:custDataLst>
          </p:nvPr>
        </p:nvSpPr>
        <p:spPr>
          <a:xfrm>
            <a:off x="8108315" y="3936365"/>
            <a:ext cx="795020" cy="458470"/>
          </a:xfrm>
          <a:prstGeom prst="rect">
            <a:avLst/>
          </a:prstGeom>
          <a:noFill/>
        </p:spPr>
        <p:txBody>
          <a:bodyPr wrap="none" rtlCol="0">
            <a:noAutofit/>
          </a:bodyPr>
          <a:lstStyle/>
          <a:p>
            <a:pPr algn="just"/>
            <a:r>
              <a:rPr lang="zh-CN" altLang="zh-CN" sz="2400" b="1">
                <a:solidFill>
                  <a:srgbClr val="FF0000"/>
                </a:solidFill>
                <a:cs typeface="Times New Roman" panose="02020603050405020304" charset="0"/>
              </a:rPr>
              <a:t>沉淀</a:t>
            </a:r>
            <a:endParaRPr lang="zh-CN" altLang="zh-CN" sz="2400" b="1">
              <a:solidFill>
                <a:srgbClr val="FF0000"/>
              </a:solidFill>
              <a:cs typeface="Times New Roman" panose="02020603050405020304" charset="0"/>
            </a:endParaRPr>
          </a:p>
        </p:txBody>
      </p:sp>
      <p:sp>
        <p:nvSpPr>
          <p:cNvPr id="12" name="Text Box 14"/>
          <p:cNvSpPr txBox="1">
            <a:spLocks noChangeArrowheads="1"/>
          </p:cNvSpPr>
          <p:nvPr>
            <p:custDataLst>
              <p:tags r:id="rId10"/>
            </p:custDataLst>
          </p:nvPr>
        </p:nvSpPr>
        <p:spPr bwMode="auto">
          <a:xfrm>
            <a:off x="3740150" y="718185"/>
            <a:ext cx="4954270" cy="962025"/>
          </a:xfrm>
          <a:prstGeom prst="rect">
            <a:avLst/>
          </a:prstGeom>
          <a:solidFill>
            <a:schemeClr val="accent6">
              <a:lumMod val="20000"/>
              <a:lumOff val="80000"/>
            </a:schemeClr>
          </a:solid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rgbClr val="FFFFFF"/>
          </a:lnRef>
          <a:fillRef idx="2">
            <a:schemeClr val="accent2"/>
          </a:fillRef>
          <a:effectRef idx="0">
            <a:srgbClr val="FFFFFF"/>
          </a:effectRef>
          <a:fontRef idx="minor">
            <a:schemeClr val="lt1"/>
          </a:fontRef>
        </p:style>
        <p:txBody>
          <a:bodyPr wrap="square" lIns="77358" tIns="38679" rIns="77358" bIns="38679">
            <a:spAutoFit/>
          </a:bodyPr>
          <a:lstStyle>
            <a:lvl1pPr eaLnBrk="0" hangingPunct="0">
              <a:defRPr sz="1500">
                <a:solidFill>
                  <a:schemeClr val="tx1"/>
                </a:solidFill>
                <a:latin typeface="Arial" panose="020B0604020202020204" pitchFamily="34" charset="0"/>
                <a:ea typeface="宋体" panose="02010600030101010101" pitchFamily="2" charset="-122"/>
              </a:defRPr>
            </a:lvl1pPr>
            <a:lvl2pPr marL="742950" indent="-285750" eaLnBrk="0" hangingPunct="0">
              <a:defRPr sz="1500">
                <a:solidFill>
                  <a:schemeClr val="tx1"/>
                </a:solidFill>
                <a:latin typeface="Arial" panose="020B0604020202020204" pitchFamily="34" charset="0"/>
                <a:ea typeface="宋体" panose="02010600030101010101" pitchFamily="2" charset="-122"/>
              </a:defRPr>
            </a:lvl2pPr>
            <a:lvl3pPr marL="1143000" indent="-228600" eaLnBrk="0" hangingPunct="0">
              <a:defRPr sz="1500">
                <a:solidFill>
                  <a:schemeClr val="tx1"/>
                </a:solidFill>
                <a:latin typeface="Arial" panose="020B0604020202020204" pitchFamily="34" charset="0"/>
                <a:ea typeface="宋体" panose="02010600030101010101" pitchFamily="2" charset="-122"/>
              </a:defRPr>
            </a:lvl3pPr>
            <a:lvl4pPr marL="1600200" indent="-228600" eaLnBrk="0" hangingPunct="0">
              <a:defRPr sz="1500">
                <a:solidFill>
                  <a:schemeClr val="tx1"/>
                </a:solidFill>
                <a:latin typeface="Arial" panose="020B0604020202020204" pitchFamily="34" charset="0"/>
                <a:ea typeface="宋体" panose="02010600030101010101" pitchFamily="2" charset="-122"/>
              </a:defRPr>
            </a:lvl4pPr>
            <a:lvl5pPr marL="2057400" indent="-228600" eaLnBrk="0" hangingPunct="0">
              <a:defRPr sz="15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宋体" panose="02010600030101010101" pitchFamily="2" charset="-122"/>
              </a:defRPr>
            </a:lvl9pPr>
          </a:lstStyle>
          <a:p>
            <a:pPr algn="just" eaLnBrk="1" hangingPunct="1">
              <a:lnSpc>
                <a:spcPct val="120000"/>
              </a:lnSpc>
            </a:pPr>
            <a:r>
              <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rPr>
              <a:t>还原糖：葡萄糖、果糖、麦芽糖、半乳糖、乳糖等（蔗糖和多糖不是）</a:t>
            </a:r>
            <a:endParaRPr lang="zh-CN" altLang="en-US" sz="2400" b="1">
              <a:solidFill>
                <a:srgbClr val="7030A0"/>
              </a:solidFill>
              <a:latin typeface="微软雅黑" panose="020B0503020204020204" pitchFamily="34" charset="-122"/>
              <a:ea typeface="微软雅黑" panose="020B0503020204020204" pitchFamily="34" charset="-122"/>
              <a:cs typeface="Times New Roman" panose="02020603050405020304" charset="0"/>
            </a:endParaRPr>
          </a:p>
        </p:txBody>
      </p:sp>
      <p:pic>
        <p:nvPicPr>
          <p:cNvPr id="37" name="图片 36"/>
          <p:cNvPicPr>
            <a:picLocks noChangeAspect="1"/>
          </p:cNvPicPr>
          <p:nvPr>
            <p:custDataLst>
              <p:tags r:id="rId11"/>
            </p:custDataLst>
          </p:nvPr>
        </p:nvPicPr>
        <p:blipFill>
          <a:blip r:embed="rId12">
            <a:extLst>
              <a:ext uri="{28A0092B-C50C-407E-A947-70E740481C1C}">
                <a14:useLocalDpi xmlns:a14="http://schemas.microsoft.com/office/drawing/2010/main" val="0"/>
              </a:ext>
            </a:extLst>
          </a:blip>
          <a:stretch>
            <a:fillRect/>
          </a:stretch>
        </p:blipFill>
        <p:spPr>
          <a:xfrm>
            <a:off x="9608185" y="8255"/>
            <a:ext cx="2468880" cy="2272030"/>
          </a:xfrm>
          <a:prstGeom prst="rect">
            <a:avLst/>
          </a:prstGeom>
        </p:spPr>
      </p:pic>
      <p:pic>
        <p:nvPicPr>
          <p:cNvPr id="100" name="图片 99"/>
          <p:cNvPicPr/>
          <p:nvPr>
            <p:custDataLst>
              <p:tags r:id="rId13"/>
            </p:custDataLst>
          </p:nvPr>
        </p:nvPicPr>
        <p:blipFill>
          <a:blip r:embed="rId14"/>
          <a:stretch>
            <a:fillRect/>
          </a:stretch>
        </p:blipFill>
        <p:spPr>
          <a:xfrm>
            <a:off x="9454515" y="2099945"/>
            <a:ext cx="2737485" cy="2059305"/>
          </a:xfrm>
          <a:prstGeom prst="rect">
            <a:avLst/>
          </a:prstGeom>
          <a:noFill/>
          <a:ln w="9525">
            <a:noFill/>
          </a:ln>
        </p:spPr>
      </p:pic>
      <p:pic>
        <p:nvPicPr>
          <p:cNvPr id="101" name="图片 100"/>
          <p:cNvPicPr/>
          <p:nvPr>
            <p:custDataLst>
              <p:tags r:id="rId15"/>
            </p:custDataLst>
          </p:nvPr>
        </p:nvPicPr>
        <p:blipFill>
          <a:blip r:embed="rId16"/>
          <a:stretch>
            <a:fillRect/>
          </a:stretch>
        </p:blipFill>
        <p:spPr>
          <a:xfrm>
            <a:off x="9488170" y="4237990"/>
            <a:ext cx="2689225" cy="2628265"/>
          </a:xfrm>
          <a:prstGeom prst="rect">
            <a:avLst/>
          </a:prstGeom>
          <a:noFill/>
          <a:ln w="9525">
            <a:noFill/>
          </a:ln>
        </p:spPr>
      </p:pic>
      <p:pic>
        <p:nvPicPr>
          <p:cNvPr id="38" name="图片 37"/>
          <p:cNvPicPr>
            <a:picLocks noChangeAspect="1"/>
          </p:cNvPicPr>
          <p:nvPr>
            <p:custDataLst>
              <p:tags r:id="rId17"/>
            </p:custDataLst>
          </p:nvPr>
        </p:nvPicPr>
        <p:blipFill>
          <a:blip r:embed="rId18">
            <a:extLst>
              <a:ext uri="{28A0092B-C50C-407E-A947-70E740481C1C}">
                <a14:useLocalDpi xmlns:a14="http://schemas.microsoft.com/office/drawing/2010/main" val="0"/>
              </a:ext>
            </a:extLst>
          </a:blip>
          <a:stretch>
            <a:fillRect/>
          </a:stretch>
        </p:blipFill>
        <p:spPr>
          <a:xfrm>
            <a:off x="9455150" y="1915160"/>
            <a:ext cx="2621280" cy="2244090"/>
          </a:xfrm>
          <a:prstGeom prst="rect">
            <a:avLst/>
          </a:prstGeom>
        </p:spPr>
      </p:pic>
      <p:sp>
        <p:nvSpPr>
          <p:cNvPr id="13" name="文本框 12"/>
          <p:cNvSpPr txBox="1"/>
          <p:nvPr>
            <p:custDataLst>
              <p:tags r:id="rId19"/>
            </p:custDataLst>
          </p:nvPr>
        </p:nvSpPr>
        <p:spPr>
          <a:xfrm>
            <a:off x="1256030" y="1670050"/>
            <a:ext cx="7585075" cy="521970"/>
          </a:xfrm>
          <a:prstGeom prst="rect">
            <a:avLst/>
          </a:prstGeom>
          <a:solidFill>
            <a:schemeClr val="bg1"/>
          </a:solidFill>
        </p:spPr>
        <p:txBody>
          <a:bodyPr wrap="square" rtlCol="0">
            <a:spAutoFit/>
          </a:bodyPr>
          <a:lstStyle/>
          <a:p>
            <a:pPr>
              <a:spcBef>
                <a:spcPct val="0"/>
              </a:spcBef>
            </a:pPr>
            <a:r>
              <a:rPr lang="zh-CN" altLang="en-US" sz="2800" b="1">
                <a:solidFill>
                  <a:srgbClr val="FF0000"/>
                </a:solidFill>
                <a:latin typeface="微软雅黑" panose="020B0503020204020204" pitchFamily="34" charset="-122"/>
                <a:ea typeface="微软雅黑" panose="020B0503020204020204" pitchFamily="34" charset="-122"/>
                <a:cs typeface="Times New Roman" panose="02020603050405020304" charset="0"/>
                <a:sym typeface="黑体" panose="02010609060101010101" charset="-122"/>
              </a:rPr>
              <a:t>含还原糖量较高的</a:t>
            </a:r>
            <a:r>
              <a:rPr lang="zh-CN" altLang="en-US" sz="2800" b="1" u="sng">
                <a:solidFill>
                  <a:srgbClr val="FF0000"/>
                </a:solidFill>
                <a:latin typeface="微软雅黑" panose="020B0503020204020204" pitchFamily="34" charset="-122"/>
                <a:ea typeface="微软雅黑" panose="020B0503020204020204" pitchFamily="34" charset="-122"/>
                <a:cs typeface="Times New Roman" panose="02020603050405020304" charset="0"/>
                <a:sym typeface="黑体" panose="02010609060101010101" charset="-122"/>
              </a:rPr>
              <a:t>白色或近于白色的植物</a:t>
            </a:r>
            <a:r>
              <a:rPr lang="zh-CN" altLang="en-US" sz="2800" b="1" u="sng" smtClean="0">
                <a:solidFill>
                  <a:srgbClr val="FF0000"/>
                </a:solidFill>
                <a:latin typeface="微软雅黑" panose="020B0503020204020204" pitchFamily="34" charset="-122"/>
                <a:ea typeface="微软雅黑" panose="020B0503020204020204" pitchFamily="34" charset="-122"/>
                <a:cs typeface="Times New Roman" panose="02020603050405020304" charset="0"/>
                <a:sym typeface="黑体" panose="02010609060101010101" charset="-122"/>
              </a:rPr>
              <a:t>组织</a:t>
            </a:r>
            <a:endParaRPr lang="zh-CN" altLang="en-US" sz="2800" b="1" u="sng" smtClean="0">
              <a:solidFill>
                <a:srgbClr val="FF0000"/>
              </a:solidFill>
              <a:latin typeface="微软雅黑" panose="020B0503020204020204" pitchFamily="34" charset="-122"/>
              <a:ea typeface="微软雅黑" panose="020B0503020204020204" pitchFamily="34" charset="-122"/>
              <a:cs typeface="Times New Roman" panose="02020603050405020304" charset="0"/>
              <a:sym typeface="黑体" panose="02010609060101010101" charset="-122"/>
            </a:endParaRPr>
          </a:p>
        </p:txBody>
      </p:sp>
      <p:sp>
        <p:nvSpPr>
          <p:cNvPr id="16" name="矩形 15"/>
          <p:cNvSpPr/>
          <p:nvPr>
            <p:custDataLst>
              <p:tags r:id="rId20"/>
            </p:custDataLst>
          </p:nvPr>
        </p:nvSpPr>
        <p:spPr>
          <a:xfrm>
            <a:off x="1310005" y="5616575"/>
            <a:ext cx="8144510" cy="490855"/>
          </a:xfrm>
          <a:prstGeom prst="rect">
            <a:avLst/>
          </a:prstGeom>
          <a:solidFill>
            <a:schemeClr val="bg2"/>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custDataLst>
              <p:tags r:id="rId21"/>
            </p:custDataLst>
          </p:nvPr>
        </p:nvSpPr>
        <p:spPr>
          <a:xfrm>
            <a:off x="1256030" y="6165850"/>
            <a:ext cx="3521710" cy="490855"/>
          </a:xfrm>
          <a:prstGeom prst="rect">
            <a:avLst/>
          </a:prstGeom>
          <a:solidFill>
            <a:schemeClr val="bg2"/>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5"/>
          <p:cNvPicPr>
            <a:picLocks noChangeAspect="1"/>
          </p:cNvPicPr>
          <p:nvPr>
            <p:custDataLst>
              <p:tags r:id="rId22"/>
            </p:custDataLst>
          </p:nvPr>
        </p:nvPicPr>
        <p:blipFill>
          <a:blip r:embed="rId23"/>
          <a:srcRect l="3680" t="50001" r="76802"/>
          <a:stretch>
            <a:fillRect/>
          </a:stretch>
        </p:blipFill>
        <p:spPr>
          <a:xfrm>
            <a:off x="6589395" y="3028950"/>
            <a:ext cx="741680" cy="1617980"/>
          </a:xfrm>
          <a:prstGeom prst="rect">
            <a:avLst/>
          </a:prstGeom>
          <a:noFill/>
          <a:ln>
            <a:noFill/>
            <a:miter lim="800000"/>
            <a:headEnd/>
            <a:tailEnd/>
          </a:ln>
        </p:spPr>
      </p:pic>
      <p:grpSp>
        <p:nvGrpSpPr>
          <p:cNvPr id="19" name="组合 18"/>
          <p:cNvGrpSpPr/>
          <p:nvPr>
            <p:custDataLst>
              <p:tags r:id="rId24"/>
            </p:custDataLst>
          </p:nvPr>
        </p:nvGrpSpPr>
        <p:grpSpPr>
          <a:xfrm>
            <a:off x="148590" y="76835"/>
            <a:ext cx="7556500" cy="1274445"/>
            <a:chOff x="234" y="121"/>
            <a:chExt cx="11900" cy="2007"/>
          </a:xfrm>
        </p:grpSpPr>
        <p:grpSp>
          <p:nvGrpSpPr>
            <p:cNvPr id="2" name="组合 1"/>
            <p:cNvGrpSpPr/>
            <p:nvPr>
              <p:custDataLst>
                <p:tags r:id="rId25"/>
              </p:custDataLst>
            </p:nvPr>
          </p:nvGrpSpPr>
          <p:grpSpPr>
            <a:xfrm>
              <a:off x="234" y="121"/>
              <a:ext cx="11900" cy="958"/>
              <a:chOff x="235" y="62"/>
              <a:chExt cx="11900" cy="958"/>
            </a:xfrm>
          </p:grpSpPr>
          <p:grpSp>
            <p:nvGrpSpPr>
              <p:cNvPr id="3" name="组合 2"/>
              <p:cNvGrpSpPr/>
              <p:nvPr>
                <p:custDataLst>
                  <p:tags r:id="rId26"/>
                </p:custDataLst>
              </p:nvPr>
            </p:nvGrpSpPr>
            <p:grpSpPr>
              <a:xfrm>
                <a:off x="235" y="62"/>
                <a:ext cx="11900" cy="958"/>
                <a:chOff x="587375" y="935320"/>
                <a:chExt cx="7556500" cy="608437"/>
              </a:xfrm>
            </p:grpSpPr>
            <p:sp>
              <p:nvSpPr>
                <p:cNvPr id="215" name="任意多边形: 形状 17"/>
                <p:cNvSpPr/>
                <p:nvPr>
                  <p:custDataLst>
                    <p:tags r:id="rId27"/>
                  </p:custDataLst>
                </p:nvPr>
              </p:nvSpPr>
              <p:spPr>
                <a:xfrm rot="5400000">
                  <a:off x="4599278" y="-2060570"/>
                  <a:ext cx="442014" cy="664718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28"/>
                  </p:custDataLst>
                </p:nvPr>
              </p:nvSpPr>
              <p:spPr>
                <a:xfrm>
                  <a:off x="2369185" y="935320"/>
                  <a:ext cx="5774055" cy="570934"/>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检测生物组织中的糖类、脂肪和蛋白质</a:t>
                  </a:r>
                  <a:r>
                    <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  </a:t>
                  </a:r>
                  <a:endPar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2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30"/>
                  </p:custDataLst>
                </p:nvPr>
              </p:nvSpPr>
              <p:spPr>
                <a:xfrm>
                  <a:off x="1658199" y="972823"/>
                  <a:ext cx="1179830" cy="570934"/>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考点三</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4" name="图片 3" descr="32303137373532353b32303137393931383bc9faceefcfd4cea2beb5cfb8b0fb"/>
              <p:cNvPicPr>
                <a:picLocks noChangeAspect="1"/>
              </p:cNvPicPr>
              <p:nvPr>
                <p:custDataLst>
                  <p:tags r:id="rId31"/>
                </p:custDataLst>
              </p:nvPr>
            </p:nvPicPr>
            <p:blipFill>
              <a:blip r:embed="rId32">
                <a:extLst>
                  <a:ext uri="{96DAC541-7B7A-43D3-8B79-37D633B846F1}">
                    <asvg:svgBlip xmlns:asvg="http://schemas.microsoft.com/office/drawing/2016/SVG/main" r:embed="rId33"/>
                  </a:ext>
                </a:extLst>
              </a:blip>
              <a:stretch>
                <a:fillRect/>
              </a:stretch>
            </p:blipFill>
            <p:spPr>
              <a:xfrm>
                <a:off x="1122" y="121"/>
                <a:ext cx="719" cy="719"/>
              </a:xfrm>
              <a:prstGeom prst="rect">
                <a:avLst/>
              </a:prstGeom>
            </p:spPr>
          </p:pic>
        </p:grpSp>
        <p:sp>
          <p:nvSpPr>
            <p:cNvPr id="39" name="文本框 38"/>
            <p:cNvSpPr txBox="1"/>
            <p:nvPr>
              <p:custDataLst>
                <p:tags r:id="rId34"/>
              </p:custDataLst>
            </p:nvPr>
          </p:nvSpPr>
          <p:spPr>
            <a:xfrm>
              <a:off x="341" y="1112"/>
              <a:ext cx="935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rgbClr val="4874CB"/>
                  </a:solidFill>
                  <a:highlight>
                    <a:srgbClr val="C0C0C0"/>
                  </a:highlight>
                  <a:latin typeface="微软雅黑" panose="020B0503020204020204" pitchFamily="34" charset="-122"/>
                  <a:ea typeface="微软雅黑" panose="020B0503020204020204" pitchFamily="34" charset="-122"/>
                </a:rPr>
                <a:t>1  </a:t>
              </a: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还原糖的检测</a:t>
              </a:r>
              <a:endParaRPr lang="zh-CN" altLang="en-US" sz="2400" b="1">
                <a:solidFill>
                  <a:srgbClr val="4874CB"/>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barn(inVertical)">
                                      <p:cBhvr>
                                        <p:cTn id="11" dur="500"/>
                                        <p:tgtEl>
                                          <p:spTgt spid="37"/>
                                        </p:tgtEl>
                                      </p:cBhvr>
                                    </p:animEffect>
                                  </p:childTnLst>
                                </p:cTn>
                              </p:par>
                              <p:par>
                                <p:cTn id="12" presetID="16" presetClass="entr" presetSubtype="21" fill="hold" nodeType="withEffect">
                                  <p:stCondLst>
                                    <p:cond delay="0"/>
                                  </p:stCondLst>
                                  <p:childTnLst>
                                    <p:set>
                                      <p:cBhvr>
                                        <p:cTn id="13" dur="1" fill="hold">
                                          <p:stCondLst>
                                            <p:cond delay="0"/>
                                          </p:stCondLst>
                                        </p:cTn>
                                        <p:tgtEl>
                                          <p:spTgt spid="100"/>
                                        </p:tgtEl>
                                        <p:attrNameLst>
                                          <p:attrName>style.visibility</p:attrName>
                                        </p:attrNameLst>
                                      </p:cBhvr>
                                      <p:to>
                                        <p:strVal val="visible"/>
                                      </p:to>
                                    </p:set>
                                    <p:animEffect transition="in" filter="barn(inVertical)">
                                      <p:cBhvr>
                                        <p:cTn id="14" dur="500"/>
                                        <p:tgtEl>
                                          <p:spTgt spid="10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1"/>
                                        </p:tgtEl>
                                        <p:attrNameLst>
                                          <p:attrName>style.visibility</p:attrName>
                                        </p:attrNameLst>
                                      </p:cBhvr>
                                      <p:to>
                                        <p:strVal val="visible"/>
                                      </p:to>
                                    </p:set>
                                    <p:animEffect transition="in" filter="barn(inVertical)">
                                      <p:cBhvr>
                                        <p:cTn id="19" dur="500"/>
                                        <p:tgtEl>
                                          <p:spTgt spid="101"/>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101"/>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100"/>
                                        </p:tgtEl>
                                        <p:attrNameLst>
                                          <p:attrName>style.visibility</p:attrName>
                                        </p:attrNameLst>
                                      </p:cBhvr>
                                      <p:to>
                                        <p:strVal val="hidden"/>
                                      </p:to>
                                    </p:set>
                                  </p:childTnLst>
                                </p:cTn>
                              </p:par>
                            </p:childTnLst>
                          </p:cTn>
                        </p:par>
                        <p:par>
                          <p:cTn id="30" fill="hold">
                            <p:stCondLst>
                              <p:cond delay="0"/>
                            </p:stCondLst>
                            <p:childTnLst>
                              <p:par>
                                <p:cTn id="31" presetID="16" presetClass="entr" presetSubtype="21" fill="hold"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barn(inVertical)">
                                      <p:cBhvr>
                                        <p:cTn id="33" dur="500"/>
                                        <p:tgtEl>
                                          <p:spTgt spid="38"/>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blinds(horizontal)">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blinds(horizontal)">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childTnLst>
                                </p:cTn>
                              </p:par>
                              <p:par>
                                <p:cTn id="52" presetID="3" presetClass="entr" presetSubtype="10" fill="hold" grpId="0" nodeType="with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blinds(horizontal)">
                                      <p:cBhvr>
                                        <p:cTn id="54" dur="500"/>
                                        <p:tgtEl>
                                          <p:spTgt spid="8"/>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blinds(horizontal)">
                                      <p:cBhvr>
                                        <p:cTn id="57" dur="500"/>
                                        <p:tgtEl>
                                          <p:spTgt spid="9"/>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blinds(horizontal)">
                                      <p:cBhvr>
                                        <p:cTn id="60" dur="500"/>
                                        <p:tgtEl>
                                          <p:spTgt spid="10"/>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0" nodeType="clickEffect">
                                  <p:stCondLst>
                                    <p:cond delay="0"/>
                                  </p:stCondLst>
                                  <p:childTnLst>
                                    <p:set>
                                      <p:cBhvr>
                                        <p:cTn id="64"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2" grpId="0" animBg="1"/>
      <p:bldP spid="13" grpId="0" animBg="1"/>
      <p:bldP spid="16" grpId="0" animBg="1"/>
      <p:bldP spid="1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2"/>
          <p:cNvSpPr>
            <a:spLocks noChangeArrowheads="1"/>
          </p:cNvSpPr>
          <p:nvPr>
            <p:custDataLst>
              <p:tags r:id="rId1"/>
            </p:custDataLst>
          </p:nvPr>
        </p:nvSpPr>
        <p:spPr bwMode="auto">
          <a:xfrm>
            <a:off x="1393825" y="1633220"/>
            <a:ext cx="776668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2800" b="1">
                <a:solidFill>
                  <a:schemeClr val="tx1"/>
                </a:solidFill>
                <a:latin typeface="微软雅黑" panose="020B0503020204020204" pitchFamily="34" charset="-122"/>
                <a:ea typeface="微软雅黑" panose="020B0503020204020204" pitchFamily="34" charset="-122"/>
              </a:rPr>
              <a:t>选材：</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89" name="Rectangle 4"/>
          <p:cNvSpPr>
            <a:spLocks noChangeArrowheads="1"/>
          </p:cNvSpPr>
          <p:nvPr>
            <p:custDataLst>
              <p:tags r:id="rId2"/>
            </p:custDataLst>
          </p:nvPr>
        </p:nvSpPr>
        <p:spPr bwMode="auto">
          <a:xfrm>
            <a:off x="2877185" y="2681605"/>
            <a:ext cx="440753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2800" b="1">
                <a:solidFill>
                  <a:schemeClr val="tx1"/>
                </a:solidFill>
                <a:latin typeface="微软雅黑" panose="020B0503020204020204" pitchFamily="34" charset="-122"/>
                <a:ea typeface="微软雅黑" panose="020B0503020204020204" pitchFamily="34" charset="-122"/>
              </a:rPr>
              <a:t>黄豆浆滤液或蛋清稀释液</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90" name="Rectangle 5"/>
          <p:cNvSpPr>
            <a:spLocks noChangeArrowheads="1"/>
          </p:cNvSpPr>
          <p:nvPr>
            <p:custDataLst>
              <p:tags r:id="rId3"/>
            </p:custDataLst>
          </p:nvPr>
        </p:nvSpPr>
        <p:spPr bwMode="auto">
          <a:xfrm>
            <a:off x="1029812" y="2713673"/>
            <a:ext cx="16033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2400" b="1">
                <a:solidFill>
                  <a:schemeClr val="tx1"/>
                </a:solidFill>
                <a:latin typeface="微软雅黑" panose="020B0503020204020204" pitchFamily="34" charset="-122"/>
                <a:ea typeface="微软雅黑" panose="020B0503020204020204" pitchFamily="34" charset="-122"/>
              </a:rPr>
              <a:t>制备样液</a:t>
            </a:r>
            <a:endParaRPr lang="zh-CN" altLang="en-US" sz="2400" b="1">
              <a:solidFill>
                <a:schemeClr val="tx1"/>
              </a:solidFill>
              <a:latin typeface="微软雅黑" panose="020B0503020204020204" pitchFamily="34" charset="-122"/>
              <a:ea typeface="微软雅黑" panose="020B0503020204020204" pitchFamily="34" charset="-122"/>
            </a:endParaRPr>
          </a:p>
        </p:txBody>
      </p:sp>
      <p:sp>
        <p:nvSpPr>
          <p:cNvPr id="91" name="Line 6"/>
          <p:cNvSpPr>
            <a:spLocks noChangeShapeType="1"/>
          </p:cNvSpPr>
          <p:nvPr>
            <p:custDataLst>
              <p:tags r:id="rId4"/>
            </p:custDataLst>
          </p:nvPr>
        </p:nvSpPr>
        <p:spPr bwMode="auto">
          <a:xfrm flipH="1">
            <a:off x="1819593" y="2181860"/>
            <a:ext cx="0" cy="531813"/>
          </a:xfrm>
          <a:prstGeom prst="line">
            <a:avLst/>
          </a:prstGeom>
          <a:noFill/>
          <a:ln w="53975">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a:solidFill>
                <a:schemeClr val="tx1">
                  <a:lumMod val="65000"/>
                  <a:lumOff val="35000"/>
                </a:schemeClr>
              </a:solidFill>
              <a:latin typeface="+mj-lt"/>
              <a:ea typeface="黑体" panose="02010609060101010101" charset="-122"/>
            </a:endParaRPr>
          </a:p>
        </p:txBody>
      </p:sp>
      <p:sp>
        <p:nvSpPr>
          <p:cNvPr id="93" name="Line 8"/>
          <p:cNvSpPr>
            <a:spLocks noChangeShapeType="1"/>
          </p:cNvSpPr>
          <p:nvPr>
            <p:custDataLst>
              <p:tags r:id="rId5"/>
            </p:custDataLst>
          </p:nvPr>
        </p:nvSpPr>
        <p:spPr bwMode="auto">
          <a:xfrm>
            <a:off x="4707573" y="4661218"/>
            <a:ext cx="2160587" cy="0"/>
          </a:xfrm>
          <a:prstGeom prst="line">
            <a:avLst/>
          </a:prstGeom>
          <a:noFill/>
          <a:ln w="3810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a:solidFill>
                <a:schemeClr val="tx1">
                  <a:lumMod val="65000"/>
                  <a:lumOff val="35000"/>
                </a:schemeClr>
              </a:solidFill>
              <a:latin typeface="+mj-lt"/>
              <a:ea typeface="黑体" panose="02010609060101010101" charset="-122"/>
            </a:endParaRPr>
          </a:p>
        </p:txBody>
      </p:sp>
      <p:sp>
        <p:nvSpPr>
          <p:cNvPr id="94" name="Line 9"/>
          <p:cNvSpPr>
            <a:spLocks noChangeShapeType="1"/>
          </p:cNvSpPr>
          <p:nvPr>
            <p:custDataLst>
              <p:tags r:id="rId6"/>
            </p:custDataLst>
          </p:nvPr>
        </p:nvSpPr>
        <p:spPr bwMode="auto">
          <a:xfrm flipH="1">
            <a:off x="1819434" y="3175635"/>
            <a:ext cx="0" cy="755650"/>
          </a:xfrm>
          <a:prstGeom prst="line">
            <a:avLst/>
          </a:prstGeom>
          <a:noFill/>
          <a:ln w="5715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a:solidFill>
                <a:schemeClr val="tx1">
                  <a:lumMod val="65000"/>
                  <a:lumOff val="35000"/>
                </a:schemeClr>
              </a:solidFill>
              <a:latin typeface="+mj-lt"/>
              <a:ea typeface="黑体" panose="02010609060101010101" charset="-122"/>
            </a:endParaRPr>
          </a:p>
        </p:txBody>
      </p:sp>
      <p:sp>
        <p:nvSpPr>
          <p:cNvPr id="95" name="Rectangle 11"/>
          <p:cNvSpPr>
            <a:spLocks noChangeArrowheads="1"/>
          </p:cNvSpPr>
          <p:nvPr>
            <p:custDataLst>
              <p:tags r:id="rId7"/>
            </p:custDataLst>
          </p:nvPr>
        </p:nvSpPr>
        <p:spPr bwMode="auto">
          <a:xfrm>
            <a:off x="1130459" y="3893979"/>
            <a:ext cx="14020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2400" b="1">
                <a:solidFill>
                  <a:schemeClr val="tx1"/>
                </a:solidFill>
                <a:latin typeface="微软雅黑" panose="020B0503020204020204" pitchFamily="34" charset="-122"/>
                <a:ea typeface="微软雅黑" panose="020B0503020204020204" pitchFamily="34" charset="-122"/>
              </a:rPr>
              <a:t>呈色反应</a:t>
            </a:r>
            <a:endParaRPr lang="zh-CN" altLang="en-US" sz="2400" b="1">
              <a:solidFill>
                <a:schemeClr val="tx1"/>
              </a:solidFill>
              <a:latin typeface="微软雅黑" panose="020B0503020204020204" pitchFamily="34" charset="-122"/>
              <a:ea typeface="微软雅黑" panose="020B0503020204020204" pitchFamily="34" charset="-122"/>
            </a:endParaRPr>
          </a:p>
        </p:txBody>
      </p:sp>
      <p:grpSp>
        <p:nvGrpSpPr>
          <p:cNvPr id="96" name="Group 12"/>
          <p:cNvGrpSpPr/>
          <p:nvPr>
            <p:custDataLst>
              <p:tags r:id="rId8"/>
            </p:custDataLst>
          </p:nvPr>
        </p:nvGrpSpPr>
        <p:grpSpPr>
          <a:xfrm>
            <a:off x="3824923" y="3915093"/>
            <a:ext cx="714375" cy="1727200"/>
            <a:chOff x="0" y="0"/>
            <a:chExt cx="408" cy="1043"/>
          </a:xfrm>
        </p:grpSpPr>
        <p:sp>
          <p:nvSpPr>
            <p:cNvPr id="97" name="Rectangle 13"/>
            <p:cNvSpPr>
              <a:spLocks noChangeArrowheads="1"/>
            </p:cNvSpPr>
            <p:nvPr>
              <p:custDataLst>
                <p:tags r:id="rId9"/>
              </p:custDataLst>
            </p:nvPr>
          </p:nvSpPr>
          <p:spPr bwMode="auto">
            <a:xfrm>
              <a:off x="0" y="0"/>
              <a:ext cx="408" cy="844"/>
            </a:xfrm>
            <a:prstGeom prst="rect">
              <a:avLst/>
            </a:prstGeom>
            <a:solidFill>
              <a:schemeClr val="bg1"/>
            </a:solidFill>
            <a:ln w="9525">
              <a:solidFill>
                <a:schemeClr val="tx1"/>
              </a:solidFill>
              <a:miter lim="800000"/>
            </a:ln>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b="1">
                <a:solidFill>
                  <a:schemeClr val="tx1">
                    <a:lumMod val="65000"/>
                    <a:lumOff val="35000"/>
                  </a:schemeClr>
                </a:solidFill>
                <a:latin typeface="+mj-lt"/>
                <a:ea typeface="黑体" panose="02010609060101010101" charset="-122"/>
              </a:endParaRPr>
            </a:p>
          </p:txBody>
        </p:sp>
        <p:sp>
          <p:nvSpPr>
            <p:cNvPr id="98" name="AutoShape 14"/>
            <p:cNvSpPr>
              <a:spLocks noChangeArrowheads="1"/>
            </p:cNvSpPr>
            <p:nvPr>
              <p:custDataLst>
                <p:tags r:id="rId10"/>
              </p:custDataLst>
            </p:nvPr>
          </p:nvSpPr>
          <p:spPr bwMode="auto">
            <a:xfrm rot="5400000">
              <a:off x="20" y="656"/>
              <a:ext cx="363" cy="408"/>
            </a:xfrm>
            <a:prstGeom prst="flowChartDelay">
              <a:avLst/>
            </a:prstGeom>
            <a:solidFill>
              <a:schemeClr val="bg1"/>
            </a:solidFill>
            <a:ln w="9525">
              <a:solidFill>
                <a:schemeClr val="tx1"/>
              </a:solidFill>
              <a:miter lim="800000"/>
            </a:ln>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b="1">
                <a:solidFill>
                  <a:schemeClr val="tx1">
                    <a:lumMod val="65000"/>
                    <a:lumOff val="35000"/>
                  </a:schemeClr>
                </a:solidFill>
                <a:latin typeface="+mj-lt"/>
                <a:ea typeface="黑体" panose="02010609060101010101" charset="-122"/>
              </a:endParaRPr>
            </a:p>
          </p:txBody>
        </p:sp>
      </p:grpSp>
      <p:sp>
        <p:nvSpPr>
          <p:cNvPr id="99" name="Text Box 15"/>
          <p:cNvSpPr txBox="1">
            <a:spLocks noChangeArrowheads="1"/>
          </p:cNvSpPr>
          <p:nvPr>
            <p:custDataLst>
              <p:tags r:id="rId11"/>
            </p:custDataLst>
          </p:nvPr>
        </p:nvSpPr>
        <p:spPr bwMode="auto">
          <a:xfrm>
            <a:off x="2691130" y="3876675"/>
            <a:ext cx="128587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组织样</a:t>
            </a:r>
            <a:endPar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algn="ctr" eaLnBrk="1" hangingPunct="1">
              <a:spcBef>
                <a:spcPct val="0"/>
              </a:spcBef>
              <a:buFontTx/>
              <a:buNone/>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液</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2 mL</a:t>
            </a:r>
            <a:endPar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0" name="AutoShape 16"/>
          <p:cNvSpPr>
            <a:spLocks noChangeArrowheads="1"/>
          </p:cNvSpPr>
          <p:nvPr>
            <p:custDataLst>
              <p:tags r:id="rId12"/>
            </p:custDataLst>
          </p:nvPr>
        </p:nvSpPr>
        <p:spPr bwMode="auto">
          <a:xfrm rot="842174">
            <a:off x="3193098" y="3437255"/>
            <a:ext cx="944562" cy="484188"/>
          </a:xfrm>
          <a:prstGeom prst="curvedDownArrow">
            <a:avLst>
              <a:gd name="adj1" fmla="val 12888"/>
              <a:gd name="adj2" fmla="val 60159"/>
              <a:gd name="adj3" fmla="val 33333"/>
            </a:avLst>
          </a:prstGeom>
          <a:solidFill>
            <a:srgbClr val="FF6600"/>
          </a:solidFill>
          <a:ln w="9525">
            <a:solidFill>
              <a:srgbClr val="993300"/>
            </a:solidFill>
            <a:miter lim="800000"/>
          </a:ln>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b="1">
              <a:solidFill>
                <a:schemeClr val="tx1">
                  <a:lumMod val="65000"/>
                  <a:lumOff val="35000"/>
                </a:schemeClr>
              </a:solidFill>
              <a:latin typeface="+mj-lt"/>
              <a:ea typeface="黑体" panose="02010609060101010101" charset="-122"/>
            </a:endParaRPr>
          </a:p>
        </p:txBody>
      </p:sp>
      <p:sp>
        <p:nvSpPr>
          <p:cNvPr id="101" name="Text Box 17"/>
          <p:cNvSpPr txBox="1">
            <a:spLocks noChangeArrowheads="1"/>
          </p:cNvSpPr>
          <p:nvPr>
            <p:custDataLst>
              <p:tags r:id="rId13"/>
            </p:custDataLst>
          </p:nvPr>
        </p:nvSpPr>
        <p:spPr bwMode="auto">
          <a:xfrm>
            <a:off x="4999062" y="3869849"/>
            <a:ext cx="180022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双缩脲试剂</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液</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1mL</a:t>
            </a:r>
            <a:endPar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2" name="AutoShape 18"/>
          <p:cNvSpPr>
            <a:spLocks noChangeArrowheads="1"/>
          </p:cNvSpPr>
          <p:nvPr>
            <p:custDataLst>
              <p:tags r:id="rId14"/>
            </p:custDataLst>
          </p:nvPr>
        </p:nvSpPr>
        <p:spPr bwMode="auto">
          <a:xfrm rot="10525186">
            <a:off x="3994785" y="3378518"/>
            <a:ext cx="1223963" cy="500062"/>
          </a:xfrm>
          <a:prstGeom prst="curvedUpArrow">
            <a:avLst>
              <a:gd name="adj1" fmla="val 21519"/>
              <a:gd name="adj2" fmla="val 111242"/>
              <a:gd name="adj3" fmla="val 25736"/>
            </a:avLst>
          </a:prstGeom>
          <a:solidFill>
            <a:schemeClr val="hlink"/>
          </a:solidFill>
          <a:ln w="9525">
            <a:solidFill>
              <a:schemeClr val="tx1"/>
            </a:solidFill>
            <a:miter lim="800000"/>
          </a:ln>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b="1">
              <a:solidFill>
                <a:schemeClr val="tx1">
                  <a:lumMod val="65000"/>
                  <a:lumOff val="35000"/>
                </a:schemeClr>
              </a:solidFill>
              <a:latin typeface="+mj-lt"/>
              <a:ea typeface="黑体" panose="02010609060101010101" charset="-122"/>
            </a:endParaRPr>
          </a:p>
        </p:txBody>
      </p:sp>
      <p:sp>
        <p:nvSpPr>
          <p:cNvPr id="103" name="Text Box 19"/>
          <p:cNvSpPr txBox="1">
            <a:spLocks noChangeArrowheads="1"/>
          </p:cNvSpPr>
          <p:nvPr>
            <p:custDataLst>
              <p:tags r:id="rId15"/>
            </p:custDataLst>
          </p:nvPr>
        </p:nvSpPr>
        <p:spPr bwMode="auto">
          <a:xfrm>
            <a:off x="7633335" y="3684905"/>
            <a:ext cx="180022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FontTx/>
              <a:buNone/>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双缩脲试剂</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液</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滴</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4" name="AutoShape 20"/>
          <p:cNvSpPr>
            <a:spLocks noChangeArrowheads="1"/>
          </p:cNvSpPr>
          <p:nvPr>
            <p:custDataLst>
              <p:tags r:id="rId16"/>
            </p:custDataLst>
          </p:nvPr>
        </p:nvSpPr>
        <p:spPr bwMode="auto">
          <a:xfrm rot="10800000">
            <a:off x="8024495" y="4845685"/>
            <a:ext cx="1733550" cy="831850"/>
          </a:xfrm>
          <a:prstGeom prst="wedgeRoundRectCallout">
            <a:avLst>
              <a:gd name="adj1" fmla="val 74778"/>
              <a:gd name="adj2" fmla="val 23509"/>
              <a:gd name="adj3" fmla="val 16667"/>
            </a:avLst>
          </a:prstGeom>
          <a:noFill/>
          <a:ln w="9525">
            <a:solidFill>
              <a:schemeClr val="tx1"/>
            </a:solidFill>
            <a:miter lim="800000"/>
          </a:ln>
        </p:spPr>
        <p:txBody>
          <a:bodyPr rot="10800000"/>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2400" b="1">
                <a:solidFill>
                  <a:schemeClr val="tx1"/>
                </a:solidFill>
                <a:latin typeface="微软雅黑" panose="020B0503020204020204" pitchFamily="34" charset="-122"/>
                <a:ea typeface="微软雅黑" panose="020B0503020204020204" pitchFamily="34" charset="-122"/>
              </a:rPr>
              <a:t>摇匀后变成紫色</a:t>
            </a:r>
            <a:endParaRPr lang="zh-CN" altLang="en-US" sz="2400" b="1">
              <a:solidFill>
                <a:schemeClr val="tx1"/>
              </a:solidFill>
              <a:latin typeface="微软雅黑" panose="020B0503020204020204" pitchFamily="34" charset="-122"/>
              <a:ea typeface="微软雅黑" panose="020B0503020204020204" pitchFamily="34" charset="-122"/>
            </a:endParaRPr>
          </a:p>
        </p:txBody>
      </p:sp>
      <p:grpSp>
        <p:nvGrpSpPr>
          <p:cNvPr id="105" name="Group 21"/>
          <p:cNvGrpSpPr/>
          <p:nvPr>
            <p:custDataLst>
              <p:tags r:id="rId17"/>
            </p:custDataLst>
          </p:nvPr>
        </p:nvGrpSpPr>
        <p:grpSpPr>
          <a:xfrm>
            <a:off x="1282224" y="4461510"/>
            <a:ext cx="1096963" cy="1806575"/>
            <a:chOff x="42" y="48"/>
            <a:chExt cx="691" cy="1138"/>
          </a:xfrm>
        </p:grpSpPr>
        <p:sp>
          <p:nvSpPr>
            <p:cNvPr id="106" name="Line 22"/>
            <p:cNvSpPr>
              <a:spLocks noChangeShapeType="1"/>
            </p:cNvSpPr>
            <p:nvPr>
              <p:custDataLst>
                <p:tags r:id="rId18"/>
              </p:custDataLst>
            </p:nvPr>
          </p:nvSpPr>
          <p:spPr bwMode="auto">
            <a:xfrm flipH="1">
              <a:off x="368" y="48"/>
              <a:ext cx="0" cy="762"/>
            </a:xfrm>
            <a:prstGeom prst="line">
              <a:avLst/>
            </a:prstGeom>
            <a:noFill/>
            <a:ln w="57150">
              <a:solidFill>
                <a:schemeClr val="tx1"/>
              </a:solidFill>
              <a:round/>
              <a:tailEnd type="triangle" w="med" len="med"/>
            </a:ln>
            <a:extLst>
              <a:ext uri="{909E8E84-426E-40DD-AFC4-6F175D3DCCD1}">
                <a14:hiddenFill xmlns:a14="http://schemas.microsoft.com/office/drawing/2010/main">
                  <a:noFill/>
                </a14:hiddenFill>
              </a:ext>
            </a:extLst>
          </p:spPr>
          <p:txBody>
            <a:bodyPr/>
            <a:lstStyle/>
            <a:p>
              <a:endParaRPr lang="zh-CN" altLang="en-US">
                <a:solidFill>
                  <a:schemeClr val="tx1">
                    <a:lumMod val="65000"/>
                    <a:lumOff val="35000"/>
                  </a:schemeClr>
                </a:solidFill>
                <a:latin typeface="+mj-lt"/>
                <a:ea typeface="黑体" panose="02010609060101010101" charset="-122"/>
              </a:endParaRPr>
            </a:p>
          </p:txBody>
        </p:sp>
        <p:sp>
          <p:nvSpPr>
            <p:cNvPr id="107" name="Rectangle 23"/>
            <p:cNvSpPr>
              <a:spLocks noChangeArrowheads="1"/>
            </p:cNvSpPr>
            <p:nvPr>
              <p:custDataLst>
                <p:tags r:id="rId19"/>
              </p:custDataLst>
            </p:nvPr>
          </p:nvSpPr>
          <p:spPr bwMode="auto">
            <a:xfrm>
              <a:off x="42" y="896"/>
              <a:ext cx="691"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zh-CN" altLang="en-US" sz="2400" b="1">
                  <a:solidFill>
                    <a:schemeClr val="tx1"/>
                  </a:solidFill>
                  <a:latin typeface="微软雅黑" panose="020B0503020204020204" pitchFamily="34" charset="-122"/>
                  <a:ea typeface="微软雅黑" panose="020B0503020204020204" pitchFamily="34" charset="-122"/>
                </a:rPr>
                <a:t>结论：</a:t>
              </a:r>
              <a:endParaRPr lang="zh-CN" altLang="en-US" sz="2400" b="1">
                <a:solidFill>
                  <a:schemeClr val="tx1"/>
                </a:solidFill>
                <a:latin typeface="微软雅黑" panose="020B0503020204020204" pitchFamily="34" charset="-122"/>
                <a:ea typeface="微软雅黑" panose="020B0503020204020204" pitchFamily="34" charset="-122"/>
              </a:endParaRPr>
            </a:p>
          </p:txBody>
        </p:sp>
      </p:grpSp>
      <p:sp>
        <p:nvSpPr>
          <p:cNvPr id="108" name="Text Box 24"/>
          <p:cNvSpPr txBox="1">
            <a:spLocks noChangeArrowheads="1"/>
          </p:cNvSpPr>
          <p:nvPr>
            <p:custDataLst>
              <p:tags r:id="rId20"/>
            </p:custDataLst>
          </p:nvPr>
        </p:nvSpPr>
        <p:spPr bwMode="auto">
          <a:xfrm>
            <a:off x="2450465" y="5840095"/>
            <a:ext cx="384238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2800" b="1">
                <a:solidFill>
                  <a:srgbClr val="C00000"/>
                </a:solidFill>
                <a:latin typeface="微软雅黑" panose="020B0503020204020204" pitchFamily="34" charset="-122"/>
                <a:ea typeface="微软雅黑" panose="020B0503020204020204" pitchFamily="34" charset="-122"/>
              </a:rPr>
              <a:t>组织样液中存在蛋白质。</a:t>
            </a:r>
            <a:endParaRPr lang="zh-CN" altLang="en-US" sz="2800" b="1">
              <a:solidFill>
                <a:srgbClr val="C00000"/>
              </a:solidFill>
              <a:latin typeface="微软雅黑" panose="020B0503020204020204" pitchFamily="34" charset="-122"/>
              <a:ea typeface="微软雅黑" panose="020B0503020204020204" pitchFamily="34" charset="-122"/>
            </a:endParaRPr>
          </a:p>
        </p:txBody>
      </p:sp>
      <p:grpSp>
        <p:nvGrpSpPr>
          <p:cNvPr id="109" name="Group 25"/>
          <p:cNvGrpSpPr/>
          <p:nvPr>
            <p:custDataLst>
              <p:tags r:id="rId21"/>
            </p:custDataLst>
          </p:nvPr>
        </p:nvGrpSpPr>
        <p:grpSpPr>
          <a:xfrm>
            <a:off x="6984048" y="3746818"/>
            <a:ext cx="576262" cy="1727200"/>
            <a:chOff x="0" y="0"/>
            <a:chExt cx="408" cy="1043"/>
          </a:xfrm>
        </p:grpSpPr>
        <p:sp>
          <p:nvSpPr>
            <p:cNvPr id="110" name="Rectangle 26"/>
            <p:cNvSpPr>
              <a:spLocks noChangeArrowheads="1"/>
            </p:cNvSpPr>
            <p:nvPr>
              <p:custDataLst>
                <p:tags r:id="rId22"/>
              </p:custDataLst>
            </p:nvPr>
          </p:nvSpPr>
          <p:spPr bwMode="auto">
            <a:xfrm>
              <a:off x="0" y="0"/>
              <a:ext cx="408" cy="844"/>
            </a:xfrm>
            <a:prstGeom prst="rect">
              <a:avLst/>
            </a:prstGeom>
            <a:solidFill>
              <a:schemeClr val="bg1"/>
            </a:solidFill>
            <a:ln w="9525">
              <a:solidFill>
                <a:schemeClr val="tx1"/>
              </a:solidFill>
              <a:miter lim="800000"/>
            </a:ln>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b="1">
                <a:solidFill>
                  <a:schemeClr val="tx1">
                    <a:lumMod val="65000"/>
                    <a:lumOff val="35000"/>
                  </a:schemeClr>
                </a:solidFill>
                <a:latin typeface="+mj-lt"/>
                <a:ea typeface="黑体" panose="02010609060101010101" charset="-122"/>
              </a:endParaRPr>
            </a:p>
          </p:txBody>
        </p:sp>
        <p:sp>
          <p:nvSpPr>
            <p:cNvPr id="111" name="AutoShape 27"/>
            <p:cNvSpPr>
              <a:spLocks noChangeArrowheads="1"/>
            </p:cNvSpPr>
            <p:nvPr>
              <p:custDataLst>
                <p:tags r:id="rId23"/>
              </p:custDataLst>
            </p:nvPr>
          </p:nvSpPr>
          <p:spPr bwMode="auto">
            <a:xfrm rot="5400000">
              <a:off x="20" y="656"/>
              <a:ext cx="363" cy="408"/>
            </a:xfrm>
            <a:prstGeom prst="flowChartDelay">
              <a:avLst/>
            </a:prstGeom>
            <a:solidFill>
              <a:srgbClr val="9900CC"/>
            </a:solidFill>
            <a:ln w="9525">
              <a:solidFill>
                <a:schemeClr val="tx1"/>
              </a:solidFill>
              <a:miter lim="800000"/>
            </a:ln>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b="1">
                <a:solidFill>
                  <a:schemeClr val="tx1">
                    <a:lumMod val="65000"/>
                    <a:lumOff val="35000"/>
                  </a:schemeClr>
                </a:solidFill>
                <a:latin typeface="+mj-lt"/>
                <a:ea typeface="黑体" panose="02010609060101010101" charset="-122"/>
              </a:endParaRPr>
            </a:p>
          </p:txBody>
        </p:sp>
      </p:grpSp>
      <p:sp>
        <p:nvSpPr>
          <p:cNvPr id="112" name="AutoShape 28"/>
          <p:cNvSpPr>
            <a:spLocks noChangeArrowheads="1"/>
          </p:cNvSpPr>
          <p:nvPr>
            <p:custDataLst>
              <p:tags r:id="rId24"/>
            </p:custDataLst>
          </p:nvPr>
        </p:nvSpPr>
        <p:spPr bwMode="auto">
          <a:xfrm rot="10525186">
            <a:off x="6885623" y="3199130"/>
            <a:ext cx="1223962" cy="500063"/>
          </a:xfrm>
          <a:prstGeom prst="curvedUpArrow">
            <a:avLst>
              <a:gd name="adj1" fmla="val 21519"/>
              <a:gd name="adj2" fmla="val 111242"/>
              <a:gd name="adj3" fmla="val 25736"/>
            </a:avLst>
          </a:prstGeom>
          <a:solidFill>
            <a:schemeClr val="hlink"/>
          </a:solidFill>
          <a:ln w="9525">
            <a:solidFill>
              <a:schemeClr val="tx1"/>
            </a:solidFill>
            <a:miter lim="800000"/>
          </a:ln>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endParaRPr lang="zh-CN" altLang="en-US" sz="1800" b="1">
              <a:solidFill>
                <a:schemeClr val="tx1">
                  <a:lumMod val="65000"/>
                  <a:lumOff val="35000"/>
                </a:schemeClr>
              </a:solidFill>
              <a:latin typeface="+mj-lt"/>
              <a:ea typeface="黑体" panose="02010609060101010101" charset="-122"/>
            </a:endParaRPr>
          </a:p>
        </p:txBody>
      </p:sp>
      <p:pic>
        <p:nvPicPr>
          <p:cNvPr id="27650" name="Picture 2"/>
          <p:cNvPicPr>
            <a:picLocks noChangeAspect="1" noChangeArrowheads="1"/>
          </p:cNvPicPr>
          <p:nvPr>
            <p:custDataLst>
              <p:tags r:id="rId25"/>
            </p:custDataLst>
          </p:nvPr>
        </p:nvPicPr>
        <p:blipFill>
          <a:blip r:embed="rId26">
            <a:extLst>
              <a:ext uri="{28A0092B-C50C-407E-A947-70E740481C1C}">
                <a14:useLocalDpi xmlns:a14="http://schemas.microsoft.com/office/drawing/2010/main" val="0"/>
              </a:ext>
            </a:extLst>
          </a:blip>
          <a:srcRect l="25946" t="12230" r="41927" b="3999"/>
          <a:stretch>
            <a:fillRect/>
          </a:stretch>
        </p:blipFill>
        <p:spPr bwMode="auto">
          <a:xfrm>
            <a:off x="10178415" y="3329940"/>
            <a:ext cx="1502410" cy="290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
          <p:cNvPicPr>
            <a:picLocks noChangeAspect="1"/>
          </p:cNvPicPr>
          <p:nvPr>
            <p:custDataLst>
              <p:tags r:id="rId27"/>
            </p:custDataLst>
          </p:nvPr>
        </p:nvPicPr>
        <p:blipFill>
          <a:blip r:embed="rId28"/>
          <a:stretch>
            <a:fillRect/>
          </a:stretch>
        </p:blipFill>
        <p:spPr>
          <a:xfrm>
            <a:off x="8061960" y="69215"/>
            <a:ext cx="1714500" cy="2085975"/>
          </a:xfrm>
          <a:prstGeom prst="rect">
            <a:avLst/>
          </a:prstGeom>
        </p:spPr>
      </p:pic>
      <p:pic>
        <p:nvPicPr>
          <p:cNvPr id="3" name="图片 2"/>
          <p:cNvPicPr>
            <a:picLocks noChangeAspect="1"/>
          </p:cNvPicPr>
          <p:nvPr>
            <p:custDataLst>
              <p:tags r:id="rId29"/>
            </p:custDataLst>
          </p:nvPr>
        </p:nvPicPr>
        <p:blipFill>
          <a:blip r:embed="rId30"/>
          <a:stretch>
            <a:fillRect/>
          </a:stretch>
        </p:blipFill>
        <p:spPr>
          <a:xfrm>
            <a:off x="9776460" y="179070"/>
            <a:ext cx="1876425" cy="1866900"/>
          </a:xfrm>
          <a:prstGeom prst="rect">
            <a:avLst/>
          </a:prstGeom>
        </p:spPr>
      </p:pic>
      <p:sp>
        <p:nvSpPr>
          <p:cNvPr id="4" name="Rectangle 2"/>
          <p:cNvSpPr>
            <a:spLocks noChangeArrowheads="1"/>
          </p:cNvSpPr>
          <p:nvPr>
            <p:custDataLst>
              <p:tags r:id="rId31"/>
            </p:custDataLst>
          </p:nvPr>
        </p:nvSpPr>
        <p:spPr bwMode="auto">
          <a:xfrm>
            <a:off x="2532380" y="1666240"/>
            <a:ext cx="776668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2800" b="1">
                <a:solidFill>
                  <a:srgbClr val="002060"/>
                </a:solidFill>
                <a:latin typeface="微软雅黑" panose="020B0503020204020204" pitchFamily="34" charset="-122"/>
                <a:ea typeface="微软雅黑" panose="020B0503020204020204" pitchFamily="34" charset="-122"/>
              </a:rPr>
              <a:t>含蛋白质丰富的豆浆或鸡蛋清溶液。</a:t>
            </a:r>
            <a:endParaRPr lang="zh-CN" altLang="en-US" sz="2800" b="1">
              <a:solidFill>
                <a:srgbClr val="002060"/>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custDataLst>
              <p:tags r:id="rId32"/>
            </p:custDataLst>
          </p:nvPr>
        </p:nvPicPr>
        <p:blipFill>
          <a:blip r:embed="rId33"/>
          <a:stretch>
            <a:fillRect/>
          </a:stretch>
        </p:blipFill>
        <p:spPr>
          <a:xfrm>
            <a:off x="10001885" y="0"/>
            <a:ext cx="1501775" cy="2302510"/>
          </a:xfrm>
          <a:prstGeom prst="rect">
            <a:avLst/>
          </a:prstGeom>
        </p:spPr>
      </p:pic>
      <p:grpSp>
        <p:nvGrpSpPr>
          <p:cNvPr id="19" name="组合 18"/>
          <p:cNvGrpSpPr/>
          <p:nvPr>
            <p:custDataLst>
              <p:tags r:id="rId34"/>
            </p:custDataLst>
          </p:nvPr>
        </p:nvGrpSpPr>
        <p:grpSpPr>
          <a:xfrm>
            <a:off x="148590" y="76835"/>
            <a:ext cx="7556500" cy="1347470"/>
            <a:chOff x="234" y="121"/>
            <a:chExt cx="11900" cy="2122"/>
          </a:xfrm>
        </p:grpSpPr>
        <p:grpSp>
          <p:nvGrpSpPr>
            <p:cNvPr id="6" name="组合 5"/>
            <p:cNvGrpSpPr/>
            <p:nvPr>
              <p:custDataLst>
                <p:tags r:id="rId35"/>
              </p:custDataLst>
            </p:nvPr>
          </p:nvGrpSpPr>
          <p:grpSpPr>
            <a:xfrm>
              <a:off x="234" y="121"/>
              <a:ext cx="11900" cy="958"/>
              <a:chOff x="235" y="62"/>
              <a:chExt cx="11900" cy="958"/>
            </a:xfrm>
          </p:grpSpPr>
          <p:grpSp>
            <p:nvGrpSpPr>
              <p:cNvPr id="7" name="组合 6"/>
              <p:cNvGrpSpPr/>
              <p:nvPr>
                <p:custDataLst>
                  <p:tags r:id="rId36"/>
                </p:custDataLst>
              </p:nvPr>
            </p:nvGrpSpPr>
            <p:grpSpPr>
              <a:xfrm>
                <a:off x="235" y="62"/>
                <a:ext cx="11900" cy="958"/>
                <a:chOff x="587375" y="935320"/>
                <a:chExt cx="7556500" cy="608437"/>
              </a:xfrm>
            </p:grpSpPr>
            <p:sp>
              <p:nvSpPr>
                <p:cNvPr id="215" name="任意多边形: 形状 17"/>
                <p:cNvSpPr/>
                <p:nvPr>
                  <p:custDataLst>
                    <p:tags r:id="rId37"/>
                  </p:custDataLst>
                </p:nvPr>
              </p:nvSpPr>
              <p:spPr>
                <a:xfrm rot="5400000">
                  <a:off x="4599278" y="-2060570"/>
                  <a:ext cx="442014" cy="664718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38"/>
                  </p:custDataLst>
                </p:nvPr>
              </p:nvSpPr>
              <p:spPr>
                <a:xfrm>
                  <a:off x="2369185" y="935320"/>
                  <a:ext cx="5774055" cy="570934"/>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检测生物组织中的糖类、脂肪和蛋白质</a:t>
                  </a:r>
                  <a:r>
                    <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  </a:t>
                  </a:r>
                  <a:endPar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3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40"/>
                  </p:custDataLst>
                </p:nvPr>
              </p:nvSpPr>
              <p:spPr>
                <a:xfrm>
                  <a:off x="1658199" y="972823"/>
                  <a:ext cx="1179830" cy="570934"/>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考点三</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8" name="图片 7" descr="32303137373532353b32303137393931383bc9faceefcfd4cea2beb5cfb8b0fb"/>
              <p:cNvPicPr>
                <a:picLocks noChangeAspect="1"/>
              </p:cNvPicPr>
              <p:nvPr>
                <p:custDataLst>
                  <p:tags r:id="rId41"/>
                </p:custDataLst>
              </p:nvPr>
            </p:nvPicPr>
            <p:blipFill>
              <a:blip r:embed="rId42">
                <a:extLst>
                  <a:ext uri="{96DAC541-7B7A-43D3-8B79-37D633B846F1}">
                    <asvg:svgBlip xmlns:asvg="http://schemas.microsoft.com/office/drawing/2016/SVG/main" r:embed="rId43"/>
                  </a:ext>
                </a:extLst>
              </a:blip>
              <a:stretch>
                <a:fillRect/>
              </a:stretch>
            </p:blipFill>
            <p:spPr>
              <a:xfrm>
                <a:off x="1122" y="121"/>
                <a:ext cx="719" cy="719"/>
              </a:xfrm>
              <a:prstGeom prst="rect">
                <a:avLst/>
              </a:prstGeom>
            </p:spPr>
          </p:pic>
        </p:grpSp>
        <p:sp>
          <p:nvSpPr>
            <p:cNvPr id="39" name="文本框 38"/>
            <p:cNvSpPr txBox="1"/>
            <p:nvPr>
              <p:custDataLst>
                <p:tags r:id="rId44"/>
              </p:custDataLst>
            </p:nvPr>
          </p:nvSpPr>
          <p:spPr>
            <a:xfrm>
              <a:off x="341" y="1227"/>
              <a:ext cx="935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rgbClr val="4874CB"/>
                  </a:solidFill>
                  <a:highlight>
                    <a:srgbClr val="C0C0C0"/>
                  </a:highlight>
                  <a:latin typeface="微软雅黑" panose="020B0503020204020204" pitchFamily="34" charset="-122"/>
                  <a:ea typeface="微软雅黑" panose="020B0503020204020204" pitchFamily="34" charset="-122"/>
                </a:rPr>
                <a:t>2  </a:t>
              </a: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蛋白质的检测</a:t>
              </a:r>
              <a:endParaRPr lang="zh-CN" altLang="en-US" sz="2400" b="1">
                <a:solidFill>
                  <a:srgbClr val="4874CB"/>
                </a:solidFill>
                <a:highlight>
                  <a:srgbClr val="C0C0C0"/>
                </a:highlight>
                <a:latin typeface="微软雅黑" panose="020B0503020204020204" pitchFamily="34" charset="-122"/>
                <a:ea typeface="微软雅黑" panose="020B0503020204020204" pitchFamily="34" charset="-122"/>
              </a:endParaRPr>
            </a:p>
          </p:txBody>
        </p:sp>
      </p:grpSp>
    </p:spTree>
    <p:custDataLst>
      <p:tags r:id="rId4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 presetClass="exit" presetSubtype="0" fill="hold" nodeType="withEffect">
                                  <p:stCondLst>
                                    <p:cond delay="0"/>
                                  </p:stCondLst>
                                  <p:childTnLst>
                                    <p:set>
                                      <p:cBhvr>
                                        <p:cTn id="20" dur="1" fill="hold">
                                          <p:stCondLst>
                                            <p:cond delay="0"/>
                                          </p:stCondLst>
                                        </p:cTn>
                                        <p:tgtEl>
                                          <p:spTgt spid="3"/>
                                        </p:tgtEl>
                                        <p:attrNameLst>
                                          <p:attrName>style.visibility</p:attrName>
                                        </p:attrNameLst>
                                      </p:cBhvr>
                                      <p:to>
                                        <p:strVal val="hidden"/>
                                      </p:to>
                                    </p:set>
                                  </p:childTnLst>
                                </p:cTn>
                              </p:par>
                              <p:par>
                                <p:cTn id="21" presetID="16" presetClass="entr" presetSubtype="21"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91"/>
                                        </p:tgtEl>
                                        <p:attrNameLst>
                                          <p:attrName>style.visibility</p:attrName>
                                        </p:attrNameLst>
                                      </p:cBhvr>
                                      <p:to>
                                        <p:strVal val="visible"/>
                                      </p:to>
                                    </p:set>
                                    <p:animEffect transition="in" filter="blinds(horizontal)">
                                      <p:cBhvr>
                                        <p:cTn id="28" dur="500"/>
                                        <p:tgtEl>
                                          <p:spTgt spid="91"/>
                                        </p:tgtEl>
                                      </p:cBhvr>
                                    </p:animEffect>
                                  </p:childTnLst>
                                </p:cTn>
                              </p:par>
                              <p:par>
                                <p:cTn id="29" presetID="2" presetClass="entr" presetSubtype="4" fill="hold" grpId="1" nodeType="withEffect">
                                  <p:stCondLst>
                                    <p:cond delay="0"/>
                                  </p:stCondLst>
                                  <p:childTnLst>
                                    <p:set>
                                      <p:cBhvr>
                                        <p:cTn id="30" dur="1" fill="hold">
                                          <p:stCondLst>
                                            <p:cond delay="0"/>
                                          </p:stCondLst>
                                        </p:cTn>
                                        <p:tgtEl>
                                          <p:spTgt spid="90"/>
                                        </p:tgtEl>
                                        <p:attrNameLst>
                                          <p:attrName>style.visibility</p:attrName>
                                        </p:attrNameLst>
                                      </p:cBhvr>
                                      <p:to>
                                        <p:strVal val="visible"/>
                                      </p:to>
                                    </p:set>
                                    <p:anim calcmode="lin" valueType="num">
                                      <p:cBhvr additive="base">
                                        <p:cTn id="31" dur="500" fill="hold"/>
                                        <p:tgtEl>
                                          <p:spTgt spid="90"/>
                                        </p:tgtEl>
                                        <p:attrNameLst>
                                          <p:attrName>ppt_x</p:attrName>
                                        </p:attrNameLst>
                                      </p:cBhvr>
                                      <p:tavLst>
                                        <p:tav tm="0">
                                          <p:val>
                                            <p:strVal val="#ppt_x"/>
                                          </p:val>
                                        </p:tav>
                                        <p:tav tm="100000">
                                          <p:val>
                                            <p:strVal val="#ppt_x"/>
                                          </p:val>
                                        </p:tav>
                                      </p:tavLst>
                                    </p:anim>
                                    <p:anim calcmode="lin" valueType="num">
                                      <p:cBhvr additive="base">
                                        <p:cTn id="32"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9">
                                            <p:txEl>
                                              <p:pRg st="0" end="0"/>
                                            </p:txEl>
                                          </p:spTgt>
                                        </p:tgtEl>
                                        <p:attrNameLst>
                                          <p:attrName>style.visibility</p:attrName>
                                        </p:attrNameLst>
                                      </p:cBhvr>
                                      <p:to>
                                        <p:strVal val="visible"/>
                                      </p:to>
                                    </p:set>
                                    <p:anim calcmode="lin" valueType="num">
                                      <p:cBhvr additive="base">
                                        <p:cTn id="37" dur="500" fill="hold"/>
                                        <p:tgtEl>
                                          <p:spTgt spid="89">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4"/>
                                        </p:tgtEl>
                                        <p:attrNameLst>
                                          <p:attrName>style.visibility</p:attrName>
                                        </p:attrNameLst>
                                      </p:cBhvr>
                                      <p:to>
                                        <p:strVal val="visible"/>
                                      </p:to>
                                    </p:set>
                                  </p:childTnLst>
                                </p:cTn>
                              </p:par>
                              <p:par>
                                <p:cTn id="43" presetID="3" presetClass="entr" presetSubtype="10" fill="hold" grpId="2" nodeType="withEffect">
                                  <p:stCondLst>
                                    <p:cond delay="0"/>
                                  </p:stCondLst>
                                  <p:childTnLst>
                                    <p:set>
                                      <p:cBhvr>
                                        <p:cTn id="44" dur="1" fill="hold">
                                          <p:stCondLst>
                                            <p:cond delay="0"/>
                                          </p:stCondLst>
                                        </p:cTn>
                                        <p:tgtEl>
                                          <p:spTgt spid="95"/>
                                        </p:tgtEl>
                                        <p:attrNameLst>
                                          <p:attrName>style.visibility</p:attrName>
                                        </p:attrNameLst>
                                      </p:cBhvr>
                                      <p:to>
                                        <p:strVal val="visible"/>
                                      </p:to>
                                    </p:set>
                                    <p:animEffect transition="in" filter="blinds(horizontal)">
                                      <p:cBhvr>
                                        <p:cTn id="45" dur="500"/>
                                        <p:tgtEl>
                                          <p:spTgt spid="95"/>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9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24" presetClass="entr" presetSubtype="0" fill="hold" grpId="3" nodeType="clickEffect">
                                  <p:stCondLst>
                                    <p:cond delay="0"/>
                                  </p:stCondLst>
                                  <p:childTnLst>
                                    <p:set>
                                      <p:cBhvr>
                                        <p:cTn id="53" dur="1" fill="hold">
                                          <p:stCondLst>
                                            <p:cond delay="0"/>
                                          </p:stCondLst>
                                        </p:cTn>
                                        <p:tgtEl>
                                          <p:spTgt spid="99"/>
                                        </p:tgtEl>
                                        <p:attrNameLst>
                                          <p:attrName>style.visibility</p:attrName>
                                        </p:attrNameLst>
                                      </p:cBhvr>
                                      <p:to>
                                        <p:strVal val="visible"/>
                                      </p:to>
                                    </p:set>
                                    <p:anim to="" calcmode="lin" valueType="num">
                                      <p:cBhvr>
                                        <p:cTn id="54" dur="1" fill="hold"/>
                                        <p:tgtEl>
                                          <p:spTgt spid="99"/>
                                        </p:tgtEl>
                                      </p:cBhvr>
                                    </p:anim>
                                  </p:childTnLst>
                                </p:cTn>
                              </p:par>
                              <p:par>
                                <p:cTn id="55" presetID="24" presetClass="entr" presetSubtype="0" fill="hold" grpId="4" nodeType="withEffect">
                                  <p:stCondLst>
                                    <p:cond delay="0"/>
                                  </p:stCondLst>
                                  <p:childTnLst>
                                    <p:set>
                                      <p:cBhvr>
                                        <p:cTn id="56" dur="1" fill="hold">
                                          <p:stCondLst>
                                            <p:cond delay="0"/>
                                          </p:stCondLst>
                                        </p:cTn>
                                        <p:tgtEl>
                                          <p:spTgt spid="100"/>
                                        </p:tgtEl>
                                        <p:attrNameLst>
                                          <p:attrName>style.visibility</p:attrName>
                                        </p:attrNameLst>
                                      </p:cBhvr>
                                      <p:to>
                                        <p:strVal val="visible"/>
                                      </p:to>
                                    </p:set>
                                    <p:anim to="" calcmode="lin" valueType="num">
                                      <p:cBhvr>
                                        <p:cTn id="57" dur="1" fill="hold"/>
                                        <p:tgtEl>
                                          <p:spTgt spid="100"/>
                                        </p:tgtEl>
                                      </p:cBhvr>
                                    </p:anim>
                                  </p:childTnLst>
                                </p:cTn>
                              </p:par>
                            </p:childTnLst>
                          </p:cTn>
                        </p:par>
                      </p:childTnLst>
                    </p:cTn>
                  </p:par>
                  <p:par>
                    <p:cTn id="58" fill="hold">
                      <p:stCondLst>
                        <p:cond delay="indefinite"/>
                      </p:stCondLst>
                      <p:childTnLst>
                        <p:par>
                          <p:cTn id="59" fill="hold">
                            <p:stCondLst>
                              <p:cond delay="0"/>
                            </p:stCondLst>
                            <p:childTnLst>
                              <p:par>
                                <p:cTn id="60" presetID="13" presetClass="entr" presetSubtype="16" fill="hold" grpId="5" nodeType="clickEffect">
                                  <p:stCondLst>
                                    <p:cond delay="0"/>
                                  </p:stCondLst>
                                  <p:childTnLst>
                                    <p:set>
                                      <p:cBhvr>
                                        <p:cTn id="61" dur="1" fill="hold">
                                          <p:stCondLst>
                                            <p:cond delay="0"/>
                                          </p:stCondLst>
                                        </p:cTn>
                                        <p:tgtEl>
                                          <p:spTgt spid="101"/>
                                        </p:tgtEl>
                                        <p:attrNameLst>
                                          <p:attrName>style.visibility</p:attrName>
                                        </p:attrNameLst>
                                      </p:cBhvr>
                                      <p:to>
                                        <p:strVal val="visible"/>
                                      </p:to>
                                    </p:set>
                                    <p:animEffect transition="in" filter="plus(in)">
                                      <p:cBhvr>
                                        <p:cTn id="62" dur="2000"/>
                                        <p:tgtEl>
                                          <p:spTgt spid="101"/>
                                        </p:tgtEl>
                                      </p:cBhvr>
                                    </p:animEffect>
                                  </p:childTnLst>
                                </p:cTn>
                              </p:par>
                              <p:par>
                                <p:cTn id="63" presetID="13" presetClass="entr" presetSubtype="16" fill="hold" grpId="6" nodeType="withEffect">
                                  <p:stCondLst>
                                    <p:cond delay="0"/>
                                  </p:stCondLst>
                                  <p:childTnLst>
                                    <p:set>
                                      <p:cBhvr>
                                        <p:cTn id="64" dur="1" fill="hold">
                                          <p:stCondLst>
                                            <p:cond delay="0"/>
                                          </p:stCondLst>
                                        </p:cTn>
                                        <p:tgtEl>
                                          <p:spTgt spid="102"/>
                                        </p:tgtEl>
                                        <p:attrNameLst>
                                          <p:attrName>style.visibility</p:attrName>
                                        </p:attrNameLst>
                                      </p:cBhvr>
                                      <p:to>
                                        <p:strVal val="visible"/>
                                      </p:to>
                                    </p:set>
                                    <p:animEffect transition="in" filter="plus(in)">
                                      <p:cBhvr>
                                        <p:cTn id="65" dur="2000"/>
                                        <p:tgtEl>
                                          <p:spTgt spid="102"/>
                                        </p:tgtEl>
                                      </p:cBhvr>
                                    </p:animEffect>
                                  </p:childTnLst>
                                </p:cTn>
                              </p:par>
                              <p:par>
                                <p:cTn id="66" presetID="1" presetClass="entr" presetSubtype="0" fill="hold" nodeType="withEffect">
                                  <p:stCondLst>
                                    <p:cond delay="0"/>
                                  </p:stCondLst>
                                  <p:childTnLst>
                                    <p:set>
                                      <p:cBhvr>
                                        <p:cTn id="67" dur="1" fill="hold">
                                          <p:stCondLst>
                                            <p:cond delay="0"/>
                                          </p:stCondLst>
                                        </p:cTn>
                                        <p:tgtEl>
                                          <p:spTgt spid="93"/>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3" presetClass="entr" presetSubtype="16" fill="hold" grpId="7" nodeType="clickEffect">
                                  <p:stCondLst>
                                    <p:cond delay="0"/>
                                  </p:stCondLst>
                                  <p:childTnLst>
                                    <p:set>
                                      <p:cBhvr>
                                        <p:cTn id="71" dur="1" fill="hold">
                                          <p:stCondLst>
                                            <p:cond delay="0"/>
                                          </p:stCondLst>
                                        </p:cTn>
                                        <p:tgtEl>
                                          <p:spTgt spid="103"/>
                                        </p:tgtEl>
                                        <p:attrNameLst>
                                          <p:attrName>style.visibility</p:attrName>
                                        </p:attrNameLst>
                                      </p:cBhvr>
                                      <p:to>
                                        <p:strVal val="visible"/>
                                      </p:to>
                                    </p:set>
                                    <p:animEffect transition="in" filter="plus(in)">
                                      <p:cBhvr>
                                        <p:cTn id="72" dur="2000"/>
                                        <p:tgtEl>
                                          <p:spTgt spid="103"/>
                                        </p:tgtEl>
                                      </p:cBhvr>
                                    </p:animEffect>
                                  </p:childTnLst>
                                </p:cTn>
                              </p:par>
                              <p:par>
                                <p:cTn id="73" presetID="13" presetClass="entr" presetSubtype="16" fill="hold" grpId="10" nodeType="withEffect">
                                  <p:stCondLst>
                                    <p:cond delay="0"/>
                                  </p:stCondLst>
                                  <p:childTnLst>
                                    <p:set>
                                      <p:cBhvr>
                                        <p:cTn id="74" dur="1" fill="hold">
                                          <p:stCondLst>
                                            <p:cond delay="0"/>
                                          </p:stCondLst>
                                        </p:cTn>
                                        <p:tgtEl>
                                          <p:spTgt spid="112"/>
                                        </p:tgtEl>
                                        <p:attrNameLst>
                                          <p:attrName>style.visibility</p:attrName>
                                        </p:attrNameLst>
                                      </p:cBhvr>
                                      <p:to>
                                        <p:strVal val="visible"/>
                                      </p:to>
                                    </p:set>
                                    <p:animEffect transition="in" filter="plus(in)">
                                      <p:cBhvr>
                                        <p:cTn id="75" dur="2000"/>
                                        <p:tgtEl>
                                          <p:spTgt spid="112"/>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109"/>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8" nodeType="clickEffect">
                                  <p:stCondLst>
                                    <p:cond delay="0"/>
                                  </p:stCondLst>
                                  <p:childTnLst>
                                    <p:set>
                                      <p:cBhvr>
                                        <p:cTn id="83" dur="1" fill="hold">
                                          <p:stCondLst>
                                            <p:cond delay="0"/>
                                          </p:stCondLst>
                                        </p:cTn>
                                        <p:tgtEl>
                                          <p:spTgt spid="104"/>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3" presetClass="entr" presetSubtype="10" fill="hold" nodeType="clickEffect">
                                  <p:stCondLst>
                                    <p:cond delay="0"/>
                                  </p:stCondLst>
                                  <p:childTnLst>
                                    <p:set>
                                      <p:cBhvr>
                                        <p:cTn id="87" dur="1" fill="hold">
                                          <p:stCondLst>
                                            <p:cond delay="0"/>
                                          </p:stCondLst>
                                        </p:cTn>
                                        <p:tgtEl>
                                          <p:spTgt spid="105"/>
                                        </p:tgtEl>
                                        <p:attrNameLst>
                                          <p:attrName>style.visibility</p:attrName>
                                        </p:attrNameLst>
                                      </p:cBhvr>
                                      <p:to>
                                        <p:strVal val="visible"/>
                                      </p:to>
                                    </p:set>
                                    <p:animEffect transition="in" filter="blinds(horizontal)">
                                      <p:cBhvr>
                                        <p:cTn id="88" dur="500"/>
                                        <p:tgtEl>
                                          <p:spTgt spid="105"/>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27650"/>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grpId="9" nodeType="clickEffect">
                                  <p:stCondLst>
                                    <p:cond delay="0"/>
                                  </p:stCondLst>
                                  <p:childTnLst>
                                    <p:set>
                                      <p:cBhvr>
                                        <p:cTn id="96" dur="1" fill="hold">
                                          <p:stCondLst>
                                            <p:cond delay="0"/>
                                          </p:stCondLst>
                                        </p:cTn>
                                        <p:tgtEl>
                                          <p:spTgt spid="108"/>
                                        </p:tgtEl>
                                        <p:attrNameLst>
                                          <p:attrName>style.visibility</p:attrName>
                                        </p:attrNameLst>
                                      </p:cBhvr>
                                      <p:to>
                                        <p:strVal val="visible"/>
                                      </p:to>
                                    </p:set>
                                    <p:animEffect transition="in" filter="blinds(horizontal)">
                                      <p:cBhvr>
                                        <p:cTn id="97" dur="5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90" grpId="1"/>
      <p:bldP spid="95" grpId="2"/>
      <p:bldP spid="99" grpId="3"/>
      <p:bldP spid="100" grpId="4" animBg="1"/>
      <p:bldP spid="101" grpId="5"/>
      <p:bldP spid="102" grpId="6" animBg="1"/>
      <p:bldP spid="103" grpId="7"/>
      <p:bldP spid="104" grpId="8" animBg="1"/>
      <p:bldP spid="108" grpId="9"/>
      <p:bldP spid="112" grpId="10" animBg="1"/>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oup 2"/>
          <p:cNvGraphicFramePr>
            <a:graphicFrameLocks noGrp="1"/>
          </p:cNvGraphicFramePr>
          <p:nvPr>
            <p:custDataLst>
              <p:tags r:id="rId1"/>
            </p:custDataLst>
          </p:nvPr>
        </p:nvGraphicFramePr>
        <p:xfrm>
          <a:off x="130630" y="956318"/>
          <a:ext cx="11841738" cy="5832756"/>
        </p:xfrm>
        <a:graphic>
          <a:graphicData uri="http://schemas.openxmlformats.org/drawingml/2006/table">
            <a:tbl>
              <a:tblPr/>
              <a:tblGrid>
                <a:gridCol w="2113806"/>
                <a:gridCol w="2228074"/>
                <a:gridCol w="2394641"/>
                <a:gridCol w="2263173"/>
                <a:gridCol w="2842044"/>
              </a:tblGrid>
              <a:tr h="493612">
                <a:tc rowSpan="2">
                  <a:txBody>
                    <a:bodyPr wrap="square"/>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pPr>
                      <a:r>
                        <a:rPr lang="en-US" altLang="zh-CN" sz="4000" b="1">
                          <a:solidFill>
                            <a:srgbClr val="FF0000"/>
                          </a:solidFill>
                          <a:highlight>
                            <a:srgbClr val="FFFF00"/>
                          </a:highlight>
                          <a:sym typeface="+mn-ea"/>
                        </a:rPr>
                        <a:t>   </a:t>
                      </a:r>
                      <a:r>
                        <a:rPr lang="zh-CN" altLang="en-US" sz="4000" b="1">
                          <a:solidFill>
                            <a:srgbClr val="FF0000"/>
                          </a:solidFill>
                          <a:highlight>
                            <a:srgbClr val="FFFF00"/>
                          </a:highlight>
                          <a:sym typeface="+mn-ea"/>
                        </a:rPr>
                        <a:t>比较</a:t>
                      </a:r>
                      <a:endParaRPr kumimoji="0" lang="zh-CN" altLang="en-US" sz="4000" b="1" i="0" u="none" strike="noStrike" cap="none" normalizeH="0" baseline="0">
                        <a:ln>
                          <a:noFill/>
                        </a:ln>
                        <a:solidFill>
                          <a:srgbClr val="FF0000"/>
                        </a:solidFill>
                        <a:effectLst/>
                        <a:highlight>
                          <a:srgbClr val="FFFF00"/>
                        </a:highlight>
                        <a:latin typeface="微软雅黑" panose="020B0503020204020204" pitchFamily="34" charset="-122"/>
                        <a:ea typeface="微软雅黑" panose="020B0503020204020204" pitchFamily="34" charset="-122"/>
                        <a:sym typeface="+mn-ea"/>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斐林试剂</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cPr/>
                </a:tc>
                <a:tc gridSpan="2">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双缩脲试剂</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cPr/>
                </a:tc>
              </a:tr>
              <a:tr h="493612">
                <a:tc vMerge="1">
                  <a:tcPr/>
                </a:tc>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华文中宋" panose="02010600040101010101" charset="-122"/>
                        </a:rPr>
                        <a:t>   甲液</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华文中宋" panose="02010600040101010101"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乙液</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华文中宋" panose="02010600040101010101" charset="-122"/>
                        </a:rPr>
                        <a:t>A液</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华文中宋" panose="02010600040101010101"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华文中宋" panose="02010600040101010101" charset="-122"/>
                        </a:rPr>
                        <a:t>B液</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华文中宋" panose="02010600040101010101"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040961">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成分</a:t>
                      </a:r>
                      <a:endParaRPr kumimoji="0" lang="en-US" altLang="zh-CN"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（质量浓度）</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718087">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鉴定物质</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1" i="0" u="none" strike="noStrike" cap="none" normalizeH="0" baseline="0">
                        <a:ln>
                          <a:noFill/>
                        </a:ln>
                        <a:solidFill>
                          <a:srgbClr val="FF3300"/>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cPr/>
                </a:tc>
                <a:tc gridSpan="2">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1" i="0" u="none" strike="noStrike" cap="none" normalizeH="0" baseline="0">
                        <a:ln>
                          <a:noFill/>
                        </a:ln>
                        <a:solidFill>
                          <a:srgbClr val="FF3300"/>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cPr/>
                </a:tc>
              </a:tr>
              <a:tr h="896516">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添加顺</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序方法</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wrap="square"/>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cPr/>
                </a:tc>
                <a:tc gridSpan="2">
                  <a:txBody>
                    <a:bodyPr wrap="square"/>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cPr/>
                </a:tc>
              </a:tr>
              <a:tr h="718087">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反应条件</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1" i="0" u="none" strike="noStrike" cap="none" normalizeH="0" baseline="0">
                        <a:ln>
                          <a:noFill/>
                        </a:ln>
                        <a:solidFill>
                          <a:srgbClr val="FF3300"/>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cPr/>
                </a:tc>
                <a:tc gridSpan="2">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1" i="0" u="none" strike="noStrike" cap="none" normalizeH="0" baseline="0">
                        <a:ln>
                          <a:noFill/>
                        </a:ln>
                        <a:solidFill>
                          <a:srgbClr val="FF3300"/>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cPr/>
                </a:tc>
              </a:tr>
              <a:tr h="718087">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反应现象</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1" i="0" u="none" strike="noStrike" cap="none" normalizeH="0" baseline="0">
                        <a:ln>
                          <a:noFill/>
                        </a:ln>
                        <a:solidFill>
                          <a:srgbClr val="FF3300"/>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cPr/>
                </a:tc>
                <a:tc gridSpan="2">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2800" b="1" i="0" u="none" strike="noStrike" cap="none" normalizeH="0" baseline="0">
                        <a:ln>
                          <a:noFill/>
                        </a:ln>
                        <a:solidFill>
                          <a:srgbClr val="FF3300"/>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cPr/>
                </a:tc>
              </a:tr>
              <a:tr h="656334">
                <a:tc>
                  <a:txBody>
                    <a:bodyPr wrap="square"/>
                    <a:lstStyle/>
                    <a:p>
                      <a:pPr marL="342900" marR="0" lvl="0" indent="-342900" algn="ctr" defTabSz="914400" rtl="0" eaLnBrk="1" fontAlgn="base" latinLnBrk="0" hangingPunct="1">
                        <a:lnSpc>
                          <a:spcPct val="100000"/>
                        </a:lnSpc>
                        <a:spcBef>
                          <a:spcPct val="0"/>
                        </a:spcBef>
                        <a:spcAft>
                          <a:spcPct val="0"/>
                        </a:spcAft>
                        <a:buClrTx/>
                        <a:buSzTx/>
                        <a:buFont typeface="Arial" panose="020B0604020202020204" pitchFamily="34" charset="0"/>
                        <a:buNone/>
                      </a:pPr>
                      <a:r>
                        <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rPr>
                        <a:t>原理</a:t>
                      </a:r>
                      <a:endParaRPr kumimoji="0" lang="zh-CN" altLang="en-US" sz="28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wrap="square"/>
                    <a:lstStyle/>
                    <a:p>
                      <a:pPr algn="l">
                        <a:spcAft>
                          <a:spcPct val="0"/>
                        </a:spcAft>
                      </a:pPr>
                      <a:endParaRPr lang="zh-CN" altLang="zh-CN"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cPr/>
                </a:tc>
                <a:tc gridSpan="2">
                  <a:txBody>
                    <a:bodyPr wrap="square"/>
                    <a:lstStyle/>
                    <a:p>
                      <a:pPr algn="l">
                        <a:spcAft>
                          <a:spcPct val="0"/>
                        </a:spcAft>
                      </a:pPr>
                      <a:endParaRPr lang="zh-CN" altLang="zh-CN"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endParaRPr>
                    </a:p>
                  </a:txBody>
                  <a:tcPr vert="horz"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cPr/>
                </a:tc>
              </a:tr>
            </a:tbl>
          </a:graphicData>
        </a:graphic>
      </p:graphicFrame>
      <p:sp>
        <p:nvSpPr>
          <p:cNvPr id="10" name="文本框 9"/>
          <p:cNvSpPr txBox="1"/>
          <p:nvPr>
            <p:custDataLst>
              <p:tags r:id="rId2"/>
            </p:custDataLst>
          </p:nvPr>
        </p:nvSpPr>
        <p:spPr>
          <a:xfrm>
            <a:off x="2266230" y="2131098"/>
            <a:ext cx="2468385" cy="829945"/>
          </a:xfrm>
          <a:prstGeom prst="rect">
            <a:avLst/>
          </a:prstGeom>
          <a:noFill/>
          <a:ln w="9525">
            <a:noFill/>
          </a:ln>
        </p:spPr>
        <p:txBody>
          <a:bodyPr wrap="square" anchor="t">
            <a:spAutoFit/>
          </a:bodyPr>
          <a:lstStyle/>
          <a:p>
            <a:pPr marL="342900" indent="-342900" algn="ctr"/>
            <a:r>
              <a:rPr lang="zh-CN" altLang="en-US" sz="2400" b="1">
                <a:solidFill>
                  <a:srgbClr val="000000"/>
                </a:solidFill>
                <a:latin typeface="微软雅黑" panose="020B0503020204020204" pitchFamily="34" charset="-122"/>
                <a:ea typeface="微软雅黑" panose="020B0503020204020204" pitchFamily="34" charset="-122"/>
              </a:rPr>
              <a:t>0.1g/mL</a:t>
            </a:r>
            <a:endParaRPr lang="en-US" altLang="zh-CN" sz="2400" b="1">
              <a:solidFill>
                <a:srgbClr val="000000"/>
              </a:solidFill>
              <a:latin typeface="微软雅黑" panose="020B0503020204020204" pitchFamily="34" charset="-122"/>
              <a:ea typeface="微软雅黑" panose="020B0503020204020204" pitchFamily="34" charset="-122"/>
            </a:endParaRPr>
          </a:p>
          <a:p>
            <a:pPr marL="342900" indent="-342900" algn="ctr"/>
            <a:r>
              <a:rPr lang="zh-CN" altLang="en-US" sz="2400" b="1">
                <a:solidFill>
                  <a:srgbClr val="000000"/>
                </a:solidFill>
                <a:latin typeface="微软雅黑" panose="020B0503020204020204" pitchFamily="34" charset="-122"/>
                <a:ea typeface="微软雅黑" panose="020B0503020204020204" pitchFamily="34" charset="-122"/>
              </a:rPr>
              <a:t>NaOH</a:t>
            </a:r>
            <a:endParaRPr lang="zh-CN" altLang="en-US" sz="2400" b="1">
              <a:solidFill>
                <a:srgbClr val="000000"/>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3"/>
            </p:custDataLst>
          </p:nvPr>
        </p:nvSpPr>
        <p:spPr>
          <a:xfrm>
            <a:off x="4314935" y="2154848"/>
            <a:ext cx="2698024" cy="829945"/>
          </a:xfrm>
          <a:prstGeom prst="rect">
            <a:avLst/>
          </a:prstGeom>
          <a:noFill/>
          <a:ln w="9525">
            <a:noFill/>
          </a:ln>
        </p:spPr>
        <p:txBody>
          <a:bodyPr wrap="square" anchor="t">
            <a:spAutoFit/>
          </a:bodyPr>
          <a:lstStyle/>
          <a:p>
            <a:pPr marL="342900" indent="-342900" algn="ctr"/>
            <a:r>
              <a:rPr lang="zh-CN" altLang="en-US" sz="2400" b="1">
                <a:solidFill>
                  <a:srgbClr val="FF3300"/>
                </a:solidFill>
                <a:latin typeface="微软雅黑" panose="020B0503020204020204" pitchFamily="34" charset="-122"/>
                <a:ea typeface="微软雅黑" panose="020B0503020204020204" pitchFamily="34" charset="-122"/>
              </a:rPr>
              <a:t>0.05</a:t>
            </a:r>
            <a:r>
              <a:rPr lang="zh-CN" altLang="en-US" sz="2400" b="1">
                <a:solidFill>
                  <a:srgbClr val="000000"/>
                </a:solidFill>
                <a:latin typeface="微软雅黑" panose="020B0503020204020204" pitchFamily="34" charset="-122"/>
                <a:ea typeface="微软雅黑" panose="020B0503020204020204" pitchFamily="34" charset="-122"/>
              </a:rPr>
              <a:t>g/mL</a:t>
            </a:r>
            <a:endParaRPr lang="en-US" altLang="zh-CN" sz="2400" b="1">
              <a:solidFill>
                <a:srgbClr val="000000"/>
              </a:solidFill>
              <a:latin typeface="微软雅黑" panose="020B0503020204020204" pitchFamily="34" charset="-122"/>
              <a:ea typeface="微软雅黑" panose="020B0503020204020204" pitchFamily="34" charset="-122"/>
            </a:endParaRPr>
          </a:p>
          <a:p>
            <a:pPr marL="342900" indent="-342900" algn="ctr"/>
            <a:r>
              <a:rPr lang="zh-CN" altLang="en-US" sz="2400" b="1">
                <a:solidFill>
                  <a:srgbClr val="000000"/>
                </a:solidFill>
                <a:latin typeface="微软雅黑" panose="020B0503020204020204" pitchFamily="34" charset="-122"/>
                <a:ea typeface="微软雅黑" panose="020B0503020204020204" pitchFamily="34" charset="-122"/>
              </a:rPr>
              <a:t>CuSO</a:t>
            </a:r>
            <a:r>
              <a:rPr lang="zh-CN" altLang="en-US" sz="2400" b="1" baseline="-30000">
                <a:solidFill>
                  <a:srgbClr val="000000"/>
                </a:solidFill>
                <a:latin typeface="微软雅黑" panose="020B0503020204020204" pitchFamily="34" charset="-122"/>
                <a:ea typeface="微软雅黑" panose="020B0503020204020204" pitchFamily="34" charset="-122"/>
              </a:rPr>
              <a:t>4</a:t>
            </a:r>
            <a:endParaRPr lang="zh-CN" altLang="en-US" sz="2400">
              <a:solidFill>
                <a:srgbClr val="000000"/>
              </a:solidFill>
              <a:latin typeface="微软雅黑" panose="020B0503020204020204" pitchFamily="34" charset="-122"/>
              <a:ea typeface="微软雅黑" panose="020B0503020204020204" pitchFamily="34" charset="-122"/>
            </a:endParaRPr>
          </a:p>
        </p:txBody>
      </p:sp>
      <p:sp>
        <p:nvSpPr>
          <p:cNvPr id="13" name="文本框 12"/>
          <p:cNvSpPr txBox="1"/>
          <p:nvPr>
            <p:custDataLst>
              <p:tags r:id="rId4"/>
            </p:custDataLst>
          </p:nvPr>
        </p:nvSpPr>
        <p:spPr>
          <a:xfrm>
            <a:off x="6809864" y="2177288"/>
            <a:ext cx="2433795" cy="829945"/>
          </a:xfrm>
          <a:prstGeom prst="rect">
            <a:avLst/>
          </a:prstGeom>
          <a:noFill/>
          <a:ln w="9525">
            <a:noFill/>
          </a:ln>
        </p:spPr>
        <p:txBody>
          <a:bodyPr wrap="square" anchor="t">
            <a:spAutoFit/>
          </a:bodyPr>
          <a:lstStyle/>
          <a:p>
            <a:pPr marL="342900" indent="-342900" algn="ctr"/>
            <a:r>
              <a:rPr lang="zh-CN" altLang="en-US" sz="2400" b="1">
                <a:solidFill>
                  <a:srgbClr val="000000"/>
                </a:solidFill>
                <a:latin typeface="微软雅黑" panose="020B0503020204020204" pitchFamily="34" charset="-122"/>
                <a:ea typeface="微软雅黑" panose="020B0503020204020204" pitchFamily="34" charset="-122"/>
              </a:rPr>
              <a:t>0.1g/mL</a:t>
            </a:r>
            <a:endParaRPr lang="en-US" altLang="zh-CN" sz="2400" b="1">
              <a:solidFill>
                <a:srgbClr val="000000"/>
              </a:solidFill>
              <a:latin typeface="微软雅黑" panose="020B0503020204020204" pitchFamily="34" charset="-122"/>
              <a:ea typeface="微软雅黑" panose="020B0503020204020204" pitchFamily="34" charset="-122"/>
            </a:endParaRPr>
          </a:p>
          <a:p>
            <a:pPr marL="342900" indent="-342900" algn="ctr"/>
            <a:r>
              <a:rPr lang="zh-CN" altLang="en-US" sz="2400" b="1">
                <a:solidFill>
                  <a:srgbClr val="000000"/>
                </a:solidFill>
                <a:latin typeface="微软雅黑" panose="020B0503020204020204" pitchFamily="34" charset="-122"/>
                <a:ea typeface="微软雅黑" panose="020B0503020204020204" pitchFamily="34" charset="-122"/>
              </a:rPr>
              <a:t>NaOH</a:t>
            </a:r>
            <a:endParaRPr lang="zh-CN" altLang="en-US" sz="2400" b="1">
              <a:solidFill>
                <a:srgbClr val="000000"/>
              </a:solidFill>
              <a:latin typeface="微软雅黑" panose="020B0503020204020204" pitchFamily="34" charset="-122"/>
              <a:ea typeface="微软雅黑" panose="020B0503020204020204" pitchFamily="34" charset="-122"/>
            </a:endParaRPr>
          </a:p>
        </p:txBody>
      </p:sp>
      <p:sp>
        <p:nvSpPr>
          <p:cNvPr id="14" name="文本框 13"/>
          <p:cNvSpPr txBox="1"/>
          <p:nvPr>
            <p:custDataLst>
              <p:tags r:id="rId5"/>
            </p:custDataLst>
          </p:nvPr>
        </p:nvSpPr>
        <p:spPr>
          <a:xfrm>
            <a:off x="9088208" y="2195732"/>
            <a:ext cx="2931507" cy="829945"/>
          </a:xfrm>
          <a:prstGeom prst="rect">
            <a:avLst/>
          </a:prstGeom>
          <a:noFill/>
          <a:ln w="9525">
            <a:noFill/>
          </a:ln>
        </p:spPr>
        <p:txBody>
          <a:bodyPr wrap="square" anchor="t">
            <a:spAutoFit/>
          </a:bodyPr>
          <a:lstStyle/>
          <a:p>
            <a:pPr marL="342900" indent="-342900" algn="ctr"/>
            <a:r>
              <a:rPr lang="zh-CN" altLang="en-US" sz="2400" b="1">
                <a:solidFill>
                  <a:srgbClr val="FF3300"/>
                </a:solidFill>
                <a:latin typeface="微软雅黑" panose="020B0503020204020204" pitchFamily="34" charset="-122"/>
                <a:ea typeface="微软雅黑" panose="020B0503020204020204" pitchFamily="34" charset="-122"/>
              </a:rPr>
              <a:t>0.01</a:t>
            </a:r>
            <a:r>
              <a:rPr lang="zh-CN" altLang="en-US" sz="2400" b="1">
                <a:solidFill>
                  <a:srgbClr val="000000"/>
                </a:solidFill>
                <a:latin typeface="微软雅黑" panose="020B0503020204020204" pitchFamily="34" charset="-122"/>
                <a:ea typeface="微软雅黑" panose="020B0503020204020204" pitchFamily="34" charset="-122"/>
              </a:rPr>
              <a:t>g/mL</a:t>
            </a:r>
            <a:endParaRPr lang="en-US" altLang="zh-CN" sz="2400" b="1">
              <a:solidFill>
                <a:srgbClr val="000000"/>
              </a:solidFill>
              <a:latin typeface="微软雅黑" panose="020B0503020204020204" pitchFamily="34" charset="-122"/>
              <a:ea typeface="微软雅黑" panose="020B0503020204020204" pitchFamily="34" charset="-122"/>
            </a:endParaRPr>
          </a:p>
          <a:p>
            <a:pPr marL="342900" indent="-342900" algn="ctr"/>
            <a:r>
              <a:rPr lang="zh-CN" altLang="en-US" sz="2400" b="1">
                <a:solidFill>
                  <a:srgbClr val="000000"/>
                </a:solidFill>
                <a:latin typeface="微软雅黑" panose="020B0503020204020204" pitchFamily="34" charset="-122"/>
                <a:ea typeface="微软雅黑" panose="020B0503020204020204" pitchFamily="34" charset="-122"/>
              </a:rPr>
              <a:t>CuSO</a:t>
            </a:r>
            <a:r>
              <a:rPr lang="zh-CN" altLang="en-US" sz="2400" b="1" baseline="-30000">
                <a:solidFill>
                  <a:srgbClr val="000000"/>
                </a:solidFill>
                <a:latin typeface="微软雅黑" panose="020B0503020204020204" pitchFamily="34" charset="-122"/>
                <a:ea typeface="微软雅黑" panose="020B0503020204020204" pitchFamily="34" charset="-122"/>
              </a:rPr>
              <a:t>4</a:t>
            </a:r>
            <a:endParaRPr lang="zh-CN" altLang="en-US" sz="2400">
              <a:solidFill>
                <a:srgbClr val="000000"/>
              </a:solidFill>
              <a:latin typeface="微软雅黑" panose="020B0503020204020204" pitchFamily="34" charset="-122"/>
              <a:ea typeface="微软雅黑" panose="020B0503020204020204" pitchFamily="34" charset="-122"/>
            </a:endParaRPr>
          </a:p>
        </p:txBody>
      </p:sp>
      <p:sp>
        <p:nvSpPr>
          <p:cNvPr id="15" name="文本框 14"/>
          <p:cNvSpPr txBox="1"/>
          <p:nvPr>
            <p:custDataLst>
              <p:tags r:id="rId6"/>
            </p:custDataLst>
          </p:nvPr>
        </p:nvSpPr>
        <p:spPr>
          <a:xfrm>
            <a:off x="2632881" y="3188669"/>
            <a:ext cx="4722984" cy="460375"/>
          </a:xfrm>
          <a:prstGeom prst="rect">
            <a:avLst/>
          </a:prstGeom>
          <a:noFill/>
          <a:ln w="9525">
            <a:noFill/>
          </a:ln>
        </p:spPr>
        <p:txBody>
          <a:bodyPr wrap="square" anchor="t">
            <a:spAutoFit/>
          </a:bodyPr>
          <a:lstStyle/>
          <a:p>
            <a:r>
              <a:rPr lang="zh-CN" altLang="en-US" sz="2400" b="1">
                <a:solidFill>
                  <a:srgbClr val="FF3300"/>
                </a:solidFill>
                <a:latin typeface="微软雅黑" panose="020B0503020204020204" pitchFamily="34" charset="-122"/>
                <a:ea typeface="微软雅黑" panose="020B0503020204020204" pitchFamily="34" charset="-122"/>
              </a:rPr>
              <a:t>还原糖</a:t>
            </a:r>
            <a:r>
              <a:rPr lang="zh-CN" altLang="en-US" sz="2400" b="1">
                <a:solidFill>
                  <a:srgbClr val="000000"/>
                </a:solidFill>
                <a:latin typeface="微软雅黑" panose="020B0503020204020204" pitchFamily="34" charset="-122"/>
                <a:ea typeface="微软雅黑" panose="020B0503020204020204" pitchFamily="34" charset="-122"/>
              </a:rPr>
              <a:t>（葡萄糖、麦芽糖等）</a:t>
            </a:r>
            <a:endParaRPr lang="zh-CN" altLang="en-US" sz="2400" b="1">
              <a:solidFill>
                <a:srgbClr val="000000"/>
              </a:solidFill>
              <a:latin typeface="微软雅黑" panose="020B0503020204020204" pitchFamily="34" charset="-122"/>
              <a:ea typeface="微软雅黑" panose="020B0503020204020204" pitchFamily="34" charset="-122"/>
            </a:endParaRPr>
          </a:p>
        </p:txBody>
      </p:sp>
      <p:sp>
        <p:nvSpPr>
          <p:cNvPr id="16" name="文本框 15"/>
          <p:cNvSpPr txBox="1"/>
          <p:nvPr>
            <p:custDataLst>
              <p:tags r:id="rId7"/>
            </p:custDataLst>
          </p:nvPr>
        </p:nvSpPr>
        <p:spPr>
          <a:xfrm>
            <a:off x="8618876" y="3191678"/>
            <a:ext cx="1249566" cy="460375"/>
          </a:xfrm>
          <a:prstGeom prst="rect">
            <a:avLst/>
          </a:prstGeom>
          <a:noFill/>
          <a:ln w="9525">
            <a:noFill/>
          </a:ln>
        </p:spPr>
        <p:txBody>
          <a:bodyPr wrap="square" anchor="t">
            <a:spAutoFit/>
          </a:bodyPr>
          <a:lstStyle/>
          <a:p>
            <a:pPr marL="342900" indent="-342900" algn="ctr"/>
            <a:r>
              <a:rPr lang="zh-CN" altLang="en-US" sz="2400" b="1">
                <a:solidFill>
                  <a:srgbClr val="FF3300"/>
                </a:solidFill>
                <a:latin typeface="微软雅黑" panose="020B0503020204020204" pitchFamily="34" charset="-122"/>
                <a:ea typeface="微软雅黑" panose="020B0503020204020204" pitchFamily="34" charset="-122"/>
              </a:rPr>
              <a:t>蛋白质</a:t>
            </a:r>
            <a:endParaRPr lang="zh-CN" altLang="en-US" sz="2400" b="1">
              <a:solidFill>
                <a:srgbClr val="FF3300"/>
              </a:solidFill>
              <a:latin typeface="微软雅黑" panose="020B0503020204020204" pitchFamily="34" charset="-122"/>
              <a:ea typeface="微软雅黑" panose="020B0503020204020204" pitchFamily="34" charset="-122"/>
            </a:endParaRPr>
          </a:p>
        </p:txBody>
      </p:sp>
      <p:sp>
        <p:nvSpPr>
          <p:cNvPr id="17" name="文本框 16"/>
          <p:cNvSpPr txBox="1"/>
          <p:nvPr>
            <p:custDataLst>
              <p:tags r:id="rId8"/>
            </p:custDataLst>
          </p:nvPr>
        </p:nvSpPr>
        <p:spPr>
          <a:xfrm>
            <a:off x="2358589" y="4001131"/>
            <a:ext cx="4838764" cy="460375"/>
          </a:xfrm>
          <a:prstGeom prst="rect">
            <a:avLst/>
          </a:prstGeom>
          <a:noFill/>
          <a:ln w="9525">
            <a:noFill/>
          </a:ln>
        </p:spPr>
        <p:txBody>
          <a:bodyPr wrap="square" anchor="t">
            <a:spAutoFit/>
          </a:bodyPr>
          <a:lstStyle/>
          <a:p>
            <a:pPr marL="342900" indent="-342900"/>
            <a:r>
              <a:rPr lang="zh-CN" altLang="en-US" sz="2400" b="1">
                <a:solidFill>
                  <a:srgbClr val="000000"/>
                </a:solidFill>
                <a:latin typeface="微软雅黑" panose="020B0503020204020204" pitchFamily="34" charset="-122"/>
                <a:ea typeface="微软雅黑" panose="020B0503020204020204" pitchFamily="34" charset="-122"/>
              </a:rPr>
              <a:t>甲、乙液</a:t>
            </a:r>
            <a:r>
              <a:rPr lang="zh-CN" altLang="en-US" sz="2400" b="1">
                <a:solidFill>
                  <a:srgbClr val="FF3300"/>
                </a:solidFill>
                <a:latin typeface="微软雅黑" panose="020B0503020204020204" pitchFamily="34" charset="-122"/>
                <a:ea typeface="微软雅黑" panose="020B0503020204020204" pitchFamily="34" charset="-122"/>
              </a:rPr>
              <a:t>等量混合</a:t>
            </a:r>
            <a:r>
              <a:rPr lang="zh-CN" altLang="en-US" sz="2400" b="1">
                <a:solidFill>
                  <a:srgbClr val="000000"/>
                </a:solidFill>
                <a:latin typeface="微软雅黑" panose="020B0503020204020204" pitchFamily="34" charset="-122"/>
                <a:ea typeface="微软雅黑" panose="020B0503020204020204" pitchFamily="34" charset="-122"/>
              </a:rPr>
              <a:t>均匀后注入</a:t>
            </a:r>
            <a:endParaRPr lang="zh-CN" altLang="en-US" sz="2400">
              <a:solidFill>
                <a:srgbClr val="000000"/>
              </a:solidFill>
              <a:latin typeface="微软雅黑" panose="020B0503020204020204" pitchFamily="34" charset="-122"/>
              <a:ea typeface="微软雅黑" panose="020B0503020204020204" pitchFamily="34" charset="-122"/>
            </a:endParaRPr>
          </a:p>
        </p:txBody>
      </p:sp>
      <p:sp>
        <p:nvSpPr>
          <p:cNvPr id="18" name="文本框 17"/>
          <p:cNvSpPr txBox="1"/>
          <p:nvPr>
            <p:custDataLst>
              <p:tags r:id="rId9"/>
            </p:custDataLst>
          </p:nvPr>
        </p:nvSpPr>
        <p:spPr>
          <a:xfrm>
            <a:off x="7003013" y="4024618"/>
            <a:ext cx="5285552" cy="460375"/>
          </a:xfrm>
          <a:prstGeom prst="rect">
            <a:avLst/>
          </a:prstGeom>
          <a:noFill/>
          <a:ln w="9525">
            <a:noFill/>
          </a:ln>
        </p:spPr>
        <p:txBody>
          <a:bodyPr wrap="square" anchor="t">
            <a:spAutoFit/>
          </a:bodyPr>
          <a:lstStyle/>
          <a:p>
            <a:pPr marL="342900" indent="-342900"/>
            <a:r>
              <a:rPr lang="zh-CN" altLang="en-US" sz="2400" b="1">
                <a:solidFill>
                  <a:srgbClr val="FF3300"/>
                </a:solidFill>
                <a:latin typeface="微软雅黑" panose="020B0503020204020204" pitchFamily="34" charset="-122"/>
                <a:ea typeface="微软雅黑" panose="020B0503020204020204" pitchFamily="34" charset="-122"/>
                <a:cs typeface="楷体" panose="02010609060101010101" pitchFamily="34" charset="-122"/>
              </a:rPr>
              <a:t>先加</a:t>
            </a:r>
            <a:r>
              <a:rPr lang="zh-CN" altLang="en-US" sz="2400" b="1">
                <a:solidFill>
                  <a:srgbClr val="000000"/>
                </a:solidFill>
                <a:latin typeface="微软雅黑" panose="020B0503020204020204" pitchFamily="34" charset="-122"/>
                <a:ea typeface="微软雅黑" panose="020B0503020204020204" pitchFamily="34" charset="-122"/>
                <a:cs typeface="楷体" panose="02010609060101010101" pitchFamily="34" charset="-122"/>
              </a:rPr>
              <a:t>入</a:t>
            </a:r>
            <a:r>
              <a:rPr lang="zh-CN" altLang="en-US" sz="2400" b="1">
                <a:solidFill>
                  <a:srgbClr val="FF0000"/>
                </a:solidFill>
                <a:latin typeface="微软雅黑" panose="020B0503020204020204" pitchFamily="34" charset="-122"/>
                <a:ea typeface="微软雅黑" panose="020B0503020204020204" pitchFamily="34" charset="-122"/>
                <a:cs typeface="楷体" panose="02010609060101010101" pitchFamily="34" charset="-122"/>
              </a:rPr>
              <a:t>A</a:t>
            </a:r>
            <a:r>
              <a:rPr lang="zh-CN" altLang="en-US" sz="2400" b="1">
                <a:solidFill>
                  <a:srgbClr val="000000"/>
                </a:solidFill>
                <a:latin typeface="微软雅黑" panose="020B0503020204020204" pitchFamily="34" charset="-122"/>
                <a:ea typeface="微软雅黑" panose="020B0503020204020204" pitchFamily="34" charset="-122"/>
                <a:cs typeface="楷体" panose="02010609060101010101" pitchFamily="34" charset="-122"/>
              </a:rPr>
              <a:t>液摇匀，</a:t>
            </a:r>
            <a:r>
              <a:rPr lang="zh-CN" altLang="en-US" sz="2400" b="1">
                <a:solidFill>
                  <a:srgbClr val="FF3300"/>
                </a:solidFill>
                <a:latin typeface="微软雅黑" panose="020B0503020204020204" pitchFamily="34" charset="-122"/>
                <a:ea typeface="微软雅黑" panose="020B0503020204020204" pitchFamily="34" charset="-122"/>
                <a:cs typeface="楷体" panose="02010609060101010101" pitchFamily="34" charset="-122"/>
              </a:rPr>
              <a:t>后加</a:t>
            </a:r>
            <a:r>
              <a:rPr lang="zh-CN" altLang="en-US" sz="2400" b="1">
                <a:solidFill>
                  <a:srgbClr val="000000"/>
                </a:solidFill>
                <a:latin typeface="微软雅黑" panose="020B0503020204020204" pitchFamily="34" charset="-122"/>
                <a:ea typeface="微软雅黑" panose="020B0503020204020204" pitchFamily="34" charset="-122"/>
                <a:cs typeface="楷体" panose="02010609060101010101" pitchFamily="34" charset="-122"/>
              </a:rPr>
              <a:t>入</a:t>
            </a:r>
            <a:r>
              <a:rPr lang="zh-CN" altLang="en-US" sz="2400" b="1">
                <a:solidFill>
                  <a:srgbClr val="FF0000"/>
                </a:solidFill>
                <a:latin typeface="微软雅黑" panose="020B0503020204020204" pitchFamily="34" charset="-122"/>
                <a:ea typeface="微软雅黑" panose="020B0503020204020204" pitchFamily="34" charset="-122"/>
                <a:cs typeface="楷体" panose="02010609060101010101" pitchFamily="34" charset="-122"/>
              </a:rPr>
              <a:t>B</a:t>
            </a:r>
            <a:r>
              <a:rPr lang="zh-CN" altLang="en-US" sz="2400" b="1">
                <a:solidFill>
                  <a:srgbClr val="000000"/>
                </a:solidFill>
                <a:latin typeface="微软雅黑" panose="020B0503020204020204" pitchFamily="34" charset="-122"/>
                <a:ea typeface="微软雅黑" panose="020B0503020204020204" pitchFamily="34" charset="-122"/>
                <a:cs typeface="楷体" panose="02010609060101010101" pitchFamily="34" charset="-122"/>
              </a:rPr>
              <a:t>液摇匀</a:t>
            </a:r>
            <a:endParaRPr lang="zh-CN" altLang="en-US" sz="2400">
              <a:solidFill>
                <a:srgbClr val="000000"/>
              </a:solidFill>
              <a:latin typeface="微软雅黑" panose="020B0503020204020204" pitchFamily="34" charset="-122"/>
              <a:ea typeface="微软雅黑" panose="020B0503020204020204" pitchFamily="34" charset="-122"/>
              <a:cs typeface="楷体" panose="02010609060101010101" pitchFamily="34" charset="-122"/>
            </a:endParaRPr>
          </a:p>
        </p:txBody>
      </p:sp>
      <p:sp>
        <p:nvSpPr>
          <p:cNvPr id="19" name="文本框 18"/>
          <p:cNvSpPr txBox="1"/>
          <p:nvPr>
            <p:custDataLst>
              <p:tags r:id="rId10"/>
            </p:custDataLst>
          </p:nvPr>
        </p:nvSpPr>
        <p:spPr>
          <a:xfrm>
            <a:off x="3084171" y="4846289"/>
            <a:ext cx="2996517" cy="460375"/>
          </a:xfrm>
          <a:prstGeom prst="rect">
            <a:avLst/>
          </a:prstGeom>
          <a:noFill/>
          <a:ln w="9525">
            <a:noFill/>
          </a:ln>
        </p:spPr>
        <p:txBody>
          <a:bodyPr wrap="square" anchor="t">
            <a:spAutoFit/>
          </a:bodyPr>
          <a:lstStyle/>
          <a:p>
            <a:r>
              <a:rPr lang="en-US" altLang="zh-CN" sz="2400" b="1">
                <a:solidFill>
                  <a:srgbClr val="FF3300"/>
                </a:solidFill>
                <a:latin typeface="微软雅黑" panose="020B0503020204020204" pitchFamily="34" charset="-122"/>
                <a:ea typeface="微软雅黑" panose="020B0503020204020204" pitchFamily="34" charset="-122"/>
                <a:cs typeface="楷体" panose="02010609060101010101" pitchFamily="34" charset="-122"/>
              </a:rPr>
              <a:t>50-65</a:t>
            </a:r>
            <a:r>
              <a:rPr lang="en-US" altLang="zh-CN" sz="2400" b="1" baseline="30000">
                <a:solidFill>
                  <a:srgbClr val="FF3300"/>
                </a:solidFill>
                <a:latin typeface="微软雅黑" panose="020B0503020204020204" pitchFamily="34" charset="-122"/>
                <a:ea typeface="微软雅黑" panose="020B0503020204020204" pitchFamily="34" charset="-122"/>
                <a:cs typeface="楷体" panose="02010609060101010101" pitchFamily="34" charset="-122"/>
              </a:rPr>
              <a:t>0</a:t>
            </a:r>
            <a:r>
              <a:rPr lang="en-US" altLang="zh-CN" sz="2400" b="1">
                <a:solidFill>
                  <a:srgbClr val="FF3300"/>
                </a:solidFill>
                <a:latin typeface="微软雅黑" panose="020B0503020204020204" pitchFamily="34" charset="-122"/>
                <a:ea typeface="微软雅黑" panose="020B0503020204020204" pitchFamily="34" charset="-122"/>
                <a:cs typeface="楷体" panose="02010609060101010101" pitchFamily="34" charset="-122"/>
              </a:rPr>
              <a:t>C</a:t>
            </a:r>
            <a:r>
              <a:rPr lang="zh-CN" altLang="en-US" sz="2400" b="1">
                <a:solidFill>
                  <a:srgbClr val="FF3300"/>
                </a:solidFill>
                <a:latin typeface="微软雅黑" panose="020B0503020204020204" pitchFamily="34" charset="-122"/>
                <a:ea typeface="微软雅黑" panose="020B0503020204020204" pitchFamily="34" charset="-122"/>
                <a:cs typeface="楷体" panose="02010609060101010101" pitchFamily="34" charset="-122"/>
              </a:rPr>
              <a:t>水浴加热</a:t>
            </a:r>
            <a:endParaRPr lang="zh-CN" altLang="en-US" sz="2400">
              <a:solidFill>
                <a:srgbClr val="000000"/>
              </a:solidFill>
              <a:latin typeface="微软雅黑" panose="020B0503020204020204" pitchFamily="34" charset="-122"/>
              <a:ea typeface="微软雅黑" panose="020B0503020204020204" pitchFamily="34" charset="-122"/>
              <a:cs typeface="楷体" panose="02010609060101010101" pitchFamily="34" charset="-122"/>
            </a:endParaRPr>
          </a:p>
        </p:txBody>
      </p:sp>
      <p:sp>
        <p:nvSpPr>
          <p:cNvPr id="20" name="文本框 19"/>
          <p:cNvSpPr txBox="1"/>
          <p:nvPr>
            <p:custDataLst>
              <p:tags r:id="rId11"/>
            </p:custDataLst>
          </p:nvPr>
        </p:nvSpPr>
        <p:spPr>
          <a:xfrm>
            <a:off x="8618876" y="4846958"/>
            <a:ext cx="1249566" cy="460375"/>
          </a:xfrm>
          <a:prstGeom prst="rect">
            <a:avLst/>
          </a:prstGeom>
          <a:noFill/>
          <a:ln w="9525">
            <a:noFill/>
          </a:ln>
        </p:spPr>
        <p:txBody>
          <a:bodyPr wrap="square" anchor="t">
            <a:spAutoFit/>
          </a:bodyPr>
          <a:lstStyle/>
          <a:p>
            <a:pPr marL="342900" indent="-342900" algn="ctr"/>
            <a:r>
              <a:rPr lang="zh-CN" altLang="en-US" sz="2400" b="1">
                <a:solidFill>
                  <a:srgbClr val="FF3300"/>
                </a:solidFill>
                <a:latin typeface="微软雅黑" panose="020B0503020204020204" pitchFamily="34" charset="-122"/>
                <a:ea typeface="微软雅黑" panose="020B0503020204020204" pitchFamily="34" charset="-122"/>
              </a:rPr>
              <a:t>不加热</a:t>
            </a:r>
            <a:endParaRPr lang="zh-CN" altLang="en-US" sz="2400" b="1">
              <a:solidFill>
                <a:srgbClr val="FF3300"/>
              </a:solidFill>
              <a:latin typeface="微软雅黑" panose="020B0503020204020204" pitchFamily="34" charset="-122"/>
              <a:ea typeface="微软雅黑" panose="020B0503020204020204" pitchFamily="34" charset="-122"/>
            </a:endParaRPr>
          </a:p>
        </p:txBody>
      </p:sp>
      <p:sp>
        <p:nvSpPr>
          <p:cNvPr id="21" name="文本框 20"/>
          <p:cNvSpPr txBox="1"/>
          <p:nvPr>
            <p:custDataLst>
              <p:tags r:id="rId12"/>
            </p:custDataLst>
          </p:nvPr>
        </p:nvSpPr>
        <p:spPr>
          <a:xfrm>
            <a:off x="2632881" y="5585843"/>
            <a:ext cx="4028300" cy="460375"/>
          </a:xfrm>
          <a:prstGeom prst="rect">
            <a:avLst/>
          </a:prstGeom>
          <a:noFill/>
          <a:ln w="9525">
            <a:noFill/>
          </a:ln>
        </p:spPr>
        <p:txBody>
          <a:bodyPr wrap="square" anchor="t">
            <a:spAutoFit/>
          </a:bodyPr>
          <a:lstStyle/>
          <a:p>
            <a:pPr marL="342900" indent="-342900" algn="ctr"/>
            <a:r>
              <a:rPr lang="zh-CN" altLang="en-US" sz="2400" b="1">
                <a:solidFill>
                  <a:srgbClr val="FF3300"/>
                </a:solidFill>
                <a:latin typeface="微软雅黑" panose="020B0503020204020204" pitchFamily="34" charset="-122"/>
                <a:ea typeface="微软雅黑" panose="020B0503020204020204" pitchFamily="34" charset="-122"/>
                <a:cs typeface="楷体" panose="02010609060101010101" pitchFamily="34" charset="-122"/>
              </a:rPr>
              <a:t>砖红色沉淀</a:t>
            </a:r>
            <a:endParaRPr lang="zh-CN" altLang="en-US" sz="2400">
              <a:solidFill>
                <a:srgbClr val="000000"/>
              </a:solidFill>
              <a:latin typeface="微软雅黑" panose="020B0503020204020204" pitchFamily="34" charset="-122"/>
              <a:ea typeface="微软雅黑" panose="020B0503020204020204" pitchFamily="34" charset="-122"/>
              <a:cs typeface="楷体" panose="02010609060101010101" pitchFamily="34" charset="-122"/>
            </a:endParaRPr>
          </a:p>
        </p:txBody>
      </p:sp>
      <p:sp>
        <p:nvSpPr>
          <p:cNvPr id="22" name="文本框 21"/>
          <p:cNvSpPr txBox="1"/>
          <p:nvPr>
            <p:custDataLst>
              <p:tags r:id="rId13"/>
            </p:custDataLst>
          </p:nvPr>
        </p:nvSpPr>
        <p:spPr>
          <a:xfrm>
            <a:off x="8889284" y="5586079"/>
            <a:ext cx="1944249" cy="460375"/>
          </a:xfrm>
          <a:prstGeom prst="rect">
            <a:avLst/>
          </a:prstGeom>
          <a:noFill/>
          <a:ln w="9525">
            <a:noFill/>
          </a:ln>
        </p:spPr>
        <p:txBody>
          <a:bodyPr wrap="square" anchor="t">
            <a:spAutoFit/>
          </a:bodyPr>
          <a:lstStyle/>
          <a:p>
            <a:r>
              <a:rPr lang="zh-CN" altLang="en-US" sz="2400" b="1">
                <a:solidFill>
                  <a:srgbClr val="FF3300"/>
                </a:solidFill>
                <a:latin typeface="微软雅黑" panose="020B0503020204020204" pitchFamily="34" charset="-122"/>
                <a:ea typeface="微软雅黑" panose="020B0503020204020204" pitchFamily="34" charset="-122"/>
                <a:cs typeface="楷体" panose="02010609060101010101" pitchFamily="34" charset="-122"/>
              </a:rPr>
              <a:t>紫色</a:t>
            </a:r>
            <a:endParaRPr lang="zh-CN" altLang="en-US" sz="2400" b="1">
              <a:solidFill>
                <a:srgbClr val="FF3300"/>
              </a:solidFill>
              <a:latin typeface="微软雅黑" panose="020B0503020204020204" pitchFamily="34" charset="-122"/>
              <a:ea typeface="微软雅黑" panose="020B0503020204020204" pitchFamily="34" charset="-122"/>
              <a:cs typeface="楷体" panose="02010609060101010101" pitchFamily="34" charset="-122"/>
            </a:endParaRPr>
          </a:p>
        </p:txBody>
      </p:sp>
      <p:sp>
        <p:nvSpPr>
          <p:cNvPr id="23" name="文本框 22"/>
          <p:cNvSpPr txBox="1"/>
          <p:nvPr>
            <p:custDataLst>
              <p:tags r:id="rId14"/>
            </p:custDataLst>
          </p:nvPr>
        </p:nvSpPr>
        <p:spPr>
          <a:xfrm>
            <a:off x="2455790" y="6205316"/>
            <a:ext cx="4205822" cy="460375"/>
          </a:xfrm>
          <a:prstGeom prst="rect">
            <a:avLst/>
          </a:prstGeom>
          <a:noFill/>
          <a:ln w="9525">
            <a:noFill/>
          </a:ln>
        </p:spPr>
        <p:txBody>
          <a:bodyPr wrap="square" anchor="t">
            <a:spAutoFit/>
          </a:bodyPr>
          <a:lstStyle/>
          <a:p>
            <a:r>
              <a:rPr lang="zh-CN" altLang="zh-CN" sz="2400" b="1">
                <a:solidFill>
                  <a:srgbClr val="FF0000"/>
                </a:solidFill>
                <a:latin typeface="微软雅黑" panose="020B0503020204020204" pitchFamily="34" charset="-122"/>
                <a:ea typeface="微软雅黑" panose="020B0503020204020204" pitchFamily="34" charset="-122"/>
                <a:cs typeface="楷体" panose="02010609060101010101" pitchFamily="34" charset="-122"/>
              </a:rPr>
              <a:t>还原性糖</a:t>
            </a:r>
            <a:r>
              <a:rPr lang="en-US" altLang="zh-CN" sz="2400" b="1">
                <a:solidFill>
                  <a:srgbClr val="FF0000"/>
                </a:solidFill>
                <a:latin typeface="微软雅黑" panose="020B0503020204020204" pitchFamily="34" charset="-122"/>
                <a:ea typeface="微软雅黑" panose="020B0503020204020204" pitchFamily="34" charset="-122"/>
                <a:cs typeface="楷体" panose="02010609060101010101" pitchFamily="34" charset="-122"/>
              </a:rPr>
              <a:t>+Cu(OH)</a:t>
            </a:r>
            <a:r>
              <a:rPr lang="en-US" altLang="zh-CN" sz="2400" b="1" baseline="-25000">
                <a:solidFill>
                  <a:srgbClr val="FF0000"/>
                </a:solidFill>
                <a:latin typeface="微软雅黑" panose="020B0503020204020204" pitchFamily="34" charset="-122"/>
                <a:ea typeface="微软雅黑" panose="020B0503020204020204" pitchFamily="34" charset="-122"/>
                <a:cs typeface="楷体" panose="02010609060101010101" pitchFamily="34" charset="-122"/>
              </a:rPr>
              <a:t>2</a:t>
            </a:r>
            <a:r>
              <a:rPr lang="zh-CN" altLang="zh-CN" sz="2400" b="1">
                <a:solidFill>
                  <a:srgbClr val="FF0000"/>
                </a:solidFill>
                <a:latin typeface="微软雅黑" panose="020B0503020204020204" pitchFamily="34" charset="-122"/>
                <a:ea typeface="微软雅黑" panose="020B0503020204020204" pitchFamily="34" charset="-122"/>
                <a:cs typeface="楷体" panose="02010609060101010101" pitchFamily="34" charset="-122"/>
              </a:rPr>
              <a:t>→</a:t>
            </a:r>
            <a:r>
              <a:rPr lang="en-US" altLang="zh-CN" sz="2400" b="1">
                <a:solidFill>
                  <a:srgbClr val="FF0000"/>
                </a:solidFill>
                <a:latin typeface="微软雅黑" panose="020B0503020204020204" pitchFamily="34" charset="-122"/>
                <a:ea typeface="微软雅黑" panose="020B0503020204020204" pitchFamily="34" charset="-122"/>
                <a:cs typeface="楷体" panose="02010609060101010101" pitchFamily="34" charset="-122"/>
              </a:rPr>
              <a:t>Cu</a:t>
            </a:r>
            <a:r>
              <a:rPr lang="en-US" altLang="zh-CN" sz="2400" b="1" baseline="-25000">
                <a:solidFill>
                  <a:srgbClr val="FF0000"/>
                </a:solidFill>
                <a:latin typeface="微软雅黑" panose="020B0503020204020204" pitchFamily="34" charset="-122"/>
                <a:ea typeface="微软雅黑" panose="020B0503020204020204" pitchFamily="34" charset="-122"/>
                <a:cs typeface="楷体" panose="02010609060101010101" pitchFamily="34" charset="-122"/>
              </a:rPr>
              <a:t>2</a:t>
            </a:r>
            <a:r>
              <a:rPr lang="en-US" altLang="zh-CN" sz="2400" b="1">
                <a:solidFill>
                  <a:srgbClr val="FF0000"/>
                </a:solidFill>
                <a:latin typeface="微软雅黑" panose="020B0503020204020204" pitchFamily="34" charset="-122"/>
                <a:ea typeface="微软雅黑" panose="020B0503020204020204" pitchFamily="34" charset="-122"/>
                <a:cs typeface="楷体" panose="02010609060101010101" pitchFamily="34" charset="-122"/>
              </a:rPr>
              <a:t>O</a:t>
            </a:r>
            <a:endParaRPr lang="en-US" altLang="zh-CN" sz="2400" b="1">
              <a:solidFill>
                <a:srgbClr val="000000"/>
              </a:solidFill>
              <a:latin typeface="微软雅黑" panose="020B0503020204020204" pitchFamily="34" charset="-122"/>
              <a:ea typeface="微软雅黑" panose="020B0503020204020204" pitchFamily="34" charset="-122"/>
              <a:cs typeface="楷体" panose="02010609060101010101" pitchFamily="34" charset="-122"/>
            </a:endParaRPr>
          </a:p>
        </p:txBody>
      </p:sp>
      <p:sp>
        <p:nvSpPr>
          <p:cNvPr id="24" name="文本框 23"/>
          <p:cNvSpPr txBox="1"/>
          <p:nvPr>
            <p:custDataLst>
              <p:tags r:id="rId15"/>
            </p:custDataLst>
          </p:nvPr>
        </p:nvSpPr>
        <p:spPr>
          <a:xfrm>
            <a:off x="6809740" y="6205220"/>
            <a:ext cx="5419090" cy="460375"/>
          </a:xfrm>
          <a:prstGeom prst="rect">
            <a:avLst/>
          </a:prstGeom>
          <a:noFill/>
          <a:ln w="9525">
            <a:noFill/>
          </a:ln>
        </p:spPr>
        <p:txBody>
          <a:bodyPr wrap="square" anchor="t">
            <a:spAutoFit/>
          </a:bodyPr>
          <a:lstStyle/>
          <a:p>
            <a:r>
              <a:rPr lang="zh-CN" altLang="zh-CN" sz="2400" b="1">
                <a:solidFill>
                  <a:srgbClr val="FF0000"/>
                </a:solidFill>
                <a:latin typeface="微软雅黑" panose="020B0503020204020204" pitchFamily="34" charset="-122"/>
                <a:ea typeface="微软雅黑" panose="020B0503020204020204" pitchFamily="34" charset="-122"/>
                <a:cs typeface="楷体" panose="02010609060101010101" pitchFamily="34" charset="-122"/>
              </a:rPr>
              <a:t>碱性条件下蛋白质</a:t>
            </a:r>
            <a:r>
              <a:rPr lang="en-US" altLang="zh-CN" sz="2400" b="1">
                <a:solidFill>
                  <a:srgbClr val="FF0000"/>
                </a:solidFill>
                <a:latin typeface="微软雅黑" panose="020B0503020204020204" pitchFamily="34" charset="-122"/>
                <a:ea typeface="微软雅黑" panose="020B0503020204020204" pitchFamily="34" charset="-122"/>
                <a:cs typeface="楷体" panose="02010609060101010101" pitchFamily="34" charset="-122"/>
              </a:rPr>
              <a:t>+Cu</a:t>
            </a:r>
            <a:r>
              <a:rPr lang="en-US" altLang="zh-CN" sz="2400" b="1" baseline="30000">
                <a:solidFill>
                  <a:srgbClr val="FF0000"/>
                </a:solidFill>
                <a:latin typeface="微软雅黑" panose="020B0503020204020204" pitchFamily="34" charset="-122"/>
                <a:ea typeface="微软雅黑" panose="020B0503020204020204" pitchFamily="34" charset="-122"/>
                <a:cs typeface="楷体" panose="02010609060101010101" pitchFamily="34" charset="-122"/>
              </a:rPr>
              <a:t>2+</a:t>
            </a:r>
            <a:r>
              <a:rPr lang="zh-CN" altLang="zh-CN" sz="2400" b="1">
                <a:solidFill>
                  <a:srgbClr val="FF0000"/>
                </a:solidFill>
                <a:latin typeface="微软雅黑" panose="020B0503020204020204" pitchFamily="34" charset="-122"/>
                <a:ea typeface="微软雅黑" panose="020B0503020204020204" pitchFamily="34" charset="-122"/>
                <a:cs typeface="楷体" panose="02010609060101010101" pitchFamily="34" charset="-122"/>
              </a:rPr>
              <a:t>→紫色络合物</a:t>
            </a:r>
            <a:endParaRPr lang="zh-CN" altLang="en-US" sz="2400">
              <a:solidFill>
                <a:srgbClr val="000000"/>
              </a:solidFill>
              <a:latin typeface="微软雅黑" panose="020B0503020204020204" pitchFamily="34" charset="-122"/>
              <a:ea typeface="微软雅黑" panose="020B0503020204020204" pitchFamily="34" charset="-122"/>
              <a:cs typeface="楷体" panose="02010609060101010101" pitchFamily="34" charset="-122"/>
            </a:endParaRPr>
          </a:p>
        </p:txBody>
      </p:sp>
      <p:grpSp>
        <p:nvGrpSpPr>
          <p:cNvPr id="2" name="组合 1"/>
          <p:cNvGrpSpPr/>
          <p:nvPr>
            <p:custDataLst>
              <p:tags r:id="rId16"/>
            </p:custDataLst>
          </p:nvPr>
        </p:nvGrpSpPr>
        <p:grpSpPr>
          <a:xfrm>
            <a:off x="130810" y="84455"/>
            <a:ext cx="7556500" cy="608330"/>
            <a:chOff x="235" y="62"/>
            <a:chExt cx="11900" cy="958"/>
          </a:xfrm>
        </p:grpSpPr>
        <p:grpSp>
          <p:nvGrpSpPr>
            <p:cNvPr id="3" name="组合 2"/>
            <p:cNvGrpSpPr/>
            <p:nvPr>
              <p:custDataLst>
                <p:tags r:id="rId17"/>
              </p:custDataLst>
            </p:nvPr>
          </p:nvGrpSpPr>
          <p:grpSpPr>
            <a:xfrm>
              <a:off x="235" y="62"/>
              <a:ext cx="11900" cy="958"/>
              <a:chOff x="587375" y="935320"/>
              <a:chExt cx="7556500" cy="608437"/>
            </a:xfrm>
          </p:grpSpPr>
          <p:sp>
            <p:nvSpPr>
              <p:cNvPr id="215" name="任意多边形: 形状 17"/>
              <p:cNvSpPr/>
              <p:nvPr>
                <p:custDataLst>
                  <p:tags r:id="rId18"/>
                </p:custDataLst>
              </p:nvPr>
            </p:nvSpPr>
            <p:spPr>
              <a:xfrm rot="5400000">
                <a:off x="4599278" y="-2060570"/>
                <a:ext cx="442014" cy="664718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9"/>
                </p:custDataLst>
              </p:nvPr>
            </p:nvSpPr>
            <p:spPr>
              <a:xfrm>
                <a:off x="2369185" y="935320"/>
                <a:ext cx="5774055" cy="570934"/>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检测生物组织中的糖类、脂肪和蛋白质</a:t>
                </a:r>
                <a:r>
                  <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  </a:t>
                </a:r>
                <a:endPar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2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1"/>
                </p:custDataLst>
              </p:nvPr>
            </p:nvSpPr>
            <p:spPr>
              <a:xfrm>
                <a:off x="1658199" y="972823"/>
                <a:ext cx="1179830" cy="570934"/>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考点三</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4" name="图片 3" descr="32303137373532353b32303137393931383bc9faceefcfd4cea2beb5cfb8b0fb"/>
            <p:cNvPicPr>
              <a:picLocks noChangeAspect="1"/>
            </p:cNvPicPr>
            <p:nvPr>
              <p:custDataLst>
                <p:tags r:id="rId22"/>
              </p:custDataLst>
            </p:nvPr>
          </p:nvPicPr>
          <p:blipFill>
            <a:blip r:embed="rId23">
              <a:extLst>
                <a:ext uri="{96DAC541-7B7A-43D3-8B79-37D633B846F1}">
                  <asvg:svgBlip xmlns:asvg="http://schemas.microsoft.com/office/drawing/2016/SVG/main" r:embed="rId24"/>
                </a:ext>
              </a:extLst>
            </a:blip>
            <a:stretch>
              <a:fillRect/>
            </a:stretch>
          </p:blipFill>
          <p:spPr>
            <a:xfrm>
              <a:off x="1122" y="121"/>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P spid="15" grpId="0"/>
      <p:bldP spid="16" grpId="0"/>
      <p:bldP spid="17" grpId="0"/>
      <p:bldP spid="18" grpId="0"/>
      <p:bldP spid="19" grpId="0"/>
      <p:bldP spid="20" grpId="0"/>
      <p:bldP spid="21" grpId="0"/>
      <p:bldP spid="22" grpId="0"/>
      <p:bldP spid="23" grpId="0"/>
      <p:bldP spid="2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ChangeArrowheads="1"/>
          </p:cNvSpPr>
          <p:nvPr>
            <p:custDataLst>
              <p:tags r:id="rId1"/>
            </p:custDataLst>
          </p:nvPr>
        </p:nvSpPr>
        <p:spPr bwMode="auto">
          <a:xfrm>
            <a:off x="367030" y="1662431"/>
            <a:ext cx="10972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b="1">
                <a:solidFill>
                  <a:schemeClr val="tx1"/>
                </a:solidFill>
                <a:latin typeface="华文中宋" panose="02010600040101010101" charset="-122"/>
                <a:ea typeface="华文中宋" panose="02010600040101010101" charset="-122"/>
              </a:defRPr>
            </a:lvl1pPr>
            <a:lvl2pPr marL="742950" indent="-285750" eaLnBrk="0" hangingPunct="0">
              <a:defRPr sz="3200" b="1">
                <a:solidFill>
                  <a:schemeClr val="tx1"/>
                </a:solidFill>
                <a:latin typeface="华文中宋" panose="02010600040101010101" charset="-122"/>
                <a:ea typeface="华文中宋" panose="02010600040101010101" charset="-122"/>
              </a:defRPr>
            </a:lvl2pPr>
            <a:lvl3pPr marL="1143000" indent="-228600" eaLnBrk="0" hangingPunct="0">
              <a:defRPr sz="3200" b="1">
                <a:solidFill>
                  <a:schemeClr val="tx1"/>
                </a:solidFill>
                <a:latin typeface="华文中宋" panose="02010600040101010101" charset="-122"/>
                <a:ea typeface="华文中宋" panose="02010600040101010101" charset="-122"/>
              </a:defRPr>
            </a:lvl3pPr>
            <a:lvl4pPr marL="1600200" indent="-228600" eaLnBrk="0" hangingPunct="0">
              <a:defRPr sz="3200" b="1">
                <a:solidFill>
                  <a:schemeClr val="tx1"/>
                </a:solidFill>
                <a:latin typeface="华文中宋" panose="02010600040101010101" charset="-122"/>
                <a:ea typeface="华文中宋" panose="02010600040101010101" charset="-122"/>
              </a:defRPr>
            </a:lvl4pPr>
            <a:lvl5pPr marL="2057400" indent="-228600" eaLnBrk="0" hangingPunct="0">
              <a:defRPr sz="3200" b="1">
                <a:solidFill>
                  <a:schemeClr val="tx1"/>
                </a:solidFill>
                <a:latin typeface="华文中宋" panose="02010600040101010101" charset="-122"/>
                <a:ea typeface="华文中宋" panose="02010600040101010101" charset="-122"/>
              </a:defRPr>
            </a:lvl5pPr>
            <a:lvl6pPr marL="25146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6pPr>
            <a:lvl7pPr marL="29718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7pPr>
            <a:lvl8pPr marL="34290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8pPr>
            <a:lvl9pPr marL="38862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9pPr>
          </a:lstStyle>
          <a:p>
            <a:pPr algn="ctr" eaLnBrk="1" hangingPunct="1">
              <a:spcBef>
                <a:spcPct val="0"/>
              </a:spcBef>
            </a:pPr>
            <a:r>
              <a:rPr lang="zh-CN" altLang="en-US" sz="2400">
                <a:solidFill>
                  <a:srgbClr val="000000"/>
                </a:solidFill>
                <a:latin typeface="微软雅黑" panose="020B0503020204020204" pitchFamily="34" charset="-122"/>
                <a:ea typeface="微软雅黑" panose="020B0503020204020204" pitchFamily="34" charset="-122"/>
                <a:cs typeface="Times New Roman" panose="02020603050405020304" charset="0"/>
              </a:rPr>
              <a:t>取材：</a:t>
            </a:r>
            <a:endParaRPr lang="zh-CN" altLang="en-US" sz="2400" b="0">
              <a:latin typeface="Times New Roman" panose="02020603050405020304"/>
              <a:ea typeface="楷体" panose="02010609060101010101" pitchFamily="34" charset="-122"/>
              <a:cs typeface="Times New Roman" panose="02020603050405020304" charset="0"/>
            </a:endParaRPr>
          </a:p>
        </p:txBody>
      </p:sp>
      <p:sp>
        <p:nvSpPr>
          <p:cNvPr id="97284" name="Line 4"/>
          <p:cNvSpPr>
            <a:spLocks noChangeShapeType="1"/>
          </p:cNvSpPr>
          <p:nvPr>
            <p:custDataLst>
              <p:tags r:id="rId2"/>
            </p:custDataLst>
          </p:nvPr>
        </p:nvSpPr>
        <p:spPr bwMode="auto">
          <a:xfrm flipH="1">
            <a:off x="841693" y="2040573"/>
            <a:ext cx="0" cy="1295400"/>
          </a:xfrm>
          <a:prstGeom prst="line">
            <a:avLst/>
          </a:prstGeom>
          <a:noFill/>
          <a:ln w="31750">
            <a:solidFill>
              <a:srgbClr val="000000"/>
            </a:solidFill>
            <a:miter lim="800000"/>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Times New Roman" panose="02020603050405020304"/>
              <a:ea typeface="楷体" panose="02010609060101010101" pitchFamily="34" charset="-122"/>
              <a:cs typeface="Times New Roman" panose="02020603050405020304" charset="0"/>
            </a:endParaRPr>
          </a:p>
        </p:txBody>
      </p:sp>
      <p:sp>
        <p:nvSpPr>
          <p:cNvPr id="97285" name="Rectangle 5"/>
          <p:cNvSpPr>
            <a:spLocks noChangeArrowheads="1"/>
          </p:cNvSpPr>
          <p:nvPr>
            <p:custDataLst>
              <p:tags r:id="rId3"/>
            </p:custDataLst>
          </p:nvPr>
        </p:nvSpPr>
        <p:spPr bwMode="auto">
          <a:xfrm>
            <a:off x="398145" y="3366136"/>
            <a:ext cx="10972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b="1">
                <a:solidFill>
                  <a:schemeClr val="tx1"/>
                </a:solidFill>
                <a:latin typeface="华文中宋" panose="02010600040101010101" charset="-122"/>
                <a:ea typeface="华文中宋" panose="02010600040101010101" charset="-122"/>
              </a:defRPr>
            </a:lvl1pPr>
            <a:lvl2pPr marL="742950" indent="-285750" eaLnBrk="0" hangingPunct="0">
              <a:defRPr sz="3200" b="1">
                <a:solidFill>
                  <a:schemeClr val="tx1"/>
                </a:solidFill>
                <a:latin typeface="华文中宋" panose="02010600040101010101" charset="-122"/>
                <a:ea typeface="华文中宋" panose="02010600040101010101" charset="-122"/>
              </a:defRPr>
            </a:lvl2pPr>
            <a:lvl3pPr marL="1143000" indent="-228600" eaLnBrk="0" hangingPunct="0">
              <a:defRPr sz="3200" b="1">
                <a:solidFill>
                  <a:schemeClr val="tx1"/>
                </a:solidFill>
                <a:latin typeface="华文中宋" panose="02010600040101010101" charset="-122"/>
                <a:ea typeface="华文中宋" panose="02010600040101010101" charset="-122"/>
              </a:defRPr>
            </a:lvl3pPr>
            <a:lvl4pPr marL="1600200" indent="-228600" eaLnBrk="0" hangingPunct="0">
              <a:defRPr sz="3200" b="1">
                <a:solidFill>
                  <a:schemeClr val="tx1"/>
                </a:solidFill>
                <a:latin typeface="华文中宋" panose="02010600040101010101" charset="-122"/>
                <a:ea typeface="华文中宋" panose="02010600040101010101" charset="-122"/>
              </a:defRPr>
            </a:lvl4pPr>
            <a:lvl5pPr marL="2057400" indent="-228600" eaLnBrk="0" hangingPunct="0">
              <a:defRPr sz="3200" b="1">
                <a:solidFill>
                  <a:schemeClr val="tx1"/>
                </a:solidFill>
                <a:latin typeface="华文中宋" panose="02010600040101010101" charset="-122"/>
                <a:ea typeface="华文中宋" panose="02010600040101010101" charset="-122"/>
              </a:defRPr>
            </a:lvl5pPr>
            <a:lvl6pPr marL="25146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6pPr>
            <a:lvl7pPr marL="29718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7pPr>
            <a:lvl8pPr marL="34290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8pPr>
            <a:lvl9pPr marL="38862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9pPr>
          </a:lstStyle>
          <a:p>
            <a:pPr algn="ctr" eaLnBrk="1" hangingPunct="1">
              <a:spcBef>
                <a:spcPct val="0"/>
              </a:spcBef>
            </a:pPr>
            <a:r>
              <a:rPr lang="zh-CN" altLang="en-US" sz="2400">
                <a:solidFill>
                  <a:srgbClr val="000000"/>
                </a:solidFill>
                <a:latin typeface="微软雅黑" panose="020B0503020204020204" pitchFamily="34" charset="-122"/>
                <a:ea typeface="微软雅黑" panose="020B0503020204020204" pitchFamily="34" charset="-122"/>
                <a:cs typeface="Times New Roman" panose="02020603050405020304" charset="0"/>
              </a:rPr>
              <a:t>制片：</a:t>
            </a:r>
            <a:endParaRPr lang="zh-CN" altLang="en-US" sz="2400">
              <a:solidFill>
                <a:srgbClr val="00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97286" name="AutoShape 6"/>
          <p:cNvSpPr/>
          <p:nvPr>
            <p:custDataLst>
              <p:tags r:id="rId4"/>
            </p:custDataLst>
          </p:nvPr>
        </p:nvSpPr>
        <p:spPr bwMode="auto">
          <a:xfrm>
            <a:off x="1542098" y="2646998"/>
            <a:ext cx="144462" cy="2017712"/>
          </a:xfrm>
          <a:prstGeom prst="leftBrace">
            <a:avLst>
              <a:gd name="adj1" fmla="val 116392"/>
              <a:gd name="adj2" fmla="val 50000"/>
            </a:avLst>
          </a:prstGeom>
          <a:noFill/>
          <a:ln w="28575">
            <a:solidFill>
              <a:srgbClr val="000000"/>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3200" b="1">
                <a:solidFill>
                  <a:schemeClr val="tx1"/>
                </a:solidFill>
                <a:latin typeface="华文中宋" panose="02010600040101010101" charset="-122"/>
                <a:ea typeface="华文中宋" panose="02010600040101010101" charset="-122"/>
              </a:defRPr>
            </a:lvl1pPr>
            <a:lvl2pPr marL="742950" indent="-285750" eaLnBrk="0" hangingPunct="0">
              <a:defRPr sz="3200" b="1">
                <a:solidFill>
                  <a:schemeClr val="tx1"/>
                </a:solidFill>
                <a:latin typeface="华文中宋" panose="02010600040101010101" charset="-122"/>
                <a:ea typeface="华文中宋" panose="02010600040101010101" charset="-122"/>
              </a:defRPr>
            </a:lvl2pPr>
            <a:lvl3pPr marL="1143000" indent="-228600" eaLnBrk="0" hangingPunct="0">
              <a:defRPr sz="3200" b="1">
                <a:solidFill>
                  <a:schemeClr val="tx1"/>
                </a:solidFill>
                <a:latin typeface="华文中宋" panose="02010600040101010101" charset="-122"/>
                <a:ea typeface="华文中宋" panose="02010600040101010101" charset="-122"/>
              </a:defRPr>
            </a:lvl3pPr>
            <a:lvl4pPr marL="1600200" indent="-228600" eaLnBrk="0" hangingPunct="0">
              <a:defRPr sz="3200" b="1">
                <a:solidFill>
                  <a:schemeClr val="tx1"/>
                </a:solidFill>
                <a:latin typeface="华文中宋" panose="02010600040101010101" charset="-122"/>
                <a:ea typeface="华文中宋" panose="02010600040101010101" charset="-122"/>
              </a:defRPr>
            </a:lvl4pPr>
            <a:lvl5pPr marL="2057400" indent="-228600" eaLnBrk="0" hangingPunct="0">
              <a:defRPr sz="3200" b="1">
                <a:solidFill>
                  <a:schemeClr val="tx1"/>
                </a:solidFill>
                <a:latin typeface="华文中宋" panose="02010600040101010101" charset="-122"/>
                <a:ea typeface="华文中宋" panose="02010600040101010101" charset="-122"/>
              </a:defRPr>
            </a:lvl5pPr>
            <a:lvl6pPr marL="25146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6pPr>
            <a:lvl7pPr marL="29718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7pPr>
            <a:lvl8pPr marL="34290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8pPr>
            <a:lvl9pPr marL="38862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9pPr>
          </a:lstStyle>
          <a:p>
            <a:pPr eaLnBrk="1" hangingPunct="1"/>
            <a:endParaRPr lang="zh-CN" altLang="en-US" b="0">
              <a:latin typeface="Times New Roman" panose="02020603050405020304"/>
              <a:ea typeface="楷体" panose="02010609060101010101" pitchFamily="34" charset="-122"/>
              <a:cs typeface="Times New Roman" panose="02020603050405020304" charset="0"/>
            </a:endParaRPr>
          </a:p>
        </p:txBody>
      </p:sp>
      <p:sp>
        <p:nvSpPr>
          <p:cNvPr id="97287" name="Text Box 7"/>
          <p:cNvSpPr txBox="1">
            <a:spLocks noChangeArrowheads="1"/>
          </p:cNvSpPr>
          <p:nvPr>
            <p:custDataLst>
              <p:tags r:id="rId5"/>
            </p:custDataLst>
          </p:nvPr>
        </p:nvSpPr>
        <p:spPr bwMode="auto">
          <a:xfrm>
            <a:off x="1732915" y="2431098"/>
            <a:ext cx="51133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b="1">
                <a:solidFill>
                  <a:schemeClr val="tx1"/>
                </a:solidFill>
                <a:latin typeface="华文中宋" panose="02010600040101010101" charset="-122"/>
                <a:ea typeface="华文中宋" panose="02010600040101010101" charset="-122"/>
              </a:defRPr>
            </a:lvl1pPr>
            <a:lvl2pPr marL="742950" indent="-285750" eaLnBrk="0" hangingPunct="0">
              <a:defRPr sz="3200" b="1">
                <a:solidFill>
                  <a:schemeClr val="tx1"/>
                </a:solidFill>
                <a:latin typeface="华文中宋" panose="02010600040101010101" charset="-122"/>
                <a:ea typeface="华文中宋" panose="02010600040101010101" charset="-122"/>
              </a:defRPr>
            </a:lvl2pPr>
            <a:lvl3pPr marL="1143000" indent="-228600" eaLnBrk="0" hangingPunct="0">
              <a:defRPr sz="3200" b="1">
                <a:solidFill>
                  <a:schemeClr val="tx1"/>
                </a:solidFill>
                <a:latin typeface="华文中宋" panose="02010600040101010101" charset="-122"/>
                <a:ea typeface="华文中宋" panose="02010600040101010101" charset="-122"/>
              </a:defRPr>
            </a:lvl3pPr>
            <a:lvl4pPr marL="1600200" indent="-228600" eaLnBrk="0" hangingPunct="0">
              <a:defRPr sz="3200" b="1">
                <a:solidFill>
                  <a:schemeClr val="tx1"/>
                </a:solidFill>
                <a:latin typeface="华文中宋" panose="02010600040101010101" charset="-122"/>
                <a:ea typeface="华文中宋" panose="02010600040101010101" charset="-122"/>
              </a:defRPr>
            </a:lvl4pPr>
            <a:lvl5pPr marL="2057400" indent="-228600" eaLnBrk="0" hangingPunct="0">
              <a:defRPr sz="3200" b="1">
                <a:solidFill>
                  <a:schemeClr val="tx1"/>
                </a:solidFill>
                <a:latin typeface="华文中宋" panose="02010600040101010101" charset="-122"/>
                <a:ea typeface="华文中宋" panose="02010600040101010101" charset="-122"/>
              </a:defRPr>
            </a:lvl5pPr>
            <a:lvl6pPr marL="25146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6pPr>
            <a:lvl7pPr marL="29718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7pPr>
            <a:lvl8pPr marL="34290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8pPr>
            <a:lvl9pPr marL="38862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9pPr>
          </a:lstStyle>
          <a:p>
            <a:pPr eaLnBrk="1" hangingPunct="1"/>
            <a:r>
              <a:rPr lang="en-US" altLang="zh-CN" sz="2400">
                <a:latin typeface="+mn-ea"/>
                <a:ea typeface="+mn-ea"/>
                <a:cs typeface="Times New Roman" panose="02020603050405020304" charset="0"/>
              </a:rPr>
              <a:t>①</a:t>
            </a:r>
            <a:r>
              <a:rPr lang="zh-CN" altLang="en-US" sz="2400">
                <a:solidFill>
                  <a:srgbClr val="000000"/>
                </a:solidFill>
                <a:latin typeface="+mn-ea"/>
                <a:ea typeface="+mn-ea"/>
                <a:cs typeface="Times New Roman" panose="02020603050405020304" charset="0"/>
              </a:rPr>
              <a:t>选取最薄的薄片移至载玻片中央</a:t>
            </a:r>
            <a:endParaRPr lang="zh-CN" altLang="en-US" sz="2400">
              <a:solidFill>
                <a:srgbClr val="000000"/>
              </a:solidFill>
              <a:latin typeface="+mn-ea"/>
              <a:ea typeface="+mn-ea"/>
              <a:cs typeface="Times New Roman" panose="02020603050405020304" charset="0"/>
            </a:endParaRPr>
          </a:p>
        </p:txBody>
      </p:sp>
      <p:sp>
        <p:nvSpPr>
          <p:cNvPr id="97288" name="Rectangle 8"/>
          <p:cNvSpPr>
            <a:spLocks noChangeArrowheads="1"/>
          </p:cNvSpPr>
          <p:nvPr>
            <p:custDataLst>
              <p:tags r:id="rId6"/>
            </p:custDataLst>
          </p:nvPr>
        </p:nvSpPr>
        <p:spPr bwMode="auto">
          <a:xfrm>
            <a:off x="1732915" y="3104833"/>
            <a:ext cx="677735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3200" b="1">
                <a:solidFill>
                  <a:schemeClr val="tx1"/>
                </a:solidFill>
                <a:latin typeface="华文中宋" panose="02010600040101010101" charset="-122"/>
                <a:ea typeface="华文中宋" panose="02010600040101010101" charset="-122"/>
              </a:defRPr>
            </a:lvl1pPr>
            <a:lvl2pPr marL="742950" indent="-285750" eaLnBrk="0" hangingPunct="0">
              <a:defRPr sz="3200" b="1">
                <a:solidFill>
                  <a:schemeClr val="tx1"/>
                </a:solidFill>
                <a:latin typeface="华文中宋" panose="02010600040101010101" charset="-122"/>
                <a:ea typeface="华文中宋" panose="02010600040101010101" charset="-122"/>
              </a:defRPr>
            </a:lvl2pPr>
            <a:lvl3pPr marL="1143000" indent="-228600" eaLnBrk="0" hangingPunct="0">
              <a:defRPr sz="3200" b="1">
                <a:solidFill>
                  <a:schemeClr val="tx1"/>
                </a:solidFill>
                <a:latin typeface="华文中宋" panose="02010600040101010101" charset="-122"/>
                <a:ea typeface="华文中宋" panose="02010600040101010101" charset="-122"/>
              </a:defRPr>
            </a:lvl3pPr>
            <a:lvl4pPr marL="1600200" indent="-228600" eaLnBrk="0" hangingPunct="0">
              <a:defRPr sz="3200" b="1">
                <a:solidFill>
                  <a:schemeClr val="tx1"/>
                </a:solidFill>
                <a:latin typeface="华文中宋" panose="02010600040101010101" charset="-122"/>
                <a:ea typeface="华文中宋" panose="02010600040101010101" charset="-122"/>
              </a:defRPr>
            </a:lvl4pPr>
            <a:lvl5pPr marL="2057400" indent="-228600" eaLnBrk="0" hangingPunct="0">
              <a:defRPr sz="3200" b="1">
                <a:solidFill>
                  <a:schemeClr val="tx1"/>
                </a:solidFill>
                <a:latin typeface="华文中宋" panose="02010600040101010101" charset="-122"/>
                <a:ea typeface="华文中宋" panose="02010600040101010101" charset="-122"/>
              </a:defRPr>
            </a:lvl5pPr>
            <a:lvl6pPr marL="25146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6pPr>
            <a:lvl7pPr marL="29718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7pPr>
            <a:lvl8pPr marL="34290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8pPr>
            <a:lvl9pPr marL="38862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9pPr>
          </a:lstStyle>
          <a:p>
            <a:pPr eaLnBrk="1" hangingPunct="1">
              <a:spcBef>
                <a:spcPct val="0"/>
              </a:spcBef>
            </a:pPr>
            <a:r>
              <a:rPr lang="zh-CN" altLang="en-US" sz="2400">
                <a:latin typeface="+mn-ea"/>
                <a:ea typeface="+mn-ea"/>
                <a:cs typeface="+mn-ea"/>
              </a:rPr>
              <a:t>②</a:t>
            </a:r>
            <a:r>
              <a:rPr lang="zh-CN" altLang="en-US" sz="2400">
                <a:solidFill>
                  <a:srgbClr val="000000"/>
                </a:solidFill>
                <a:latin typeface="+mn-ea"/>
                <a:ea typeface="+mn-ea"/>
                <a:cs typeface="+mn-ea"/>
              </a:rPr>
              <a:t>在薄片上滴加</a:t>
            </a:r>
            <a:r>
              <a:rPr lang="zh-CN" altLang="en-US" sz="2400">
                <a:solidFill>
                  <a:srgbClr val="FF0000"/>
                </a:solidFill>
                <a:latin typeface="+mn-ea"/>
                <a:ea typeface="+mn-ea"/>
                <a:cs typeface="+mn-ea"/>
              </a:rPr>
              <a:t>苏丹</a:t>
            </a:r>
            <a:r>
              <a:rPr lang="en-US" altLang="zh-CN" sz="2400" smtClean="0">
                <a:solidFill>
                  <a:srgbClr val="FF0000"/>
                </a:solidFill>
                <a:latin typeface="+mn-ea"/>
                <a:ea typeface="+mn-ea"/>
                <a:cs typeface="+mn-ea"/>
              </a:rPr>
              <a:t>Ⅲ</a:t>
            </a:r>
            <a:r>
              <a:rPr lang="zh-CN" altLang="en-US" sz="2400" smtClean="0">
                <a:solidFill>
                  <a:srgbClr val="000000"/>
                </a:solidFill>
                <a:latin typeface="+mn-ea"/>
                <a:ea typeface="+mn-ea"/>
                <a:cs typeface="+mn-ea"/>
              </a:rPr>
              <a:t>染液</a:t>
            </a:r>
            <a:r>
              <a:rPr lang="en-US" altLang="zh-CN" sz="2400" smtClean="0">
                <a:solidFill>
                  <a:srgbClr val="000000"/>
                </a:solidFill>
                <a:latin typeface="+mn-ea"/>
                <a:ea typeface="+mn-ea"/>
                <a:cs typeface="+mn-ea"/>
              </a:rPr>
              <a:t>2</a:t>
            </a:r>
            <a:r>
              <a:rPr lang="zh-CN" altLang="en-US" sz="2400" smtClean="0">
                <a:solidFill>
                  <a:srgbClr val="000000"/>
                </a:solidFill>
                <a:latin typeface="+mn-ea"/>
                <a:ea typeface="+mn-ea"/>
                <a:cs typeface="+mn-ea"/>
              </a:rPr>
              <a:t>－</a:t>
            </a:r>
            <a:r>
              <a:rPr lang="en-US" altLang="zh-CN" sz="2400" smtClean="0">
                <a:solidFill>
                  <a:srgbClr val="000000"/>
                </a:solidFill>
                <a:latin typeface="+mn-ea"/>
                <a:ea typeface="+mn-ea"/>
                <a:cs typeface="+mn-ea"/>
              </a:rPr>
              <a:t>3</a:t>
            </a:r>
            <a:r>
              <a:rPr lang="zh-CN" altLang="en-US" sz="2400" smtClean="0">
                <a:solidFill>
                  <a:srgbClr val="000000"/>
                </a:solidFill>
                <a:latin typeface="+mn-ea"/>
                <a:ea typeface="+mn-ea"/>
                <a:cs typeface="+mn-ea"/>
              </a:rPr>
              <a:t>滴，</a:t>
            </a:r>
            <a:r>
              <a:rPr lang="zh-CN" altLang="en-US" sz="2400" smtClean="0">
                <a:solidFill>
                  <a:srgbClr val="FF0000"/>
                </a:solidFill>
                <a:latin typeface="+mn-ea"/>
                <a:ea typeface="+mn-ea"/>
                <a:cs typeface="+mn-ea"/>
              </a:rPr>
              <a:t>染色</a:t>
            </a:r>
            <a:r>
              <a:rPr lang="zh-CN" altLang="en-US" sz="2400">
                <a:solidFill>
                  <a:srgbClr val="000000"/>
                </a:solidFill>
                <a:latin typeface="+mn-ea"/>
                <a:ea typeface="+mn-ea"/>
                <a:cs typeface="+mn-ea"/>
              </a:rPr>
              <a:t>３</a:t>
            </a:r>
            <a:r>
              <a:rPr lang="en-US" altLang="zh-CN" sz="2400">
                <a:solidFill>
                  <a:srgbClr val="000000"/>
                </a:solidFill>
                <a:latin typeface="+mn-ea"/>
                <a:ea typeface="+mn-ea"/>
                <a:cs typeface="+mn-ea"/>
              </a:rPr>
              <a:t>min</a:t>
            </a:r>
            <a:endParaRPr lang="en-US" altLang="zh-CN" sz="2400">
              <a:solidFill>
                <a:srgbClr val="000000"/>
              </a:solidFill>
              <a:latin typeface="+mn-ea"/>
              <a:ea typeface="+mn-ea"/>
              <a:cs typeface="+mn-ea"/>
            </a:endParaRPr>
          </a:p>
        </p:txBody>
      </p:sp>
      <p:sp>
        <p:nvSpPr>
          <p:cNvPr id="97289" name="Rectangle 9"/>
          <p:cNvSpPr>
            <a:spLocks noChangeArrowheads="1"/>
          </p:cNvSpPr>
          <p:nvPr>
            <p:custDataLst>
              <p:tags r:id="rId7"/>
            </p:custDataLst>
          </p:nvPr>
        </p:nvSpPr>
        <p:spPr bwMode="auto">
          <a:xfrm>
            <a:off x="1732915" y="3747136"/>
            <a:ext cx="958278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3200" b="1">
                <a:solidFill>
                  <a:schemeClr val="tx1"/>
                </a:solidFill>
                <a:latin typeface="华文中宋" panose="02010600040101010101" charset="-122"/>
                <a:ea typeface="华文中宋" panose="02010600040101010101" charset="-122"/>
              </a:defRPr>
            </a:lvl1pPr>
            <a:lvl2pPr marL="742950" indent="-285750" eaLnBrk="0" hangingPunct="0">
              <a:defRPr sz="3200" b="1">
                <a:solidFill>
                  <a:schemeClr val="tx1"/>
                </a:solidFill>
                <a:latin typeface="华文中宋" panose="02010600040101010101" charset="-122"/>
                <a:ea typeface="华文中宋" panose="02010600040101010101" charset="-122"/>
              </a:defRPr>
            </a:lvl2pPr>
            <a:lvl3pPr marL="1143000" indent="-228600" eaLnBrk="0" hangingPunct="0">
              <a:defRPr sz="3200" b="1">
                <a:solidFill>
                  <a:schemeClr val="tx1"/>
                </a:solidFill>
                <a:latin typeface="华文中宋" panose="02010600040101010101" charset="-122"/>
                <a:ea typeface="华文中宋" panose="02010600040101010101" charset="-122"/>
              </a:defRPr>
            </a:lvl3pPr>
            <a:lvl4pPr marL="1600200" indent="-228600" eaLnBrk="0" hangingPunct="0">
              <a:defRPr sz="3200" b="1">
                <a:solidFill>
                  <a:schemeClr val="tx1"/>
                </a:solidFill>
                <a:latin typeface="华文中宋" panose="02010600040101010101" charset="-122"/>
                <a:ea typeface="华文中宋" panose="02010600040101010101" charset="-122"/>
              </a:defRPr>
            </a:lvl4pPr>
            <a:lvl5pPr marL="2057400" indent="-228600" eaLnBrk="0" hangingPunct="0">
              <a:defRPr sz="3200" b="1">
                <a:solidFill>
                  <a:schemeClr val="tx1"/>
                </a:solidFill>
                <a:latin typeface="华文中宋" panose="02010600040101010101" charset="-122"/>
                <a:ea typeface="华文中宋" panose="02010600040101010101" charset="-122"/>
              </a:defRPr>
            </a:lvl5pPr>
            <a:lvl6pPr marL="25146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6pPr>
            <a:lvl7pPr marL="29718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7pPr>
            <a:lvl8pPr marL="34290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8pPr>
            <a:lvl9pPr marL="38862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9pPr>
          </a:lstStyle>
          <a:p>
            <a:pPr eaLnBrk="1" hangingPunct="1">
              <a:spcBef>
                <a:spcPct val="0"/>
              </a:spcBef>
            </a:pPr>
            <a:r>
              <a:rPr lang="en-US" altLang="zh-CN" sz="2400">
                <a:latin typeface="+mn-ea"/>
                <a:ea typeface="+mn-ea"/>
                <a:cs typeface="+mn-ea"/>
              </a:rPr>
              <a:t>③</a:t>
            </a:r>
            <a:r>
              <a:rPr lang="zh-CN" altLang="en-US" sz="2400">
                <a:solidFill>
                  <a:srgbClr val="000000"/>
                </a:solidFill>
                <a:latin typeface="+mn-ea"/>
                <a:ea typeface="+mn-ea"/>
                <a:cs typeface="+mn-ea"/>
              </a:rPr>
              <a:t>滴加体积分数为</a:t>
            </a:r>
            <a:r>
              <a:rPr lang="en-US" altLang="zh-CN" sz="2400">
                <a:solidFill>
                  <a:srgbClr val="FF0000"/>
                </a:solidFill>
                <a:latin typeface="+mn-ea"/>
                <a:ea typeface="+mn-ea"/>
                <a:cs typeface="+mn-ea"/>
              </a:rPr>
              <a:t>50%</a:t>
            </a:r>
            <a:r>
              <a:rPr lang="zh-CN" altLang="en-US" sz="2400">
                <a:solidFill>
                  <a:srgbClr val="FF0000"/>
                </a:solidFill>
                <a:latin typeface="+mn-ea"/>
                <a:ea typeface="+mn-ea"/>
                <a:cs typeface="+mn-ea"/>
              </a:rPr>
              <a:t>的酒精</a:t>
            </a:r>
            <a:r>
              <a:rPr lang="zh-CN" altLang="en-US" sz="2400">
                <a:solidFill>
                  <a:srgbClr val="000000"/>
                </a:solidFill>
                <a:latin typeface="+mn-ea"/>
                <a:ea typeface="+mn-ea"/>
                <a:cs typeface="+mn-ea"/>
              </a:rPr>
              <a:t>溶液</a:t>
            </a:r>
            <a:r>
              <a:rPr lang="en-US" altLang="zh-CN" sz="2400">
                <a:solidFill>
                  <a:srgbClr val="000000"/>
                </a:solidFill>
                <a:latin typeface="+mn-ea"/>
                <a:ea typeface="+mn-ea"/>
                <a:cs typeface="+mn-ea"/>
              </a:rPr>
              <a:t>1—2</a:t>
            </a:r>
            <a:r>
              <a:rPr lang="zh-CN" altLang="en-US" sz="2400" smtClean="0">
                <a:solidFill>
                  <a:srgbClr val="000000"/>
                </a:solidFill>
                <a:latin typeface="+mn-ea"/>
                <a:ea typeface="+mn-ea"/>
                <a:cs typeface="+mn-ea"/>
              </a:rPr>
              <a:t>滴，洗</a:t>
            </a:r>
            <a:r>
              <a:rPr lang="zh-CN" altLang="en-US" sz="2400">
                <a:solidFill>
                  <a:srgbClr val="FF0000"/>
                </a:solidFill>
                <a:latin typeface="+mn-ea"/>
                <a:ea typeface="+mn-ea"/>
                <a:cs typeface="+mn-ea"/>
              </a:rPr>
              <a:t>去浮色</a:t>
            </a:r>
            <a:r>
              <a:rPr lang="zh-CN" altLang="en-US" sz="2400" smtClean="0">
                <a:solidFill>
                  <a:srgbClr val="FF0000"/>
                </a:solidFill>
                <a:latin typeface="+mn-ea"/>
                <a:ea typeface="+mn-ea"/>
                <a:cs typeface="+mn-ea"/>
              </a:rPr>
              <a:t>（多余</a:t>
            </a:r>
            <a:r>
              <a:rPr lang="zh-CN" altLang="en-US" sz="2400">
                <a:solidFill>
                  <a:srgbClr val="FF0000"/>
                </a:solidFill>
                <a:latin typeface="+mn-ea"/>
                <a:ea typeface="+mn-ea"/>
                <a:cs typeface="+mn-ea"/>
              </a:rPr>
              <a:t>的苏丹</a:t>
            </a:r>
            <a:r>
              <a:rPr lang="en-US" altLang="zh-CN" sz="2400" smtClean="0">
                <a:solidFill>
                  <a:srgbClr val="FF0000"/>
                </a:solidFill>
                <a:latin typeface="+mn-ea"/>
                <a:ea typeface="+mn-ea"/>
                <a:cs typeface="+mn-ea"/>
              </a:rPr>
              <a:t>Ⅲ</a:t>
            </a:r>
            <a:r>
              <a:rPr lang="zh-CN" altLang="en-US" sz="2400" smtClean="0">
                <a:solidFill>
                  <a:srgbClr val="FF0000"/>
                </a:solidFill>
                <a:latin typeface="+mn-ea"/>
                <a:ea typeface="+mn-ea"/>
                <a:cs typeface="+mn-ea"/>
              </a:rPr>
              <a:t>）</a:t>
            </a:r>
            <a:endParaRPr lang="en-US" altLang="zh-CN" sz="2400">
              <a:solidFill>
                <a:srgbClr val="FF0000"/>
              </a:solidFill>
              <a:latin typeface="+mn-ea"/>
              <a:ea typeface="+mn-ea"/>
              <a:cs typeface="+mn-ea"/>
            </a:endParaRPr>
          </a:p>
        </p:txBody>
      </p:sp>
      <p:sp>
        <p:nvSpPr>
          <p:cNvPr id="97290" name="Rectangle 10"/>
          <p:cNvSpPr>
            <a:spLocks noChangeArrowheads="1"/>
          </p:cNvSpPr>
          <p:nvPr>
            <p:custDataLst>
              <p:tags r:id="rId8"/>
            </p:custDataLst>
          </p:nvPr>
        </p:nvSpPr>
        <p:spPr bwMode="auto">
          <a:xfrm>
            <a:off x="1732915" y="4389756"/>
            <a:ext cx="80073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b="1">
                <a:solidFill>
                  <a:schemeClr val="tx1"/>
                </a:solidFill>
                <a:latin typeface="华文中宋" panose="02010600040101010101" charset="-122"/>
                <a:ea typeface="华文中宋" panose="02010600040101010101" charset="-122"/>
              </a:defRPr>
            </a:lvl1pPr>
            <a:lvl2pPr marL="742950" indent="-285750" eaLnBrk="0" hangingPunct="0">
              <a:defRPr sz="3200" b="1">
                <a:solidFill>
                  <a:schemeClr val="tx1"/>
                </a:solidFill>
                <a:latin typeface="华文中宋" panose="02010600040101010101" charset="-122"/>
                <a:ea typeface="华文中宋" panose="02010600040101010101" charset="-122"/>
              </a:defRPr>
            </a:lvl2pPr>
            <a:lvl3pPr marL="1143000" indent="-228600" eaLnBrk="0" hangingPunct="0">
              <a:defRPr sz="3200" b="1">
                <a:solidFill>
                  <a:schemeClr val="tx1"/>
                </a:solidFill>
                <a:latin typeface="华文中宋" panose="02010600040101010101" charset="-122"/>
                <a:ea typeface="华文中宋" panose="02010600040101010101" charset="-122"/>
              </a:defRPr>
            </a:lvl3pPr>
            <a:lvl4pPr marL="1600200" indent="-228600" eaLnBrk="0" hangingPunct="0">
              <a:defRPr sz="3200" b="1">
                <a:solidFill>
                  <a:schemeClr val="tx1"/>
                </a:solidFill>
                <a:latin typeface="华文中宋" panose="02010600040101010101" charset="-122"/>
                <a:ea typeface="华文中宋" panose="02010600040101010101" charset="-122"/>
              </a:defRPr>
            </a:lvl4pPr>
            <a:lvl5pPr marL="2057400" indent="-228600" eaLnBrk="0" hangingPunct="0">
              <a:defRPr sz="3200" b="1">
                <a:solidFill>
                  <a:schemeClr val="tx1"/>
                </a:solidFill>
                <a:latin typeface="华文中宋" panose="02010600040101010101" charset="-122"/>
                <a:ea typeface="华文中宋" panose="02010600040101010101" charset="-122"/>
              </a:defRPr>
            </a:lvl5pPr>
            <a:lvl6pPr marL="25146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6pPr>
            <a:lvl7pPr marL="29718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7pPr>
            <a:lvl8pPr marL="34290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8pPr>
            <a:lvl9pPr marL="38862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9pPr>
          </a:lstStyle>
          <a:p>
            <a:pPr eaLnBrk="1" hangingPunct="1">
              <a:spcBef>
                <a:spcPct val="0"/>
              </a:spcBef>
            </a:pPr>
            <a:r>
              <a:rPr lang="en-US" altLang="zh-CN" sz="2400">
                <a:latin typeface="+mn-ea"/>
                <a:ea typeface="+mn-ea"/>
                <a:cs typeface="+mn-ea"/>
              </a:rPr>
              <a:t>④</a:t>
            </a:r>
            <a:r>
              <a:rPr lang="zh-CN" altLang="en-US" sz="2400">
                <a:solidFill>
                  <a:srgbClr val="000000"/>
                </a:solidFill>
                <a:latin typeface="+mn-ea"/>
                <a:ea typeface="+mn-ea"/>
                <a:cs typeface="+mn-ea"/>
              </a:rPr>
              <a:t>吸去余</a:t>
            </a:r>
            <a:r>
              <a:rPr lang="zh-CN" altLang="en-US" sz="2400" smtClean="0">
                <a:solidFill>
                  <a:srgbClr val="000000"/>
                </a:solidFill>
                <a:latin typeface="+mn-ea"/>
                <a:ea typeface="+mn-ea"/>
                <a:cs typeface="+mn-ea"/>
              </a:rPr>
              <a:t>液，滴</a:t>
            </a:r>
            <a:r>
              <a:rPr lang="en-US" altLang="zh-CN" sz="2400">
                <a:solidFill>
                  <a:srgbClr val="000000"/>
                </a:solidFill>
                <a:latin typeface="+mn-ea"/>
                <a:ea typeface="+mn-ea"/>
                <a:cs typeface="+mn-ea"/>
              </a:rPr>
              <a:t>1-2</a:t>
            </a:r>
            <a:r>
              <a:rPr lang="zh-CN" altLang="en-US" sz="2400">
                <a:solidFill>
                  <a:srgbClr val="000000"/>
                </a:solidFill>
                <a:latin typeface="+mn-ea"/>
                <a:ea typeface="+mn-ea"/>
                <a:cs typeface="+mn-ea"/>
              </a:rPr>
              <a:t>滴</a:t>
            </a:r>
            <a:r>
              <a:rPr lang="zh-CN" altLang="en-US" sz="2400" smtClean="0">
                <a:solidFill>
                  <a:srgbClr val="000000"/>
                </a:solidFill>
                <a:latin typeface="+mn-ea"/>
                <a:ea typeface="+mn-ea"/>
                <a:cs typeface="+mn-ea"/>
              </a:rPr>
              <a:t>蒸馏水，盖</a:t>
            </a:r>
            <a:r>
              <a:rPr lang="zh-CN" altLang="en-US" sz="2400">
                <a:solidFill>
                  <a:srgbClr val="000000"/>
                </a:solidFill>
                <a:latin typeface="+mn-ea"/>
                <a:ea typeface="+mn-ea"/>
                <a:cs typeface="+mn-ea"/>
              </a:rPr>
              <a:t>上</a:t>
            </a:r>
            <a:r>
              <a:rPr lang="zh-CN" altLang="en-US" sz="2400" smtClean="0">
                <a:solidFill>
                  <a:srgbClr val="000000"/>
                </a:solidFill>
                <a:latin typeface="+mn-ea"/>
                <a:ea typeface="+mn-ea"/>
                <a:cs typeface="+mn-ea"/>
              </a:rPr>
              <a:t>盖玻片，制成</a:t>
            </a:r>
            <a:r>
              <a:rPr lang="zh-CN" altLang="en-US" sz="2400">
                <a:solidFill>
                  <a:srgbClr val="FF0000"/>
                </a:solidFill>
                <a:latin typeface="+mn-ea"/>
                <a:ea typeface="+mn-ea"/>
                <a:cs typeface="+mn-ea"/>
              </a:rPr>
              <a:t>临时装片</a:t>
            </a:r>
            <a:endParaRPr lang="zh-CN" altLang="en-US" sz="2400">
              <a:solidFill>
                <a:srgbClr val="FF0000"/>
              </a:solidFill>
              <a:latin typeface="+mn-ea"/>
              <a:ea typeface="+mn-ea"/>
              <a:cs typeface="+mn-ea"/>
            </a:endParaRPr>
          </a:p>
        </p:txBody>
      </p:sp>
      <p:sp>
        <p:nvSpPr>
          <p:cNvPr id="97291" name="Line 11"/>
          <p:cNvSpPr>
            <a:spLocks noChangeShapeType="1"/>
          </p:cNvSpPr>
          <p:nvPr>
            <p:custDataLst>
              <p:tags r:id="rId9"/>
            </p:custDataLst>
          </p:nvPr>
        </p:nvSpPr>
        <p:spPr bwMode="auto">
          <a:xfrm flipH="1">
            <a:off x="841693" y="3896360"/>
            <a:ext cx="0" cy="1200150"/>
          </a:xfrm>
          <a:prstGeom prst="line">
            <a:avLst/>
          </a:prstGeom>
          <a:noFill/>
          <a:ln w="28575">
            <a:solidFill>
              <a:srgbClr val="000000"/>
            </a:solidFill>
            <a:miter lim="800000"/>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Times New Roman" panose="02020603050405020304"/>
              <a:ea typeface="楷体" panose="02010609060101010101" pitchFamily="34" charset="-122"/>
              <a:cs typeface="Times New Roman" panose="02020603050405020304" charset="0"/>
            </a:endParaRPr>
          </a:p>
        </p:txBody>
      </p:sp>
      <p:sp>
        <p:nvSpPr>
          <p:cNvPr id="97292" name="Rectangle 12"/>
          <p:cNvSpPr>
            <a:spLocks noChangeArrowheads="1"/>
          </p:cNvSpPr>
          <p:nvPr>
            <p:custDataLst>
              <p:tags r:id="rId10"/>
            </p:custDataLst>
          </p:nvPr>
        </p:nvSpPr>
        <p:spPr bwMode="auto">
          <a:xfrm>
            <a:off x="121920" y="5166361"/>
            <a:ext cx="17068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b="1">
                <a:solidFill>
                  <a:schemeClr val="tx1"/>
                </a:solidFill>
                <a:latin typeface="华文中宋" panose="02010600040101010101" charset="-122"/>
                <a:ea typeface="华文中宋" panose="02010600040101010101" charset="-122"/>
              </a:defRPr>
            </a:lvl1pPr>
            <a:lvl2pPr marL="742950" indent="-285750" eaLnBrk="0" hangingPunct="0">
              <a:defRPr sz="3200" b="1">
                <a:solidFill>
                  <a:schemeClr val="tx1"/>
                </a:solidFill>
                <a:latin typeface="华文中宋" panose="02010600040101010101" charset="-122"/>
                <a:ea typeface="华文中宋" panose="02010600040101010101" charset="-122"/>
              </a:defRPr>
            </a:lvl2pPr>
            <a:lvl3pPr marL="1143000" indent="-228600" eaLnBrk="0" hangingPunct="0">
              <a:defRPr sz="3200" b="1">
                <a:solidFill>
                  <a:schemeClr val="tx1"/>
                </a:solidFill>
                <a:latin typeface="华文中宋" panose="02010600040101010101" charset="-122"/>
                <a:ea typeface="华文中宋" panose="02010600040101010101" charset="-122"/>
              </a:defRPr>
            </a:lvl3pPr>
            <a:lvl4pPr marL="1600200" indent="-228600" eaLnBrk="0" hangingPunct="0">
              <a:defRPr sz="3200" b="1">
                <a:solidFill>
                  <a:schemeClr val="tx1"/>
                </a:solidFill>
                <a:latin typeface="华文中宋" panose="02010600040101010101" charset="-122"/>
                <a:ea typeface="华文中宋" panose="02010600040101010101" charset="-122"/>
              </a:defRPr>
            </a:lvl4pPr>
            <a:lvl5pPr marL="2057400" indent="-228600" eaLnBrk="0" hangingPunct="0">
              <a:defRPr sz="3200" b="1">
                <a:solidFill>
                  <a:schemeClr val="tx1"/>
                </a:solidFill>
                <a:latin typeface="华文中宋" panose="02010600040101010101" charset="-122"/>
                <a:ea typeface="华文中宋" panose="02010600040101010101" charset="-122"/>
              </a:defRPr>
            </a:lvl5pPr>
            <a:lvl6pPr marL="25146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6pPr>
            <a:lvl7pPr marL="29718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7pPr>
            <a:lvl8pPr marL="34290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8pPr>
            <a:lvl9pPr marL="38862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9pPr>
          </a:lstStyle>
          <a:p>
            <a:pPr eaLnBrk="1" hangingPunct="1">
              <a:spcBef>
                <a:spcPct val="0"/>
              </a:spcBef>
            </a:pPr>
            <a:r>
              <a:rPr lang="zh-CN" altLang="en-US" sz="2400">
                <a:solidFill>
                  <a:srgbClr val="000000"/>
                </a:solidFill>
                <a:latin typeface="微软雅黑" panose="020B0503020204020204" pitchFamily="34" charset="-122"/>
                <a:ea typeface="微软雅黑" panose="020B0503020204020204" pitchFamily="34" charset="-122"/>
                <a:cs typeface="Times New Roman" panose="02020603050405020304" charset="0"/>
              </a:rPr>
              <a:t>显微观察：</a:t>
            </a:r>
            <a:endParaRPr lang="zh-CN" altLang="en-US" sz="2400">
              <a:solidFill>
                <a:srgbClr val="00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97293" name="Text Box 13"/>
          <p:cNvSpPr txBox="1">
            <a:spLocks noChangeArrowheads="1"/>
          </p:cNvSpPr>
          <p:nvPr>
            <p:custDataLst>
              <p:tags r:id="rId11"/>
            </p:custDataLst>
          </p:nvPr>
        </p:nvSpPr>
        <p:spPr bwMode="auto">
          <a:xfrm>
            <a:off x="1707515" y="5168265"/>
            <a:ext cx="7035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b="1">
                <a:solidFill>
                  <a:schemeClr val="tx1"/>
                </a:solidFill>
                <a:latin typeface="华文中宋" panose="02010600040101010101" charset="-122"/>
                <a:ea typeface="华文中宋" panose="02010600040101010101" charset="-122"/>
              </a:defRPr>
            </a:lvl1pPr>
            <a:lvl2pPr marL="742950" indent="-285750" eaLnBrk="0" hangingPunct="0">
              <a:defRPr sz="3200" b="1">
                <a:solidFill>
                  <a:schemeClr val="tx1"/>
                </a:solidFill>
                <a:latin typeface="华文中宋" panose="02010600040101010101" charset="-122"/>
                <a:ea typeface="华文中宋" panose="02010600040101010101" charset="-122"/>
              </a:defRPr>
            </a:lvl2pPr>
            <a:lvl3pPr marL="1143000" indent="-228600" eaLnBrk="0" hangingPunct="0">
              <a:defRPr sz="3200" b="1">
                <a:solidFill>
                  <a:schemeClr val="tx1"/>
                </a:solidFill>
                <a:latin typeface="华文中宋" panose="02010600040101010101" charset="-122"/>
                <a:ea typeface="华文中宋" panose="02010600040101010101" charset="-122"/>
              </a:defRPr>
            </a:lvl3pPr>
            <a:lvl4pPr marL="1600200" indent="-228600" eaLnBrk="0" hangingPunct="0">
              <a:defRPr sz="3200" b="1">
                <a:solidFill>
                  <a:schemeClr val="tx1"/>
                </a:solidFill>
                <a:latin typeface="华文中宋" panose="02010600040101010101" charset="-122"/>
                <a:ea typeface="华文中宋" panose="02010600040101010101" charset="-122"/>
              </a:defRPr>
            </a:lvl4pPr>
            <a:lvl5pPr marL="2057400" indent="-228600" eaLnBrk="0" hangingPunct="0">
              <a:defRPr sz="3200" b="1">
                <a:solidFill>
                  <a:schemeClr val="tx1"/>
                </a:solidFill>
                <a:latin typeface="华文中宋" panose="02010600040101010101" charset="-122"/>
                <a:ea typeface="华文中宋" panose="02010600040101010101" charset="-122"/>
              </a:defRPr>
            </a:lvl5pPr>
            <a:lvl6pPr marL="25146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6pPr>
            <a:lvl7pPr marL="29718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7pPr>
            <a:lvl8pPr marL="34290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8pPr>
            <a:lvl9pPr marL="38862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9pPr>
          </a:lstStyle>
          <a:p>
            <a:pPr eaLnBrk="1" hangingPunct="1"/>
            <a:r>
              <a:rPr lang="zh-CN" altLang="en-US" sz="2400">
                <a:solidFill>
                  <a:srgbClr val="000000"/>
                </a:solidFill>
                <a:latin typeface="+mn-ea"/>
                <a:ea typeface="+mn-ea"/>
                <a:cs typeface="Times New Roman" panose="02020603050405020304" charset="0"/>
              </a:rPr>
              <a:t>先在低倍镜下找到</a:t>
            </a:r>
            <a:r>
              <a:rPr lang="zh-CN" altLang="en-US" sz="2400">
                <a:solidFill>
                  <a:srgbClr val="FF0000"/>
                </a:solidFill>
                <a:latin typeface="+mn-ea"/>
                <a:ea typeface="+mn-ea"/>
                <a:cs typeface="Times New Roman" panose="02020603050405020304" charset="0"/>
              </a:rPr>
              <a:t>已着色</a:t>
            </a:r>
            <a:r>
              <a:rPr lang="zh-CN" altLang="en-US" sz="2400">
                <a:solidFill>
                  <a:srgbClr val="000000"/>
                </a:solidFill>
                <a:latin typeface="+mn-ea"/>
                <a:ea typeface="+mn-ea"/>
                <a:cs typeface="Times New Roman" panose="02020603050405020304" charset="0"/>
              </a:rPr>
              <a:t>的</a:t>
            </a:r>
            <a:r>
              <a:rPr lang="zh-CN" altLang="en-US" sz="2400" smtClean="0">
                <a:solidFill>
                  <a:srgbClr val="000000"/>
                </a:solidFill>
                <a:latin typeface="+mn-ea"/>
                <a:ea typeface="+mn-ea"/>
                <a:cs typeface="Times New Roman" panose="02020603050405020304" charset="0"/>
              </a:rPr>
              <a:t>薄片，后</a:t>
            </a:r>
            <a:r>
              <a:rPr lang="zh-CN" altLang="en-US" sz="2400">
                <a:solidFill>
                  <a:srgbClr val="000000"/>
                </a:solidFill>
                <a:latin typeface="+mn-ea"/>
                <a:ea typeface="+mn-ea"/>
                <a:cs typeface="Times New Roman" panose="02020603050405020304" charset="0"/>
              </a:rPr>
              <a:t>用高倍镜观察</a:t>
            </a:r>
            <a:endParaRPr lang="zh-CN" altLang="en-US" sz="2400">
              <a:solidFill>
                <a:srgbClr val="000000"/>
              </a:solidFill>
              <a:latin typeface="+mn-ea"/>
              <a:ea typeface="+mn-ea"/>
              <a:cs typeface="Times New Roman" panose="02020603050405020304" charset="0"/>
            </a:endParaRPr>
          </a:p>
        </p:txBody>
      </p:sp>
      <p:sp>
        <p:nvSpPr>
          <p:cNvPr id="97294" name="Line 14"/>
          <p:cNvSpPr>
            <a:spLocks noChangeShapeType="1"/>
          </p:cNvSpPr>
          <p:nvPr>
            <p:custDataLst>
              <p:tags r:id="rId12"/>
            </p:custDataLst>
          </p:nvPr>
        </p:nvSpPr>
        <p:spPr bwMode="auto">
          <a:xfrm flipH="1">
            <a:off x="817563" y="5625148"/>
            <a:ext cx="0" cy="622300"/>
          </a:xfrm>
          <a:prstGeom prst="line">
            <a:avLst/>
          </a:prstGeom>
          <a:noFill/>
          <a:ln w="31750">
            <a:solidFill>
              <a:srgbClr val="000000"/>
            </a:solidFill>
            <a:miter lim="800000"/>
            <a:tailEnd type="triangle" w="med" len="med"/>
          </a:ln>
          <a:extLst>
            <a:ext uri="{909E8E84-426E-40DD-AFC4-6F175D3DCCD1}">
              <a14:hiddenFill xmlns:a14="http://schemas.microsoft.com/office/drawing/2010/main">
                <a:noFill/>
              </a14:hiddenFill>
            </a:ext>
          </a:extLst>
        </p:spPr>
        <p:txBody>
          <a:bodyPr wrap="none"/>
          <a:lstStyle/>
          <a:p>
            <a:endParaRPr lang="zh-CN" altLang="en-US">
              <a:latin typeface="Times New Roman" panose="02020603050405020304"/>
              <a:ea typeface="楷体" panose="02010609060101010101" pitchFamily="34" charset="-122"/>
              <a:cs typeface="Times New Roman" panose="02020603050405020304" charset="0"/>
            </a:endParaRPr>
          </a:p>
        </p:txBody>
      </p:sp>
      <p:sp>
        <p:nvSpPr>
          <p:cNvPr id="97295" name="Rectangle 15"/>
          <p:cNvSpPr>
            <a:spLocks noChangeArrowheads="1"/>
          </p:cNvSpPr>
          <p:nvPr>
            <p:custDataLst>
              <p:tags r:id="rId13"/>
            </p:custDataLst>
          </p:nvPr>
        </p:nvSpPr>
        <p:spPr bwMode="auto">
          <a:xfrm>
            <a:off x="410528" y="6245861"/>
            <a:ext cx="109728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200" b="1">
                <a:solidFill>
                  <a:schemeClr val="tx1"/>
                </a:solidFill>
                <a:latin typeface="华文中宋" panose="02010600040101010101" charset="-122"/>
                <a:ea typeface="华文中宋" panose="02010600040101010101" charset="-122"/>
              </a:defRPr>
            </a:lvl1pPr>
            <a:lvl2pPr marL="742950" indent="-285750" eaLnBrk="0" hangingPunct="0">
              <a:defRPr sz="3200" b="1">
                <a:solidFill>
                  <a:schemeClr val="tx1"/>
                </a:solidFill>
                <a:latin typeface="华文中宋" panose="02010600040101010101" charset="-122"/>
                <a:ea typeface="华文中宋" panose="02010600040101010101" charset="-122"/>
              </a:defRPr>
            </a:lvl2pPr>
            <a:lvl3pPr marL="1143000" indent="-228600" eaLnBrk="0" hangingPunct="0">
              <a:defRPr sz="3200" b="1">
                <a:solidFill>
                  <a:schemeClr val="tx1"/>
                </a:solidFill>
                <a:latin typeface="华文中宋" panose="02010600040101010101" charset="-122"/>
                <a:ea typeface="华文中宋" panose="02010600040101010101" charset="-122"/>
              </a:defRPr>
            </a:lvl3pPr>
            <a:lvl4pPr marL="1600200" indent="-228600" eaLnBrk="0" hangingPunct="0">
              <a:defRPr sz="3200" b="1">
                <a:solidFill>
                  <a:schemeClr val="tx1"/>
                </a:solidFill>
                <a:latin typeface="华文中宋" panose="02010600040101010101" charset="-122"/>
                <a:ea typeface="华文中宋" panose="02010600040101010101" charset="-122"/>
              </a:defRPr>
            </a:lvl4pPr>
            <a:lvl5pPr marL="2057400" indent="-228600" eaLnBrk="0" hangingPunct="0">
              <a:defRPr sz="3200" b="1">
                <a:solidFill>
                  <a:schemeClr val="tx1"/>
                </a:solidFill>
                <a:latin typeface="华文中宋" panose="02010600040101010101" charset="-122"/>
                <a:ea typeface="华文中宋" panose="02010600040101010101" charset="-122"/>
              </a:defRPr>
            </a:lvl5pPr>
            <a:lvl6pPr marL="25146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6pPr>
            <a:lvl7pPr marL="29718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7pPr>
            <a:lvl8pPr marL="34290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8pPr>
            <a:lvl9pPr marL="38862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9pPr>
          </a:lstStyle>
          <a:p>
            <a:pPr eaLnBrk="1" hangingPunct="1">
              <a:spcBef>
                <a:spcPct val="0"/>
              </a:spcBef>
            </a:pPr>
            <a:r>
              <a:rPr lang="zh-CN" altLang="en-US" sz="2400">
                <a:solidFill>
                  <a:srgbClr val="000000"/>
                </a:solidFill>
                <a:latin typeface="微软雅黑" panose="020B0503020204020204" pitchFamily="34" charset="-122"/>
                <a:ea typeface="微软雅黑" panose="020B0503020204020204" pitchFamily="34" charset="-122"/>
                <a:cs typeface="Times New Roman" panose="02020603050405020304" charset="0"/>
              </a:rPr>
              <a:t>现象：</a:t>
            </a:r>
            <a:endParaRPr lang="zh-CN" altLang="en-US" sz="2400">
              <a:solidFill>
                <a:srgbClr val="00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97296" name="Text Box 16"/>
          <p:cNvSpPr txBox="1">
            <a:spLocks noChangeArrowheads="1"/>
          </p:cNvSpPr>
          <p:nvPr>
            <p:custDataLst>
              <p:tags r:id="rId14"/>
            </p:custDataLst>
          </p:nvPr>
        </p:nvSpPr>
        <p:spPr bwMode="auto">
          <a:xfrm>
            <a:off x="1542415" y="6245860"/>
            <a:ext cx="65913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b="1">
                <a:solidFill>
                  <a:schemeClr val="tx1"/>
                </a:solidFill>
                <a:latin typeface="华文中宋" panose="02010600040101010101" charset="-122"/>
                <a:ea typeface="华文中宋" panose="02010600040101010101" charset="-122"/>
              </a:defRPr>
            </a:lvl1pPr>
            <a:lvl2pPr marL="742950" indent="-285750" eaLnBrk="0" hangingPunct="0">
              <a:defRPr sz="3200" b="1">
                <a:solidFill>
                  <a:schemeClr val="tx1"/>
                </a:solidFill>
                <a:latin typeface="华文中宋" panose="02010600040101010101" charset="-122"/>
                <a:ea typeface="华文中宋" panose="02010600040101010101" charset="-122"/>
              </a:defRPr>
            </a:lvl2pPr>
            <a:lvl3pPr marL="1143000" indent="-228600" eaLnBrk="0" hangingPunct="0">
              <a:defRPr sz="3200" b="1">
                <a:solidFill>
                  <a:schemeClr val="tx1"/>
                </a:solidFill>
                <a:latin typeface="华文中宋" panose="02010600040101010101" charset="-122"/>
                <a:ea typeface="华文中宋" panose="02010600040101010101" charset="-122"/>
              </a:defRPr>
            </a:lvl3pPr>
            <a:lvl4pPr marL="1600200" indent="-228600" eaLnBrk="0" hangingPunct="0">
              <a:defRPr sz="3200" b="1">
                <a:solidFill>
                  <a:schemeClr val="tx1"/>
                </a:solidFill>
                <a:latin typeface="华文中宋" panose="02010600040101010101" charset="-122"/>
                <a:ea typeface="华文中宋" panose="02010600040101010101" charset="-122"/>
              </a:defRPr>
            </a:lvl4pPr>
            <a:lvl5pPr marL="2057400" indent="-228600" eaLnBrk="0" hangingPunct="0">
              <a:defRPr sz="3200" b="1">
                <a:solidFill>
                  <a:schemeClr val="tx1"/>
                </a:solidFill>
                <a:latin typeface="华文中宋" panose="02010600040101010101" charset="-122"/>
                <a:ea typeface="华文中宋" panose="02010600040101010101" charset="-122"/>
              </a:defRPr>
            </a:lvl5pPr>
            <a:lvl6pPr marL="25146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6pPr>
            <a:lvl7pPr marL="29718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7pPr>
            <a:lvl8pPr marL="34290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8pPr>
            <a:lvl9pPr marL="38862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9pPr>
          </a:lstStyle>
          <a:p>
            <a:pPr eaLnBrk="1" hangingPunct="1"/>
            <a:r>
              <a:rPr lang="zh-CN" altLang="en-US" sz="2400">
                <a:solidFill>
                  <a:srgbClr val="000000"/>
                </a:solidFill>
                <a:latin typeface="+mn-ea"/>
                <a:ea typeface="+mn-ea"/>
                <a:cs typeface="Times New Roman" panose="02020603050405020304" charset="0"/>
              </a:rPr>
              <a:t>有被染成</a:t>
            </a:r>
            <a:r>
              <a:rPr lang="zh-CN" altLang="en-US" sz="2400">
                <a:solidFill>
                  <a:srgbClr val="FF6600"/>
                </a:solidFill>
                <a:latin typeface="+mn-ea"/>
                <a:ea typeface="+mn-ea"/>
                <a:cs typeface="Times New Roman" panose="02020603050405020304" charset="0"/>
              </a:rPr>
              <a:t>橘黄</a:t>
            </a:r>
            <a:r>
              <a:rPr lang="zh-CN" altLang="en-US" sz="2400" smtClean="0">
                <a:solidFill>
                  <a:srgbClr val="FF6600"/>
                </a:solidFill>
                <a:latin typeface="+mn-ea"/>
                <a:ea typeface="+mn-ea"/>
                <a:cs typeface="Times New Roman" panose="02020603050405020304" charset="0"/>
              </a:rPr>
              <a:t>色</a:t>
            </a:r>
            <a:r>
              <a:rPr lang="zh-CN" altLang="en-US" sz="2400" smtClean="0">
                <a:solidFill>
                  <a:srgbClr val="000000"/>
                </a:solidFill>
                <a:latin typeface="+mn-ea"/>
                <a:ea typeface="+mn-ea"/>
                <a:cs typeface="Times New Roman" panose="02020603050405020304" charset="0"/>
              </a:rPr>
              <a:t>的</a:t>
            </a:r>
            <a:r>
              <a:rPr lang="zh-CN" altLang="en-US" sz="2400">
                <a:solidFill>
                  <a:srgbClr val="000000"/>
                </a:solidFill>
                <a:latin typeface="+mn-ea"/>
                <a:ea typeface="+mn-ea"/>
                <a:cs typeface="Times New Roman" panose="02020603050405020304" charset="0"/>
              </a:rPr>
              <a:t>脂肪微粒</a:t>
            </a:r>
            <a:endParaRPr lang="zh-CN" altLang="en-US" sz="2400">
              <a:solidFill>
                <a:srgbClr val="000000"/>
              </a:solidFill>
              <a:latin typeface="+mn-ea"/>
              <a:ea typeface="+mn-ea"/>
              <a:cs typeface="Times New Roman" panose="02020603050405020304" charset="0"/>
            </a:endParaRPr>
          </a:p>
        </p:txBody>
      </p:sp>
      <p:sp>
        <p:nvSpPr>
          <p:cNvPr id="3" name="文本框 2"/>
          <p:cNvSpPr txBox="1"/>
          <p:nvPr>
            <p:custDataLst>
              <p:tags r:id="rId15"/>
            </p:custDataLst>
          </p:nvPr>
        </p:nvSpPr>
        <p:spPr>
          <a:xfrm>
            <a:off x="1291590" y="1685290"/>
            <a:ext cx="8152130" cy="460375"/>
          </a:xfrm>
          <a:prstGeom prst="rect">
            <a:avLst/>
          </a:prstGeom>
          <a:noFill/>
        </p:spPr>
        <p:txBody>
          <a:bodyPr wrap="square" rtlCol="0">
            <a:spAutoFit/>
          </a:bodyPr>
          <a:lstStyle/>
          <a:p>
            <a:pPr eaLnBrk="1" hangingPunct="1">
              <a:spcBef>
                <a:spcPct val="0"/>
              </a:spcBef>
            </a:pPr>
            <a:r>
              <a:rPr lang="zh-CN" altLang="en-US" sz="2400" b="1">
                <a:solidFill>
                  <a:srgbClr val="000000"/>
                </a:solidFill>
                <a:latin typeface="+mn-ea"/>
                <a:cs typeface="+mn-ea"/>
                <a:sym typeface="+mn-ea"/>
              </a:rPr>
              <a:t>花生种子（实验前</a:t>
            </a:r>
            <a:r>
              <a:rPr lang="zh-CN" altLang="en-US" sz="2400" b="1" smtClean="0">
                <a:solidFill>
                  <a:srgbClr val="000000"/>
                </a:solidFill>
                <a:latin typeface="+mn-ea"/>
                <a:cs typeface="+mn-ea"/>
                <a:sym typeface="+mn-ea"/>
              </a:rPr>
              <a:t>浸泡</a:t>
            </a:r>
            <a:r>
              <a:rPr lang="en-US" altLang="zh-CN" sz="2400" b="1" smtClean="0">
                <a:solidFill>
                  <a:srgbClr val="000000"/>
                </a:solidFill>
                <a:latin typeface="+mn-ea"/>
                <a:cs typeface="+mn-ea"/>
                <a:sym typeface="+mn-ea"/>
              </a:rPr>
              <a:t>3</a:t>
            </a:r>
            <a:r>
              <a:rPr lang="zh-CN" altLang="en-US" sz="2400" b="1" smtClean="0">
                <a:solidFill>
                  <a:srgbClr val="000000"/>
                </a:solidFill>
                <a:latin typeface="+mn-ea"/>
                <a:cs typeface="+mn-ea"/>
                <a:sym typeface="+mn-ea"/>
              </a:rPr>
              <a:t>－</a:t>
            </a:r>
            <a:r>
              <a:rPr lang="en-US" altLang="zh-CN" sz="2400" b="1" smtClean="0">
                <a:solidFill>
                  <a:srgbClr val="000000"/>
                </a:solidFill>
                <a:latin typeface="+mn-ea"/>
                <a:cs typeface="+mn-ea"/>
                <a:sym typeface="+mn-ea"/>
              </a:rPr>
              <a:t>4h</a:t>
            </a:r>
            <a:r>
              <a:rPr lang="zh-CN" altLang="en-US" sz="2400" b="1" smtClean="0">
                <a:solidFill>
                  <a:srgbClr val="000000"/>
                </a:solidFill>
                <a:latin typeface="+mn-ea"/>
                <a:cs typeface="+mn-ea"/>
                <a:sym typeface="+mn-ea"/>
              </a:rPr>
              <a:t>），去皮，将</a:t>
            </a:r>
            <a:r>
              <a:rPr lang="zh-CN" altLang="en-US" sz="2400" b="1">
                <a:solidFill>
                  <a:srgbClr val="000000"/>
                </a:solidFill>
                <a:latin typeface="+mn-ea"/>
                <a:cs typeface="+mn-ea"/>
                <a:sym typeface="+mn-ea"/>
              </a:rPr>
              <a:t>子叶削成</a:t>
            </a:r>
            <a:r>
              <a:rPr lang="zh-CN" altLang="en-US" sz="2400" b="1" smtClean="0">
                <a:solidFill>
                  <a:srgbClr val="000000"/>
                </a:solidFill>
                <a:latin typeface="+mn-ea"/>
                <a:cs typeface="+mn-ea"/>
                <a:sym typeface="+mn-ea"/>
              </a:rPr>
              <a:t>薄片</a:t>
            </a:r>
            <a:endParaRPr lang="zh-CN" altLang="en-US" sz="2400" b="1" smtClean="0">
              <a:solidFill>
                <a:srgbClr val="000000"/>
              </a:solidFill>
              <a:latin typeface="+mn-ea"/>
              <a:cs typeface="+mn-ea"/>
            </a:endParaRPr>
          </a:p>
        </p:txBody>
      </p:sp>
      <p:pic>
        <p:nvPicPr>
          <p:cNvPr id="25602" name="Picture 2"/>
          <p:cNvPicPr>
            <a:picLocks noChangeAspect="1" noChangeArrowheads="1"/>
          </p:cNvPicPr>
          <p:nvPr>
            <p:custDataLst>
              <p:tags r:id="rId16"/>
            </p:custDataLst>
          </p:nvPr>
        </p:nvPicPr>
        <p:blipFill>
          <a:blip r:embed="rId17">
            <a:extLst>
              <a:ext uri="{28A0092B-C50C-407E-A947-70E740481C1C}">
                <a14:useLocalDpi xmlns:a14="http://schemas.microsoft.com/office/drawing/2010/main" val="0"/>
              </a:ext>
            </a:extLst>
          </a:blip>
          <a:stretch>
            <a:fillRect/>
          </a:stretch>
        </p:blipFill>
        <p:spPr bwMode="auto">
          <a:xfrm>
            <a:off x="8742680" y="4945380"/>
            <a:ext cx="3393440" cy="178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7"/>
          <p:cNvGrpSpPr/>
          <p:nvPr>
            <p:custDataLst>
              <p:tags r:id="rId18"/>
            </p:custDataLst>
          </p:nvPr>
        </p:nvGrpSpPr>
        <p:grpSpPr>
          <a:xfrm>
            <a:off x="9241050" y="1769110"/>
            <a:ext cx="2895600" cy="2012950"/>
            <a:chOff x="2235" y="968"/>
            <a:chExt cx="2704" cy="2423"/>
          </a:xfrm>
        </p:grpSpPr>
        <p:pic>
          <p:nvPicPr>
            <p:cNvPr id="24594" name="Picture 18" descr="脂肪染色3"/>
            <p:cNvPicPr>
              <a:picLocks noChangeAspect="1" noChangeArrowheads="1"/>
            </p:cNvPicPr>
            <p:nvPr>
              <p:custDataLst>
                <p:tags r:id="rId19"/>
              </p:custDataLst>
            </p:nvPr>
          </p:nvPicPr>
          <p:blipFill>
            <a:blip r:embed="rId20">
              <a:extLst>
                <a:ext uri="{28A0092B-C50C-407E-A947-70E740481C1C}">
                  <a14:useLocalDpi xmlns:a14="http://schemas.microsoft.com/office/drawing/2010/main" val="0"/>
                </a:ext>
              </a:extLst>
            </a:blip>
            <a:stretch>
              <a:fillRect/>
            </a:stretch>
          </p:blipFill>
          <p:spPr bwMode="auto">
            <a:xfrm>
              <a:off x="2235" y="968"/>
              <a:ext cx="2704" cy="2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5" name="Text Box 19"/>
            <p:cNvSpPr txBox="1">
              <a:spLocks noChangeArrowheads="1"/>
            </p:cNvSpPr>
            <p:nvPr>
              <p:custDataLst>
                <p:tags r:id="rId21"/>
              </p:custDataLst>
            </p:nvPr>
          </p:nvSpPr>
          <p:spPr bwMode="auto">
            <a:xfrm>
              <a:off x="2413" y="1148"/>
              <a:ext cx="1169" cy="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b="1">
                  <a:solidFill>
                    <a:schemeClr val="tx1"/>
                  </a:solidFill>
                  <a:latin typeface="华文中宋" panose="02010600040101010101" charset="-122"/>
                  <a:ea typeface="华文中宋" panose="02010600040101010101" charset="-122"/>
                </a:defRPr>
              </a:lvl1pPr>
              <a:lvl2pPr marL="742950" indent="-285750" eaLnBrk="0" hangingPunct="0">
                <a:defRPr sz="3200" b="1">
                  <a:solidFill>
                    <a:schemeClr val="tx1"/>
                  </a:solidFill>
                  <a:latin typeface="华文中宋" panose="02010600040101010101" charset="-122"/>
                  <a:ea typeface="华文中宋" panose="02010600040101010101" charset="-122"/>
                </a:defRPr>
              </a:lvl2pPr>
              <a:lvl3pPr marL="1143000" indent="-228600" eaLnBrk="0" hangingPunct="0">
                <a:defRPr sz="3200" b="1">
                  <a:solidFill>
                    <a:schemeClr val="tx1"/>
                  </a:solidFill>
                  <a:latin typeface="华文中宋" panose="02010600040101010101" charset="-122"/>
                  <a:ea typeface="华文中宋" panose="02010600040101010101" charset="-122"/>
                </a:defRPr>
              </a:lvl3pPr>
              <a:lvl4pPr marL="1600200" indent="-228600" eaLnBrk="0" hangingPunct="0">
                <a:defRPr sz="3200" b="1">
                  <a:solidFill>
                    <a:schemeClr val="tx1"/>
                  </a:solidFill>
                  <a:latin typeface="华文中宋" panose="02010600040101010101" charset="-122"/>
                  <a:ea typeface="华文中宋" panose="02010600040101010101" charset="-122"/>
                </a:defRPr>
              </a:lvl4pPr>
              <a:lvl5pPr marL="2057400" indent="-228600" eaLnBrk="0" hangingPunct="0">
                <a:defRPr sz="3200" b="1">
                  <a:solidFill>
                    <a:schemeClr val="tx1"/>
                  </a:solidFill>
                  <a:latin typeface="华文中宋" panose="02010600040101010101" charset="-122"/>
                  <a:ea typeface="华文中宋" panose="02010600040101010101" charset="-122"/>
                </a:defRPr>
              </a:lvl5pPr>
              <a:lvl6pPr marL="25146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6pPr>
              <a:lvl7pPr marL="29718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7pPr>
              <a:lvl8pPr marL="34290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8pPr>
              <a:lvl9pPr marL="3886200" indent="-228600" eaLnBrk="0" fontAlgn="base" hangingPunct="0">
                <a:spcBef>
                  <a:spcPct val="50000"/>
                </a:spcBef>
                <a:spcAft>
                  <a:spcPct val="0"/>
                </a:spcAft>
                <a:defRPr sz="3200" b="1">
                  <a:solidFill>
                    <a:schemeClr val="tx1"/>
                  </a:solidFill>
                  <a:latin typeface="华文中宋" panose="02010600040101010101" charset="-122"/>
                  <a:ea typeface="华文中宋" panose="02010600040101010101" charset="-122"/>
                </a:defRPr>
              </a:lvl9pPr>
            </a:lstStyle>
            <a:p>
              <a:pPr eaLnBrk="1" hangingPunct="1">
                <a:spcBef>
                  <a:spcPct val="0"/>
                </a:spcBef>
              </a:pPr>
              <a:r>
                <a:rPr lang="zh-CN" altLang="en-US">
                  <a:solidFill>
                    <a:srgbClr val="F97205"/>
                  </a:solidFill>
                  <a:highlight>
                    <a:srgbClr val="FFFF00"/>
                  </a:highlight>
                  <a:latin typeface="Times New Roman" panose="02020603050405020304"/>
                  <a:ea typeface="楷体" panose="02010609060101010101" pitchFamily="34" charset="-122"/>
                  <a:cs typeface="Times New Roman" panose="02020603050405020304" charset="0"/>
                </a:rPr>
                <a:t>脂肪微粒</a:t>
              </a:r>
              <a:endParaRPr lang="zh-CN" altLang="en-US">
                <a:solidFill>
                  <a:srgbClr val="F97205"/>
                </a:solidFill>
                <a:highlight>
                  <a:srgbClr val="FFFF00"/>
                </a:highlight>
                <a:latin typeface="Times New Roman" panose="02020603050405020304"/>
                <a:ea typeface="楷体" panose="02010609060101010101" pitchFamily="34" charset="-122"/>
                <a:cs typeface="Times New Roman" panose="02020603050405020304" charset="0"/>
              </a:endParaRPr>
            </a:p>
          </p:txBody>
        </p:sp>
        <p:sp>
          <p:nvSpPr>
            <p:cNvPr id="24596" name="Line 20"/>
            <p:cNvSpPr>
              <a:spLocks noChangeShapeType="1"/>
            </p:cNvSpPr>
            <p:nvPr>
              <p:custDataLst>
                <p:tags r:id="rId22"/>
              </p:custDataLst>
            </p:nvPr>
          </p:nvSpPr>
          <p:spPr bwMode="auto">
            <a:xfrm>
              <a:off x="3355" y="1422"/>
              <a:ext cx="227" cy="318"/>
            </a:xfrm>
            <a:prstGeom prst="line">
              <a:avLst/>
            </a:prstGeom>
            <a:ln w="31750" cap="rnd">
              <a:solidFill>
                <a:schemeClr val="tx1"/>
              </a:solidFill>
              <a:round/>
              <a:tailEnd type="triangle" w="med" len="med"/>
            </a:ln>
            <a:extLst>
              <a:ext uri="{909E8E84-426E-40DD-AFC4-6F175D3DCCD1}">
                <a14:hiddenFill xmlns:a14="http://schemas.microsoft.com/office/drawing/2010/main">
                  <a:noFill/>
                </a14:hiddenFill>
              </a:ext>
            </a:extLst>
          </p:spPr>
          <p:style>
            <a:lnRef idx="0">
              <a:srgbClr val="FFFFFF"/>
            </a:lnRef>
            <a:fillRef idx="0">
              <a:srgbClr val="FFFFFF"/>
            </a:fillRef>
            <a:effectRef idx="0">
              <a:srgbClr val="FFFFFF"/>
            </a:effectRef>
            <a:fontRef idx="minor">
              <a:schemeClr val="tx1"/>
            </a:fontRef>
          </p:style>
          <p:txBody>
            <a:bodyPr/>
            <a:lstStyle/>
            <a:p>
              <a:endParaRPr lang="zh-CN" altLang="en-US">
                <a:latin typeface="Times New Roman" panose="02020603050405020304"/>
                <a:ea typeface="楷体" panose="02010609060101010101" pitchFamily="34" charset="-122"/>
                <a:cs typeface="Times New Roman" panose="02020603050405020304" charset="0"/>
              </a:endParaRPr>
            </a:p>
          </p:txBody>
        </p:sp>
      </p:grpSp>
      <p:sp>
        <p:nvSpPr>
          <p:cNvPr id="5" name="内容占位符 4"/>
          <p:cNvSpPr>
            <a:spLocks noGrp="1"/>
          </p:cNvSpPr>
          <p:nvPr>
            <p:ph idx="4294967295"/>
            <p:custDataLst>
              <p:tags r:id="rId23"/>
            </p:custDataLst>
          </p:nvPr>
        </p:nvSpPr>
        <p:spPr>
          <a:xfrm>
            <a:off x="121920" y="1135380"/>
            <a:ext cx="11833225" cy="1611630"/>
          </a:xfrm>
        </p:spPr>
        <p:txBody>
          <a:bodyPr/>
          <a:lstStyle/>
          <a:p>
            <a:pPr marL="800100" indent="-457200">
              <a:lnSpc>
                <a:spcPct val="120000"/>
              </a:lnSpc>
              <a:buFont typeface="Wingdings" panose="05000000000000000000" charset="0"/>
              <a:buChar char="Ø"/>
            </a:pPr>
            <a:r>
              <a:rPr lang="zh-CN" altLang="zh-CN" sz="2400" b="1" kern="100">
                <a:solidFill>
                  <a:srgbClr val="FF0000"/>
                </a:solidFill>
                <a:latin typeface="微软雅黑" panose="020B0503020204020204" pitchFamily="34" charset="-122"/>
                <a:cs typeface="微软雅黑" panose="020B0503020204020204" pitchFamily="34" charset="-120"/>
              </a:rPr>
              <a:t>制作子叶临时切片，用显微镜观察子叶细胞的着色情况</a:t>
            </a:r>
            <a:r>
              <a:rPr lang="en-US" altLang="zh-CN" sz="2400" b="1" kern="100">
                <a:solidFill>
                  <a:srgbClr val="FF0000"/>
                </a:solidFill>
                <a:latin typeface="微软雅黑" panose="020B0503020204020204" pitchFamily="34" charset="-122"/>
                <a:cs typeface="微软雅黑" panose="020B0503020204020204" pitchFamily="34" charset="-120"/>
              </a:rPr>
              <a:t>(</a:t>
            </a:r>
            <a:r>
              <a:rPr lang="zh-CN" altLang="zh-CN" sz="2400" b="1" kern="100">
                <a:solidFill>
                  <a:srgbClr val="FF0000"/>
                </a:solidFill>
                <a:latin typeface="微软雅黑" panose="020B0503020204020204" pitchFamily="34" charset="-122"/>
                <a:cs typeface="微软雅黑" panose="020B0503020204020204" pitchFamily="34" charset="-120"/>
              </a:rPr>
              <a:t>以花生为例</a:t>
            </a:r>
            <a:r>
              <a:rPr lang="en-US" altLang="zh-CN" sz="2400" b="1" kern="100">
                <a:solidFill>
                  <a:srgbClr val="FF0000"/>
                </a:solidFill>
                <a:latin typeface="微软雅黑" panose="020B0503020204020204" pitchFamily="34" charset="-122"/>
                <a:cs typeface="微软雅黑" panose="020B0503020204020204" pitchFamily="34" charset="-120"/>
              </a:rPr>
              <a:t>)</a:t>
            </a:r>
            <a:r>
              <a:rPr lang="zh-CN" altLang="zh-CN" sz="2400" b="1" kern="100">
                <a:solidFill>
                  <a:srgbClr val="FF0000"/>
                </a:solidFill>
                <a:latin typeface="微软雅黑" panose="020B0503020204020204" pitchFamily="34" charset="-122"/>
                <a:cs typeface="微软雅黑" panose="020B0503020204020204" pitchFamily="34" charset="-120"/>
              </a:rPr>
              <a:t>。</a:t>
            </a:r>
            <a:endParaRPr lang="zh-CN" altLang="zh-CN" sz="2400" b="1" kern="100">
              <a:solidFill>
                <a:srgbClr val="FF0000"/>
              </a:solidFill>
              <a:effectLst/>
              <a:latin typeface="微软雅黑" panose="020B0503020204020204" pitchFamily="34" charset="-122"/>
              <a:cs typeface="微软雅黑" panose="020B0503020204020204" pitchFamily="34" charset="-120"/>
            </a:endParaRPr>
          </a:p>
        </p:txBody>
      </p:sp>
      <p:grpSp>
        <p:nvGrpSpPr>
          <p:cNvPr id="19" name="组合 18"/>
          <p:cNvGrpSpPr/>
          <p:nvPr>
            <p:custDataLst>
              <p:tags r:id="rId24"/>
            </p:custDataLst>
          </p:nvPr>
        </p:nvGrpSpPr>
        <p:grpSpPr>
          <a:xfrm>
            <a:off x="148590" y="76835"/>
            <a:ext cx="7556500" cy="1193800"/>
            <a:chOff x="234" y="121"/>
            <a:chExt cx="11900" cy="1880"/>
          </a:xfrm>
        </p:grpSpPr>
        <p:grpSp>
          <p:nvGrpSpPr>
            <p:cNvPr id="4" name="组合 3"/>
            <p:cNvGrpSpPr/>
            <p:nvPr>
              <p:custDataLst>
                <p:tags r:id="rId25"/>
              </p:custDataLst>
            </p:nvPr>
          </p:nvGrpSpPr>
          <p:grpSpPr>
            <a:xfrm>
              <a:off x="234" y="121"/>
              <a:ext cx="11900" cy="958"/>
              <a:chOff x="235" y="62"/>
              <a:chExt cx="11900" cy="958"/>
            </a:xfrm>
          </p:grpSpPr>
          <p:grpSp>
            <p:nvGrpSpPr>
              <p:cNvPr id="6" name="组合 5"/>
              <p:cNvGrpSpPr/>
              <p:nvPr>
                <p:custDataLst>
                  <p:tags r:id="rId26"/>
                </p:custDataLst>
              </p:nvPr>
            </p:nvGrpSpPr>
            <p:grpSpPr>
              <a:xfrm>
                <a:off x="235" y="62"/>
                <a:ext cx="11900" cy="958"/>
                <a:chOff x="587375" y="935320"/>
                <a:chExt cx="7556500" cy="608437"/>
              </a:xfrm>
            </p:grpSpPr>
            <p:sp>
              <p:nvSpPr>
                <p:cNvPr id="215" name="任意多边形: 形状 17"/>
                <p:cNvSpPr/>
                <p:nvPr>
                  <p:custDataLst>
                    <p:tags r:id="rId27"/>
                  </p:custDataLst>
                </p:nvPr>
              </p:nvSpPr>
              <p:spPr>
                <a:xfrm rot="5400000">
                  <a:off x="4599278" y="-2060570"/>
                  <a:ext cx="442014" cy="664718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28"/>
                  </p:custDataLst>
                </p:nvPr>
              </p:nvSpPr>
              <p:spPr>
                <a:xfrm>
                  <a:off x="2369185" y="935320"/>
                  <a:ext cx="5774055" cy="570934"/>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检测生物组织中的糖类、脂肪和蛋白质</a:t>
                  </a:r>
                  <a:r>
                    <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  </a:t>
                  </a:r>
                  <a:endPar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2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30"/>
                  </p:custDataLst>
                </p:nvPr>
              </p:nvSpPr>
              <p:spPr>
                <a:xfrm>
                  <a:off x="1658199" y="972823"/>
                  <a:ext cx="1179830" cy="570934"/>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考点三</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7" name="图片 6" descr="32303137373532353b32303137393931383bc9faceefcfd4cea2beb5cfb8b0fb"/>
              <p:cNvPicPr>
                <a:picLocks noChangeAspect="1"/>
              </p:cNvPicPr>
              <p:nvPr>
                <p:custDataLst>
                  <p:tags r:id="rId31"/>
                </p:custDataLst>
              </p:nvPr>
            </p:nvPicPr>
            <p:blipFill>
              <a:blip r:embed="rId32">
                <a:extLst>
                  <a:ext uri="{96DAC541-7B7A-43D3-8B79-37D633B846F1}">
                    <asvg:svgBlip xmlns:asvg="http://schemas.microsoft.com/office/drawing/2016/SVG/main" r:embed="rId33"/>
                  </a:ext>
                </a:extLst>
              </a:blip>
              <a:stretch>
                <a:fillRect/>
              </a:stretch>
            </p:blipFill>
            <p:spPr>
              <a:xfrm>
                <a:off x="1122" y="121"/>
                <a:ext cx="719" cy="719"/>
              </a:xfrm>
              <a:prstGeom prst="rect">
                <a:avLst/>
              </a:prstGeom>
            </p:spPr>
          </p:pic>
        </p:grpSp>
        <p:sp>
          <p:nvSpPr>
            <p:cNvPr id="39" name="文本框 38"/>
            <p:cNvSpPr txBox="1"/>
            <p:nvPr>
              <p:custDataLst>
                <p:tags r:id="rId34"/>
              </p:custDataLst>
            </p:nvPr>
          </p:nvSpPr>
          <p:spPr>
            <a:xfrm>
              <a:off x="341" y="985"/>
              <a:ext cx="935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rgbClr val="4874CB"/>
                  </a:solidFill>
                  <a:highlight>
                    <a:srgbClr val="C0C0C0"/>
                  </a:highlight>
                  <a:latin typeface="微软雅黑" panose="020B0503020204020204" pitchFamily="34" charset="-122"/>
                  <a:ea typeface="微软雅黑" panose="020B0503020204020204" pitchFamily="34" charset="-122"/>
                </a:rPr>
                <a:t>3  </a:t>
              </a: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脂肪的检测</a:t>
              </a:r>
              <a:endParaRPr lang="zh-CN" altLang="en-US" sz="2400" b="1">
                <a:solidFill>
                  <a:srgbClr val="4874CB"/>
                </a:solidFill>
                <a:highlight>
                  <a:srgbClr val="C0C0C0"/>
                </a:highlight>
                <a:latin typeface="微软雅黑" panose="020B0503020204020204" pitchFamily="34" charset="-122"/>
                <a:ea typeface="微软雅黑" panose="020B0503020204020204" pitchFamily="34" charset="-122"/>
              </a:endParaRPr>
            </a:p>
          </p:txBody>
        </p:sp>
      </p:grpSp>
    </p:spTree>
    <p:custDataLst>
      <p:tags r:id="rId3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972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3" presetClass="entr" presetSubtype="16" fill="hold" grpId="1" nodeType="clickEffect">
                                  <p:stCondLst>
                                    <p:cond delay="0"/>
                                  </p:stCondLst>
                                  <p:childTnLst>
                                    <p:set>
                                      <p:cBhvr>
                                        <p:cTn id="15" dur="1" fill="hold">
                                          <p:stCondLst>
                                            <p:cond delay="0"/>
                                          </p:stCondLst>
                                        </p:cTn>
                                        <p:tgtEl>
                                          <p:spTgt spid="97284"/>
                                        </p:tgtEl>
                                        <p:attrNameLst>
                                          <p:attrName>style.visibility</p:attrName>
                                        </p:attrNameLst>
                                      </p:cBhvr>
                                      <p:to>
                                        <p:strVal val="visible"/>
                                      </p:to>
                                    </p:set>
                                    <p:animEffect transition="in" filter="plus(in)">
                                      <p:cBhvr>
                                        <p:cTn id="16" dur="500"/>
                                        <p:tgtEl>
                                          <p:spTgt spid="97284"/>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2" nodeType="clickEffect">
                                  <p:stCondLst>
                                    <p:cond delay="0"/>
                                  </p:stCondLst>
                                  <p:childTnLst>
                                    <p:set>
                                      <p:cBhvr>
                                        <p:cTn id="20" dur="1" fill="hold">
                                          <p:stCondLst>
                                            <p:cond delay="0"/>
                                          </p:stCondLst>
                                        </p:cTn>
                                        <p:tgtEl>
                                          <p:spTgt spid="97285"/>
                                        </p:tgtEl>
                                        <p:attrNameLst>
                                          <p:attrName>style.visibility</p:attrName>
                                        </p:attrNameLst>
                                      </p:cBhvr>
                                      <p:to>
                                        <p:strVal val="visible"/>
                                      </p:to>
                                    </p:set>
                                    <p:animEffect transition="in" filter="checkerboard(across)">
                                      <p:cBhvr>
                                        <p:cTn id="21" dur="500"/>
                                        <p:tgtEl>
                                          <p:spTgt spid="97285"/>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3" nodeType="clickEffect">
                                  <p:stCondLst>
                                    <p:cond delay="0"/>
                                  </p:stCondLst>
                                  <p:childTnLst>
                                    <p:set>
                                      <p:cBhvr>
                                        <p:cTn id="25" dur="1" fill="hold">
                                          <p:stCondLst>
                                            <p:cond delay="0"/>
                                          </p:stCondLst>
                                        </p:cTn>
                                        <p:tgtEl>
                                          <p:spTgt spid="97286"/>
                                        </p:tgtEl>
                                        <p:attrNameLst>
                                          <p:attrName>style.visibility</p:attrName>
                                        </p:attrNameLst>
                                      </p:cBhvr>
                                      <p:to>
                                        <p:strVal val="visible"/>
                                      </p:to>
                                    </p:set>
                                    <p:animEffect transition="in" filter="checkerboard(across)">
                                      <p:cBhvr>
                                        <p:cTn id="26" dur="500"/>
                                        <p:tgtEl>
                                          <p:spTgt spid="97286"/>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4" nodeType="clickEffect">
                                  <p:stCondLst>
                                    <p:cond delay="0"/>
                                  </p:stCondLst>
                                  <p:childTnLst>
                                    <p:set>
                                      <p:cBhvr>
                                        <p:cTn id="30" dur="1" fill="hold">
                                          <p:stCondLst>
                                            <p:cond delay="0"/>
                                          </p:stCondLst>
                                        </p:cTn>
                                        <p:tgtEl>
                                          <p:spTgt spid="97287"/>
                                        </p:tgtEl>
                                        <p:attrNameLst>
                                          <p:attrName>style.visibility</p:attrName>
                                        </p:attrNameLst>
                                      </p:cBhvr>
                                      <p:to>
                                        <p:strVal val="visible"/>
                                      </p:to>
                                    </p:set>
                                    <p:animEffect transition="in" filter="checkerboard(across)">
                                      <p:cBhvr>
                                        <p:cTn id="31" dur="500"/>
                                        <p:tgtEl>
                                          <p:spTgt spid="97287"/>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grpId="5" nodeType="clickEffect">
                                  <p:stCondLst>
                                    <p:cond delay="0"/>
                                  </p:stCondLst>
                                  <p:childTnLst>
                                    <p:set>
                                      <p:cBhvr>
                                        <p:cTn id="35" dur="1" fill="hold">
                                          <p:stCondLst>
                                            <p:cond delay="0"/>
                                          </p:stCondLst>
                                        </p:cTn>
                                        <p:tgtEl>
                                          <p:spTgt spid="97288"/>
                                        </p:tgtEl>
                                        <p:attrNameLst>
                                          <p:attrName>style.visibility</p:attrName>
                                        </p:attrNameLst>
                                      </p:cBhvr>
                                      <p:to>
                                        <p:strVal val="visible"/>
                                      </p:to>
                                    </p:set>
                                    <p:animEffect transition="in" filter="checkerboard(across)">
                                      <p:cBhvr>
                                        <p:cTn id="36" dur="500"/>
                                        <p:tgtEl>
                                          <p:spTgt spid="97288"/>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grpId="6" nodeType="clickEffect">
                                  <p:stCondLst>
                                    <p:cond delay="0"/>
                                  </p:stCondLst>
                                  <p:childTnLst>
                                    <p:set>
                                      <p:cBhvr>
                                        <p:cTn id="40" dur="1" fill="hold">
                                          <p:stCondLst>
                                            <p:cond delay="0"/>
                                          </p:stCondLst>
                                        </p:cTn>
                                        <p:tgtEl>
                                          <p:spTgt spid="97289"/>
                                        </p:tgtEl>
                                        <p:attrNameLst>
                                          <p:attrName>style.visibility</p:attrName>
                                        </p:attrNameLst>
                                      </p:cBhvr>
                                      <p:to>
                                        <p:strVal val="visible"/>
                                      </p:to>
                                    </p:set>
                                    <p:animEffect transition="in" filter="checkerboard(across)">
                                      <p:cBhvr>
                                        <p:cTn id="41" dur="500"/>
                                        <p:tgtEl>
                                          <p:spTgt spid="97289"/>
                                        </p:tgtEl>
                                      </p:cBhvr>
                                    </p:animEffect>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grpId="7" nodeType="clickEffect">
                                  <p:stCondLst>
                                    <p:cond delay="0"/>
                                  </p:stCondLst>
                                  <p:childTnLst>
                                    <p:set>
                                      <p:cBhvr>
                                        <p:cTn id="45" dur="1" fill="hold">
                                          <p:stCondLst>
                                            <p:cond delay="0"/>
                                          </p:stCondLst>
                                        </p:cTn>
                                        <p:tgtEl>
                                          <p:spTgt spid="97290"/>
                                        </p:tgtEl>
                                        <p:attrNameLst>
                                          <p:attrName>style.visibility</p:attrName>
                                        </p:attrNameLst>
                                      </p:cBhvr>
                                      <p:to>
                                        <p:strVal val="visible"/>
                                      </p:to>
                                    </p:set>
                                    <p:animEffect transition="in" filter="checkerboard(across)">
                                      <p:cBhvr>
                                        <p:cTn id="46" dur="500"/>
                                        <p:tgtEl>
                                          <p:spTgt spid="97290"/>
                                        </p:tgtEl>
                                      </p:cBhvr>
                                    </p:animEffect>
                                  </p:childTnLst>
                                </p:cTn>
                              </p:par>
                            </p:childTnLst>
                          </p:cTn>
                        </p:par>
                      </p:childTnLst>
                    </p:cTn>
                  </p:par>
                  <p:par>
                    <p:cTn id="47" fill="hold">
                      <p:stCondLst>
                        <p:cond delay="indefinite"/>
                      </p:stCondLst>
                      <p:childTnLst>
                        <p:par>
                          <p:cTn id="48" fill="hold">
                            <p:stCondLst>
                              <p:cond delay="0"/>
                            </p:stCondLst>
                            <p:childTnLst>
                              <p:par>
                                <p:cTn id="49" presetID="13" presetClass="entr" presetSubtype="16" fill="hold" grpId="8" nodeType="clickEffect">
                                  <p:stCondLst>
                                    <p:cond delay="0"/>
                                  </p:stCondLst>
                                  <p:childTnLst>
                                    <p:set>
                                      <p:cBhvr>
                                        <p:cTn id="50" dur="1" fill="hold">
                                          <p:stCondLst>
                                            <p:cond delay="0"/>
                                          </p:stCondLst>
                                        </p:cTn>
                                        <p:tgtEl>
                                          <p:spTgt spid="97291"/>
                                        </p:tgtEl>
                                        <p:attrNameLst>
                                          <p:attrName>style.visibility</p:attrName>
                                        </p:attrNameLst>
                                      </p:cBhvr>
                                      <p:to>
                                        <p:strVal val="visible"/>
                                      </p:to>
                                    </p:set>
                                    <p:animEffect transition="in" filter="plus(in)">
                                      <p:cBhvr>
                                        <p:cTn id="51" dur="500"/>
                                        <p:tgtEl>
                                          <p:spTgt spid="97291"/>
                                        </p:tgtEl>
                                      </p:cBhvr>
                                    </p:animEffect>
                                  </p:childTnLst>
                                </p:cTn>
                              </p:par>
                            </p:childTnLst>
                          </p:cTn>
                        </p:par>
                      </p:childTnLst>
                    </p:cTn>
                  </p:par>
                  <p:par>
                    <p:cTn id="52" fill="hold">
                      <p:stCondLst>
                        <p:cond delay="indefinite"/>
                      </p:stCondLst>
                      <p:childTnLst>
                        <p:par>
                          <p:cTn id="53" fill="hold">
                            <p:stCondLst>
                              <p:cond delay="0"/>
                            </p:stCondLst>
                            <p:childTnLst>
                              <p:par>
                                <p:cTn id="54" presetID="5" presetClass="entr" presetSubtype="10" fill="hold" grpId="9" nodeType="clickEffect">
                                  <p:stCondLst>
                                    <p:cond delay="0"/>
                                  </p:stCondLst>
                                  <p:childTnLst>
                                    <p:set>
                                      <p:cBhvr>
                                        <p:cTn id="55" dur="1" fill="hold">
                                          <p:stCondLst>
                                            <p:cond delay="0"/>
                                          </p:stCondLst>
                                        </p:cTn>
                                        <p:tgtEl>
                                          <p:spTgt spid="97292"/>
                                        </p:tgtEl>
                                        <p:attrNameLst>
                                          <p:attrName>style.visibility</p:attrName>
                                        </p:attrNameLst>
                                      </p:cBhvr>
                                      <p:to>
                                        <p:strVal val="visible"/>
                                      </p:to>
                                    </p:set>
                                    <p:animEffect transition="in" filter="checkerboard(across)">
                                      <p:cBhvr>
                                        <p:cTn id="56" dur="500"/>
                                        <p:tgtEl>
                                          <p:spTgt spid="97292"/>
                                        </p:tgtEl>
                                      </p:cBhvr>
                                    </p:animEffect>
                                  </p:childTnLst>
                                </p:cTn>
                              </p:par>
                            </p:childTnLst>
                          </p:cTn>
                        </p:par>
                      </p:childTnLst>
                    </p:cTn>
                  </p:par>
                  <p:par>
                    <p:cTn id="57" fill="hold">
                      <p:stCondLst>
                        <p:cond delay="indefinite"/>
                      </p:stCondLst>
                      <p:childTnLst>
                        <p:par>
                          <p:cTn id="58" fill="hold">
                            <p:stCondLst>
                              <p:cond delay="0"/>
                            </p:stCondLst>
                            <p:childTnLst>
                              <p:par>
                                <p:cTn id="59" presetID="5" presetClass="entr" presetSubtype="10" fill="hold" grpId="10" nodeType="clickEffect">
                                  <p:stCondLst>
                                    <p:cond delay="0"/>
                                  </p:stCondLst>
                                  <p:childTnLst>
                                    <p:set>
                                      <p:cBhvr>
                                        <p:cTn id="60" dur="1" fill="hold">
                                          <p:stCondLst>
                                            <p:cond delay="0"/>
                                          </p:stCondLst>
                                        </p:cTn>
                                        <p:tgtEl>
                                          <p:spTgt spid="97293"/>
                                        </p:tgtEl>
                                        <p:attrNameLst>
                                          <p:attrName>style.visibility</p:attrName>
                                        </p:attrNameLst>
                                      </p:cBhvr>
                                      <p:to>
                                        <p:strVal val="visible"/>
                                      </p:to>
                                    </p:set>
                                    <p:animEffect transition="in" filter="checkerboard(across)">
                                      <p:cBhvr>
                                        <p:cTn id="61" dur="500"/>
                                        <p:tgtEl>
                                          <p:spTgt spid="97293"/>
                                        </p:tgtEl>
                                      </p:cBhvr>
                                    </p:animEffect>
                                  </p:childTnLst>
                                </p:cTn>
                              </p:par>
                            </p:childTnLst>
                          </p:cTn>
                        </p:par>
                      </p:childTnLst>
                    </p:cTn>
                  </p:par>
                  <p:par>
                    <p:cTn id="62" fill="hold">
                      <p:stCondLst>
                        <p:cond delay="indefinite"/>
                      </p:stCondLst>
                      <p:childTnLst>
                        <p:par>
                          <p:cTn id="63" fill="hold">
                            <p:stCondLst>
                              <p:cond delay="0"/>
                            </p:stCondLst>
                            <p:childTnLst>
                              <p:par>
                                <p:cTn id="64" presetID="5" presetClass="entr" presetSubtype="10" fill="hold" grpId="11" nodeType="clickEffect">
                                  <p:stCondLst>
                                    <p:cond delay="0"/>
                                  </p:stCondLst>
                                  <p:childTnLst>
                                    <p:set>
                                      <p:cBhvr>
                                        <p:cTn id="65" dur="1" fill="hold">
                                          <p:stCondLst>
                                            <p:cond delay="0"/>
                                          </p:stCondLst>
                                        </p:cTn>
                                        <p:tgtEl>
                                          <p:spTgt spid="97294"/>
                                        </p:tgtEl>
                                        <p:attrNameLst>
                                          <p:attrName>style.visibility</p:attrName>
                                        </p:attrNameLst>
                                      </p:cBhvr>
                                      <p:to>
                                        <p:strVal val="visible"/>
                                      </p:to>
                                    </p:set>
                                    <p:animEffect transition="in" filter="checkerboard(across)">
                                      <p:cBhvr>
                                        <p:cTn id="66" dur="500"/>
                                        <p:tgtEl>
                                          <p:spTgt spid="97294"/>
                                        </p:tgtEl>
                                      </p:cBhvr>
                                    </p:animEffect>
                                  </p:childTnLst>
                                </p:cTn>
                              </p:par>
                            </p:childTnLst>
                          </p:cTn>
                        </p:par>
                      </p:childTnLst>
                    </p:cTn>
                  </p:par>
                  <p:par>
                    <p:cTn id="67" fill="hold">
                      <p:stCondLst>
                        <p:cond delay="indefinite"/>
                      </p:stCondLst>
                      <p:childTnLst>
                        <p:par>
                          <p:cTn id="68" fill="hold">
                            <p:stCondLst>
                              <p:cond delay="0"/>
                            </p:stCondLst>
                            <p:childTnLst>
                              <p:par>
                                <p:cTn id="69" presetID="5" presetClass="entr" presetSubtype="10" fill="hold" grpId="12" nodeType="clickEffect">
                                  <p:stCondLst>
                                    <p:cond delay="0"/>
                                  </p:stCondLst>
                                  <p:childTnLst>
                                    <p:set>
                                      <p:cBhvr>
                                        <p:cTn id="70" dur="1" fill="hold">
                                          <p:stCondLst>
                                            <p:cond delay="0"/>
                                          </p:stCondLst>
                                        </p:cTn>
                                        <p:tgtEl>
                                          <p:spTgt spid="97295"/>
                                        </p:tgtEl>
                                        <p:attrNameLst>
                                          <p:attrName>style.visibility</p:attrName>
                                        </p:attrNameLst>
                                      </p:cBhvr>
                                      <p:to>
                                        <p:strVal val="visible"/>
                                      </p:to>
                                    </p:set>
                                    <p:animEffect transition="in" filter="checkerboard(across)">
                                      <p:cBhvr>
                                        <p:cTn id="71" dur="500"/>
                                        <p:tgtEl>
                                          <p:spTgt spid="97295"/>
                                        </p:tgtEl>
                                      </p:cBhvr>
                                    </p:animEffect>
                                  </p:childTnLst>
                                </p:cTn>
                              </p:par>
                            </p:childTnLst>
                          </p:cTn>
                        </p:par>
                      </p:childTnLst>
                    </p:cTn>
                  </p:par>
                  <p:par>
                    <p:cTn id="72" fill="hold">
                      <p:stCondLst>
                        <p:cond delay="indefinite"/>
                      </p:stCondLst>
                      <p:childTnLst>
                        <p:par>
                          <p:cTn id="73" fill="hold">
                            <p:stCondLst>
                              <p:cond delay="0"/>
                            </p:stCondLst>
                            <p:childTnLst>
                              <p:par>
                                <p:cTn id="74" presetID="5" presetClass="entr" presetSubtype="10" fill="hold" grpId="13" nodeType="clickEffect">
                                  <p:stCondLst>
                                    <p:cond delay="0"/>
                                  </p:stCondLst>
                                  <p:childTnLst>
                                    <p:set>
                                      <p:cBhvr>
                                        <p:cTn id="75" dur="1" fill="hold">
                                          <p:stCondLst>
                                            <p:cond delay="0"/>
                                          </p:stCondLst>
                                        </p:cTn>
                                        <p:tgtEl>
                                          <p:spTgt spid="97296"/>
                                        </p:tgtEl>
                                        <p:attrNameLst>
                                          <p:attrName>style.visibility</p:attrName>
                                        </p:attrNameLst>
                                      </p:cBhvr>
                                      <p:to>
                                        <p:strVal val="visible"/>
                                      </p:to>
                                    </p:set>
                                    <p:animEffect transition="in" filter="checkerboard(across)">
                                      <p:cBhvr>
                                        <p:cTn id="76" dur="500"/>
                                        <p:tgtEl>
                                          <p:spTgt spid="97296"/>
                                        </p:tgtEl>
                                      </p:cBhvr>
                                    </p:animEffec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25602"/>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4" presetClass="entr" presetSubtype="32" fill="hold" nodeType="clickEffect">
                                  <p:stCondLst>
                                    <p:cond delay="0"/>
                                  </p:stCondLst>
                                  <p:childTnLst>
                                    <p:set>
                                      <p:cBhvr>
                                        <p:cTn id="84" dur="1" fill="hold">
                                          <p:stCondLst>
                                            <p:cond delay="0"/>
                                          </p:stCondLst>
                                        </p:cTn>
                                        <p:tgtEl>
                                          <p:spTgt spid="2"/>
                                        </p:tgtEl>
                                        <p:attrNameLst>
                                          <p:attrName>style.visibility</p:attrName>
                                        </p:attrNameLst>
                                      </p:cBhvr>
                                      <p:to>
                                        <p:strVal val="visible"/>
                                      </p:to>
                                    </p:set>
                                    <p:animEffect transition="in" filter="box(out)">
                                      <p:cBhvr>
                                        <p:cTn id="8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p:bldP spid="97284" grpId="1" animBg="1"/>
      <p:bldP spid="97285" grpId="2"/>
      <p:bldP spid="97286" grpId="3" animBg="1"/>
      <p:bldP spid="97287" grpId="4"/>
      <p:bldP spid="97288" grpId="5"/>
      <p:bldP spid="97289" grpId="6"/>
      <p:bldP spid="97290" grpId="7"/>
      <p:bldP spid="97291" grpId="8" animBg="1"/>
      <p:bldP spid="97292" grpId="9"/>
      <p:bldP spid="97293" grpId="10"/>
      <p:bldP spid="97294" grpId="11" animBg="1"/>
      <p:bldP spid="97295" grpId="12"/>
      <p:bldP spid="97296" grpId="13"/>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13" name="直接连接符 60"/>
          <p:cNvCxnSpPr/>
          <p:nvPr>
            <p:custDataLst>
              <p:tags r:id="rId1"/>
            </p:custDataLst>
          </p:nvPr>
        </p:nvCxnSpPr>
        <p:spPr>
          <a:xfrm>
            <a:off x="3611563" y="1041400"/>
            <a:ext cx="1587" cy="173038"/>
          </a:xfrm>
          <a:prstGeom prst="line">
            <a:avLst/>
          </a:prstGeom>
          <a:ln w="12700" cap="rnd" cmpd="sng">
            <a:solidFill>
              <a:srgbClr val="000000">
                <a:alpha val="49019"/>
              </a:srgbClr>
            </a:solidFill>
            <a:prstDash val="solid"/>
            <a:round/>
            <a:headEnd type="none" w="med" len="med"/>
            <a:tailEnd type="none" w="med" len="med"/>
          </a:ln>
        </p:spPr>
      </p:cxnSp>
      <p:grpSp>
        <p:nvGrpSpPr>
          <p:cNvPr id="2314" name="组合 68"/>
          <p:cNvGrpSpPr/>
          <p:nvPr>
            <p:custDataLst>
              <p:tags r:id="rId2"/>
            </p:custDataLst>
          </p:nvPr>
        </p:nvGrpSpPr>
        <p:grpSpPr>
          <a:xfrm>
            <a:off x="498475" y="916305"/>
            <a:ext cx="10868660" cy="2682240"/>
            <a:chOff x="6488477" y="1640859"/>
            <a:chExt cx="5983171" cy="2220188"/>
          </a:xfrm>
        </p:grpSpPr>
        <p:sp>
          <p:nvSpPr>
            <p:cNvPr id="2315" name="矩形 69"/>
            <p:cNvSpPr/>
            <p:nvPr>
              <p:custDataLst>
                <p:tags r:id="rId3"/>
              </p:custDataLst>
            </p:nvPr>
          </p:nvSpPr>
          <p:spPr>
            <a:xfrm>
              <a:off x="6488477" y="1640859"/>
              <a:ext cx="2277422" cy="413132"/>
            </a:xfrm>
            <a:prstGeom prst="rect">
              <a:avLst/>
            </a:prstGeom>
            <a:noFill/>
            <a:ln w="9525">
              <a:noFill/>
            </a:ln>
          </p:spPr>
          <p:txBody>
            <a:bodyPr anchor="t"/>
            <a:lstStyle/>
            <a:p>
              <a:pPr eaLnBrk="0" hangingPunct="0"/>
              <a:r>
                <a:rPr lang="en-US" altLang="zh-CN" sz="2400" b="1">
                  <a:solidFill>
                    <a:srgbClr val="7030A0"/>
                  </a:solidFill>
                  <a:latin typeface="+mn-ea"/>
                  <a:cs typeface="+mn-ea"/>
                </a:rPr>
                <a:t>1.</a:t>
              </a:r>
              <a:r>
                <a:rPr lang="zh-CN" altLang="en-US" sz="2400" b="1">
                  <a:solidFill>
                    <a:srgbClr val="7030A0"/>
                  </a:solidFill>
                  <a:latin typeface="+mn-ea"/>
                  <a:cs typeface="+mn-ea"/>
                </a:rPr>
                <a:t>还原糖检测注意事项</a:t>
              </a:r>
              <a:endParaRPr lang="zh-CN" altLang="en-US" sz="2400" b="1">
                <a:solidFill>
                  <a:srgbClr val="7030A0"/>
                </a:solidFill>
                <a:latin typeface="+mn-ea"/>
                <a:cs typeface="+mn-ea"/>
              </a:endParaRPr>
            </a:p>
          </p:txBody>
        </p:sp>
        <p:sp>
          <p:nvSpPr>
            <p:cNvPr id="2316" name="矩形 70"/>
            <p:cNvSpPr/>
            <p:nvPr>
              <p:custDataLst>
                <p:tags r:id="rId4"/>
              </p:custDataLst>
            </p:nvPr>
          </p:nvSpPr>
          <p:spPr>
            <a:xfrm>
              <a:off x="6593906" y="1976457"/>
              <a:ext cx="5877742" cy="1884590"/>
            </a:xfrm>
            <a:prstGeom prst="rect">
              <a:avLst/>
            </a:prstGeom>
            <a:noFill/>
            <a:ln w="9525">
              <a:noFill/>
            </a:ln>
          </p:spPr>
          <p:txBody>
            <a:bodyPr anchor="t"/>
            <a:lstStyle/>
            <a:p>
              <a:pPr defTabSz="713105" eaLnBrk="0" hangingPunct="0">
                <a:lnSpc>
                  <a:spcPct val="130000"/>
                </a:lnSpc>
              </a:pPr>
              <a:r>
                <a:rPr lang="zh-CN" altLang="en-US" sz="2400" b="1">
                  <a:solidFill>
                    <a:srgbClr val="000000"/>
                  </a:solidFill>
                  <a:latin typeface="+mn-ea"/>
                </a:rPr>
                <a:t>①为什么不能用马铃薯、甜菜和甘蔗做材料？</a:t>
              </a:r>
              <a:endParaRPr lang="zh-CN" altLang="en-US" sz="2400" b="1">
                <a:latin typeface="+mn-ea"/>
              </a:endParaRPr>
            </a:p>
            <a:p>
              <a:pPr defTabSz="713105" eaLnBrk="0" hangingPunct="0">
                <a:lnSpc>
                  <a:spcPct val="130000"/>
                </a:lnSpc>
              </a:pPr>
              <a:endParaRPr lang="zh-CN" altLang="en-US" sz="2400" b="1">
                <a:solidFill>
                  <a:srgbClr val="000000"/>
                </a:solidFill>
                <a:latin typeface="+mn-ea"/>
              </a:endParaRPr>
            </a:p>
            <a:p>
              <a:pPr defTabSz="713105" eaLnBrk="0" hangingPunct="0">
                <a:lnSpc>
                  <a:spcPct val="130000"/>
                </a:lnSpc>
              </a:pPr>
              <a:r>
                <a:rPr lang="zh-CN" altLang="en-US" sz="2400" b="1">
                  <a:solidFill>
                    <a:srgbClr val="000000"/>
                  </a:solidFill>
                  <a:latin typeface="+mn-ea"/>
                </a:rPr>
                <a:t>②为什么材料也不能用西瓜和血液等？</a:t>
              </a:r>
              <a:endParaRPr lang="zh-CN" altLang="en-US" sz="2400" b="1">
                <a:solidFill>
                  <a:srgbClr val="000000"/>
                </a:solidFill>
                <a:latin typeface="+mn-ea"/>
              </a:endParaRPr>
            </a:p>
            <a:p>
              <a:pPr defTabSz="713105" eaLnBrk="0" hangingPunct="0">
                <a:lnSpc>
                  <a:spcPct val="130000"/>
                </a:lnSpc>
              </a:pPr>
              <a:endParaRPr lang="zh-CN" altLang="en-US" sz="2400" b="1">
                <a:solidFill>
                  <a:srgbClr val="C00000"/>
                </a:solidFill>
                <a:latin typeface="+mn-ea"/>
              </a:endParaRPr>
            </a:p>
            <a:p>
              <a:pPr defTabSz="713105" eaLnBrk="0" hangingPunct="0">
                <a:lnSpc>
                  <a:spcPct val="130000"/>
                </a:lnSpc>
              </a:pPr>
              <a:r>
                <a:rPr lang="zh-CN" altLang="en-US" sz="2400" b="1">
                  <a:solidFill>
                    <a:srgbClr val="000000"/>
                  </a:solidFill>
                  <a:latin typeface="+mn-ea"/>
                </a:rPr>
                <a:t>③斐林试剂使用时有什么注意事项？</a:t>
              </a:r>
              <a:endParaRPr lang="zh-CN" altLang="en-US" sz="2400" b="1">
                <a:solidFill>
                  <a:srgbClr val="000000"/>
                </a:solidFill>
                <a:latin typeface="+mn-ea"/>
              </a:endParaRPr>
            </a:p>
          </p:txBody>
        </p:sp>
      </p:grpSp>
      <p:grpSp>
        <p:nvGrpSpPr>
          <p:cNvPr id="2317" name="组合 72"/>
          <p:cNvGrpSpPr/>
          <p:nvPr>
            <p:custDataLst>
              <p:tags r:id="rId5"/>
            </p:custDataLst>
          </p:nvPr>
        </p:nvGrpSpPr>
        <p:grpSpPr>
          <a:xfrm>
            <a:off x="506730" y="3704590"/>
            <a:ext cx="8352155" cy="1571625"/>
            <a:chOff x="6211037" y="1651033"/>
            <a:chExt cx="5120512" cy="735761"/>
          </a:xfrm>
        </p:grpSpPr>
        <p:sp>
          <p:nvSpPr>
            <p:cNvPr id="2318" name="矩形 73"/>
            <p:cNvSpPr/>
            <p:nvPr>
              <p:custDataLst>
                <p:tags r:id="rId6"/>
              </p:custDataLst>
            </p:nvPr>
          </p:nvSpPr>
          <p:spPr>
            <a:xfrm>
              <a:off x="6228408" y="1651033"/>
              <a:ext cx="2298060" cy="228903"/>
            </a:xfrm>
            <a:prstGeom prst="rect">
              <a:avLst/>
            </a:prstGeom>
            <a:noFill/>
            <a:ln w="9525">
              <a:noFill/>
            </a:ln>
          </p:spPr>
          <p:txBody>
            <a:bodyPr anchor="t">
              <a:scene3d>
                <a:camera prst="orthographicFront"/>
                <a:lightRig rig="threePt" dir="t"/>
              </a:scene3d>
            </a:bodyPr>
            <a:lstStyle/>
            <a:p>
              <a:pPr eaLnBrk="0" hangingPunct="0">
                <a:lnSpc>
                  <a:spcPct val="100000"/>
                </a:lnSpc>
              </a:pPr>
              <a:r>
                <a:rPr lang="en-US" altLang="zh-CN" sz="2400" b="1">
                  <a:solidFill>
                    <a:srgbClr val="7030A0"/>
                  </a:solidFill>
                  <a:effectLst>
                    <a:outerShdw blurRad="38100" dist="19050" dir="2700000" algn="tl" rotWithShape="0">
                      <a:schemeClr val="dk1">
                        <a:alpha val="40000"/>
                      </a:schemeClr>
                    </a:outerShdw>
                  </a:effectLst>
                  <a:latin typeface="+mn-ea"/>
                  <a:cs typeface="+mn-ea"/>
                </a:rPr>
                <a:t>2.</a:t>
              </a:r>
              <a:r>
                <a:rPr lang="zh-CN" altLang="en-US" sz="2400" b="1">
                  <a:solidFill>
                    <a:srgbClr val="7030A0"/>
                  </a:solidFill>
                  <a:effectLst>
                    <a:outerShdw blurRad="38100" dist="19050" dir="2700000" algn="tl" rotWithShape="0">
                      <a:schemeClr val="dk1">
                        <a:alpha val="40000"/>
                      </a:schemeClr>
                    </a:outerShdw>
                  </a:effectLst>
                  <a:latin typeface="+mn-ea"/>
                  <a:cs typeface="+mn-ea"/>
                </a:rPr>
                <a:t>脂肪检测注意事项</a:t>
              </a:r>
              <a:endParaRPr lang="zh-CN" altLang="en-US" sz="2400" b="1">
                <a:solidFill>
                  <a:srgbClr val="7030A0"/>
                </a:solidFill>
                <a:effectLst>
                  <a:outerShdw blurRad="38100" dist="19050" dir="2700000" algn="tl" rotWithShape="0">
                    <a:schemeClr val="dk1">
                      <a:alpha val="40000"/>
                    </a:schemeClr>
                  </a:outerShdw>
                </a:effectLst>
                <a:latin typeface="+mn-ea"/>
                <a:cs typeface="+mn-ea"/>
              </a:endParaRPr>
            </a:p>
          </p:txBody>
        </p:sp>
        <p:sp>
          <p:nvSpPr>
            <p:cNvPr id="2319" name="矩形 74"/>
            <p:cNvSpPr/>
            <p:nvPr>
              <p:custDataLst>
                <p:tags r:id="rId7"/>
              </p:custDataLst>
            </p:nvPr>
          </p:nvSpPr>
          <p:spPr>
            <a:xfrm>
              <a:off x="6211037" y="1809482"/>
              <a:ext cx="5120512" cy="577312"/>
            </a:xfrm>
            <a:prstGeom prst="rect">
              <a:avLst/>
            </a:prstGeom>
            <a:noFill/>
            <a:ln w="9525">
              <a:noFill/>
            </a:ln>
          </p:spPr>
          <p:txBody>
            <a:bodyPr anchor="t"/>
            <a:lstStyle/>
            <a:p>
              <a:pPr defTabSz="713105" eaLnBrk="0" hangingPunct="0">
                <a:lnSpc>
                  <a:spcPct val="170000"/>
                </a:lnSpc>
              </a:pPr>
              <a:r>
                <a:rPr lang="zh-CN" altLang="en-US" sz="2400" b="1">
                  <a:solidFill>
                    <a:srgbClr val="000000"/>
                  </a:solidFill>
                  <a:latin typeface="+mn-ea"/>
                  <a:cs typeface="+mn-ea"/>
                </a:rPr>
                <a:t>①实验过程中</a:t>
              </a:r>
              <a:r>
                <a:rPr lang="en-US" altLang="zh-CN" sz="2400" b="1">
                  <a:solidFill>
                    <a:srgbClr val="000000"/>
                  </a:solidFill>
                  <a:latin typeface="+mn-ea"/>
                  <a:cs typeface="+mn-ea"/>
                </a:rPr>
                <a:t>50%</a:t>
              </a:r>
              <a:r>
                <a:rPr lang="zh-CN" altLang="en-US" sz="2400" b="1">
                  <a:solidFill>
                    <a:srgbClr val="000000"/>
                  </a:solidFill>
                  <a:latin typeface="+mn-ea"/>
                  <a:cs typeface="+mn-ea"/>
                </a:rPr>
                <a:t>酒精的作用是？</a:t>
              </a:r>
              <a:endParaRPr lang="zh-CN" altLang="en-US" sz="2400" b="1">
                <a:solidFill>
                  <a:srgbClr val="000000"/>
                </a:solidFill>
                <a:latin typeface="+mn-ea"/>
                <a:cs typeface="+mn-ea"/>
              </a:endParaRPr>
            </a:p>
            <a:p>
              <a:pPr defTabSz="713105" eaLnBrk="0" hangingPunct="0">
                <a:lnSpc>
                  <a:spcPct val="170000"/>
                </a:lnSpc>
              </a:pPr>
              <a:r>
                <a:rPr lang="zh-CN" altLang="en-US" sz="2400" b="1">
                  <a:solidFill>
                    <a:srgbClr val="000000"/>
                  </a:solidFill>
                  <a:latin typeface="+mn-ea"/>
                  <a:cs typeface="+mn-ea"/>
                </a:rPr>
                <a:t>③该实验要加热吗？跟其他两个相比要额外用到哪种仪器？</a:t>
              </a:r>
              <a:endParaRPr lang="zh-CN" altLang="en-US" sz="2400" b="1">
                <a:solidFill>
                  <a:srgbClr val="000000"/>
                </a:solidFill>
                <a:latin typeface="+mn-ea"/>
                <a:cs typeface="+mn-ea"/>
              </a:endParaRPr>
            </a:p>
          </p:txBody>
        </p:sp>
      </p:grpSp>
      <p:sp>
        <p:nvSpPr>
          <p:cNvPr id="2321" name="文本框 3"/>
          <p:cNvSpPr/>
          <p:nvPr>
            <p:custDataLst>
              <p:tags r:id="rId8"/>
            </p:custDataLst>
          </p:nvPr>
        </p:nvSpPr>
        <p:spPr>
          <a:xfrm>
            <a:off x="873125" y="1767840"/>
            <a:ext cx="10300335" cy="537210"/>
          </a:xfrm>
          <a:prstGeom prst="rect">
            <a:avLst/>
          </a:prstGeom>
          <a:noFill/>
          <a:ln w="9525">
            <a:noFill/>
          </a:ln>
        </p:spPr>
        <p:txBody>
          <a:bodyPr wrap="square" anchor="t"/>
          <a:lstStyle/>
          <a:p>
            <a:pPr defTabSz="914400">
              <a:lnSpc>
                <a:spcPct val="135000"/>
              </a:lnSpc>
              <a:buClr>
                <a:schemeClr val="accent1"/>
              </a:buClr>
              <a:buSzTx/>
              <a:tabLst>
                <a:tab pos="5292725" algn="l"/>
                <a:tab pos="9688830" algn="l"/>
              </a:tabLst>
            </a:pPr>
            <a:r>
              <a:rPr lang="zh-CN" altLang="en-US" sz="2000" b="1">
                <a:solidFill>
                  <a:srgbClr val="FF0000"/>
                </a:solidFill>
                <a:latin typeface="+mn-ea"/>
                <a:cs typeface="楷体" panose="02010609060101010101" pitchFamily="34" charset="-122"/>
              </a:rPr>
              <a:t>因为甜菜和甘蔗所含的蔗糖是一种非还原糖；马铃薯因淀粉较多，也不宜作实验材料。</a:t>
            </a:r>
            <a:endParaRPr lang="zh-CN" altLang="en-US" sz="2000" b="1">
              <a:solidFill>
                <a:srgbClr val="FF0000"/>
              </a:solidFill>
              <a:latin typeface="+mn-ea"/>
              <a:cs typeface="楷体" panose="02010609060101010101" pitchFamily="34" charset="-122"/>
            </a:endParaRPr>
          </a:p>
        </p:txBody>
      </p:sp>
      <p:sp>
        <p:nvSpPr>
          <p:cNvPr id="2322" name="文本框 4"/>
          <p:cNvSpPr/>
          <p:nvPr>
            <p:custDataLst>
              <p:tags r:id="rId9"/>
            </p:custDataLst>
          </p:nvPr>
        </p:nvSpPr>
        <p:spPr>
          <a:xfrm>
            <a:off x="963930" y="2604135"/>
            <a:ext cx="8722360" cy="492125"/>
          </a:xfrm>
          <a:prstGeom prst="rect">
            <a:avLst/>
          </a:prstGeom>
          <a:noFill/>
          <a:ln w="9525">
            <a:noFill/>
          </a:ln>
        </p:spPr>
        <p:txBody>
          <a:bodyPr wrap="none" anchor="t">
            <a:scene3d>
              <a:camera prst="orthographicFront"/>
              <a:lightRig rig="soft" dir="t">
                <a:rot lat="0" lon="0" rev="15600000"/>
              </a:lightRig>
            </a:scene3d>
            <a:sp3d extrusionH="57150" prstMaterial="softEdge">
              <a:bevelT w="25400" h="38100"/>
            </a:sp3d>
          </a:bodyPr>
          <a:lstStyle/>
          <a:p>
            <a:pPr defTabSz="713105" eaLnBrk="0" hangingPunct="0">
              <a:lnSpc>
                <a:spcPct val="130000"/>
              </a:lnSpc>
            </a:pPr>
            <a:r>
              <a:rPr lang="zh-CN" altLang="en-US" sz="2400" b="1">
                <a:solidFill>
                  <a:srgbClr val="FF0000"/>
                </a:solidFill>
                <a:effectLst/>
                <a:latin typeface="+mn-ea"/>
              </a:rPr>
              <a:t>要选颜色较浅或近于白色的生物组织，尽量避免产生颜色干扰。</a:t>
            </a:r>
            <a:endParaRPr lang="zh-CN" altLang="en-US" sz="2400" b="1">
              <a:solidFill>
                <a:srgbClr val="FF0000"/>
              </a:solidFill>
              <a:effectLst/>
              <a:latin typeface="+mn-ea"/>
            </a:endParaRPr>
          </a:p>
        </p:txBody>
      </p:sp>
      <p:sp>
        <p:nvSpPr>
          <p:cNvPr id="2323" name="文本框 5"/>
          <p:cNvSpPr/>
          <p:nvPr>
            <p:custDataLst>
              <p:tags r:id="rId10"/>
            </p:custDataLst>
          </p:nvPr>
        </p:nvSpPr>
        <p:spPr>
          <a:xfrm>
            <a:off x="5670233" y="3413760"/>
            <a:ext cx="2976562" cy="398463"/>
          </a:xfrm>
          <a:prstGeom prst="rect">
            <a:avLst/>
          </a:prstGeom>
          <a:noFill/>
          <a:ln w="9525">
            <a:noFill/>
          </a:ln>
        </p:spPr>
        <p:txBody>
          <a:bodyPr wrap="none" anchor="t"/>
          <a:lstStyle/>
          <a:p>
            <a:r>
              <a:rPr lang="zh-CN" altLang="en-US" sz="2000" b="1">
                <a:solidFill>
                  <a:srgbClr val="FF0000"/>
                </a:solidFill>
                <a:latin typeface="+mn-ea"/>
              </a:rPr>
              <a:t>要现配现用，等量混匀．</a:t>
            </a:r>
            <a:endParaRPr lang="zh-CN" altLang="en-US" sz="2000" b="1">
              <a:solidFill>
                <a:srgbClr val="FF0000"/>
              </a:solidFill>
              <a:latin typeface="+mn-ea"/>
            </a:endParaRPr>
          </a:p>
        </p:txBody>
      </p:sp>
      <p:sp>
        <p:nvSpPr>
          <p:cNvPr id="2324" name="文本框 6"/>
          <p:cNvSpPr/>
          <p:nvPr>
            <p:custDataLst>
              <p:tags r:id="rId11"/>
            </p:custDataLst>
          </p:nvPr>
        </p:nvSpPr>
        <p:spPr>
          <a:xfrm>
            <a:off x="5105083" y="4285615"/>
            <a:ext cx="1406525" cy="460375"/>
          </a:xfrm>
          <a:prstGeom prst="rect">
            <a:avLst/>
          </a:prstGeom>
          <a:noFill/>
          <a:ln w="9525">
            <a:noFill/>
          </a:ln>
        </p:spPr>
        <p:txBody>
          <a:bodyPr wrap="none" anchor="t"/>
          <a:lstStyle/>
          <a:p>
            <a:r>
              <a:rPr lang="zh-CN" altLang="en-US" sz="2400" b="1">
                <a:solidFill>
                  <a:srgbClr val="FF0000"/>
                </a:solidFill>
                <a:latin typeface="+mn-ea"/>
                <a:sym typeface="Arial" panose="020B0604020202020204" pitchFamily="34" charset="0"/>
              </a:rPr>
              <a:t>洗去浮色</a:t>
            </a:r>
            <a:endParaRPr lang="zh-CN" altLang="en-US" sz="2400" b="1">
              <a:solidFill>
                <a:srgbClr val="FF0000"/>
              </a:solidFill>
              <a:latin typeface="+mn-ea"/>
              <a:sym typeface="Arial" panose="020B0604020202020204" pitchFamily="34" charset="0"/>
            </a:endParaRPr>
          </a:p>
        </p:txBody>
      </p:sp>
      <p:sp>
        <p:nvSpPr>
          <p:cNvPr id="2325" name="文本框 7"/>
          <p:cNvSpPr/>
          <p:nvPr>
            <p:custDataLst>
              <p:tags r:id="rId12"/>
            </p:custDataLst>
          </p:nvPr>
        </p:nvSpPr>
        <p:spPr>
          <a:xfrm>
            <a:off x="8095615" y="6335395"/>
            <a:ext cx="2320925" cy="522288"/>
          </a:xfrm>
          <a:prstGeom prst="rect">
            <a:avLst/>
          </a:prstGeom>
          <a:noFill/>
          <a:ln w="9525">
            <a:noFill/>
          </a:ln>
        </p:spPr>
        <p:txBody>
          <a:bodyPr wrap="none" anchor="t">
            <a:scene3d>
              <a:camera prst="orthographicFront"/>
              <a:lightRig rig="threePt" dir="t"/>
            </a:scene3d>
          </a:bodyPr>
          <a:lstStyle/>
          <a:p>
            <a:r>
              <a:rPr lang="zh-CN" altLang="zh-CN" sz="2400" b="1">
                <a:solidFill>
                  <a:srgbClr val="FF0000"/>
                </a:solidFill>
                <a:effectLst>
                  <a:outerShdw blurRad="38100" dist="25400" dir="5400000" algn="ctr" rotWithShape="0">
                    <a:srgbClr val="6E747A">
                      <a:alpha val="43000"/>
                    </a:srgbClr>
                  </a:outerShdw>
                </a:effectLst>
                <a:latin typeface="+mn-ea"/>
              </a:rPr>
              <a:t>起对照作用</a:t>
            </a:r>
            <a:endParaRPr lang="zh-CN" altLang="zh-CN" sz="2400" b="1">
              <a:solidFill>
                <a:srgbClr val="FF0000"/>
              </a:solidFill>
              <a:effectLst>
                <a:outerShdw blurRad="38100" dist="25400" dir="5400000" algn="ctr" rotWithShape="0">
                  <a:srgbClr val="6E747A">
                    <a:alpha val="43000"/>
                  </a:srgbClr>
                </a:outerShdw>
              </a:effectLst>
              <a:latin typeface="+mn-ea"/>
            </a:endParaRPr>
          </a:p>
        </p:txBody>
      </p:sp>
      <p:sp>
        <p:nvSpPr>
          <p:cNvPr id="2328" name="矩形 70"/>
          <p:cNvSpPr/>
          <p:nvPr>
            <p:custDataLst>
              <p:tags r:id="rId13"/>
            </p:custDataLst>
          </p:nvPr>
        </p:nvSpPr>
        <p:spPr>
          <a:xfrm>
            <a:off x="506730" y="5720715"/>
            <a:ext cx="10413365" cy="914400"/>
          </a:xfrm>
          <a:prstGeom prst="rect">
            <a:avLst/>
          </a:prstGeom>
          <a:noFill/>
          <a:ln w="9525">
            <a:noFill/>
          </a:ln>
        </p:spPr>
        <p:txBody>
          <a:bodyPr anchor="t"/>
          <a:lstStyle/>
          <a:p>
            <a:pPr defTabSz="713105" eaLnBrk="0" hangingPunct="0">
              <a:lnSpc>
                <a:spcPct val="130000"/>
              </a:lnSpc>
            </a:pPr>
            <a:r>
              <a:rPr lang="zh-CN" altLang="en-US" sz="2400" b="1">
                <a:solidFill>
                  <a:srgbClr val="000000"/>
                </a:solidFill>
                <a:latin typeface="+mn-ea"/>
                <a:cs typeface="+mn-ea"/>
              </a:rPr>
              <a:t>①双缩脲试剂和斐林试剂的异同有什么？     ②</a:t>
            </a:r>
            <a:r>
              <a:rPr lang="en-US" altLang="zh-CN" sz="2400" b="1">
                <a:solidFill>
                  <a:srgbClr val="000000"/>
                </a:solidFill>
                <a:latin typeface="+mn-ea"/>
                <a:cs typeface="+mn-ea"/>
              </a:rPr>
              <a:t>A</a:t>
            </a:r>
            <a:r>
              <a:rPr lang="zh-CN" altLang="en-US" sz="2400" b="1">
                <a:solidFill>
                  <a:srgbClr val="000000"/>
                </a:solidFill>
                <a:latin typeface="+mn-ea"/>
                <a:cs typeface="+mn-ea"/>
              </a:rPr>
              <a:t>液和</a:t>
            </a:r>
            <a:r>
              <a:rPr lang="en-US" altLang="zh-CN" sz="2400" b="1">
                <a:solidFill>
                  <a:srgbClr val="000000"/>
                </a:solidFill>
                <a:latin typeface="+mn-ea"/>
                <a:cs typeface="+mn-ea"/>
              </a:rPr>
              <a:t>B</a:t>
            </a:r>
            <a:r>
              <a:rPr lang="zh-CN" altLang="en-US" sz="2400" b="1">
                <a:solidFill>
                  <a:srgbClr val="000000"/>
                </a:solidFill>
                <a:latin typeface="+mn-ea"/>
                <a:cs typeface="+mn-ea"/>
              </a:rPr>
              <a:t>液用量的问题？</a:t>
            </a:r>
            <a:endParaRPr lang="zh-CN" altLang="en-US" sz="2400" b="1">
              <a:solidFill>
                <a:srgbClr val="000000"/>
              </a:solidFill>
              <a:latin typeface="+mn-ea"/>
              <a:cs typeface="+mn-ea"/>
            </a:endParaRPr>
          </a:p>
          <a:p>
            <a:pPr defTabSz="713105" eaLnBrk="0" hangingPunct="0">
              <a:lnSpc>
                <a:spcPct val="130000"/>
              </a:lnSpc>
            </a:pPr>
            <a:r>
              <a:rPr lang="zh-CN" altLang="en-US" sz="2400" b="1">
                <a:solidFill>
                  <a:srgbClr val="000000"/>
                </a:solidFill>
                <a:latin typeface="+mn-ea"/>
                <a:cs typeface="+mn-ea"/>
              </a:rPr>
              <a:t>③本实验在鉴定之前，可以留出一部分样液，作用为？</a:t>
            </a:r>
            <a:endParaRPr lang="zh-CN" altLang="en-US" sz="2400" b="1">
              <a:solidFill>
                <a:srgbClr val="000000"/>
              </a:solidFill>
              <a:latin typeface="+mn-ea"/>
              <a:cs typeface="+mn-ea"/>
            </a:endParaRPr>
          </a:p>
        </p:txBody>
      </p:sp>
      <p:sp>
        <p:nvSpPr>
          <p:cNvPr id="2329" name="矩形 69"/>
          <p:cNvSpPr/>
          <p:nvPr>
            <p:custDataLst>
              <p:tags r:id="rId14"/>
            </p:custDataLst>
          </p:nvPr>
        </p:nvSpPr>
        <p:spPr>
          <a:xfrm>
            <a:off x="443230" y="5277485"/>
            <a:ext cx="3265170" cy="443230"/>
          </a:xfrm>
          <a:prstGeom prst="rect">
            <a:avLst/>
          </a:prstGeom>
          <a:noFill/>
          <a:ln w="9525">
            <a:noFill/>
          </a:ln>
        </p:spPr>
        <p:txBody>
          <a:bodyPr anchor="t"/>
          <a:lstStyle/>
          <a:p>
            <a:pPr eaLnBrk="0" hangingPunct="0"/>
            <a:r>
              <a:rPr lang="en-US" altLang="zh-CN" sz="2400" b="1">
                <a:solidFill>
                  <a:srgbClr val="7030A0"/>
                </a:solidFill>
                <a:latin typeface="+mn-ea"/>
                <a:cs typeface="+mn-ea"/>
              </a:rPr>
              <a:t>3.</a:t>
            </a:r>
            <a:r>
              <a:rPr lang="zh-CN" altLang="en-US" sz="2400" b="1">
                <a:solidFill>
                  <a:srgbClr val="7030A0"/>
                </a:solidFill>
                <a:latin typeface="+mn-ea"/>
                <a:cs typeface="+mn-ea"/>
              </a:rPr>
              <a:t>蛋白质检测注意事项</a:t>
            </a:r>
            <a:endParaRPr lang="zh-CN" altLang="en-US" sz="2400" b="1">
              <a:solidFill>
                <a:srgbClr val="7030A0"/>
              </a:solidFill>
              <a:latin typeface="+mn-ea"/>
              <a:cs typeface="+mn-ea"/>
            </a:endParaRPr>
          </a:p>
        </p:txBody>
      </p:sp>
      <p:sp>
        <p:nvSpPr>
          <p:cNvPr id="2" name="文本框 7"/>
          <p:cNvSpPr/>
          <p:nvPr>
            <p:custDataLst>
              <p:tags r:id="rId15"/>
            </p:custDataLst>
          </p:nvPr>
        </p:nvSpPr>
        <p:spPr>
          <a:xfrm>
            <a:off x="8595360" y="4968875"/>
            <a:ext cx="2320925" cy="522288"/>
          </a:xfrm>
          <a:prstGeom prst="rect">
            <a:avLst/>
          </a:prstGeom>
          <a:noFill/>
          <a:ln w="9525">
            <a:noFill/>
          </a:ln>
        </p:spPr>
        <p:txBody>
          <a:bodyPr wrap="none" anchor="t">
            <a:scene3d>
              <a:camera prst="orthographicFront"/>
              <a:lightRig rig="threePt" dir="t"/>
            </a:scene3d>
          </a:bodyPr>
          <a:lstStyle/>
          <a:p>
            <a:r>
              <a:rPr lang="zh-CN" altLang="en-US" sz="2400" b="1">
                <a:solidFill>
                  <a:srgbClr val="FF0000"/>
                </a:solidFill>
                <a:effectLst>
                  <a:outerShdw blurRad="38100" dist="25400" dir="5400000" algn="ctr" rotWithShape="0">
                    <a:srgbClr val="6E747A">
                      <a:alpha val="43000"/>
                    </a:srgbClr>
                  </a:outerShdw>
                </a:effectLst>
                <a:latin typeface="+mn-ea"/>
              </a:rPr>
              <a:t>不用，显微镜</a:t>
            </a:r>
            <a:endParaRPr lang="zh-CN" altLang="en-US" sz="2400" b="1">
              <a:solidFill>
                <a:srgbClr val="FF0000"/>
              </a:solidFill>
              <a:effectLst>
                <a:outerShdw blurRad="38100" dist="25400" dir="5400000" algn="ctr" rotWithShape="0">
                  <a:srgbClr val="6E747A">
                    <a:alpha val="43000"/>
                  </a:srgbClr>
                </a:outerShdw>
              </a:effectLst>
              <a:latin typeface="+mn-ea"/>
            </a:endParaRPr>
          </a:p>
        </p:txBody>
      </p:sp>
      <p:grpSp>
        <p:nvGrpSpPr>
          <p:cNvPr id="5" name="组合 4"/>
          <p:cNvGrpSpPr/>
          <p:nvPr>
            <p:custDataLst>
              <p:tags r:id="rId16"/>
            </p:custDataLst>
          </p:nvPr>
        </p:nvGrpSpPr>
        <p:grpSpPr>
          <a:xfrm>
            <a:off x="149225" y="198755"/>
            <a:ext cx="7556500" cy="608330"/>
            <a:chOff x="235" y="62"/>
            <a:chExt cx="11900" cy="958"/>
          </a:xfrm>
        </p:grpSpPr>
        <p:grpSp>
          <p:nvGrpSpPr>
            <p:cNvPr id="11" name="组合 10"/>
            <p:cNvGrpSpPr/>
            <p:nvPr>
              <p:custDataLst>
                <p:tags r:id="rId17"/>
              </p:custDataLst>
            </p:nvPr>
          </p:nvGrpSpPr>
          <p:grpSpPr>
            <a:xfrm>
              <a:off x="235" y="62"/>
              <a:ext cx="11900" cy="958"/>
              <a:chOff x="587375" y="935320"/>
              <a:chExt cx="7556500" cy="608437"/>
            </a:xfrm>
          </p:grpSpPr>
          <p:sp>
            <p:nvSpPr>
              <p:cNvPr id="215" name="任意多边形: 形状 17"/>
              <p:cNvSpPr/>
              <p:nvPr>
                <p:custDataLst>
                  <p:tags r:id="rId18"/>
                </p:custDataLst>
              </p:nvPr>
            </p:nvSpPr>
            <p:spPr>
              <a:xfrm rot="5400000">
                <a:off x="4599278" y="-2060570"/>
                <a:ext cx="442014" cy="664718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9"/>
                </p:custDataLst>
              </p:nvPr>
            </p:nvSpPr>
            <p:spPr>
              <a:xfrm>
                <a:off x="2369185" y="935320"/>
                <a:ext cx="5774055" cy="570934"/>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检测生物组织中的糖类、脂肪和蛋白质</a:t>
                </a:r>
                <a:r>
                  <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  </a:t>
                </a:r>
                <a:endPar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20"/>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1"/>
                </p:custDataLst>
              </p:nvPr>
            </p:nvSpPr>
            <p:spPr>
              <a:xfrm>
                <a:off x="1658199" y="972823"/>
                <a:ext cx="1179830" cy="570934"/>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考点三</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6" name="图片 5" descr="32303137373532353b32303137393931383bc9faceefcfd4cea2beb5cfb8b0fb"/>
            <p:cNvPicPr>
              <a:picLocks noChangeAspect="1"/>
            </p:cNvPicPr>
            <p:nvPr>
              <p:custDataLst>
                <p:tags r:id="rId22"/>
              </p:custDataLst>
            </p:nvPr>
          </p:nvPicPr>
          <p:blipFill>
            <a:blip r:embed="rId23">
              <a:extLst>
                <a:ext uri="{96DAC541-7B7A-43D3-8B79-37D633B846F1}">
                  <asvg:svgBlip xmlns:asvg="http://schemas.microsoft.com/office/drawing/2016/SVG/main" r:embed="rId24"/>
                </a:ext>
              </a:extLst>
            </a:blip>
            <a:stretch>
              <a:fillRect/>
            </a:stretch>
          </p:blipFill>
          <p:spPr>
            <a:xfrm>
              <a:off x="1122" y="121"/>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21"/>
                                        </p:tgtEl>
                                        <p:attrNameLst>
                                          <p:attrName>style.visibility</p:attrName>
                                        </p:attrNameLst>
                                      </p:cBhvr>
                                      <p:to>
                                        <p:strVal val="visible"/>
                                      </p:to>
                                    </p:set>
                                    <p:anim calcmode="lin" valueType="num">
                                      <p:cBhvr additive="base">
                                        <p:cTn id="7" dur="500" fill="hold"/>
                                        <p:tgtEl>
                                          <p:spTgt spid="2321"/>
                                        </p:tgtEl>
                                        <p:attrNameLst>
                                          <p:attrName>ppt_x</p:attrName>
                                        </p:attrNameLst>
                                      </p:cBhvr>
                                      <p:tavLst>
                                        <p:tav tm="0">
                                          <p:val>
                                            <p:strVal val="#ppt_x"/>
                                          </p:val>
                                        </p:tav>
                                        <p:tav tm="100000">
                                          <p:val>
                                            <p:strVal val="#ppt_x"/>
                                          </p:val>
                                        </p:tav>
                                      </p:tavLst>
                                    </p:anim>
                                    <p:anim calcmode="lin" valueType="num">
                                      <p:cBhvr additive="base">
                                        <p:cTn id="8" dur="500" fill="hold"/>
                                        <p:tgtEl>
                                          <p:spTgt spid="23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additive="base">
                                        <p:cTn id="12" dur="1" fill="hold">
                                          <p:stCondLst>
                                            <p:cond delay="0"/>
                                          </p:stCondLst>
                                        </p:cTn>
                                        <p:tgtEl>
                                          <p:spTgt spid="2322">
                                            <p:txEl>
                                              <p:pRg st="0" end="0"/>
                                            </p:txEl>
                                          </p:spTgt>
                                        </p:tgtEl>
                                        <p:attrNameLst>
                                          <p:attrName>style.visibility</p:attrName>
                                        </p:attrNameLst>
                                      </p:cBhvr>
                                      <p:to>
                                        <p:strVal val="visible"/>
                                      </p:to>
                                    </p:set>
                                    <p:animEffect transition="in" filter="blinds(horizontal)">
                                      <p:cBhvr additive="base">
                                        <p:cTn id="13" dur="500" fill="hold"/>
                                        <p:tgtEl>
                                          <p:spTgt spid="232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additive="base">
                                        <p:cTn id="17" dur="1" fill="hold">
                                          <p:stCondLst>
                                            <p:cond delay="0"/>
                                          </p:stCondLst>
                                        </p:cTn>
                                        <p:tgtEl>
                                          <p:spTgt spid="2323">
                                            <p:txEl>
                                              <p:pRg st="0" end="0"/>
                                            </p:txEl>
                                          </p:spTgt>
                                        </p:tgtEl>
                                        <p:attrNameLst>
                                          <p:attrName>style.visibility</p:attrName>
                                        </p:attrNameLst>
                                      </p:cBhvr>
                                      <p:to>
                                        <p:strVal val="visible"/>
                                      </p:to>
                                    </p:set>
                                    <p:animEffect transition="in" filter="blinds(horizontal)">
                                      <p:cBhvr additive="base">
                                        <p:cTn id="18" dur="500" fill="hold"/>
                                        <p:tgtEl>
                                          <p:spTgt spid="232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1" nodeType="clickEffect">
                                  <p:stCondLst>
                                    <p:cond delay="0"/>
                                  </p:stCondLst>
                                  <p:childTnLst>
                                    <p:set>
                                      <p:cBhvr additive="base">
                                        <p:cTn id="22" dur="1" fill="hold">
                                          <p:stCondLst>
                                            <p:cond delay="0"/>
                                          </p:stCondLst>
                                        </p:cTn>
                                        <p:tgtEl>
                                          <p:spTgt spid="2324"/>
                                        </p:tgtEl>
                                        <p:attrNameLst>
                                          <p:attrName>style.visibility</p:attrName>
                                        </p:attrNameLst>
                                      </p:cBhvr>
                                      <p:to>
                                        <p:strVal val="visible"/>
                                      </p:to>
                                    </p:set>
                                    <p:animEffect transition="in" filter="blinds(horizontal)">
                                      <p:cBhvr additive="base">
                                        <p:cTn id="23" dur="500" fill="hold"/>
                                        <p:tgtEl>
                                          <p:spTgt spid="2324"/>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3" nodeType="clickEffect">
                                  <p:stCondLst>
                                    <p:cond delay="0"/>
                                  </p:stCondLst>
                                  <p:childTnLst>
                                    <p:set>
                                      <p:cBhvr additive="base">
                                        <p:cTn id="27" dur="1" fill="hold">
                                          <p:stCondLst>
                                            <p:cond delay="0"/>
                                          </p:stCondLst>
                                        </p:cTn>
                                        <p:tgtEl>
                                          <p:spTgt spid="2325"/>
                                        </p:tgtEl>
                                        <p:attrNameLst>
                                          <p:attrName>style.visibility</p:attrName>
                                        </p:attrNameLst>
                                      </p:cBhvr>
                                      <p:to>
                                        <p:strVal val="visible"/>
                                      </p:to>
                                    </p:set>
                                    <p:animEffect transition="in" filter="blinds(horizontal)">
                                      <p:cBhvr additive="base">
                                        <p:cTn id="28" dur="500" fill="hold"/>
                                        <p:tgtEl>
                                          <p:spTgt spid="2325"/>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3" nodeType="clickEffect">
                                  <p:stCondLst>
                                    <p:cond delay="0"/>
                                  </p:stCondLst>
                                  <p:childTnLst>
                                    <p:set>
                                      <p:cBhvr additive="base">
                                        <p:cTn id="32" dur="1" fill="hold">
                                          <p:stCondLst>
                                            <p:cond delay="0"/>
                                          </p:stCondLst>
                                        </p:cTn>
                                        <p:tgtEl>
                                          <p:spTgt spid="2"/>
                                        </p:tgtEl>
                                        <p:attrNameLst>
                                          <p:attrName>style.visibility</p:attrName>
                                        </p:attrNameLst>
                                      </p:cBhvr>
                                      <p:to>
                                        <p:strVal val="visible"/>
                                      </p:to>
                                    </p:set>
                                    <p:animEffect transition="in" filter="blinds(horizontal)">
                                      <p:cBhvr additive="base">
                                        <p:cTn id="33" dur="500" fill="hold"/>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 grpId="1" animBg="1"/>
      <p:bldP spid="2325" grpId="3" animBg="1"/>
      <p:bldP spid="2321" grpId="0"/>
      <p:bldP spid="2" grpId="3"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88925" y="672465"/>
            <a:ext cx="11613515" cy="6133465"/>
          </a:xfrm>
          <a:prstGeom prst="rect">
            <a:avLst/>
          </a:prstGeom>
        </p:spPr>
        <p:txBody>
          <a:bodyPr wrap="square">
            <a:noAutofit/>
          </a:bodyPr>
          <a:lstStyle/>
          <a:p>
            <a:pPr indent="0" algn="just" defTabSz="266700" fontAlgn="auto">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下列是细胞中有机物检测的叙述，正确的打</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，错误的打</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152400" algn="just" defTabSz="266700" fontAlgn="auto">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①</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斐林试剂与双缩脲试剂用法相同。（ </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152400" algn="just" defTabSz="266700" fontAlgn="auto">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②</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斐林试剂可用于检测生物组织中的各种糖。（ </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152400" algn="just" defTabSz="266700" fontAlgn="auto">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③</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斐林试剂在使用时可用酒精灯直接加热。（ </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152400" algn="just" defTabSz="266700" fontAlgn="auto">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④</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体积分数为</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50%</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的酒精可洗去花生子叶表面的苏丹</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III</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染液。（ </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152400" algn="just" defTabSz="266700" fontAlgn="auto">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⑤</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有颜色变化的检测实验中，原料最好选无色或白色的。（ </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152400" algn="just" defTabSz="266700" fontAlgn="auto">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⑥</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用蛋清作检测蛋白质的原料时需稀释。（ </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152400" algn="just" defTabSz="266700" fontAlgn="auto">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⑦</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进行还原糖鉴定实验结束时将剩余的斐林试剂装入棕色瓶，以便长期保存备用。（ </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152400" algn="just" defTabSz="266700" fontAlgn="auto">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⑧</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还原糖鉴定实验中在组织样液内加入斐林试剂后试管中液体呈现无色，加热后变成砖红色。（ </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9225" y="198755"/>
            <a:ext cx="7556500" cy="608330"/>
            <a:chOff x="235" y="62"/>
            <a:chExt cx="11900" cy="958"/>
          </a:xfrm>
        </p:grpSpPr>
        <p:grpSp>
          <p:nvGrpSpPr>
            <p:cNvPr id="11" name="组合 10"/>
            <p:cNvGrpSpPr/>
            <p:nvPr>
              <p:custDataLst>
                <p:tags r:id="rId3"/>
              </p:custDataLst>
            </p:nvPr>
          </p:nvGrpSpPr>
          <p:grpSpPr>
            <a:xfrm>
              <a:off x="235" y="62"/>
              <a:ext cx="11900" cy="958"/>
              <a:chOff x="587375" y="935320"/>
              <a:chExt cx="7556500" cy="608437"/>
            </a:xfrm>
          </p:grpSpPr>
          <p:sp>
            <p:nvSpPr>
              <p:cNvPr id="215" name="任意多边形: 形状 17"/>
              <p:cNvSpPr/>
              <p:nvPr>
                <p:custDataLst>
                  <p:tags r:id="rId4"/>
                </p:custDataLst>
              </p:nvPr>
            </p:nvSpPr>
            <p:spPr>
              <a:xfrm rot="5400000">
                <a:off x="4599278" y="-2060570"/>
                <a:ext cx="442014" cy="664718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369185" y="935320"/>
                <a:ext cx="5774055" cy="570934"/>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检测生物组织中的糖类、脂肪和蛋白质</a:t>
                </a:r>
                <a:r>
                  <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  </a:t>
                </a:r>
                <a:endParaRPr kumimoji="0" lang="en-US" altLang="zh-CN"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658199" y="972823"/>
                <a:ext cx="1179830" cy="570934"/>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考点三</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4" name="图片 3" descr="32303137373532353b32303137393931383bc9faceefcfd4cea2beb5cfb8b0fb"/>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tretch>
              <a:fillRect/>
            </a:stretch>
          </p:blipFill>
          <p:spPr>
            <a:xfrm>
              <a:off x="1122" y="121"/>
              <a:ext cx="719" cy="719"/>
            </a:xfrm>
            <a:prstGeom prst="rect">
              <a:avLst/>
            </a:prstGeom>
          </p:spPr>
        </p:pic>
      </p:grpSp>
      <p:grpSp>
        <p:nvGrpSpPr>
          <p:cNvPr id="5" name="组合 4"/>
          <p:cNvGrpSpPr/>
          <p:nvPr>
            <p:custDataLst>
              <p:tags r:id="rId11"/>
            </p:custDataLst>
          </p:nvPr>
        </p:nvGrpSpPr>
        <p:grpSpPr>
          <a:xfrm>
            <a:off x="4469130" y="1251585"/>
            <a:ext cx="7649210" cy="706755"/>
            <a:chOff x="10689" y="638"/>
            <a:chExt cx="12046" cy="1113"/>
          </a:xfrm>
        </p:grpSpPr>
        <p:grpSp>
          <p:nvGrpSpPr>
            <p:cNvPr id="10" name="组合 9"/>
            <p:cNvGrpSpPr/>
            <p:nvPr>
              <p:custDataLst>
                <p:tags r:id="rId12"/>
              </p:custDataLst>
            </p:nvPr>
          </p:nvGrpSpPr>
          <p:grpSpPr>
            <a:xfrm>
              <a:off x="12455" y="638"/>
              <a:ext cx="10280" cy="1113"/>
              <a:chOff x="8099" y="1951"/>
              <a:chExt cx="10280" cy="1113"/>
            </a:xfrm>
          </p:grpSpPr>
          <p:sp>
            <p:nvSpPr>
              <p:cNvPr id="6" name="矩形 5"/>
              <p:cNvSpPr/>
              <p:nvPr>
                <p:custDataLst>
                  <p:tags r:id="rId13"/>
                </p:custDataLst>
              </p:nvPr>
            </p:nvSpPr>
            <p:spPr>
              <a:xfrm>
                <a:off x="8099" y="1951"/>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4" name="文本框 13"/>
              <p:cNvSpPr txBox="1"/>
              <p:nvPr>
                <p:custDataLst>
                  <p:tags r:id="rId14"/>
                </p:custDataLst>
              </p:nvPr>
            </p:nvSpPr>
            <p:spPr>
              <a:xfrm>
                <a:off x="9117" y="2194"/>
                <a:ext cx="9262" cy="628"/>
              </a:xfrm>
              <a:prstGeom prst="rect">
                <a:avLst/>
              </a:prstGeom>
              <a:noFill/>
            </p:spPr>
            <p:txBody>
              <a:bodyPr wrap="none" rtlCol="0" anchor="t">
                <a:spAutoFit/>
              </a:bodyPr>
              <a:lstStyle/>
              <a:p>
                <a:pPr algn="l"/>
                <a:r>
                  <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前者需</a:t>
                </a:r>
                <a:r>
                  <a:rPr lang="zh-CN" altLang="en-US" sz="2000" b="1">
                    <a:solidFill>
                      <a:srgbClr val="FF3300"/>
                    </a:solidFill>
                    <a:latin typeface="微软雅黑" panose="020B0503020204020204" pitchFamily="34" charset="-122"/>
                    <a:ea typeface="微软雅黑" panose="020B0503020204020204" pitchFamily="34" charset="-122"/>
                    <a:sym typeface="+mn-ea"/>
                  </a:rPr>
                  <a:t>等量混合现配现用，后者先加</a:t>
                </a:r>
                <a:r>
                  <a:rPr lang="en-US" altLang="zh-CN" sz="2000" b="1">
                    <a:solidFill>
                      <a:srgbClr val="FF3300"/>
                    </a:solidFill>
                    <a:latin typeface="微软雅黑" panose="020B0503020204020204" pitchFamily="34" charset="-122"/>
                    <a:ea typeface="微软雅黑" panose="020B0503020204020204" pitchFamily="34" charset="-122"/>
                    <a:sym typeface="+mn-ea"/>
                  </a:rPr>
                  <a:t>A</a:t>
                </a:r>
                <a:r>
                  <a:rPr lang="zh-CN" altLang="en-US" sz="2000" b="1">
                    <a:solidFill>
                      <a:srgbClr val="FF3300"/>
                    </a:solidFill>
                    <a:latin typeface="微软雅黑" panose="020B0503020204020204" pitchFamily="34" charset="-122"/>
                    <a:ea typeface="微软雅黑" panose="020B0503020204020204" pitchFamily="34" charset="-122"/>
                    <a:sym typeface="+mn-ea"/>
                  </a:rPr>
                  <a:t>液后加</a:t>
                </a:r>
                <a:r>
                  <a:rPr lang="en-US" altLang="zh-CN" sz="2000" b="1">
                    <a:solidFill>
                      <a:srgbClr val="FF3300"/>
                    </a:solidFill>
                    <a:latin typeface="微软雅黑" panose="020B0503020204020204" pitchFamily="34" charset="-122"/>
                    <a:ea typeface="微软雅黑" panose="020B0503020204020204" pitchFamily="34" charset="-122"/>
                    <a:sym typeface="+mn-ea"/>
                  </a:rPr>
                  <a:t>B</a:t>
                </a:r>
                <a:r>
                  <a:rPr lang="zh-CN" altLang="en-US" sz="2000" b="1">
                    <a:solidFill>
                      <a:srgbClr val="FF3300"/>
                    </a:solidFill>
                    <a:latin typeface="微软雅黑" panose="020B0503020204020204" pitchFamily="34" charset="-122"/>
                    <a:ea typeface="微软雅黑" panose="020B0503020204020204" pitchFamily="34" charset="-122"/>
                    <a:sym typeface="+mn-ea"/>
                  </a:rPr>
                  <a:t>液。</a:t>
                </a:r>
                <a:endParaRPr lang="zh-CN" altLang="en-US" sz="2000" b="1">
                  <a:solidFill>
                    <a:srgbClr val="FF3300"/>
                  </a:solidFill>
                  <a:latin typeface="微软雅黑" panose="020B0503020204020204" pitchFamily="34" charset="-122"/>
                  <a:ea typeface="微软雅黑" panose="020B0503020204020204" pitchFamily="34" charset="-122"/>
                  <a:sym typeface="+mn-ea"/>
                </a:endParaRPr>
              </a:p>
            </p:txBody>
          </p:sp>
        </p:grpSp>
        <p:cxnSp>
          <p:nvCxnSpPr>
            <p:cNvPr id="15" name="直接连接符 14"/>
            <p:cNvCxnSpPr/>
            <p:nvPr>
              <p:custDataLst>
                <p:tags r:id="rId15"/>
              </p:custDataLst>
            </p:nvPr>
          </p:nvCxnSpPr>
          <p:spPr>
            <a:xfrm>
              <a:off x="10689" y="1168"/>
              <a:ext cx="1050" cy="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45" name="组合 44"/>
          <p:cNvGrpSpPr/>
          <p:nvPr>
            <p:custDataLst>
              <p:tags r:id="rId16"/>
            </p:custDataLst>
          </p:nvPr>
        </p:nvGrpSpPr>
        <p:grpSpPr>
          <a:xfrm>
            <a:off x="8977630" y="2941955"/>
            <a:ext cx="1557655" cy="706755"/>
            <a:chOff x="8110" y="4247"/>
            <a:chExt cx="2453" cy="1113"/>
          </a:xfrm>
        </p:grpSpPr>
        <p:sp>
          <p:nvSpPr>
            <p:cNvPr id="46" name="矩形 45"/>
            <p:cNvSpPr/>
            <p:nvPr>
              <p:custDataLst>
                <p:tags r:id="rId17"/>
              </p:custDataLst>
            </p:nvPr>
          </p:nvSpPr>
          <p:spPr>
            <a:xfrm>
              <a:off x="8110" y="4247"/>
              <a:ext cx="728"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47" name="QT_5_AN.16_1#abed8aa15.bracket?vcp=1&amp;pid=7de1826c9&amp;color=0,0,0&amp;vpa=13&amp;vtp=1"/>
            <p:cNvSpPr/>
            <p:nvPr>
              <p:custDataLst>
                <p:tags r:id="rId18"/>
              </p:custDataLst>
            </p:nvPr>
          </p:nvSpPr>
          <p:spPr>
            <a:xfrm>
              <a:off x="9100" y="4247"/>
              <a:ext cx="1463" cy="902"/>
            </a:xfrm>
            <a:prstGeom prst="rect">
              <a:avLst/>
            </a:prstGeom>
            <a:noFill/>
          </p:spPr>
          <p:txBody>
            <a:bodyPr wrap="none" lIns="0" tIns="0" rIns="0" bIns="0" rtlCol="0" anchor="t"/>
            <a:lstStyle/>
            <a:p>
              <a:pPr indent="0" algn="ctr" fontAlgn="auto" latinLnBrk="1">
                <a:lnSpc>
                  <a:spcPct val="100000"/>
                </a:lnSpc>
              </a:pPr>
              <a:endParaRPr lang="en-US" sz="2000">
                <a:solidFill>
                  <a:srgbClr val="0000FF"/>
                </a:solidFill>
              </a:endParaRPr>
            </a:p>
          </p:txBody>
        </p:sp>
      </p:grpSp>
      <p:grpSp>
        <p:nvGrpSpPr>
          <p:cNvPr id="8" name="组合 7"/>
          <p:cNvGrpSpPr/>
          <p:nvPr>
            <p:custDataLst>
              <p:tags r:id="rId19"/>
            </p:custDataLst>
          </p:nvPr>
        </p:nvGrpSpPr>
        <p:grpSpPr>
          <a:xfrm>
            <a:off x="5493385" y="1820545"/>
            <a:ext cx="6459220" cy="706755"/>
            <a:chOff x="11858" y="533"/>
            <a:chExt cx="10172" cy="1113"/>
          </a:xfrm>
        </p:grpSpPr>
        <p:grpSp>
          <p:nvGrpSpPr>
            <p:cNvPr id="9" name="组合 8"/>
            <p:cNvGrpSpPr/>
            <p:nvPr>
              <p:custDataLst>
                <p:tags r:id="rId20"/>
              </p:custDataLst>
            </p:nvPr>
          </p:nvGrpSpPr>
          <p:grpSpPr>
            <a:xfrm>
              <a:off x="13898" y="533"/>
              <a:ext cx="8132" cy="1113"/>
              <a:chOff x="9542" y="1846"/>
              <a:chExt cx="8132" cy="1113"/>
            </a:xfrm>
          </p:grpSpPr>
          <p:sp>
            <p:nvSpPr>
              <p:cNvPr id="12" name="矩形 11"/>
              <p:cNvSpPr/>
              <p:nvPr>
                <p:custDataLst>
                  <p:tags r:id="rId21"/>
                </p:custDataLst>
              </p:nvPr>
            </p:nvSpPr>
            <p:spPr>
              <a:xfrm>
                <a:off x="9542" y="1846"/>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3" name="文本框 12"/>
              <p:cNvSpPr txBox="1"/>
              <p:nvPr>
                <p:custDataLst>
                  <p:tags r:id="rId22"/>
                </p:custDataLst>
              </p:nvPr>
            </p:nvSpPr>
            <p:spPr>
              <a:xfrm>
                <a:off x="10986" y="2194"/>
                <a:ext cx="6688" cy="628"/>
              </a:xfrm>
              <a:prstGeom prst="rect">
                <a:avLst/>
              </a:prstGeom>
              <a:noFill/>
            </p:spPr>
            <p:txBody>
              <a:bodyPr wrap="none" rtlCol="0" anchor="t">
                <a:spAutoFit/>
              </a:bodyPr>
              <a:lstStyle/>
              <a:p>
                <a:pPr algn="l"/>
                <a:r>
                  <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斐林试剂与还原糖才会出现砖红色</a:t>
                </a:r>
                <a:r>
                  <a:rPr lang="zh-CN" altLang="en-US" sz="2000" b="1">
                    <a:solidFill>
                      <a:srgbClr val="FF3300"/>
                    </a:solidFill>
                    <a:latin typeface="微软雅黑" panose="020B0503020204020204" pitchFamily="34" charset="-122"/>
                    <a:ea typeface="微软雅黑" panose="020B0503020204020204" pitchFamily="34" charset="-122"/>
                    <a:sym typeface="+mn-ea"/>
                  </a:rPr>
                  <a:t>。</a:t>
                </a:r>
                <a:endParaRPr lang="zh-CN" altLang="en-US" sz="2000" b="1">
                  <a:solidFill>
                    <a:srgbClr val="FF3300"/>
                  </a:solidFill>
                  <a:latin typeface="微软雅黑" panose="020B0503020204020204" pitchFamily="34" charset="-122"/>
                  <a:ea typeface="微软雅黑" panose="020B0503020204020204" pitchFamily="34" charset="-122"/>
                  <a:sym typeface="+mn-ea"/>
                </a:endParaRPr>
              </a:p>
            </p:txBody>
          </p:sp>
        </p:grpSp>
        <p:cxnSp>
          <p:nvCxnSpPr>
            <p:cNvPr id="16" name="直接连接符 15"/>
            <p:cNvCxnSpPr/>
            <p:nvPr>
              <p:custDataLst>
                <p:tags r:id="rId23"/>
              </p:custDataLst>
            </p:nvPr>
          </p:nvCxnSpPr>
          <p:spPr>
            <a:xfrm>
              <a:off x="11858" y="1168"/>
              <a:ext cx="1050" cy="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17" name="组合 16"/>
          <p:cNvGrpSpPr/>
          <p:nvPr>
            <p:custDataLst>
              <p:tags r:id="rId24"/>
            </p:custDataLst>
          </p:nvPr>
        </p:nvGrpSpPr>
        <p:grpSpPr>
          <a:xfrm>
            <a:off x="4792345" y="2401570"/>
            <a:ext cx="4018915" cy="706755"/>
            <a:chOff x="10689" y="638"/>
            <a:chExt cx="6329" cy="1113"/>
          </a:xfrm>
        </p:grpSpPr>
        <p:grpSp>
          <p:nvGrpSpPr>
            <p:cNvPr id="18" name="组合 17"/>
            <p:cNvGrpSpPr/>
            <p:nvPr>
              <p:custDataLst>
                <p:tags r:id="rId25"/>
              </p:custDataLst>
            </p:nvPr>
          </p:nvGrpSpPr>
          <p:grpSpPr>
            <a:xfrm>
              <a:off x="13352" y="638"/>
              <a:ext cx="3666" cy="1113"/>
              <a:chOff x="8996" y="1951"/>
              <a:chExt cx="3666" cy="1113"/>
            </a:xfrm>
          </p:grpSpPr>
          <p:sp>
            <p:nvSpPr>
              <p:cNvPr id="19" name="矩形 18"/>
              <p:cNvSpPr/>
              <p:nvPr>
                <p:custDataLst>
                  <p:tags r:id="rId26"/>
                </p:custDataLst>
              </p:nvPr>
            </p:nvSpPr>
            <p:spPr>
              <a:xfrm>
                <a:off x="8996" y="1951"/>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0" name="文本框 19"/>
              <p:cNvSpPr txBox="1"/>
              <p:nvPr>
                <p:custDataLst>
                  <p:tags r:id="rId27"/>
                </p:custDataLst>
              </p:nvPr>
            </p:nvSpPr>
            <p:spPr>
              <a:xfrm>
                <a:off x="10374" y="2174"/>
                <a:ext cx="2288" cy="628"/>
              </a:xfrm>
              <a:prstGeom prst="rect">
                <a:avLst/>
              </a:prstGeom>
              <a:noFill/>
            </p:spPr>
            <p:txBody>
              <a:bodyPr wrap="none" rtlCol="0" anchor="t">
                <a:spAutoFit/>
              </a:bodyPr>
              <a:lstStyle/>
              <a:p>
                <a:pPr algn="l"/>
                <a:r>
                  <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水浴加热</a:t>
                </a:r>
                <a:r>
                  <a:rPr lang="zh-CN" altLang="en-US" sz="2000" b="1">
                    <a:solidFill>
                      <a:srgbClr val="FF3300"/>
                    </a:solidFill>
                    <a:latin typeface="微软雅黑" panose="020B0503020204020204" pitchFamily="34" charset="-122"/>
                    <a:ea typeface="微软雅黑" panose="020B0503020204020204" pitchFamily="34" charset="-122"/>
                    <a:sym typeface="+mn-ea"/>
                  </a:rPr>
                  <a:t>。</a:t>
                </a:r>
                <a:endParaRPr lang="zh-CN" altLang="en-US" sz="2000" b="1">
                  <a:solidFill>
                    <a:srgbClr val="FF3300"/>
                  </a:solidFill>
                  <a:latin typeface="微软雅黑" panose="020B0503020204020204" pitchFamily="34" charset="-122"/>
                  <a:ea typeface="微软雅黑" panose="020B0503020204020204" pitchFamily="34" charset="-122"/>
                  <a:sym typeface="+mn-ea"/>
                </a:endParaRPr>
              </a:p>
            </p:txBody>
          </p:sp>
        </p:grpSp>
        <p:cxnSp>
          <p:nvCxnSpPr>
            <p:cNvPr id="21" name="直接连接符 20"/>
            <p:cNvCxnSpPr/>
            <p:nvPr>
              <p:custDataLst>
                <p:tags r:id="rId28"/>
              </p:custDataLst>
            </p:nvPr>
          </p:nvCxnSpPr>
          <p:spPr>
            <a:xfrm>
              <a:off x="10689" y="1168"/>
              <a:ext cx="1050" cy="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22" name="组合 21"/>
          <p:cNvGrpSpPr/>
          <p:nvPr>
            <p:custDataLst>
              <p:tags r:id="rId29"/>
            </p:custDataLst>
          </p:nvPr>
        </p:nvGrpSpPr>
        <p:grpSpPr>
          <a:xfrm>
            <a:off x="8415020" y="3492500"/>
            <a:ext cx="2680335" cy="758825"/>
            <a:chOff x="8110" y="4247"/>
            <a:chExt cx="4221" cy="1195"/>
          </a:xfrm>
        </p:grpSpPr>
        <p:sp>
          <p:nvSpPr>
            <p:cNvPr id="23" name="矩形 22"/>
            <p:cNvSpPr/>
            <p:nvPr>
              <p:custDataLst>
                <p:tags r:id="rId30"/>
              </p:custDataLst>
            </p:nvPr>
          </p:nvSpPr>
          <p:spPr>
            <a:xfrm>
              <a:off x="8110" y="4247"/>
              <a:ext cx="728"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24" name="QT_5_AN.16_1#abed8aa15.bracket?vcp=1&amp;pid=7de1826c9&amp;color=0,0,0&amp;vpa=13&amp;vtp=1"/>
            <p:cNvSpPr/>
            <p:nvPr>
              <p:custDataLst>
                <p:tags r:id="rId31"/>
              </p:custDataLst>
            </p:nvPr>
          </p:nvSpPr>
          <p:spPr>
            <a:xfrm>
              <a:off x="9445" y="4540"/>
              <a:ext cx="2886" cy="902"/>
            </a:xfrm>
            <a:prstGeom prst="rect">
              <a:avLst/>
            </a:prstGeom>
            <a:noFill/>
          </p:spPr>
          <p:txBody>
            <a:bodyPr wrap="none" lIns="0" tIns="0" rIns="0" bIns="0" rtlCol="0" anchor="t"/>
            <a:lstStyle/>
            <a:p>
              <a:pPr indent="0" algn="ctr" fontAlgn="auto" latinLnBrk="1">
                <a:lnSpc>
                  <a:spcPct val="100000"/>
                </a:lnSpc>
              </a:pPr>
              <a:r>
                <a:rPr lang="zh-CN" altLang="en-US" sz="2000">
                  <a:solidFill>
                    <a:srgbClr val="0000FF"/>
                  </a:solidFill>
                </a:rPr>
                <a:t>便于观察前后颜色变化</a:t>
              </a:r>
              <a:r>
                <a:rPr lang="en-US" sz="2000">
                  <a:solidFill>
                    <a:srgbClr val="0000FF"/>
                  </a:solidFill>
                </a:rPr>
                <a:t> </a:t>
              </a:r>
              <a:endParaRPr lang="en-US" sz="2000">
                <a:solidFill>
                  <a:srgbClr val="0000FF"/>
                </a:solidFill>
              </a:endParaRPr>
            </a:p>
          </p:txBody>
        </p:sp>
      </p:grpSp>
      <p:grpSp>
        <p:nvGrpSpPr>
          <p:cNvPr id="25" name="组合 24"/>
          <p:cNvGrpSpPr/>
          <p:nvPr>
            <p:custDataLst>
              <p:tags r:id="rId32"/>
            </p:custDataLst>
          </p:nvPr>
        </p:nvGrpSpPr>
        <p:grpSpPr>
          <a:xfrm>
            <a:off x="6236970" y="4016375"/>
            <a:ext cx="2853055" cy="758190"/>
            <a:chOff x="8110" y="4247"/>
            <a:chExt cx="4493" cy="1194"/>
          </a:xfrm>
        </p:grpSpPr>
        <p:sp>
          <p:nvSpPr>
            <p:cNvPr id="26" name="矩形 25"/>
            <p:cNvSpPr/>
            <p:nvPr>
              <p:custDataLst>
                <p:tags r:id="rId33"/>
              </p:custDataLst>
            </p:nvPr>
          </p:nvSpPr>
          <p:spPr>
            <a:xfrm>
              <a:off x="8110" y="4247"/>
              <a:ext cx="728"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27" name="QT_5_AN.16_1#abed8aa15.bracket?vcp=1&amp;pid=7de1826c9&amp;color=0,0,0&amp;vpa=13&amp;vtp=1"/>
            <p:cNvSpPr/>
            <p:nvPr>
              <p:custDataLst>
                <p:tags r:id="rId34"/>
              </p:custDataLst>
            </p:nvPr>
          </p:nvSpPr>
          <p:spPr>
            <a:xfrm>
              <a:off x="9717" y="4539"/>
              <a:ext cx="2886" cy="902"/>
            </a:xfrm>
            <a:prstGeom prst="rect">
              <a:avLst/>
            </a:prstGeom>
            <a:noFill/>
          </p:spPr>
          <p:txBody>
            <a:bodyPr wrap="none" lIns="0" tIns="0" rIns="0" bIns="0" rtlCol="0" anchor="t"/>
            <a:lstStyle/>
            <a:p>
              <a:pPr indent="0" algn="ctr" fontAlgn="auto" latinLnBrk="1">
                <a:lnSpc>
                  <a:spcPct val="100000"/>
                </a:lnSpc>
              </a:pPr>
              <a:r>
                <a:rPr lang="zh-CN" altLang="en-US" sz="2000">
                  <a:solidFill>
                    <a:srgbClr val="0000FF"/>
                  </a:solidFill>
                </a:rPr>
                <a:t>浓度过高破坏显色反应</a:t>
              </a:r>
              <a:r>
                <a:rPr lang="en-US" sz="2000">
                  <a:solidFill>
                    <a:srgbClr val="0000FF"/>
                  </a:solidFill>
                </a:rPr>
                <a:t> </a:t>
              </a:r>
              <a:endParaRPr lang="en-US" sz="2000">
                <a:solidFill>
                  <a:srgbClr val="0000FF"/>
                </a:solidFill>
              </a:endParaRPr>
            </a:p>
          </p:txBody>
        </p:sp>
      </p:grpSp>
      <p:grpSp>
        <p:nvGrpSpPr>
          <p:cNvPr id="28" name="组合 27"/>
          <p:cNvGrpSpPr/>
          <p:nvPr>
            <p:custDataLst>
              <p:tags r:id="rId35"/>
            </p:custDataLst>
          </p:nvPr>
        </p:nvGrpSpPr>
        <p:grpSpPr>
          <a:xfrm>
            <a:off x="488950" y="4951730"/>
            <a:ext cx="10046335" cy="924560"/>
            <a:chOff x="7934" y="306"/>
            <a:chExt cx="15821" cy="1456"/>
          </a:xfrm>
        </p:grpSpPr>
        <p:grpSp>
          <p:nvGrpSpPr>
            <p:cNvPr id="29" name="组合 28"/>
            <p:cNvGrpSpPr/>
            <p:nvPr>
              <p:custDataLst>
                <p:tags r:id="rId36"/>
              </p:custDataLst>
            </p:nvPr>
          </p:nvGrpSpPr>
          <p:grpSpPr>
            <a:xfrm>
              <a:off x="7934" y="638"/>
              <a:ext cx="15821" cy="1124"/>
              <a:chOff x="3578" y="1951"/>
              <a:chExt cx="15821" cy="1124"/>
            </a:xfrm>
          </p:grpSpPr>
          <p:sp>
            <p:nvSpPr>
              <p:cNvPr id="30" name="矩形 29"/>
              <p:cNvSpPr/>
              <p:nvPr>
                <p:custDataLst>
                  <p:tags r:id="rId37"/>
                </p:custDataLst>
              </p:nvPr>
            </p:nvSpPr>
            <p:spPr>
              <a:xfrm>
                <a:off x="3578" y="1951"/>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31" name="文本框 30"/>
              <p:cNvSpPr txBox="1"/>
              <p:nvPr>
                <p:custDataLst>
                  <p:tags r:id="rId38"/>
                </p:custDataLst>
              </p:nvPr>
            </p:nvSpPr>
            <p:spPr>
              <a:xfrm>
                <a:off x="4729" y="1962"/>
                <a:ext cx="14670" cy="1113"/>
              </a:xfrm>
              <a:prstGeom prst="rect">
                <a:avLst/>
              </a:prstGeom>
              <a:noFill/>
            </p:spPr>
            <p:txBody>
              <a:bodyPr wrap="square" rtlCol="0" anchor="t">
                <a:spAutoFit/>
              </a:bodyPr>
              <a:lstStyle/>
              <a:p>
                <a:pPr algn="l"/>
                <a:r>
                  <a:rPr lang="zh-CN" altLang="en-US" sz="2000" b="1">
                    <a:solidFill>
                      <a:srgbClr val="FF3300"/>
                    </a:solidFill>
                    <a:latin typeface="微软雅黑" panose="020B0503020204020204" pitchFamily="34" charset="-122"/>
                    <a:ea typeface="微软雅黑" panose="020B0503020204020204" pitchFamily="34" charset="-122"/>
                    <a:sym typeface="+mn-ea"/>
                  </a:rPr>
                  <a:t>斐林试剂由甲液（</a:t>
                </a:r>
                <a:r>
                  <a:rPr lang="en-US" altLang="zh-CN" sz="2000" b="1">
                    <a:solidFill>
                      <a:srgbClr val="FF3300"/>
                    </a:solidFill>
                    <a:latin typeface="微软雅黑" panose="020B0503020204020204" pitchFamily="34" charset="-122"/>
                    <a:ea typeface="微软雅黑" panose="020B0503020204020204" pitchFamily="34" charset="-122"/>
                    <a:sym typeface="+mn-ea"/>
                  </a:rPr>
                  <a:t>NaOH</a:t>
                </a:r>
                <a:r>
                  <a:rPr lang="zh-CN" altLang="en-US" sz="2000" b="1">
                    <a:solidFill>
                      <a:srgbClr val="FF3300"/>
                    </a:solidFill>
                    <a:latin typeface="微软雅黑" panose="020B0503020204020204" pitchFamily="34" charset="-122"/>
                    <a:ea typeface="微软雅黑" panose="020B0503020204020204" pitchFamily="34" charset="-122"/>
                    <a:sym typeface="+mn-ea"/>
                  </a:rPr>
                  <a:t>溶液）和乙液（</a:t>
                </a:r>
                <a:r>
                  <a:rPr lang="en-US" altLang="zh-CN" sz="2000" b="1">
                    <a:solidFill>
                      <a:srgbClr val="FF3300"/>
                    </a:solidFill>
                    <a:latin typeface="微软雅黑" panose="020B0503020204020204" pitchFamily="34" charset="-122"/>
                    <a:ea typeface="微软雅黑" panose="020B0503020204020204" pitchFamily="34" charset="-122"/>
                    <a:sym typeface="+mn-ea"/>
                  </a:rPr>
                  <a:t>CuSO</a:t>
                </a:r>
                <a:r>
                  <a:rPr lang="en-US" altLang="en-US" sz="2000" b="1">
                    <a:solidFill>
                      <a:srgbClr val="FF3300"/>
                    </a:solidFill>
                    <a:latin typeface="微软雅黑" panose="020B0503020204020204" pitchFamily="34" charset="-122"/>
                    <a:ea typeface="微软雅黑" panose="020B0503020204020204" pitchFamily="34" charset="-122"/>
                    <a:sym typeface="+mn-ea"/>
                  </a:rPr>
                  <a:t>₄</a:t>
                </a:r>
                <a:r>
                  <a:rPr lang="zh-CN" altLang="en-US" sz="2000" b="1">
                    <a:solidFill>
                      <a:srgbClr val="FF3300"/>
                    </a:solidFill>
                    <a:latin typeface="微软雅黑" panose="020B0503020204020204" pitchFamily="34" charset="-122"/>
                    <a:ea typeface="微软雅黑" panose="020B0503020204020204" pitchFamily="34" charset="-122"/>
                    <a:sym typeface="+mn-ea"/>
                  </a:rPr>
                  <a:t>溶液）组成，</a:t>
                </a:r>
                <a:endParaRPr lang="zh-CN" altLang="en-US" sz="2000" b="1">
                  <a:solidFill>
                    <a:srgbClr val="FF3300"/>
                  </a:solidFill>
                  <a:latin typeface="微软雅黑" panose="020B0503020204020204" pitchFamily="34" charset="-122"/>
                  <a:ea typeface="微软雅黑" panose="020B0503020204020204" pitchFamily="34" charset="-122"/>
                  <a:sym typeface="+mn-ea"/>
                </a:endParaRPr>
              </a:p>
              <a:p>
                <a:pPr algn="l"/>
                <a:r>
                  <a:rPr lang="zh-CN" altLang="en-US" sz="2000" b="1">
                    <a:solidFill>
                      <a:srgbClr val="FF3300"/>
                    </a:solidFill>
                    <a:latin typeface="微软雅黑" panose="020B0503020204020204" pitchFamily="34" charset="-122"/>
                    <a:ea typeface="微软雅黑" panose="020B0503020204020204" pitchFamily="34" charset="-122"/>
                    <a:sym typeface="+mn-ea"/>
                  </a:rPr>
                  <a:t>两者混合后生成的</a:t>
                </a:r>
                <a:r>
                  <a:rPr lang="en-US" altLang="zh-CN" sz="2000" b="1">
                    <a:solidFill>
                      <a:srgbClr val="FF3300"/>
                    </a:solidFill>
                    <a:latin typeface="微软雅黑" panose="020B0503020204020204" pitchFamily="34" charset="-122"/>
                    <a:ea typeface="微软雅黑" panose="020B0503020204020204" pitchFamily="34" charset="-122"/>
                    <a:sym typeface="+mn-ea"/>
                  </a:rPr>
                  <a:t>Cu(OH)</a:t>
                </a:r>
                <a:r>
                  <a:rPr lang="en-US" altLang="en-US" sz="2000" b="1">
                    <a:solidFill>
                      <a:srgbClr val="FF3300"/>
                    </a:solidFill>
                    <a:latin typeface="微软雅黑" panose="020B0503020204020204" pitchFamily="34" charset="-122"/>
                    <a:ea typeface="微软雅黑" panose="020B0503020204020204" pitchFamily="34" charset="-122"/>
                    <a:sym typeface="+mn-ea"/>
                  </a:rPr>
                  <a:t>₂</a:t>
                </a:r>
                <a:r>
                  <a:rPr lang="zh-CN" altLang="en-US" sz="2000" b="1">
                    <a:solidFill>
                      <a:srgbClr val="FF3300"/>
                    </a:solidFill>
                    <a:latin typeface="微软雅黑" panose="020B0503020204020204" pitchFamily="34" charset="-122"/>
                    <a:ea typeface="微软雅黑" panose="020B0503020204020204" pitchFamily="34" charset="-122"/>
                    <a:sym typeface="+mn-ea"/>
                  </a:rPr>
                  <a:t>不稳定，易沉淀失效，因此通常建议现配现用</a:t>
                </a:r>
                <a:endParaRPr lang="zh-CN" altLang="en-US" sz="2000" b="1">
                  <a:solidFill>
                    <a:srgbClr val="FF3300"/>
                  </a:solidFill>
                  <a:latin typeface="微软雅黑" panose="020B0503020204020204" pitchFamily="34" charset="-122"/>
                  <a:ea typeface="微软雅黑" panose="020B0503020204020204" pitchFamily="34" charset="-122"/>
                  <a:sym typeface="+mn-ea"/>
                </a:endParaRPr>
              </a:p>
            </p:txBody>
          </p:sp>
        </p:grpSp>
        <p:cxnSp>
          <p:nvCxnSpPr>
            <p:cNvPr id="32" name="直接连接符 31"/>
            <p:cNvCxnSpPr/>
            <p:nvPr>
              <p:custDataLst>
                <p:tags r:id="rId39"/>
              </p:custDataLst>
            </p:nvPr>
          </p:nvCxnSpPr>
          <p:spPr>
            <a:xfrm>
              <a:off x="18398" y="306"/>
              <a:ext cx="2018" cy="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33" name="组合 32"/>
          <p:cNvGrpSpPr/>
          <p:nvPr>
            <p:custDataLst>
              <p:tags r:id="rId40"/>
            </p:custDataLst>
          </p:nvPr>
        </p:nvGrpSpPr>
        <p:grpSpPr>
          <a:xfrm>
            <a:off x="1830070" y="5975985"/>
            <a:ext cx="8941435" cy="882015"/>
            <a:chOff x="7353" y="452"/>
            <a:chExt cx="14081" cy="1389"/>
          </a:xfrm>
        </p:grpSpPr>
        <p:grpSp>
          <p:nvGrpSpPr>
            <p:cNvPr id="34" name="组合 33"/>
            <p:cNvGrpSpPr/>
            <p:nvPr>
              <p:custDataLst>
                <p:tags r:id="rId41"/>
              </p:custDataLst>
            </p:nvPr>
          </p:nvGrpSpPr>
          <p:grpSpPr>
            <a:xfrm>
              <a:off x="7353" y="728"/>
              <a:ext cx="14081" cy="1113"/>
              <a:chOff x="2997" y="2041"/>
              <a:chExt cx="14081" cy="1113"/>
            </a:xfrm>
          </p:grpSpPr>
          <p:sp>
            <p:nvSpPr>
              <p:cNvPr id="35" name="矩形 34"/>
              <p:cNvSpPr/>
              <p:nvPr>
                <p:custDataLst>
                  <p:tags r:id="rId42"/>
                </p:custDataLst>
              </p:nvPr>
            </p:nvSpPr>
            <p:spPr>
              <a:xfrm>
                <a:off x="2997" y="2041"/>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36" name="文本框 35"/>
              <p:cNvSpPr txBox="1"/>
              <p:nvPr>
                <p:custDataLst>
                  <p:tags r:id="rId43"/>
                </p:custDataLst>
              </p:nvPr>
            </p:nvSpPr>
            <p:spPr>
              <a:xfrm>
                <a:off x="12790" y="2230"/>
                <a:ext cx="4288" cy="628"/>
              </a:xfrm>
              <a:prstGeom prst="rect">
                <a:avLst/>
              </a:prstGeom>
              <a:noFill/>
            </p:spPr>
            <p:txBody>
              <a:bodyPr wrap="none" rtlCol="0" anchor="t">
                <a:spAutoFit/>
              </a:bodyPr>
              <a:lstStyle/>
              <a:p>
                <a:pPr algn="l"/>
                <a:r>
                  <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斐林试剂本身呈蓝色</a:t>
                </a:r>
                <a:r>
                  <a:rPr lang="zh-CN" altLang="en-US" sz="2000" b="1">
                    <a:solidFill>
                      <a:srgbClr val="FF3300"/>
                    </a:solidFill>
                    <a:latin typeface="微软雅黑" panose="020B0503020204020204" pitchFamily="34" charset="-122"/>
                    <a:ea typeface="微软雅黑" panose="020B0503020204020204" pitchFamily="34" charset="-122"/>
                    <a:sym typeface="+mn-ea"/>
                  </a:rPr>
                  <a:t>。</a:t>
                </a:r>
                <a:endParaRPr lang="zh-CN" altLang="en-US" sz="2000" b="1">
                  <a:solidFill>
                    <a:srgbClr val="FF3300"/>
                  </a:solidFill>
                  <a:latin typeface="微软雅黑" panose="020B0503020204020204" pitchFamily="34" charset="-122"/>
                  <a:ea typeface="微软雅黑" panose="020B0503020204020204" pitchFamily="34" charset="-122"/>
                  <a:sym typeface="+mn-ea"/>
                </a:endParaRPr>
              </a:p>
            </p:txBody>
          </p:sp>
        </p:grpSp>
        <p:cxnSp>
          <p:nvCxnSpPr>
            <p:cNvPr id="37" name="直接连接符 36"/>
            <p:cNvCxnSpPr/>
            <p:nvPr>
              <p:custDataLst>
                <p:tags r:id="rId44"/>
              </p:custDataLst>
            </p:nvPr>
          </p:nvCxnSpPr>
          <p:spPr>
            <a:xfrm>
              <a:off x="19058" y="452"/>
              <a:ext cx="1050" cy="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04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真题感知</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命题洞见</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6"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2"/>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3"/>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4"/>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custDataLst>
              <p:tags r:id="rId5"/>
            </p:custDataLst>
          </p:nvPr>
        </p:nvSpPr>
        <p:spPr>
          <a:xfrm>
            <a:off x="387985" y="1264920"/>
            <a:ext cx="11415395" cy="4615815"/>
          </a:xfrm>
          <a:prstGeom prst="rect">
            <a:avLst/>
          </a:prstGeom>
          <a:noFill/>
          <a:ln w="9525">
            <a:noFill/>
          </a:ln>
        </p:spPr>
        <p:txBody>
          <a:bodyPr wrap="square">
            <a:spAutoFit/>
          </a:bodyPr>
          <a:lstStyle/>
          <a:p>
            <a:pPr indent="0" fontAlgn="auto">
              <a:lnSpc>
                <a:spcPct val="150000"/>
              </a:lnSpc>
            </a:pPr>
            <a:r>
              <a:rPr lang="en-US" sz="2800">
                <a:latin typeface="微软雅黑" panose="020B0503020204020204" pitchFamily="34" charset="-122"/>
                <a:ea typeface="微软雅黑" panose="020B0503020204020204" pitchFamily="34" charset="-122"/>
                <a:cs typeface="微软雅黑" panose="020B0503020204020204" pitchFamily="34" charset="-120"/>
              </a:rPr>
              <a:t>1</a:t>
            </a:r>
            <a:r>
              <a:rPr 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广东</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高考真题）某同学使用双缩脲试剂检测豆浆中的蛋白质。下列做法错误的是（</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．用蒸馏水稀释豆浆作样液</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．在常温下检测</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．用未加试剂的样液作对照</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．剩余豆浆不饮用</a:t>
            </a:r>
            <a:r>
              <a:rPr lang="en-US" sz="2800">
                <a:latin typeface="微软雅黑" panose="020B0503020204020204" pitchFamily="34" charset="-122"/>
                <a:ea typeface="微软雅黑" panose="020B0503020204020204" pitchFamily="34" charset="-122"/>
                <a:cs typeface="微软雅黑" panose="020B0503020204020204" pitchFamily="34" charset="-120"/>
              </a:rPr>
              <a:t>       </a:t>
            </a:r>
            <a:endParaRPr 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sz="2800">
                <a:latin typeface="微软雅黑" panose="020B0503020204020204" pitchFamily="34" charset="-122"/>
                <a:ea typeface="微软雅黑" panose="020B0503020204020204" pitchFamily="34" charset="-122"/>
                <a:cs typeface="微软雅黑" panose="020B0503020204020204" pitchFamily="34" charset="-120"/>
              </a:rPr>
              <a:t>D</a:t>
            </a:r>
            <a:r>
              <a:rPr lang="zh-CN" sz="2800">
                <a:latin typeface="微软雅黑" panose="020B0503020204020204" pitchFamily="34" charset="-122"/>
                <a:ea typeface="微软雅黑" panose="020B0503020204020204" pitchFamily="34" charset="-122"/>
                <a:cs typeface="微软雅黑" panose="020B0503020204020204" pitchFamily="34" charset="-120"/>
              </a:rPr>
              <a:t>．</a:t>
            </a:r>
            <a:r>
              <a:rPr lang="en-US" sz="2800">
                <a:latin typeface="微软雅黑" panose="020B0503020204020204" pitchFamily="34" charset="-122"/>
                <a:ea typeface="微软雅黑" panose="020B0503020204020204" pitchFamily="34" charset="-122"/>
                <a:cs typeface="微软雅黑" panose="020B0503020204020204" pitchFamily="34" charset="-120"/>
              </a:rPr>
              <a:t>DNA</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6"/>
            </p:custDataLst>
          </p:nvPr>
        </p:nvSpPr>
        <p:spPr>
          <a:xfrm>
            <a:off x="3619500" y="199136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27" name="组合 26"/>
          <p:cNvGrpSpPr/>
          <p:nvPr>
            <p:custDataLst>
              <p:tags r:id="rId7"/>
            </p:custDataLst>
          </p:nvPr>
        </p:nvGrpSpPr>
        <p:grpSpPr>
          <a:xfrm>
            <a:off x="3858260" y="3797300"/>
            <a:ext cx="6571615" cy="829945"/>
            <a:chOff x="8756" y="-1138"/>
            <a:chExt cx="10349" cy="1307"/>
          </a:xfrm>
        </p:grpSpPr>
        <p:cxnSp>
          <p:nvCxnSpPr>
            <p:cNvPr id="28" name="曲线连接符 27"/>
            <p:cNvCxnSpPr/>
            <p:nvPr>
              <p:custDataLst>
                <p:tags r:id="rId8"/>
              </p:custDataLst>
            </p:nvPr>
          </p:nvCxnSpPr>
          <p:spPr>
            <a:xfrm flipV="1">
              <a:off x="10582" y="-813"/>
              <a:ext cx="1711" cy="693"/>
            </a:xfrm>
            <a:prstGeom prst="curvedConnector3">
              <a:avLst>
                <a:gd name="adj1" fmla="val 50029"/>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9" name="矩形 28"/>
            <p:cNvSpPr/>
            <p:nvPr>
              <p:custDataLst>
                <p:tags r:id="rId9"/>
              </p:custDataLst>
            </p:nvPr>
          </p:nvSpPr>
          <p:spPr>
            <a:xfrm>
              <a:off x="12293" y="-1138"/>
              <a:ext cx="6812"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本实验能够前后自身对照，无需用未加试剂的样液作对照</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0" name="圆角矩形 29"/>
            <p:cNvSpPr/>
            <p:nvPr>
              <p:custDataLst>
                <p:tags r:id="rId10"/>
              </p:custDataLst>
            </p:nvPr>
          </p:nvSpPr>
          <p:spPr>
            <a:xfrm>
              <a:off x="8756" y="-813"/>
              <a:ext cx="1810"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2"/>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3"/>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考情解码</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考点定标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4"/>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6" name="表格 5"/>
          <p:cNvGraphicFramePr>
            <a:graphicFrameLocks noGrp="1"/>
          </p:cNvGraphicFramePr>
          <p:nvPr>
            <p:custDataLst>
              <p:tags r:id="rId5"/>
            </p:custDataLst>
          </p:nvPr>
        </p:nvGraphicFramePr>
        <p:xfrm>
          <a:off x="168275" y="663575"/>
          <a:ext cx="11855450" cy="5560695"/>
        </p:xfrm>
        <a:graphic>
          <a:graphicData uri="http://schemas.openxmlformats.org/drawingml/2006/table">
            <a:tbl>
              <a:tblPr/>
              <a:tblGrid>
                <a:gridCol w="1362075"/>
                <a:gridCol w="5775325"/>
                <a:gridCol w="4718050"/>
              </a:tblGrid>
              <a:tr h="1988820">
                <a:tc>
                  <a:txBody>
                    <a:bodyPr wrap="square"/>
                    <a:lstStyle/>
                    <a:p>
                      <a:pPr indent="0" algn="ctr">
                        <a:lnSpc>
                          <a:spcPct val="130000"/>
                        </a:lnSpc>
                        <a:buNone/>
                      </a:pPr>
                      <a:endPar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lnSpc>
                          <a:spcPct val="130000"/>
                        </a:lnSpc>
                        <a:buNone/>
                      </a:pPr>
                      <a:r>
                        <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rPr>
                        <a:t>课标</a:t>
                      </a:r>
                      <a:endPar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lnSpc>
                          <a:spcPct val="130000"/>
                        </a:lnSpc>
                        <a:buNone/>
                      </a:pPr>
                      <a:r>
                        <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rPr>
                        <a:t>要求</a:t>
                      </a:r>
                      <a:endParaRPr lang="zh-CN"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1">
                        <a:lumMod val="20000"/>
                        <a:lumOff val="80000"/>
                      </a:schemeClr>
                    </a:solidFill>
                  </a:tcPr>
                </a:tc>
                <a:tc gridSpan="2">
                  <a:txBody>
                    <a:bodyPr wrap="square"/>
                    <a:lstStyle/>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1.</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说出细胞主要由</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C</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H</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O</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N</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P</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S </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等元素构成。</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指出水大约占细胞重量的</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2/3 ,</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以自由水和结合水的形式存在</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赋予了细胞</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许多特性</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在生命活动中具有重要作用。</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3.</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举例说出无机盐在细胞内含量虽少</a:t>
                      </a: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但与生命活动密切相关。</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4.</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活动：检测生物组织中的还原糖、脂肪和蛋白质。</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1">
                        <a:lumMod val="20000"/>
                        <a:lumOff val="80000"/>
                      </a:schemeClr>
                    </a:solidFill>
                  </a:tcPr>
                </a:tc>
                <a:tc hMerge="1">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84835">
                <a:tc>
                  <a:txBody>
                    <a:bodyPr wrap="square"/>
                    <a:lstStyle/>
                    <a:p>
                      <a:pPr indent="0" algn="ctr">
                        <a:lnSpc>
                          <a:spcPct val="130000"/>
                        </a:lnSpc>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考点</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由高考知核心知识点</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lnSpc>
                          <a:spcPct val="160000"/>
                        </a:lnSpc>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预测</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73045">
                <a:tc>
                  <a:txBody>
                    <a:bodyPr wrap="square"/>
                    <a:lstStyle/>
                    <a:p>
                      <a:pPr indent="0" algn="ctr">
                        <a:buNone/>
                      </a:pPr>
                      <a:endParaRPr lang="zh-CN" altLang="en-US" sz="36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走</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近</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细</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胞</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fontAlgn="auto">
                        <a:lnSpc>
                          <a:spcPct val="150000"/>
                        </a:lnSpc>
                        <a:buNone/>
                      </a:pPr>
                      <a:r>
                        <a:rPr lang="en-US" alt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15</a:t>
                      </a:r>
                      <a:r>
                        <a:rPr sz="2000" b="0" ker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卷）</a:t>
                      </a:r>
                      <a:r>
                        <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还原性糖与蛋白质检测的对比</a:t>
                      </a:r>
                      <a:endPar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14</a:t>
                      </a:r>
                      <a:r>
                        <a:rPr sz="2000" b="0" ker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卷）</a:t>
                      </a:r>
                      <a:r>
                        <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还原糖、蛋白质和脂肪的检测</a:t>
                      </a:r>
                      <a:endPar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13</a:t>
                      </a:r>
                      <a:r>
                        <a:rPr sz="2000" b="0" ker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卷）</a:t>
                      </a:r>
                      <a:r>
                        <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还原糖、蛋白质和脂肪的检测</a:t>
                      </a:r>
                      <a:endPar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13</a:t>
                      </a:r>
                      <a:r>
                        <a:rPr sz="2000" b="0" ker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卷）</a:t>
                      </a:r>
                      <a:r>
                        <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还原糖、蛋白质和脂肪的检测</a:t>
                      </a:r>
                      <a:endPar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10</a:t>
                      </a:r>
                      <a:r>
                        <a:rPr sz="2000" b="0" ker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卷）</a:t>
                      </a:r>
                      <a:r>
                        <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还原糖、蛋白质和脂肪的检测</a:t>
                      </a:r>
                      <a:endPar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08</a:t>
                      </a:r>
                      <a:r>
                        <a:rPr sz="2000" b="0" kern="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卷）组成细胞的元素与化合物</a:t>
                      </a:r>
                      <a:endParaRPr lang="zh-CN" altLang="en-US" sz="2000" b="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c>
                  <a:txBody>
                    <a:bodyPr wrap="square"/>
                    <a:lstStyle/>
                    <a:p>
                      <a:pPr indent="0" fontAlgn="auto">
                        <a:lnSpc>
                          <a:spcPct val="150000"/>
                        </a:lnSpc>
                        <a:buNone/>
                      </a:pP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     </a:t>
                      </a:r>
                      <a:r>
                        <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从命题题型和内容上看，高考命题不多，选择题为主，常以实验题隐性考查，如通过检测生物组织中的化合物考查实验操作与原理。</a:t>
                      </a:r>
                      <a:endPar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marL="0" indent="0" algn="just" fontAlgn="ctr">
                        <a:lnSpc>
                          <a:spcPct val="150000"/>
                        </a:lnSpc>
                        <a:spcBef>
                          <a:spcPct val="0"/>
                        </a:spcBef>
                        <a:spcAft>
                          <a:spcPct val="0"/>
                        </a:spcAft>
                      </a:pPr>
                      <a:r>
                        <a:rPr lang="en-US" altLang="zh-CN"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     </a:t>
                      </a:r>
                      <a:r>
                        <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未来可能倾向于跨模块整合，如结合细胞代谢，通过光合作用分析N、Mg等元素的作用，培养学生科学思维。</a:t>
                      </a:r>
                      <a:endParaRPr lang="zh-CN" altLang="en-US" sz="20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r>
            </a:tbl>
          </a:graphicData>
        </a:graphic>
      </p:graphicFrame>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2"/>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3"/>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4"/>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custDataLst>
              <p:tags r:id="rId5"/>
            </p:custDataLst>
          </p:nvPr>
        </p:nvSpPr>
        <p:spPr>
          <a:xfrm>
            <a:off x="302260" y="745490"/>
            <a:ext cx="11207750" cy="5262245"/>
          </a:xfrm>
          <a:prstGeom prst="rect">
            <a:avLst/>
          </a:prstGeom>
          <a:noFill/>
          <a:ln w="9525">
            <a:noFill/>
          </a:ln>
        </p:spPr>
        <p:txBody>
          <a:bodyPr wrap="square">
            <a:spAutoFit/>
          </a:bodyPr>
          <a:lstStyle/>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安徽</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高考真题）运用某些化学试剂可以检测生物组织中的物质或相关代谢物。下列叙述正确的是（</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．蔗糖溶液与淀粉酶混合后温水浴，加入斐林试剂可反应生成砖红色沉淀</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．淡蓝色的双缩脲试剂可与豆浆中的蛋白质结合，通过吸附作用显示紫色</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．苏丹</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Ⅲ</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染液可与花生子叶中的脂肪结合，通过化学反应形成橘黄色</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．橙色的酸性重铬酸钾溶液可与酒精或葡萄糖发生反应，变成灰绿色</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6"/>
            </p:custDataLst>
          </p:nvPr>
        </p:nvSpPr>
        <p:spPr>
          <a:xfrm>
            <a:off x="6711950" y="153670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27" name="组合 26"/>
          <p:cNvGrpSpPr/>
          <p:nvPr>
            <p:custDataLst>
              <p:tags r:id="rId7"/>
            </p:custDataLst>
          </p:nvPr>
        </p:nvGrpSpPr>
        <p:grpSpPr>
          <a:xfrm>
            <a:off x="859790" y="2243455"/>
            <a:ext cx="10029190" cy="1024255"/>
            <a:chOff x="4868" y="-2026"/>
            <a:chExt cx="15794" cy="1613"/>
          </a:xfrm>
        </p:grpSpPr>
        <p:cxnSp>
          <p:nvCxnSpPr>
            <p:cNvPr id="28" name="曲线连接符 27"/>
            <p:cNvCxnSpPr>
              <a:stCxn id="30" idx="1"/>
            </p:cNvCxnSpPr>
            <p:nvPr>
              <p:custDataLst>
                <p:tags r:id="rId8"/>
              </p:custDataLst>
            </p:nvPr>
          </p:nvCxnSpPr>
          <p:spPr>
            <a:xfrm rot="10800000" flipH="1" flipV="1">
              <a:off x="4868" y="-1626"/>
              <a:ext cx="818" cy="691"/>
            </a:xfrm>
            <a:prstGeom prst="curvedConnector3">
              <a:avLst>
                <a:gd name="adj1" fmla="val -45844"/>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9" name="矩形 28"/>
            <p:cNvSpPr/>
            <p:nvPr>
              <p:custDataLst>
                <p:tags r:id="rId9"/>
              </p:custDataLst>
            </p:nvPr>
          </p:nvSpPr>
          <p:spPr>
            <a:xfrm>
              <a:off x="5640" y="-1138"/>
              <a:ext cx="15022" cy="725"/>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蔗糖为非还原糖，酶具有专一性，蔗糖溶液与淀粉酶混合后不能反应</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0" name="圆角矩形 29"/>
            <p:cNvSpPr/>
            <p:nvPr>
              <p:custDataLst>
                <p:tags r:id="rId10"/>
              </p:custDataLst>
            </p:nvPr>
          </p:nvSpPr>
          <p:spPr>
            <a:xfrm>
              <a:off x="4868" y="-2026"/>
              <a:ext cx="4575"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custDataLst>
              <p:tags r:id="rId11"/>
            </p:custDataLst>
          </p:nvPr>
        </p:nvGrpSpPr>
        <p:grpSpPr>
          <a:xfrm>
            <a:off x="5304790" y="3545205"/>
            <a:ext cx="5584190" cy="1019175"/>
            <a:chOff x="11282" y="-2717"/>
            <a:chExt cx="8794" cy="1605"/>
          </a:xfrm>
        </p:grpSpPr>
        <p:cxnSp>
          <p:nvCxnSpPr>
            <p:cNvPr id="7" name="曲线连接符 6"/>
            <p:cNvCxnSpPr>
              <a:stCxn id="9" idx="1"/>
            </p:cNvCxnSpPr>
            <p:nvPr>
              <p:custDataLst>
                <p:tags r:id="rId12"/>
              </p:custDataLst>
            </p:nvPr>
          </p:nvCxnSpPr>
          <p:spPr>
            <a:xfrm rot="10800000" flipV="1">
              <a:off x="15383" y="-2316"/>
              <a:ext cx="1928" cy="456"/>
            </a:xfrm>
            <a:prstGeom prst="curvedConnector3">
              <a:avLst>
                <a:gd name="adj1" fmla="val 4994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13"/>
              </p:custDataLst>
            </p:nvPr>
          </p:nvSpPr>
          <p:spPr>
            <a:xfrm>
              <a:off x="11282" y="-1837"/>
              <a:ext cx="8794" cy="725"/>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双缩脲试剂与蛋白质的反应为络合反应</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圆角矩形 8"/>
            <p:cNvSpPr/>
            <p:nvPr>
              <p:custDataLst>
                <p:tags r:id="rId14"/>
              </p:custDataLst>
            </p:nvPr>
          </p:nvSpPr>
          <p:spPr>
            <a:xfrm>
              <a:off x="17311" y="-2717"/>
              <a:ext cx="2260"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p:cNvGrpSpPr/>
          <p:nvPr>
            <p:custDataLst>
              <p:tags r:id="rId15"/>
            </p:custDataLst>
          </p:nvPr>
        </p:nvGrpSpPr>
        <p:grpSpPr>
          <a:xfrm>
            <a:off x="2924175" y="4794250"/>
            <a:ext cx="8599805" cy="1816735"/>
            <a:chOff x="14111" y="-1351"/>
            <a:chExt cx="13543" cy="2861"/>
          </a:xfrm>
        </p:grpSpPr>
        <p:cxnSp>
          <p:nvCxnSpPr>
            <p:cNvPr id="11" name="曲线连接符 10"/>
            <p:cNvCxnSpPr>
              <a:stCxn id="16" idx="1"/>
            </p:cNvCxnSpPr>
            <p:nvPr>
              <p:custDataLst>
                <p:tags r:id="rId16"/>
              </p:custDataLst>
            </p:nvPr>
          </p:nvCxnSpPr>
          <p:spPr>
            <a:xfrm rot="10800000" flipV="1">
              <a:off x="20509" y="-950"/>
              <a:ext cx="1706" cy="1510"/>
            </a:xfrm>
            <a:prstGeom prst="curvedConnector3">
              <a:avLst>
                <a:gd name="adj1" fmla="val 4994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5" name="矩形 14"/>
            <p:cNvSpPr/>
            <p:nvPr>
              <p:custDataLst>
                <p:tags r:id="rId17"/>
              </p:custDataLst>
            </p:nvPr>
          </p:nvSpPr>
          <p:spPr>
            <a:xfrm>
              <a:off x="14111" y="397"/>
              <a:ext cx="13543" cy="1113"/>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脂肪与苏丹</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III</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反应的原理是苏丹</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III</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作为脂溶性染色剂，通过亲脂性结合溶解于脂肪并显色，使脂肪呈现橘黄色颗粒。</a:t>
              </a:r>
              <a:r>
                <a:rPr lang="en-US" altLang="zh-CN"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该过程属于物理溶解而非化学反应</a:t>
              </a:r>
              <a:endParaRPr lang="zh-CN" altLang="en-US" sz="20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圆角矩形 15"/>
            <p:cNvSpPr/>
            <p:nvPr>
              <p:custDataLst>
                <p:tags r:id="rId18"/>
              </p:custDataLst>
            </p:nvPr>
          </p:nvSpPr>
          <p:spPr>
            <a:xfrm>
              <a:off x="22215" y="-1351"/>
              <a:ext cx="2260"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custDataLst>
              <p:tags r:id="rId1"/>
            </p:custDataLst>
          </p:nvPr>
        </p:nvSpPr>
        <p:spPr>
          <a:xfrm>
            <a:off x="144145" y="961390"/>
            <a:ext cx="11804650" cy="4763770"/>
          </a:xfrm>
          <a:prstGeom prst="rect">
            <a:avLst/>
          </a:prstGeom>
          <a:noFill/>
        </p:spPr>
        <p:txBody>
          <a:bodyPr wrap="none" lIns="0" tIns="0" rIns="0" bIns="0" rtlCol="0" anchor="t"/>
          <a:lstStyle/>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黑吉辽蒙卷</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高考真题）下列关于实验操作和现象的叙述错误</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的是（</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．观察叶绿体的形态和分布，需先用低倍镜找到叶绿体再换用高倍镜</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．用斐林试剂检测梨汁中的还原糖时，需要加热后才能呈现砖红色</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．将染色后的洋葱根尖置于载玻片上，滴清水并盖上盖玻片即可观察染色体</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．分离菠菜叶中的色素时，因层析液有挥发性，需在通风好的条件下进行</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6"/>
            </p:custDataLst>
          </p:nvPr>
        </p:nvSpPr>
        <p:spPr>
          <a:xfrm>
            <a:off x="1155065" y="1684020"/>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2" name="组合 1"/>
          <p:cNvGrpSpPr/>
          <p:nvPr>
            <p:custDataLst>
              <p:tags r:id="rId7"/>
            </p:custDataLst>
          </p:nvPr>
        </p:nvGrpSpPr>
        <p:grpSpPr>
          <a:xfrm>
            <a:off x="1003300" y="3741420"/>
            <a:ext cx="10879455" cy="2372995"/>
            <a:chOff x="10134" y="-5206"/>
            <a:chExt cx="17133" cy="3737"/>
          </a:xfrm>
        </p:grpSpPr>
        <p:cxnSp>
          <p:nvCxnSpPr>
            <p:cNvPr id="6" name="曲线连接符 5"/>
            <p:cNvCxnSpPr>
              <a:stCxn id="10" idx="1"/>
            </p:cNvCxnSpPr>
            <p:nvPr>
              <p:custDataLst>
                <p:tags r:id="rId8"/>
              </p:custDataLst>
            </p:nvPr>
          </p:nvCxnSpPr>
          <p:spPr>
            <a:xfrm rot="10800000" flipV="1">
              <a:off x="17617" y="-4805"/>
              <a:ext cx="946" cy="1448"/>
            </a:xfrm>
            <a:prstGeom prst="curvedConnector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9"/>
              </p:custDataLst>
            </p:nvPr>
          </p:nvSpPr>
          <p:spPr>
            <a:xfrm>
              <a:off x="10134" y="-3357"/>
              <a:ext cx="17133" cy="1888"/>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观察染色体需经过压片处理：染色后，将根尖置于载玻片，加清水，用镊子轻捣使细胞分散，盖上盖玻片后用拇指垂直轻压盖玻片（或用铅笔橡皮头轻敲），使细胞分离成单层。否则细胞重叠，染色体无法清晰观察</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圆角矩形 9"/>
            <p:cNvSpPr/>
            <p:nvPr>
              <p:custDataLst>
                <p:tags r:id="rId10"/>
              </p:custDataLst>
            </p:nvPr>
          </p:nvSpPr>
          <p:spPr>
            <a:xfrm>
              <a:off x="18563" y="-5206"/>
              <a:ext cx="6146"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custDataLst>
              <p:tags r:id="rId1"/>
            </p:custDataLst>
          </p:nvPr>
        </p:nvSpPr>
        <p:spPr>
          <a:xfrm>
            <a:off x="175260" y="1043940"/>
            <a:ext cx="11842115" cy="4134485"/>
          </a:xfrm>
          <a:prstGeom prst="rect">
            <a:avLst/>
          </a:prstGeom>
          <a:noFill/>
        </p:spPr>
        <p:txBody>
          <a:bodyPr wrap="none" lIns="0" tIns="0" rIns="0" bIns="0" rtlCol="0" anchor="t"/>
          <a:lstStyle/>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安徽</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高考真题）种子萌发受多种内外因素的调节。下列叙述</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错误的是（</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．玉米种子萌发后，根冠中的细胞能够感受重力信号，从而引起根的</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向地生长</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．与休眠种子相比，萌发的种子细胞内自由水所占比例高，呼吸作用旺盛</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．红外光可促进莴苣种子萌发，而红光可逆转红外光的效应，抑制萌发</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．赤霉素可打破种子休眠，促进萌发；脱落酸可维持休眠，抑制萌发</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6"/>
            </p:custDataLst>
          </p:nvPr>
        </p:nvSpPr>
        <p:spPr>
          <a:xfrm>
            <a:off x="1837055" y="1787525"/>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2" name="组合 1"/>
          <p:cNvGrpSpPr/>
          <p:nvPr>
            <p:custDataLst>
              <p:tags r:id="rId7"/>
            </p:custDataLst>
          </p:nvPr>
        </p:nvGrpSpPr>
        <p:grpSpPr>
          <a:xfrm>
            <a:off x="612775" y="4464685"/>
            <a:ext cx="10897870" cy="1991360"/>
            <a:chOff x="8122" y="-1269"/>
            <a:chExt cx="17162" cy="3136"/>
          </a:xfrm>
        </p:grpSpPr>
        <p:cxnSp>
          <p:nvCxnSpPr>
            <p:cNvPr id="6" name="曲线连接符 5"/>
            <p:cNvCxnSpPr>
              <a:stCxn id="10" idx="1"/>
            </p:cNvCxnSpPr>
            <p:nvPr>
              <p:custDataLst>
                <p:tags r:id="rId8"/>
              </p:custDataLst>
            </p:nvPr>
          </p:nvCxnSpPr>
          <p:spPr>
            <a:xfrm rot="10800000" flipV="1">
              <a:off x="8122" y="-868"/>
              <a:ext cx="1928" cy="1610"/>
            </a:xfrm>
            <a:prstGeom prst="curvedConnector3">
              <a:avLst>
                <a:gd name="adj1" fmla="val 111514"/>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9"/>
              </p:custDataLst>
            </p:nvPr>
          </p:nvSpPr>
          <p:spPr>
            <a:xfrm>
              <a:off x="8229" y="560"/>
              <a:ext cx="17055"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莴苣种子萌发受光的影响，红光可促进莴苣种子萌发，红外光可抑制莴苣种子萌发，且红光可逆转红外光的效应</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圆角矩形 9"/>
            <p:cNvSpPr/>
            <p:nvPr>
              <p:custDataLst>
                <p:tags r:id="rId10"/>
              </p:custDataLst>
            </p:nvPr>
          </p:nvSpPr>
          <p:spPr>
            <a:xfrm>
              <a:off x="10050" y="-1269"/>
              <a:ext cx="1659"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custDataLst>
              <p:tags r:id="rId1"/>
            </p:custDataLst>
          </p:nvPr>
        </p:nvSpPr>
        <p:spPr>
          <a:xfrm>
            <a:off x="113030" y="1043940"/>
            <a:ext cx="11965940" cy="5208270"/>
          </a:xfrm>
          <a:prstGeom prst="rect">
            <a:avLst/>
          </a:prstGeom>
          <a:noFill/>
        </p:spPr>
        <p:txBody>
          <a:bodyPr wrap="none" lIns="0" tIns="0" rIns="0" bIns="0" rtlCol="0" anchor="t"/>
          <a:lstStyle/>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湖北</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高考真题）我国农学家贾思勰所著《齐民要术》记载</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凡五谷种子，浥郁则不生，生者亦寻死。</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意思是种子如果受潮发</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霉就不会发芽，即使发芽也会很快死亡。下列叙述错误的是（　　）</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．农业生产中，种子储藏需要干燥的环境</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．种子受潮导致细胞内结合水比例升高，自由水比例降低，细胞代谢减弱</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．霉菌在种子上大量繁殖，消耗了种子的营养物质，不利于种子正常萌发</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．发霉过程中，微生物代谢产生的有害物质可能抑制种子萌发相关酶的活性</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6"/>
            </p:custDataLst>
          </p:nvPr>
        </p:nvSpPr>
        <p:spPr>
          <a:xfrm>
            <a:off x="9810115" y="2494280"/>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2" name="组合 1"/>
          <p:cNvGrpSpPr/>
          <p:nvPr>
            <p:custDataLst>
              <p:tags r:id="rId7"/>
            </p:custDataLst>
          </p:nvPr>
        </p:nvGrpSpPr>
        <p:grpSpPr>
          <a:xfrm>
            <a:off x="1002665" y="3827780"/>
            <a:ext cx="9483725" cy="2671445"/>
            <a:chOff x="5141" y="-4930"/>
            <a:chExt cx="14935" cy="4207"/>
          </a:xfrm>
        </p:grpSpPr>
        <p:cxnSp>
          <p:nvCxnSpPr>
            <p:cNvPr id="6" name="曲线连接符 5"/>
            <p:cNvCxnSpPr>
              <a:stCxn id="10" idx="1"/>
            </p:cNvCxnSpPr>
            <p:nvPr>
              <p:custDataLst>
                <p:tags r:id="rId8"/>
              </p:custDataLst>
            </p:nvPr>
          </p:nvCxnSpPr>
          <p:spPr>
            <a:xfrm rot="10800000" flipV="1">
              <a:off x="10624" y="-4530"/>
              <a:ext cx="3548" cy="2407"/>
            </a:xfrm>
            <a:prstGeom prst="curvedConnector3">
              <a:avLst>
                <a:gd name="adj1" fmla="val 119193"/>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9"/>
              </p:custDataLst>
            </p:nvPr>
          </p:nvSpPr>
          <p:spPr>
            <a:xfrm>
              <a:off x="5141" y="-2030"/>
              <a:ext cx="14935"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种子受潮时，自由水比例应升高而非降低，结合水比例下降，此时细胞代谢应增强而非减弱。但若种子发霉死亡，代谢停止</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圆角矩形 9"/>
            <p:cNvSpPr/>
            <p:nvPr>
              <p:custDataLst>
                <p:tags r:id="rId10"/>
              </p:custDataLst>
            </p:nvPr>
          </p:nvSpPr>
          <p:spPr>
            <a:xfrm>
              <a:off x="14172" y="-4930"/>
              <a:ext cx="3887"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custDataLst>
              <p:tags r:id="rId1"/>
            </p:custDataLst>
          </p:nvPr>
        </p:nvSpPr>
        <p:spPr>
          <a:xfrm>
            <a:off x="326390" y="1043940"/>
            <a:ext cx="11539855" cy="4134485"/>
          </a:xfrm>
          <a:prstGeom prst="rect">
            <a:avLst/>
          </a:prstGeom>
          <a:noFill/>
        </p:spPr>
        <p:txBody>
          <a:bodyPr wrap="none" lIns="0" tIns="0" rIns="0" bIns="0" rtlCol="0" anchor="t"/>
          <a:lstStyle/>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6</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陕晋青宁卷</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高考真题）佝偻病伴发的手足抽搐症状与人体内</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某种元素缺乏有关。该元素还可以（</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．参与构成叶绿素</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．用于诱导原生质体融合</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．辅助血红蛋白携氧</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．参与构成甲状腺激素</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6"/>
            </p:custDataLst>
          </p:nvPr>
        </p:nvSpPr>
        <p:spPr>
          <a:xfrm>
            <a:off x="5906135" y="1787525"/>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2" name="组合 1"/>
          <p:cNvGrpSpPr/>
          <p:nvPr>
            <p:custDataLst>
              <p:tags r:id="rId7"/>
            </p:custDataLst>
          </p:nvPr>
        </p:nvGrpSpPr>
        <p:grpSpPr>
          <a:xfrm>
            <a:off x="1572895" y="3111500"/>
            <a:ext cx="9166860" cy="829945"/>
            <a:chOff x="5405" y="-3400"/>
            <a:chExt cx="14436" cy="1307"/>
          </a:xfrm>
        </p:grpSpPr>
        <p:cxnSp>
          <p:nvCxnSpPr>
            <p:cNvPr id="6" name="曲线连接符 5"/>
            <p:cNvCxnSpPr/>
            <p:nvPr>
              <p:custDataLst>
                <p:tags r:id="rId8"/>
              </p:custDataLst>
            </p:nvPr>
          </p:nvCxnSpPr>
          <p:spPr>
            <a:xfrm flipV="1">
              <a:off x="10056" y="-3031"/>
              <a:ext cx="991" cy="131"/>
            </a:xfrm>
            <a:prstGeom prst="curvedConnector3">
              <a:avLst>
                <a:gd name="adj1" fmla="val 5005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9"/>
              </p:custDataLst>
            </p:nvPr>
          </p:nvSpPr>
          <p:spPr>
            <a:xfrm>
              <a:off x="11047" y="-3400"/>
              <a:ext cx="8794"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在植物体细胞杂交技术中，高</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a:t>
              </a:r>
              <a:r>
                <a:rPr lang="en-US" altLang="zh-CN" sz="2400" b="1" kern="1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高</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pH</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是植物原生质体融合的其中一种方法</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圆角矩形 9"/>
            <p:cNvSpPr/>
            <p:nvPr>
              <p:custDataLst>
                <p:tags r:id="rId10"/>
              </p:custDataLst>
            </p:nvPr>
          </p:nvSpPr>
          <p:spPr>
            <a:xfrm>
              <a:off x="5405" y="-3400"/>
              <a:ext cx="4553"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custDataLst>
              <p:tags r:id="rId11"/>
            </p:custDataLst>
          </p:nvPr>
        </p:nvGrpSpPr>
        <p:grpSpPr>
          <a:xfrm>
            <a:off x="1003300" y="2434590"/>
            <a:ext cx="7906385" cy="546735"/>
            <a:chOff x="5405" y="-3459"/>
            <a:chExt cx="12451" cy="861"/>
          </a:xfrm>
        </p:grpSpPr>
        <p:cxnSp>
          <p:nvCxnSpPr>
            <p:cNvPr id="13" name="曲线连接符 12"/>
            <p:cNvCxnSpPr/>
            <p:nvPr>
              <p:custDataLst>
                <p:tags r:id="rId12"/>
              </p:custDataLst>
            </p:nvPr>
          </p:nvCxnSpPr>
          <p:spPr>
            <a:xfrm flipV="1">
              <a:off x="9374" y="-3162"/>
              <a:ext cx="991" cy="131"/>
            </a:xfrm>
            <a:prstGeom prst="curvedConnector3">
              <a:avLst>
                <a:gd name="adj1" fmla="val 5005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13"/>
              </p:custDataLst>
            </p:nvPr>
          </p:nvSpPr>
          <p:spPr>
            <a:xfrm>
              <a:off x="10265" y="-3459"/>
              <a:ext cx="7591" cy="725"/>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叶绿素的核心元素是镁（</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Mg</a:t>
              </a:r>
              <a:r>
                <a:rPr lang="en-US" altLang="zh-CN" sz="2400" b="1" kern="1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圆角矩形 14"/>
            <p:cNvSpPr/>
            <p:nvPr>
              <p:custDataLst>
                <p:tags r:id="rId14"/>
              </p:custDataLst>
            </p:nvPr>
          </p:nvSpPr>
          <p:spPr>
            <a:xfrm>
              <a:off x="5405" y="-3400"/>
              <a:ext cx="3969"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组合 15"/>
          <p:cNvGrpSpPr/>
          <p:nvPr>
            <p:custDataLst>
              <p:tags r:id="rId15"/>
            </p:custDataLst>
          </p:nvPr>
        </p:nvGrpSpPr>
        <p:grpSpPr>
          <a:xfrm>
            <a:off x="1572895" y="3790315"/>
            <a:ext cx="9209405" cy="694690"/>
            <a:chOff x="5405" y="-3400"/>
            <a:chExt cx="14503" cy="1094"/>
          </a:xfrm>
        </p:grpSpPr>
        <p:cxnSp>
          <p:nvCxnSpPr>
            <p:cNvPr id="17" name="曲线连接符 16"/>
            <p:cNvCxnSpPr/>
            <p:nvPr>
              <p:custDataLst>
                <p:tags r:id="rId16"/>
              </p:custDataLst>
            </p:nvPr>
          </p:nvCxnSpPr>
          <p:spPr>
            <a:xfrm>
              <a:off x="9374" y="-3031"/>
              <a:ext cx="1088" cy="433"/>
            </a:xfrm>
            <a:prstGeom prst="curvedConnector3">
              <a:avLst>
                <a:gd name="adj1" fmla="val 5009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8" name="矩形 17"/>
            <p:cNvSpPr/>
            <p:nvPr>
              <p:custDataLst>
                <p:tags r:id="rId17"/>
              </p:custDataLst>
            </p:nvPr>
          </p:nvSpPr>
          <p:spPr>
            <a:xfrm>
              <a:off x="10462" y="-3031"/>
              <a:ext cx="9446" cy="725"/>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血红蛋白的辅基含铁（</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Fe</a:t>
              </a:r>
              <a:r>
                <a:rPr lang="en-US" altLang="zh-CN" sz="2400" b="1" kern="1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），负责携氧</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0" name="圆角矩形 19"/>
            <p:cNvSpPr/>
            <p:nvPr>
              <p:custDataLst>
                <p:tags r:id="rId18"/>
              </p:custDataLst>
            </p:nvPr>
          </p:nvSpPr>
          <p:spPr>
            <a:xfrm>
              <a:off x="5405" y="-3400"/>
              <a:ext cx="3969"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p:cNvGrpSpPr/>
          <p:nvPr>
            <p:custDataLst>
              <p:tags r:id="rId19"/>
            </p:custDataLst>
          </p:nvPr>
        </p:nvGrpSpPr>
        <p:grpSpPr>
          <a:xfrm>
            <a:off x="2360930" y="4429125"/>
            <a:ext cx="5777865" cy="969645"/>
            <a:chOff x="5405" y="-3400"/>
            <a:chExt cx="9099" cy="1527"/>
          </a:xfrm>
        </p:grpSpPr>
        <p:cxnSp>
          <p:nvCxnSpPr>
            <p:cNvPr id="22" name="曲线连接符 21"/>
            <p:cNvCxnSpPr/>
            <p:nvPr>
              <p:custDataLst>
                <p:tags r:id="rId20"/>
              </p:custDataLst>
            </p:nvPr>
          </p:nvCxnSpPr>
          <p:spPr>
            <a:xfrm>
              <a:off x="8398" y="-2739"/>
              <a:ext cx="1088" cy="433"/>
            </a:xfrm>
            <a:prstGeom prst="curvedConnector3">
              <a:avLst>
                <a:gd name="adj1" fmla="val 5009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3" name="矩形 22"/>
            <p:cNvSpPr/>
            <p:nvPr>
              <p:custDataLst>
                <p:tags r:id="rId21"/>
              </p:custDataLst>
            </p:nvPr>
          </p:nvSpPr>
          <p:spPr>
            <a:xfrm>
              <a:off x="9221" y="-2598"/>
              <a:ext cx="5283" cy="725"/>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甲状腺激素含碘（</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I</a:t>
              </a:r>
              <a:r>
                <a:rPr lang="en-US" altLang="zh-CN" sz="2400" b="1" kern="1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4" name="圆角矩形 23"/>
            <p:cNvSpPr/>
            <p:nvPr>
              <p:custDataLst>
                <p:tags r:id="rId22"/>
              </p:custDataLst>
            </p:nvPr>
          </p:nvSpPr>
          <p:spPr>
            <a:xfrm>
              <a:off x="5405" y="-3400"/>
              <a:ext cx="2993"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custDataLst>
              <p:tags r:id="rId1"/>
            </p:custDataLst>
          </p:nvPr>
        </p:nvSpPr>
        <p:spPr>
          <a:xfrm>
            <a:off x="326390" y="1043940"/>
            <a:ext cx="11539855" cy="4134485"/>
          </a:xfrm>
          <a:prstGeom prst="rect">
            <a:avLst/>
          </a:prstGeom>
          <a:noFill/>
        </p:spPr>
        <p:txBody>
          <a:bodyPr wrap="none" lIns="0" tIns="0" rIns="0" bIns="0" rtlCol="0" anchor="t"/>
          <a:lstStyle/>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7</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浙江</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高考真题）无机盐对生物体维持生命活动有重要的作用。</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人体缺铁会直接引起（</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．血红蛋白含量降低</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．肌肉抽搐</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．神经细胞兴奋性降低</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．甲状腺肿大</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6"/>
            </p:custDataLst>
          </p:nvPr>
        </p:nvSpPr>
        <p:spPr>
          <a:xfrm>
            <a:off x="3778885" y="1787525"/>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12" name="组合 11"/>
          <p:cNvGrpSpPr/>
          <p:nvPr>
            <p:custDataLst>
              <p:tags r:id="rId7"/>
            </p:custDataLst>
          </p:nvPr>
        </p:nvGrpSpPr>
        <p:grpSpPr>
          <a:xfrm>
            <a:off x="858520" y="3155315"/>
            <a:ext cx="6667500" cy="546735"/>
            <a:chOff x="5405" y="-3459"/>
            <a:chExt cx="10500" cy="861"/>
          </a:xfrm>
        </p:grpSpPr>
        <p:cxnSp>
          <p:nvCxnSpPr>
            <p:cNvPr id="13" name="曲线连接符 12"/>
            <p:cNvCxnSpPr/>
            <p:nvPr>
              <p:custDataLst>
                <p:tags r:id="rId8"/>
              </p:custDataLst>
            </p:nvPr>
          </p:nvCxnSpPr>
          <p:spPr>
            <a:xfrm flipV="1">
              <a:off x="7942" y="-3162"/>
              <a:ext cx="991" cy="131"/>
            </a:xfrm>
            <a:prstGeom prst="curvedConnector3">
              <a:avLst>
                <a:gd name="adj1" fmla="val 5005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9"/>
              </p:custDataLst>
            </p:nvPr>
          </p:nvSpPr>
          <p:spPr>
            <a:xfrm>
              <a:off x="9241" y="-3459"/>
              <a:ext cx="6664" cy="725"/>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血钙过低时，会出现抽搐现象</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圆角矩形 14"/>
            <p:cNvSpPr/>
            <p:nvPr>
              <p:custDataLst>
                <p:tags r:id="rId10"/>
              </p:custDataLst>
            </p:nvPr>
          </p:nvSpPr>
          <p:spPr>
            <a:xfrm>
              <a:off x="5405" y="-3400"/>
              <a:ext cx="2537"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custDataLst>
              <p:tags r:id="rId11"/>
            </p:custDataLst>
          </p:nvPr>
        </p:nvGrpSpPr>
        <p:grpSpPr>
          <a:xfrm>
            <a:off x="2379980" y="3829050"/>
            <a:ext cx="8867775" cy="546735"/>
            <a:chOff x="5405" y="-3459"/>
            <a:chExt cx="13965" cy="861"/>
          </a:xfrm>
        </p:grpSpPr>
        <p:cxnSp>
          <p:nvCxnSpPr>
            <p:cNvPr id="6" name="曲线连接符 5"/>
            <p:cNvCxnSpPr/>
            <p:nvPr>
              <p:custDataLst>
                <p:tags r:id="rId12"/>
              </p:custDataLst>
            </p:nvPr>
          </p:nvCxnSpPr>
          <p:spPr>
            <a:xfrm flipV="1">
              <a:off x="7942" y="-3162"/>
              <a:ext cx="991" cy="131"/>
            </a:xfrm>
            <a:prstGeom prst="curvedConnector3">
              <a:avLst>
                <a:gd name="adj1" fmla="val 5005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13"/>
              </p:custDataLst>
            </p:nvPr>
          </p:nvSpPr>
          <p:spPr>
            <a:xfrm>
              <a:off x="9241" y="-3459"/>
              <a:ext cx="10129" cy="725"/>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神经细胞兴奋性降低与细胞外</a:t>
              </a:r>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Na</a:t>
              </a:r>
              <a:r>
                <a:rPr lang="en-US" altLang="zh-CN" sz="2400" b="1" kern="1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浓度低有关</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圆角矩形 9"/>
            <p:cNvSpPr/>
            <p:nvPr>
              <p:custDataLst>
                <p:tags r:id="rId14"/>
              </p:custDataLst>
            </p:nvPr>
          </p:nvSpPr>
          <p:spPr>
            <a:xfrm>
              <a:off x="5405" y="-3400"/>
              <a:ext cx="2699"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5"/>
            </p:custDataLst>
          </p:nvPr>
        </p:nvGrpSpPr>
        <p:grpSpPr>
          <a:xfrm>
            <a:off x="985520" y="4475480"/>
            <a:ext cx="10239375" cy="1315085"/>
            <a:chOff x="5405" y="-3400"/>
            <a:chExt cx="16125" cy="2071"/>
          </a:xfrm>
        </p:grpSpPr>
        <p:cxnSp>
          <p:nvCxnSpPr>
            <p:cNvPr id="16" name="曲线连接符 15"/>
            <p:cNvCxnSpPr/>
            <p:nvPr>
              <p:custDataLst>
                <p:tags r:id="rId16"/>
              </p:custDataLst>
            </p:nvPr>
          </p:nvCxnSpPr>
          <p:spPr>
            <a:xfrm>
              <a:off x="7942" y="-3031"/>
              <a:ext cx="1099" cy="738"/>
            </a:xfrm>
            <a:prstGeom prst="curvedConnector3">
              <a:avLst>
                <a:gd name="adj1" fmla="val 5004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17"/>
              </p:custDataLst>
            </p:nvPr>
          </p:nvSpPr>
          <p:spPr>
            <a:xfrm>
              <a:off x="9241" y="-2636"/>
              <a:ext cx="12289"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en-US" altLang="zh-CN"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I-</a:t>
              </a:r>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是甲状腺激素的组成成分，缺乏时甲状腺激素合成减少，成年人患地方性甲状腺肿</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18"/>
              </p:custDataLst>
            </p:nvPr>
          </p:nvSpPr>
          <p:spPr>
            <a:xfrm>
              <a:off x="5405" y="-3400"/>
              <a:ext cx="2763"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custDataLst>
              <p:tags r:id="rId1"/>
            </p:custDataLst>
          </p:nvPr>
        </p:nvSpPr>
        <p:spPr>
          <a:xfrm>
            <a:off x="144145" y="1043940"/>
            <a:ext cx="11539855" cy="5238750"/>
          </a:xfrm>
          <a:prstGeom prst="rect">
            <a:avLst/>
          </a:prstGeom>
          <a:noFill/>
        </p:spPr>
        <p:txBody>
          <a:bodyPr wrap="none" lIns="0" tIns="0" rIns="0" bIns="0" rtlCol="0" anchor="t"/>
          <a:lstStyle/>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8</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2024·</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海南</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高考真题）水平衡是指人每天摄入和排出的水处于动态</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平衡之中，是维持机体正常生理功能的必要条件之一。下列有关叙述错</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误的是（</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．机体出汗可以排出部分水分，有利于散热</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．正常机体排尿除了排出部分水分外，还可以排出尿素、葡萄糖等代谢废物</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．人每天摄入和排出适量的水分，有利于维持机体内环境渗透压的稳定</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．水参与并促进物质代谢，有利于保障机体正常的生理功能</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6"/>
            </p:custDataLst>
          </p:nvPr>
        </p:nvSpPr>
        <p:spPr>
          <a:xfrm>
            <a:off x="1502410" y="2345690"/>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12" name="组合 11"/>
          <p:cNvGrpSpPr/>
          <p:nvPr>
            <p:custDataLst>
              <p:tags r:id="rId7"/>
            </p:custDataLst>
          </p:nvPr>
        </p:nvGrpSpPr>
        <p:grpSpPr>
          <a:xfrm>
            <a:off x="858520" y="3802380"/>
            <a:ext cx="10015220" cy="2651125"/>
            <a:chOff x="5405" y="-2440"/>
            <a:chExt cx="15772" cy="4175"/>
          </a:xfrm>
        </p:grpSpPr>
        <p:cxnSp>
          <p:nvCxnSpPr>
            <p:cNvPr id="13" name="曲线连接符 12"/>
            <p:cNvCxnSpPr/>
            <p:nvPr>
              <p:custDataLst>
                <p:tags r:id="rId8"/>
              </p:custDataLst>
            </p:nvPr>
          </p:nvCxnSpPr>
          <p:spPr>
            <a:xfrm rot="5400000" flipV="1">
              <a:off x="19609" y="-815"/>
              <a:ext cx="2301" cy="653"/>
            </a:xfrm>
            <a:prstGeom prst="curvedConnector3">
              <a:avLst>
                <a:gd name="adj1" fmla="val 28813"/>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9"/>
              </p:custDataLst>
            </p:nvPr>
          </p:nvSpPr>
          <p:spPr>
            <a:xfrm>
              <a:off x="5405" y="428"/>
              <a:ext cx="15772"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正常机体排尿可以排出部分水分、尿素等代谢废物，但葡萄糖一般不会出现在尿液中，除非血糖过高超过肾糖阈</a:t>
              </a:r>
              <a:endParaRPr lang="zh-CN" altLang="en-US" sz="24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圆角矩形 14"/>
            <p:cNvSpPr/>
            <p:nvPr>
              <p:custDataLst>
                <p:tags r:id="rId10"/>
              </p:custDataLst>
            </p:nvPr>
          </p:nvSpPr>
          <p:spPr>
            <a:xfrm>
              <a:off x="18480" y="-2440"/>
              <a:ext cx="1953"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05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学以致用</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能力提升</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7"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367030" y="995045"/>
            <a:ext cx="11642725" cy="5467350"/>
          </a:xfrm>
          <a:prstGeom prst="rect">
            <a:avLst/>
          </a:prstGeom>
          <a:noFill/>
        </p:spPr>
        <p:txBody>
          <a:bodyPr wrap="square" rtlCol="0" anchor="t">
            <a:noAutofit/>
          </a:bodyPr>
          <a:lstStyle/>
          <a:p>
            <a:pPr indent="0" fontAlgn="auto">
              <a:lnSpc>
                <a:spcPct val="150000"/>
              </a:lnSpc>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1</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必修</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1 P16“</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思考</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讨论</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玉米细胞和人体细胞中的元素构成特点是</a:t>
            </a:r>
            <a:r>
              <a:rPr lang="en-US" altLang="zh-CN" sz="2800" b="1" u="sng"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                                                                                                   </a:t>
            </a:r>
            <a:endParaRPr lang="en-US" altLang="zh-CN" sz="2800" b="1" u="sng"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a:p>
            <a:pPr indent="0" fontAlgn="auto">
              <a:lnSpc>
                <a:spcPct val="150000"/>
              </a:lnSpc>
            </a:pPr>
            <a:r>
              <a:rPr lang="en-US" altLang="zh-CN" sz="2800" b="1" u="sng"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                                                                                                         </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endPar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a:p>
            <a:pPr indent="0" fontAlgn="auto">
              <a:lnSpc>
                <a:spcPct val="150000"/>
              </a:lnSpc>
            </a:pP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 </a:t>
            </a:r>
            <a:r>
              <a:rPr lang="en-US" altLang="zh-CN" sz="2800" b="1" u="sng"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                                                                                     </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endPar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a:p>
            <a:pPr indent="0" fontAlgn="auto">
              <a:lnSpc>
                <a:spcPct val="150000"/>
              </a:lnSpc>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2</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必修</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1 P19“</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拓展应用</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”1)</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组成细胞的元素追根溯源来自无机环境，细胞内各种元素的比例与无机环境的大不相同的原因是</a:t>
            </a: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__________________</a:t>
            </a:r>
            <a:endPar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a:p>
            <a:pPr indent="0" fontAlgn="auto">
              <a:lnSpc>
                <a:spcPct val="150000"/>
              </a:lnSpc>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 </a:t>
            </a:r>
            <a:r>
              <a:rPr lang="en-US" altLang="zh-CN" sz="2800" b="1" u="sng"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                                                                                                         </a:t>
            </a:r>
            <a:r>
              <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a:t>
            </a:r>
            <a:endParaRPr lang="zh-CN" altLang="en-US"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a:p>
            <a:pPr indent="0" fontAlgn="auto">
              <a:lnSpc>
                <a:spcPct val="150000"/>
              </a:lnSpc>
            </a:pPr>
            <a:r>
              <a:rPr lang="zh-CN" altLang="zh-CN" sz="2800" b="1" kern="100">
                <a:cs typeface="Times New Roman" panose="02020603050405020304" charset="0"/>
                <a:sym typeface="+mn-ea"/>
              </a:rPr>
              <a:t>3．(必修1 P22“拓展应用”1)给病人治疗时经常需要输入生理盐水，原因</a:t>
            </a:r>
            <a:endParaRPr lang="zh-CN" altLang="zh-CN" sz="2800" b="1" kern="100">
              <a:cs typeface="Times New Roman" panose="02020603050405020304" charset="0"/>
            </a:endParaRPr>
          </a:p>
          <a:p>
            <a:pPr indent="0" fontAlgn="auto">
              <a:lnSpc>
                <a:spcPct val="150000"/>
              </a:lnSpc>
            </a:pPr>
            <a:r>
              <a:rPr lang="zh-CN" altLang="zh-CN" sz="2800" b="1" kern="100">
                <a:cs typeface="Times New Roman" panose="02020603050405020304" charset="0"/>
                <a:sym typeface="+mn-ea"/>
              </a:rPr>
              <a:t>是</a:t>
            </a:r>
            <a:r>
              <a:rPr lang="en-US" altLang="zh-CN" sz="2800" b="1" u="sng" kern="100">
                <a:cs typeface="Times New Roman" panose="02020603050405020304" charset="0"/>
                <a:sym typeface="+mn-ea"/>
              </a:rPr>
              <a:t>                                                                          </a:t>
            </a:r>
            <a:r>
              <a:rPr lang="zh-CN" altLang="zh-CN" sz="2800" b="1" kern="100">
                <a:cs typeface="Times New Roman" panose="02020603050405020304" charset="0"/>
                <a:sym typeface="+mn-ea"/>
              </a:rPr>
              <a:t>。</a:t>
            </a:r>
            <a:endPar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custDataLst>
              <p:tags r:id="rId6"/>
            </p:custDataLst>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 name="文本框 1"/>
          <p:cNvSpPr txBox="1"/>
          <p:nvPr>
            <p:custDataLst>
              <p:tags r:id="rId7"/>
            </p:custDataLst>
          </p:nvPr>
        </p:nvSpPr>
        <p:spPr>
          <a:xfrm>
            <a:off x="501650" y="4291330"/>
            <a:ext cx="11188700" cy="460375"/>
          </a:xfrm>
          <a:prstGeom prst="rect">
            <a:avLst/>
          </a:prstGeom>
          <a:noFill/>
        </p:spPr>
        <p:txBody>
          <a:bodyPr wrap="square" rtlCol="0" anchor="t">
            <a:spAutoFit/>
          </a:bodyPr>
          <a:lstStyle/>
          <a:p>
            <a:r>
              <a:rPr lang="zh-CN" altLang="en-US" sz="24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rPr>
              <a:t>细胞是有生命的，它可以主动地、有选择地从无机环境中获取生命活动需要的元素</a:t>
            </a:r>
            <a:endParaRPr lang="zh-CN" altLang="en-US" sz="24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endParaRPr>
          </a:p>
        </p:txBody>
      </p:sp>
      <p:sp>
        <p:nvSpPr>
          <p:cNvPr id="6" name="文本框 5"/>
          <p:cNvSpPr txBox="1"/>
          <p:nvPr>
            <p:custDataLst>
              <p:tags r:id="rId8"/>
            </p:custDataLst>
          </p:nvPr>
        </p:nvSpPr>
        <p:spPr>
          <a:xfrm>
            <a:off x="700405" y="1636395"/>
            <a:ext cx="11404600" cy="1383665"/>
          </a:xfrm>
          <a:prstGeom prst="rect">
            <a:avLst/>
          </a:prstGeom>
          <a:noFill/>
        </p:spPr>
        <p:txBody>
          <a:bodyPr wrap="square" rtlCol="0" anchor="t">
            <a:spAutoFit/>
          </a:bodyPr>
          <a:lstStyle/>
          <a:p>
            <a:pPr indent="0" fontAlgn="auto">
              <a:lnSpc>
                <a:spcPct val="150000"/>
              </a:lnSpc>
            </a:pP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rPr>
              <a:t>组成玉米细胞和人体细胞的元素的种类基本相同，具有统一性；</a:t>
            </a:r>
            <a:endPar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endParaRPr>
          </a:p>
          <a:p>
            <a:pPr indent="0" fontAlgn="auto">
              <a:lnSpc>
                <a:spcPct val="150000"/>
              </a:lnSpc>
            </a:pPr>
            <a:r>
              <a:rPr lang="zh-CN" altLang="en-US"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rPr>
              <a:t>元素含量相差很大，具有差异性</a:t>
            </a:r>
            <a:r>
              <a:rPr lang="en-US" altLang="zh-CN"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rPr>
              <a:t>.</a:t>
            </a:r>
            <a:endParaRPr lang="en-US" altLang="zh-CN"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微软雅黑" panose="020B0503020204020204" pitchFamily="34" charset="-122"/>
            </a:endParaRPr>
          </a:p>
        </p:txBody>
      </p:sp>
      <p:sp>
        <p:nvSpPr>
          <p:cNvPr id="9" name="文本框 8"/>
          <p:cNvSpPr txBox="1"/>
          <p:nvPr>
            <p:custDataLst>
              <p:tags r:id="rId9"/>
            </p:custDataLst>
          </p:nvPr>
        </p:nvSpPr>
        <p:spPr>
          <a:xfrm>
            <a:off x="902335" y="5621655"/>
            <a:ext cx="6096000" cy="460375"/>
          </a:xfrm>
          <a:prstGeom prst="rect">
            <a:avLst/>
          </a:prstGeom>
          <a:noFill/>
        </p:spPr>
        <p:txBody>
          <a:bodyPr wrap="square" rtlCol="0" anchor="t">
            <a:spAutoFit/>
          </a:bodyPr>
          <a:lstStyle/>
          <a:p>
            <a:r>
              <a:rPr lang="zh-CN" altLang="zh-CN" sz="2400" b="1" kern="100">
                <a:solidFill>
                  <a:srgbClr val="FF0000"/>
                </a:solidFill>
                <a:cs typeface="Times New Roman" panose="02020603050405020304" charset="0"/>
                <a:sym typeface="+mn-ea"/>
              </a:rPr>
              <a:t>保证人体细胞的生活环境维持在稳定的</a:t>
            </a:r>
            <a:r>
              <a:rPr lang="zh-CN" altLang="zh-CN" sz="2400" b="1" kern="100" smtClean="0">
                <a:solidFill>
                  <a:srgbClr val="FF0000"/>
                </a:solidFill>
                <a:cs typeface="Times New Roman" panose="02020603050405020304" charset="0"/>
                <a:sym typeface="+mn-ea"/>
              </a:rPr>
              <a:t>状态</a:t>
            </a:r>
            <a:endParaRPr lang="zh-CN" altLang="zh-CN" sz="2400" b="1" kern="100" smtClean="0">
              <a:solidFill>
                <a:srgbClr val="FF0000"/>
              </a:solidFill>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1249680" y="1033145"/>
            <a:ext cx="10394950" cy="1383665"/>
          </a:xfrm>
          <a:prstGeom prst="rect">
            <a:avLst/>
          </a:prstGeom>
          <a:noFill/>
        </p:spPr>
        <p:txBody>
          <a:bodyPr wrap="square" rtlCol="0" anchor="t">
            <a:spAutoFit/>
          </a:bodyPr>
          <a:lstStyle/>
          <a:p>
            <a:pPr indent="0" fontAlgn="auto">
              <a:lnSpc>
                <a:spcPct val="150000"/>
              </a:lnSpc>
            </a:pPr>
            <a:r>
              <a:rPr lang="zh-CN" altLang="zh-CN" sz="28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蛋白质</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中的肽键在碱性条件下能与</a:t>
            </a: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Cu</a:t>
            </a:r>
            <a:r>
              <a:rPr lang="en-US" altLang="zh-CN" sz="2800" b="1" kern="1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zh-CN" sz="2800" b="1" kern="1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生成紫色络合物，故</a:t>
            </a:r>
            <a:endPar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pP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先加</a:t>
            </a: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液营造碱性环境，后加</a:t>
            </a: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B</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液提供</a:t>
            </a: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Cu</a:t>
            </a:r>
            <a:r>
              <a:rPr lang="en-US" altLang="zh-CN" sz="2800" b="1" kern="1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zh-CN" sz="2800" b="1" kern="1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zh-CN" sz="2800" b="1" kern="1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8" name="文本框 7"/>
          <p:cNvSpPr txBox="1"/>
          <p:nvPr>
            <p:custDataLst>
              <p:tags r:id="rId2"/>
            </p:custDataLst>
          </p:nvPr>
        </p:nvSpPr>
        <p:spPr>
          <a:xfrm>
            <a:off x="431165" y="2416810"/>
            <a:ext cx="11356340" cy="1383665"/>
          </a:xfrm>
          <a:prstGeom prst="rect">
            <a:avLst/>
          </a:prstGeom>
          <a:noFill/>
        </p:spPr>
        <p:txBody>
          <a:bodyPr wrap="square" rtlCol="0" anchor="t">
            <a:spAutoFit/>
          </a:bodyPr>
          <a:lstStyle/>
          <a:p>
            <a:pPr indent="0" fontAlgn="auto">
              <a:lnSpc>
                <a:spcPct val="150000"/>
              </a:lnSpc>
            </a:pP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过多的双缩脲试剂</a:t>
            </a: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B</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液会与双缩脲试剂</a:t>
            </a: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液反应生成</a:t>
            </a: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Cu(OH)</a:t>
            </a:r>
            <a:r>
              <a:rPr lang="en-US" altLang="zh-CN" sz="2800" b="1" kern="100"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，使溶液呈蓝色进而掩盖实验生成的</a:t>
            </a:r>
            <a:r>
              <a:rPr lang="zh-CN" altLang="zh-CN" sz="28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紫色</a:t>
            </a:r>
            <a:endParaRPr lang="zh-CN" altLang="zh-CN" sz="2800" b="1" kern="10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3" name="组合 2"/>
          <p:cNvGrpSpPr/>
          <p:nvPr>
            <p:custDataLst>
              <p:tags r:id="rId3"/>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4"/>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5"/>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6"/>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custDataLst>
              <p:tags r:id="rId7"/>
            </p:custDataLst>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7" name="文本框 6"/>
          <p:cNvSpPr txBox="1"/>
          <p:nvPr>
            <p:custDataLst>
              <p:tags r:id="rId8"/>
            </p:custDataLst>
          </p:nvPr>
        </p:nvSpPr>
        <p:spPr>
          <a:xfrm>
            <a:off x="288290" y="506730"/>
            <a:ext cx="11642725" cy="5908040"/>
          </a:xfrm>
          <a:prstGeom prst="rect">
            <a:avLst/>
          </a:prstGeom>
          <a:noFill/>
        </p:spPr>
        <p:txBody>
          <a:bodyPr wrap="square" rtlCol="0" anchor="t">
            <a:spAutoFit/>
          </a:bodyPr>
          <a:lstStyle/>
          <a:p>
            <a:pPr marL="0" indent="0" fontAlgn="auto">
              <a:lnSpc>
                <a:spcPct val="150000"/>
              </a:lnSpc>
              <a:buNone/>
            </a:pPr>
            <a:r>
              <a:rPr lang="en-US"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4</a:t>
            </a:r>
            <a:r>
              <a:rPr lang="zh-CN"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zh-CN"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必修</a:t>
            </a:r>
            <a:r>
              <a:rPr lang="en-US" altLang="zh-CN"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1 P18</a:t>
            </a:r>
            <a:r>
              <a:rPr lang="zh-CN" altLang="zh-CN"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“探究</a:t>
            </a:r>
            <a:r>
              <a:rPr lang="en-US" altLang="zh-CN"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zh-CN"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实践</a:t>
            </a:r>
            <a:r>
              <a:rPr lang="en-US" altLang="zh-CN"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”)(1)</a:t>
            </a:r>
            <a:r>
              <a:rPr lang="zh-CN" altLang="zh-CN"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蛋白质检测时，先加</a:t>
            </a:r>
            <a:r>
              <a:rPr lang="en-US" altLang="zh-CN"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altLang="zh-CN"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液再加</a:t>
            </a:r>
            <a:r>
              <a:rPr lang="en-US" altLang="zh-CN"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B</a:t>
            </a:r>
            <a:r>
              <a:rPr lang="zh-CN" altLang="zh-CN"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液，原因</a:t>
            </a:r>
            <a:r>
              <a:rPr lang="zh-CN" altLang="zh-CN" sz="2800" b="1" kern="10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是</a:t>
            </a:r>
            <a:r>
              <a:rPr lang="en-US" altLang="zh-CN" sz="2800" b="1" u="sng" kern="10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sz="2800" b="1" u="sng" kern="10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0" indent="0" fontAlgn="auto">
              <a:lnSpc>
                <a:spcPct val="150000"/>
              </a:lnSpc>
              <a:buNone/>
            </a:pPr>
            <a:r>
              <a:rPr lang="en-US" altLang="zh-CN" sz="2800" b="1" u="sng" kern="10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zh-CN" sz="2800" b="1" kern="10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0" indent="0" fontAlgn="auto">
              <a:lnSpc>
                <a:spcPct val="150000"/>
              </a:lnSpc>
              <a:buNone/>
            </a:pPr>
            <a:r>
              <a:rPr lang="zh-CN" altLang="zh-CN"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(2)其中双缩脲试剂B液不能过量，原因是</a:t>
            </a:r>
            <a:r>
              <a:rPr lang="en-US" altLang="zh-CN" sz="2800" b="1" u="sng"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sz="2800" b="1" u="sng"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0" indent="0" fontAlgn="auto">
              <a:lnSpc>
                <a:spcPct val="150000"/>
              </a:lnSpc>
              <a:buNone/>
            </a:pPr>
            <a:r>
              <a:rPr lang="en-US" altLang="zh-CN" sz="2800" b="1" u="sng"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800" b="1" kern="10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0" indent="0" fontAlgn="auto">
              <a:lnSpc>
                <a:spcPct val="150000"/>
              </a:lnSpc>
              <a:buNone/>
            </a:pPr>
            <a:r>
              <a:rPr lang="en-US" altLang="zh-CN" sz="2800" b="1" kern="100">
                <a:cs typeface="Courier New" panose="02070309020205020404" pitchFamily="49" charset="0"/>
                <a:sym typeface="+mn-ea"/>
              </a:rPr>
              <a:t>5</a:t>
            </a:r>
            <a:r>
              <a:rPr lang="zh-CN" altLang="zh-CN" sz="2800" b="1" kern="100">
                <a:cs typeface="Times New Roman" panose="02020603050405020304" charset="0"/>
                <a:sym typeface="+mn-ea"/>
              </a:rPr>
              <a:t>．随着气温下降，冬小麦细胞中自由水与结合水含量的比值</a:t>
            </a:r>
            <a:r>
              <a:rPr lang="en-US" altLang="zh-CN" sz="2800" b="1" kern="100">
                <a:cs typeface="Courier New" panose="02070309020205020404" pitchFamily="49" charset="0"/>
                <a:sym typeface="+mn-ea"/>
              </a:rPr>
              <a:t>________</a:t>
            </a:r>
            <a:r>
              <a:rPr lang="zh-CN" altLang="zh-CN" sz="2800" b="1" kern="100">
                <a:cs typeface="Times New Roman" panose="02020603050405020304" charset="0"/>
                <a:sym typeface="+mn-ea"/>
              </a:rPr>
              <a:t>，细胞的代谢水平</a:t>
            </a:r>
            <a:r>
              <a:rPr lang="en-US" altLang="zh-CN" sz="2800" b="1" kern="100" smtClean="0">
                <a:cs typeface="Courier New" panose="02070309020205020404" pitchFamily="49" charset="0"/>
                <a:sym typeface="+mn-ea"/>
              </a:rPr>
              <a:t>_______</a:t>
            </a:r>
            <a:r>
              <a:rPr lang="zh-CN" altLang="zh-CN" sz="2800" b="1" kern="100" smtClean="0">
                <a:cs typeface="Times New Roman" panose="02020603050405020304" charset="0"/>
                <a:sym typeface="+mn-ea"/>
              </a:rPr>
              <a:t>，抗寒</a:t>
            </a:r>
            <a:r>
              <a:rPr lang="zh-CN" altLang="zh-CN" sz="2800" b="1" kern="100">
                <a:cs typeface="Times New Roman" panose="02020603050405020304" charset="0"/>
                <a:sym typeface="+mn-ea"/>
              </a:rPr>
              <a:t>能力</a:t>
            </a:r>
            <a:r>
              <a:rPr lang="en-US" altLang="zh-CN" sz="2800" b="1" kern="100">
                <a:cs typeface="Courier New" panose="02070309020205020404" pitchFamily="49" charset="0"/>
                <a:sym typeface="+mn-ea"/>
              </a:rPr>
              <a:t>________</a:t>
            </a:r>
            <a:r>
              <a:rPr lang="zh-CN" altLang="zh-CN" sz="2800" b="1" kern="100">
                <a:cs typeface="Times New Roman" panose="02020603050405020304" charset="0"/>
                <a:sym typeface="+mn-ea"/>
              </a:rPr>
              <a:t>。将干种子用水浸泡后种子能萌发，但干种子不经水浸泡不能萌发，这说明</a:t>
            </a:r>
            <a:r>
              <a:rPr lang="en-US" altLang="zh-CN" sz="2800" b="1" kern="100" smtClean="0">
                <a:cs typeface="Courier New" panose="02070309020205020404" pitchFamily="49" charset="0"/>
                <a:sym typeface="+mn-ea"/>
              </a:rPr>
              <a:t>______________________</a:t>
            </a:r>
            <a:endParaRPr lang="zh-CN" altLang="zh-CN" sz="2800" kern="100">
              <a:latin typeface="宋体" panose="02010600030101010101" pitchFamily="2" charset="-122"/>
              <a:cs typeface="Courier New" panose="02070309020205020404" pitchFamily="49" charset="0"/>
            </a:endParaRPr>
          </a:p>
          <a:p>
            <a:pPr marL="0" indent="0" fontAlgn="auto">
              <a:lnSpc>
                <a:spcPct val="150000"/>
              </a:lnSpc>
              <a:buNone/>
            </a:pPr>
            <a:r>
              <a:rPr lang="en-US" altLang="zh-CN" sz="2800" b="1" kern="100" smtClean="0">
                <a:cs typeface="Courier New" panose="02070309020205020404" pitchFamily="49" charset="0"/>
                <a:sym typeface="+mn-ea"/>
              </a:rPr>
              <a:t>_______________________________________________________________</a:t>
            </a:r>
            <a:r>
              <a:rPr lang="zh-CN" altLang="zh-CN" sz="2800" b="1" kern="100">
                <a:cs typeface="Times New Roman" panose="02020603050405020304" charset="0"/>
                <a:sym typeface="+mn-ea"/>
              </a:rPr>
              <a:t>。</a:t>
            </a:r>
            <a:endParaRPr lang="zh-CN" altLang="zh-CN" sz="2800" b="1" kern="10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cxnSp>
        <p:nvCxnSpPr>
          <p:cNvPr id="2" name="直接连接符 1"/>
          <p:cNvCxnSpPr/>
          <p:nvPr>
            <p:custDataLst>
              <p:tags r:id="rId9"/>
            </p:custDataLst>
          </p:nvPr>
        </p:nvCxnSpPr>
        <p:spPr>
          <a:xfrm>
            <a:off x="1243330" y="1744980"/>
            <a:ext cx="10193020" cy="0"/>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10" name="直接连接符 9"/>
          <p:cNvCxnSpPr/>
          <p:nvPr>
            <p:custDataLst>
              <p:tags r:id="rId10"/>
            </p:custDataLst>
          </p:nvPr>
        </p:nvCxnSpPr>
        <p:spPr>
          <a:xfrm>
            <a:off x="6787515" y="3098800"/>
            <a:ext cx="4658360" cy="20320"/>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sp>
        <p:nvSpPr>
          <p:cNvPr id="11" name="文本框 10"/>
          <p:cNvSpPr txBox="1"/>
          <p:nvPr>
            <p:custDataLst>
              <p:tags r:id="rId11"/>
            </p:custDataLst>
          </p:nvPr>
        </p:nvSpPr>
        <p:spPr>
          <a:xfrm>
            <a:off x="2885440" y="4472940"/>
            <a:ext cx="6096000" cy="521970"/>
          </a:xfrm>
          <a:prstGeom prst="rect">
            <a:avLst/>
          </a:prstGeom>
          <a:noFill/>
        </p:spPr>
        <p:txBody>
          <a:bodyPr wrap="square" rtlCol="0" anchor="t">
            <a:spAutoFit/>
          </a:bodyPr>
          <a:lstStyle/>
          <a:p>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降低　</a:t>
            </a: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增强</a:t>
            </a:r>
            <a:endParaRPr lang="zh-CN"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2" name="文本框 11"/>
          <p:cNvSpPr txBox="1"/>
          <p:nvPr>
            <p:custDataLst>
              <p:tags r:id="rId12"/>
            </p:custDataLst>
          </p:nvPr>
        </p:nvSpPr>
        <p:spPr>
          <a:xfrm>
            <a:off x="431165" y="5767705"/>
            <a:ext cx="11005185" cy="521970"/>
          </a:xfrm>
          <a:prstGeom prst="rect">
            <a:avLst/>
          </a:prstGeom>
          <a:noFill/>
        </p:spPr>
        <p:txBody>
          <a:bodyPr wrap="square" rtlCol="0" anchor="t">
            <a:spAutoFit/>
          </a:bodyPr>
          <a:lstStyle/>
          <a:p>
            <a:r>
              <a:rPr lang="zh-CN" altLang="zh-CN"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自由水与细胞代谢强度有关，自由水所占比例越大，代谢越</a:t>
            </a:r>
            <a:r>
              <a:rPr lang="zh-CN" altLang="zh-CN" sz="2800" b="1" kern="100" smtClean="0">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rPr>
              <a:t>旺盛</a:t>
            </a:r>
            <a:endParaRPr lang="zh-CN" altLang="zh-CN" sz="2800" b="1" kern="100" smtClean="0">
              <a:solidFill>
                <a:srgbClr val="FF0000"/>
              </a:solidFill>
              <a:latin typeface="微软雅黑" panose="020B0503020204020204" pitchFamily="34" charset="-122"/>
              <a:ea typeface="微软雅黑" panose="020B0503020204020204" pitchFamily="34" charset="-122"/>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02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体系构建</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思维领航</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3"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任意多边形: 形状 34"/>
          <p:cNvSpPr/>
          <p:nvPr>
            <p:custDataLst>
              <p:tags r:id="rId1"/>
            </p:custDataLst>
          </p:nvPr>
        </p:nvSpPr>
        <p:spPr>
          <a:xfrm>
            <a:off x="630528" y="1382383"/>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5" name="任意多边形: 形状 54"/>
          <p:cNvSpPr/>
          <p:nvPr>
            <p:custDataLst>
              <p:tags r:id="rId2"/>
            </p:custDataLst>
          </p:nvPr>
        </p:nvSpPr>
        <p:spPr>
          <a:xfrm>
            <a:off x="3153575" y="-1"/>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047676" y="463293"/>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4"/>
            </p:custDataLst>
          </p:nvPr>
        </p:nvSpPr>
        <p:spPr>
          <a:xfrm flipV="1">
            <a:off x="1483995" y="633004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0" name="TextBox 5"/>
          <p:cNvSpPr txBox="1"/>
          <p:nvPr>
            <p:custDataLst>
              <p:tags r:id="rId5"/>
            </p:custDataLst>
          </p:nvPr>
        </p:nvSpPr>
        <p:spPr>
          <a:xfrm>
            <a:off x="1138090" y="4786726"/>
            <a:ext cx="1319592" cy="379335"/>
          </a:xfrm>
          <a:prstGeom prst="rect">
            <a:avLst/>
          </a:prstGeom>
          <a:noFill/>
        </p:spPr>
        <p:txBody>
          <a:bodyPr wrap="none" lIns="91440" tIns="45720" rIns="91440" bIns="4572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200000000000000" charset="-122"/>
              </a:rPr>
              <a:t>讲师：</a:t>
            </a:r>
            <a:r>
              <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200000000000000" charset="-122"/>
              </a:rPr>
              <a:t>xxx</a:t>
            </a:r>
            <a:endPar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200000000000000" charset="-122"/>
            </a:endParaRPr>
          </a:p>
        </p:txBody>
      </p:sp>
      <p:pic>
        <p:nvPicPr>
          <p:cNvPr id="2" name="Picture 2"/>
          <p:cNvPicPr>
            <a:picLocks noChangeAspect="1"/>
          </p:cNvPicPr>
          <p:nvPr>
            <p:custDataLst>
              <p:tags r:id="rId6"/>
            </p:custDataLst>
          </p:nvPr>
        </p:nvPicPr>
        <p:blipFill>
          <a:blip r:embed="rId7"/>
          <a:stretch>
            <a:fillRect/>
          </a:stretch>
        </p:blipFill>
        <p:spPr>
          <a:xfrm flipH="1">
            <a:off x="11988800" y="10922000"/>
            <a:ext cx="0" cy="0"/>
          </a:xfrm>
          <a:prstGeom prst="rect">
            <a:avLst/>
          </a:prstGeom>
          <a:ln>
            <a:noFill/>
          </a:ln>
        </p:spPr>
      </p:pic>
      <p:sp>
        <p:nvSpPr>
          <p:cNvPr id="4" name="椭圆 3"/>
          <p:cNvSpPr/>
          <p:nvPr>
            <p:custDataLst>
              <p:tags r:id="rId8"/>
            </p:custDataLst>
          </p:nvPr>
        </p:nvSpPr>
        <p:spPr>
          <a:xfrm>
            <a:off x="5906135" y="-437515"/>
            <a:ext cx="8125460" cy="8143240"/>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5"/>
          <p:cNvPicPr>
            <a:picLocks noChangeAspect="1"/>
          </p:cNvPicPr>
          <p:nvPr>
            <p:custDataLst>
              <p:tags r:id="rId9"/>
            </p:custDataLst>
          </p:nvPr>
        </p:nvPicPr>
        <p:blipFill>
          <a:blip r:embed="rId10"/>
          <a:stretch>
            <a:fillRect/>
          </a:stretch>
        </p:blipFill>
        <p:spPr>
          <a:xfrm>
            <a:off x="6191250" y="-198120"/>
            <a:ext cx="8156575" cy="7737475"/>
          </a:xfrm>
          <a:prstGeom prst="rect">
            <a:avLst/>
          </a:prstGeom>
          <a:noFill/>
        </p:spPr>
      </p:pic>
      <p:sp>
        <p:nvSpPr>
          <p:cNvPr id="6" name="圆角矩形 5"/>
          <p:cNvSpPr/>
          <p:nvPr>
            <p:custDataLst>
              <p:tags r:id="rId11"/>
            </p:custDataLst>
          </p:nvPr>
        </p:nvSpPr>
        <p:spPr>
          <a:xfrm>
            <a:off x="2077085" y="1216025"/>
            <a:ext cx="2551430" cy="53975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2027</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年高考一轮复习</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0" name="任意多边形: 形状 34"/>
          <p:cNvSpPr/>
          <p:nvPr>
            <p:custDataLst>
              <p:tags r:id="rId12"/>
            </p:custDataLst>
          </p:nvPr>
        </p:nvSpPr>
        <p:spPr>
          <a:xfrm>
            <a:off x="630528" y="470025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28" name="文本框 27"/>
          <p:cNvSpPr txBox="1"/>
          <p:nvPr>
            <p:custDataLst>
              <p:tags r:id="rId13"/>
            </p:custDataLst>
          </p:nvPr>
        </p:nvSpPr>
        <p:spPr>
          <a:xfrm>
            <a:off x="690645" y="2299458"/>
            <a:ext cx="6155531" cy="2031325"/>
          </a:xfrm>
          <a:prstGeom prst="rect">
            <a:avLst/>
          </a:prstGeom>
          <a:noFill/>
        </p:spPr>
        <p:txBody>
          <a:bodyPr wrap="none" lIns="0" tIns="0" rIns="0" bIns="0" rtlCol="0">
            <a:noAutofit/>
          </a:bodyPr>
          <a:lstStyle/>
          <a:p>
            <a:pPr lvl="0" algn="l">
              <a:lnSpc>
                <a:spcPct val="110000"/>
              </a:lnSpc>
              <a:buClrTx/>
              <a:buSzTx/>
              <a:buFontTx/>
            </a:pPr>
            <a:r>
              <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rPr>
              <a:t>感谢观看</a:t>
            </a:r>
            <a:endPar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endParaRPr>
          </a:p>
          <a:p>
            <a:pPr lvl="0" algn="l">
              <a:lnSpc>
                <a:spcPct val="110000"/>
              </a:lnSpc>
              <a:buClrTx/>
              <a:buSzTx/>
              <a:buFontTx/>
            </a:pPr>
            <a:r>
              <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rPr>
              <a:t>THANK YOU</a:t>
            </a:r>
            <a:endPar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文本框 91"/>
          <p:cNvSpPr txBox="1"/>
          <p:nvPr>
            <p:custDataLst>
              <p:tags r:id="rId1"/>
            </p:custDataLst>
          </p:nvPr>
        </p:nvSpPr>
        <p:spPr>
          <a:xfrm>
            <a:off x="1093470" y="3841750"/>
            <a:ext cx="2759710" cy="1337945"/>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indent="0" fontAlgn="auto">
              <a:lnSpc>
                <a:spcPct val="150000"/>
              </a:lnSpc>
            </a:pPr>
            <a:r>
              <a:rPr lang="en-US" altLang="zh-CN" b="1"/>
              <a:t>1%~1.5%</a:t>
            </a:r>
            <a:r>
              <a:rPr lang="zh-CN" altLang="en-US" b="1"/>
              <a:t>：核酸糖类</a:t>
            </a:r>
            <a:endParaRPr lang="zh-CN" altLang="en-US" b="1"/>
          </a:p>
          <a:p>
            <a:pPr indent="0" fontAlgn="auto">
              <a:lnSpc>
                <a:spcPct val="150000"/>
              </a:lnSpc>
            </a:pPr>
            <a:r>
              <a:rPr lang="en-US" altLang="zh-CN" b="1"/>
              <a:t>         1%~2%</a:t>
            </a:r>
            <a:r>
              <a:rPr lang="zh-CN" altLang="en-US" b="1"/>
              <a:t>：脂质</a:t>
            </a:r>
            <a:endParaRPr lang="zh-CN" altLang="en-US" b="1"/>
          </a:p>
          <a:p>
            <a:pPr indent="0" fontAlgn="auto">
              <a:lnSpc>
                <a:spcPct val="150000"/>
              </a:lnSpc>
            </a:pPr>
            <a:r>
              <a:rPr lang="en-US" altLang="zh-CN" b="1"/>
              <a:t>7%~10%</a:t>
            </a:r>
            <a:r>
              <a:rPr lang="zh-CN" altLang="en-US" b="1"/>
              <a:t>：蛋白质</a:t>
            </a:r>
            <a:endParaRPr lang="zh-CN" altLang="en-US" b="1"/>
          </a:p>
        </p:txBody>
      </p:sp>
      <p:grpSp>
        <p:nvGrpSpPr>
          <p:cNvPr id="3" name="组合 2"/>
          <p:cNvGrpSpPr/>
          <p:nvPr>
            <p:custDataLst>
              <p:tags r:id="rId2"/>
            </p:custDataLst>
          </p:nvPr>
        </p:nvGrpSpPr>
        <p:grpSpPr>
          <a:xfrm>
            <a:off x="110314" y="56919"/>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9588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体系构建</a:t>
              </a:r>
              <a:r>
                <a:rPr kumimoji="0" lang="en-US" altLang="zh-CN"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思维领航</a:t>
              </a:r>
              <a:endParaRPr kumimoji="0" lang="zh-CN" altLang="en-US"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6" name="组合 55"/>
          <p:cNvGrpSpPr/>
          <p:nvPr>
            <p:custDataLst>
              <p:tags r:id="rId6"/>
            </p:custDataLst>
          </p:nvPr>
        </p:nvGrpSpPr>
        <p:grpSpPr>
          <a:xfrm>
            <a:off x="5060315" y="1206500"/>
            <a:ext cx="1501140" cy="4176395"/>
            <a:chOff x="8924" y="1944"/>
            <a:chExt cx="2364" cy="6577"/>
          </a:xfrm>
        </p:grpSpPr>
        <p:sp>
          <p:nvSpPr>
            <p:cNvPr id="7" name="文本框 6"/>
            <p:cNvSpPr txBox="1"/>
            <p:nvPr>
              <p:custDataLst>
                <p:tags r:id="rId7"/>
              </p:custDataLst>
            </p:nvPr>
          </p:nvSpPr>
          <p:spPr>
            <a:xfrm>
              <a:off x="9415" y="1944"/>
              <a:ext cx="1290" cy="1888"/>
            </a:xfrm>
            <a:prstGeom prst="rect">
              <a:avLst/>
            </a:prstGeom>
            <a:solidFill>
              <a:schemeClr val="accent6">
                <a:lumMod val="20000"/>
                <a:lumOff val="80000"/>
              </a:schemeClr>
            </a:solidFill>
            <a:ln>
              <a:solidFill>
                <a:schemeClr val="accent6"/>
              </a:solidFill>
            </a:ln>
          </p:spPr>
          <p:txBody>
            <a:bodyPr wrap="square" rtlCol="0">
              <a:spAutoFit/>
            </a:bodyPr>
            <a:lstStyle/>
            <a:p>
              <a:r>
                <a:rPr lang="zh-CN" altLang="en-US" sz="2400" b="1"/>
                <a:t>细胞中的元素</a:t>
              </a:r>
              <a:endParaRPr lang="zh-CN" altLang="en-US" sz="2400" b="1"/>
            </a:p>
          </p:txBody>
        </p:sp>
        <p:sp>
          <p:nvSpPr>
            <p:cNvPr id="42" name="文本框 41"/>
            <p:cNvSpPr txBox="1"/>
            <p:nvPr>
              <p:custDataLst>
                <p:tags r:id="rId8"/>
              </p:custDataLst>
            </p:nvPr>
          </p:nvSpPr>
          <p:spPr>
            <a:xfrm>
              <a:off x="8924" y="7214"/>
              <a:ext cx="2364" cy="1307"/>
            </a:xfrm>
            <a:prstGeom prst="rect">
              <a:avLst/>
            </a:prstGeom>
            <a:solidFill>
              <a:schemeClr val="accent6">
                <a:lumMod val="20000"/>
                <a:lumOff val="80000"/>
              </a:schemeClr>
            </a:solidFill>
            <a:ln>
              <a:solidFill>
                <a:schemeClr val="accent6"/>
              </a:solidFill>
            </a:ln>
          </p:spPr>
          <p:txBody>
            <a:bodyPr wrap="square" rtlCol="0">
              <a:spAutoFit/>
            </a:bodyPr>
            <a:lstStyle/>
            <a:p>
              <a:r>
                <a:rPr lang="zh-CN" altLang="en-US" sz="2400" b="1"/>
                <a:t>细胞中的化合物</a:t>
              </a:r>
              <a:endParaRPr lang="zh-CN" altLang="en-US" sz="2400" b="1"/>
            </a:p>
          </p:txBody>
        </p:sp>
        <p:cxnSp>
          <p:nvCxnSpPr>
            <p:cNvPr id="54" name="直接箭头连接符 53"/>
            <p:cNvCxnSpPr/>
            <p:nvPr>
              <p:custDataLst>
                <p:tags r:id="rId9"/>
              </p:custDataLst>
            </p:nvPr>
          </p:nvCxnSpPr>
          <p:spPr>
            <a:xfrm flipH="1">
              <a:off x="9999" y="3832"/>
              <a:ext cx="9" cy="3371"/>
            </a:xfrm>
            <a:prstGeom prst="straightConnector1">
              <a:avLst/>
            </a:prstGeom>
            <a:ln>
              <a:solidFill>
                <a:srgbClr val="002060"/>
              </a:solidFill>
              <a:tailEnd type="arrow"/>
            </a:ln>
          </p:spPr>
          <p:style>
            <a:lnRef idx="2">
              <a:schemeClr val="accent1"/>
            </a:lnRef>
            <a:fillRef idx="0">
              <a:srgbClr val="FFFFFF"/>
            </a:fillRef>
            <a:effectRef idx="0">
              <a:srgbClr val="FFFFFF"/>
            </a:effectRef>
            <a:fontRef idx="minor">
              <a:schemeClr val="tx1"/>
            </a:fontRef>
          </p:style>
        </p:cxnSp>
        <p:sp>
          <p:nvSpPr>
            <p:cNvPr id="55" name="文本框 54"/>
            <p:cNvSpPr txBox="1"/>
            <p:nvPr>
              <p:custDataLst>
                <p:tags r:id="rId10"/>
              </p:custDataLst>
            </p:nvPr>
          </p:nvSpPr>
          <p:spPr>
            <a:xfrm>
              <a:off x="9944" y="4803"/>
              <a:ext cx="663" cy="1113"/>
            </a:xfrm>
            <a:prstGeom prst="rect">
              <a:avLst/>
            </a:prstGeom>
            <a:noFill/>
            <a:ln>
              <a:noFill/>
            </a:ln>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r>
                <a:rPr lang="zh-CN" altLang="en-US" sz="2000" b="1">
                  <a:solidFill>
                    <a:srgbClr val="002060"/>
                  </a:solidFill>
                </a:rPr>
                <a:t>组成</a:t>
              </a:r>
              <a:endParaRPr lang="zh-CN" altLang="en-US" sz="2000" b="1">
                <a:solidFill>
                  <a:srgbClr val="002060"/>
                </a:solidFill>
              </a:endParaRPr>
            </a:p>
          </p:txBody>
        </p:sp>
      </p:grpSp>
      <p:sp>
        <p:nvSpPr>
          <p:cNvPr id="65" name="文本框 64"/>
          <p:cNvSpPr txBox="1"/>
          <p:nvPr>
            <p:custDataLst>
              <p:tags r:id="rId11"/>
            </p:custDataLst>
          </p:nvPr>
        </p:nvSpPr>
        <p:spPr>
          <a:xfrm>
            <a:off x="8235315" y="915670"/>
            <a:ext cx="3876040" cy="645160"/>
          </a:xfrm>
          <a:prstGeom prst="rect">
            <a:avLst/>
          </a:prstGeom>
          <a:noFill/>
          <a:ln>
            <a:noFill/>
          </a:ln>
        </p:spPr>
        <p:txBody>
          <a:bodyPr wrap="square" rtlCol="0" anchor="t">
            <a:spAutoFit/>
          </a:bodyPr>
          <a:lstStyle/>
          <a:p>
            <a:r>
              <a:rPr lang="en-US" altLang="zh-CN"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O</a:t>
            </a:r>
            <a:r>
              <a:rPr lang="zh-CN" altLang="en-US"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N</a:t>
            </a:r>
            <a:r>
              <a:rPr lang="zh-CN" altLang="en-US"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a:latin typeface="微软雅黑" panose="020B0503020204020204" pitchFamily="34" charset="-122"/>
                <a:ea typeface="微软雅黑" panose="020B0503020204020204" pitchFamily="34" charset="-122"/>
                <a:cs typeface="微软雅黑" panose="020B0503020204020204" pitchFamily="34" charset="-120"/>
              </a:rPr>
              <a:t>P</a:t>
            </a:r>
            <a:r>
              <a:rPr lang="zh-CN" altLang="en-US" b="1">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a:latin typeface="微软雅黑" panose="020B0503020204020204" pitchFamily="34" charset="-122"/>
                <a:ea typeface="微软雅黑" panose="020B0503020204020204" pitchFamily="34" charset="-122"/>
                <a:cs typeface="微软雅黑" panose="020B0503020204020204" pitchFamily="34" charset="-120"/>
              </a:rPr>
              <a:t>S</a:t>
            </a:r>
            <a:r>
              <a:rPr lang="zh-CN" altLang="en-US" b="1">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a:latin typeface="微软雅黑" panose="020B0503020204020204" pitchFamily="34" charset="-122"/>
                <a:ea typeface="微软雅黑" panose="020B0503020204020204" pitchFamily="34" charset="-122"/>
                <a:cs typeface="微软雅黑" panose="020B0503020204020204" pitchFamily="34" charset="-120"/>
                <a:sym typeface="+mn-ea"/>
              </a:rPr>
              <a:t>K</a:t>
            </a:r>
            <a:r>
              <a:rPr lang="zh-CN" altLang="en-US" b="1">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b="1">
                <a:latin typeface="微软雅黑" panose="020B0503020204020204" pitchFamily="34" charset="-122"/>
                <a:ea typeface="微软雅黑" panose="020B0503020204020204" pitchFamily="34" charset="-122"/>
                <a:cs typeface="微软雅黑" panose="020B0503020204020204" pitchFamily="34" charset="-120"/>
                <a:sym typeface="+mn-ea"/>
              </a:rPr>
              <a:t>Ca</a:t>
            </a:r>
            <a:r>
              <a:rPr lang="zh-CN" altLang="en-US" b="1">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b="1">
                <a:latin typeface="微软雅黑" panose="020B0503020204020204" pitchFamily="34" charset="-122"/>
                <a:ea typeface="微软雅黑" panose="020B0503020204020204" pitchFamily="34" charset="-122"/>
                <a:cs typeface="微软雅黑" panose="020B0503020204020204" pitchFamily="34" charset="-120"/>
                <a:sym typeface="+mn-ea"/>
              </a:rPr>
              <a:t>Mg</a:t>
            </a:r>
            <a:r>
              <a:rPr lang="zh-CN" altLang="en-US" b="1">
                <a:latin typeface="微软雅黑" panose="020B0503020204020204" pitchFamily="34" charset="-122"/>
                <a:ea typeface="微软雅黑" panose="020B0503020204020204" pitchFamily="34" charset="-122"/>
                <a:cs typeface="微软雅黑" panose="020B0503020204020204" pitchFamily="34" charset="-120"/>
                <a:sym typeface="+mn-ea"/>
              </a:rPr>
              <a:t>等</a:t>
            </a:r>
            <a:endParaRPr lang="zh-CN" altLang="en-US"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6" name="文本框 65"/>
          <p:cNvSpPr txBox="1"/>
          <p:nvPr>
            <p:custDataLst>
              <p:tags r:id="rId12"/>
            </p:custDataLst>
          </p:nvPr>
        </p:nvSpPr>
        <p:spPr>
          <a:xfrm>
            <a:off x="8329295" y="1975485"/>
            <a:ext cx="3637280" cy="368300"/>
          </a:xfrm>
          <a:prstGeom prst="rect">
            <a:avLst/>
          </a:prstGeom>
          <a:noFill/>
          <a:ln>
            <a:noFill/>
          </a:ln>
        </p:spPr>
        <p:txBody>
          <a:bodyPr wrap="square" rtlCol="0" anchor="t">
            <a:spAutoFit/>
          </a:bodyPr>
          <a:lstStyle/>
          <a:p>
            <a:r>
              <a:rPr lang="en-US" altLang="zh-CN" b="1">
                <a:latin typeface="微软雅黑" panose="020B0503020204020204" pitchFamily="34" charset="-122"/>
                <a:ea typeface="微软雅黑" panose="020B0503020204020204" pitchFamily="34" charset="-122"/>
                <a:cs typeface="微软雅黑" panose="020B0503020204020204" pitchFamily="34" charset="-120"/>
              </a:rPr>
              <a:t>Fe</a:t>
            </a:r>
            <a:r>
              <a:rPr lang="zh-CN" altLang="en-US" b="1">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a:latin typeface="微软雅黑" panose="020B0503020204020204" pitchFamily="34" charset="-122"/>
                <a:ea typeface="微软雅黑" panose="020B0503020204020204" pitchFamily="34" charset="-122"/>
                <a:cs typeface="微软雅黑" panose="020B0503020204020204" pitchFamily="34" charset="-120"/>
              </a:rPr>
              <a:t>Mn</a:t>
            </a:r>
            <a:r>
              <a:rPr lang="zh-CN" altLang="en-US" b="1">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Zn</a:t>
            </a:r>
            <a:r>
              <a:rPr lang="zh-CN" altLang="en-US"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Mo</a:t>
            </a:r>
            <a:r>
              <a:rPr lang="zh-CN" altLang="en-US"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a:latin typeface="微软雅黑" panose="020B0503020204020204" pitchFamily="34" charset="-122"/>
                <a:ea typeface="微软雅黑" panose="020B0503020204020204" pitchFamily="34" charset="-122"/>
                <a:cs typeface="微软雅黑" panose="020B0503020204020204" pitchFamily="34" charset="-120"/>
              </a:rPr>
              <a:t>Cu</a:t>
            </a:r>
            <a:r>
              <a:rPr lang="zh-CN" altLang="en-US" b="1">
                <a:latin typeface="微软雅黑" panose="020B0503020204020204" pitchFamily="34" charset="-122"/>
                <a:ea typeface="微软雅黑" panose="020B0503020204020204" pitchFamily="34" charset="-122"/>
                <a:cs typeface="微软雅黑" panose="020B0503020204020204" pitchFamily="34" charset="-120"/>
              </a:rPr>
              <a:t>等</a:t>
            </a:r>
            <a:endParaRPr lang="zh-CN" altLang="en-US" b="1">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68" name="组合 67"/>
          <p:cNvGrpSpPr/>
          <p:nvPr>
            <p:custDataLst>
              <p:tags r:id="rId13"/>
            </p:custDataLst>
          </p:nvPr>
        </p:nvGrpSpPr>
        <p:grpSpPr>
          <a:xfrm>
            <a:off x="6129020" y="971550"/>
            <a:ext cx="2220595" cy="1372235"/>
            <a:chOff x="9652" y="1530"/>
            <a:chExt cx="3497" cy="2161"/>
          </a:xfrm>
        </p:grpSpPr>
        <p:grpSp>
          <p:nvGrpSpPr>
            <p:cNvPr id="63" name="组合 62"/>
            <p:cNvGrpSpPr/>
            <p:nvPr>
              <p:custDataLst>
                <p:tags r:id="rId14"/>
              </p:custDataLst>
            </p:nvPr>
          </p:nvGrpSpPr>
          <p:grpSpPr>
            <a:xfrm>
              <a:off x="9652" y="1530"/>
              <a:ext cx="3465" cy="2060"/>
              <a:chOff x="10607" y="1433"/>
              <a:chExt cx="3465" cy="2060"/>
            </a:xfrm>
          </p:grpSpPr>
          <p:grpSp>
            <p:nvGrpSpPr>
              <p:cNvPr id="57" name="组合 56"/>
              <p:cNvGrpSpPr/>
              <p:nvPr>
                <p:custDataLst>
                  <p:tags r:id="rId15"/>
                </p:custDataLst>
              </p:nvPr>
            </p:nvGrpSpPr>
            <p:grpSpPr>
              <a:xfrm>
                <a:off x="10607" y="1433"/>
                <a:ext cx="3465" cy="1232"/>
                <a:chOff x="8399" y="5513"/>
                <a:chExt cx="3465" cy="1232"/>
              </a:xfrm>
            </p:grpSpPr>
            <p:sp>
              <p:nvSpPr>
                <p:cNvPr id="59" name="文本框 58"/>
                <p:cNvSpPr txBox="1"/>
                <p:nvPr>
                  <p:custDataLst>
                    <p:tags r:id="rId16"/>
                  </p:custDataLst>
                </p:nvPr>
              </p:nvSpPr>
              <p:spPr>
                <a:xfrm>
                  <a:off x="9656" y="5513"/>
                  <a:ext cx="2208" cy="628"/>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sz="2000" b="1"/>
                    <a:t>大量元素：</a:t>
                  </a:r>
                  <a:endParaRPr lang="zh-CN" altLang="en-US" sz="2000" b="1"/>
                </a:p>
              </p:txBody>
            </p:sp>
            <p:sp>
              <p:nvSpPr>
                <p:cNvPr id="61" name="文本框 60"/>
                <p:cNvSpPr txBox="1"/>
                <p:nvPr>
                  <p:custDataLst>
                    <p:tags r:id="rId17"/>
                  </p:custDataLst>
                </p:nvPr>
              </p:nvSpPr>
              <p:spPr>
                <a:xfrm>
                  <a:off x="8399" y="6165"/>
                  <a:ext cx="1159" cy="580"/>
                </a:xfrm>
                <a:prstGeom prst="rect">
                  <a:avLst/>
                </a:prstGeom>
                <a:noFill/>
                <a:ln>
                  <a:noFill/>
                </a:ln>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r>
                    <a:rPr lang="zh-CN" altLang="en-US" b="1">
                      <a:solidFill>
                        <a:srgbClr val="002060"/>
                      </a:solidFill>
                    </a:rPr>
                    <a:t>包括</a:t>
                  </a:r>
                  <a:endParaRPr lang="zh-CN" altLang="en-US" b="1">
                    <a:solidFill>
                      <a:srgbClr val="002060"/>
                    </a:solidFill>
                  </a:endParaRPr>
                </a:p>
              </p:txBody>
            </p:sp>
          </p:grpSp>
          <p:pic>
            <p:nvPicPr>
              <p:cNvPr id="62" name="图片 61"/>
              <p:cNvPicPr>
                <a:picLocks noChangeAspect="1"/>
              </p:cNvPicPr>
              <p:nvPr>
                <p:custDataLst>
                  <p:tags r:id="rId18"/>
                </p:custDataLst>
              </p:nvPr>
            </p:nvPicPr>
            <p:blipFill>
              <a:blip r:embed="rId19"/>
              <a:srcRect r="70964"/>
              <a:stretch>
                <a:fillRect/>
              </a:stretch>
            </p:blipFill>
            <p:spPr>
              <a:xfrm>
                <a:off x="11157" y="1959"/>
                <a:ext cx="980" cy="1534"/>
              </a:xfrm>
              <a:prstGeom prst="rect">
                <a:avLst/>
              </a:prstGeom>
              <a:ln>
                <a:noFill/>
              </a:ln>
            </p:spPr>
          </p:pic>
        </p:grpSp>
        <p:sp>
          <p:nvSpPr>
            <p:cNvPr id="64" name="文本框 63"/>
            <p:cNvSpPr txBox="1"/>
            <p:nvPr>
              <p:custDataLst>
                <p:tags r:id="rId20"/>
              </p:custDataLst>
            </p:nvPr>
          </p:nvSpPr>
          <p:spPr>
            <a:xfrm>
              <a:off x="10909" y="3063"/>
              <a:ext cx="2240" cy="628"/>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sz="2000" b="1"/>
                <a:t>微量元素：</a:t>
              </a:r>
              <a:endParaRPr lang="zh-CN" altLang="en-US" sz="2000" b="1"/>
            </a:p>
          </p:txBody>
        </p:sp>
        <p:cxnSp>
          <p:nvCxnSpPr>
            <p:cNvPr id="67" name="直接连接符 66"/>
            <p:cNvCxnSpPr>
              <a:stCxn id="62" idx="1"/>
            </p:cNvCxnSpPr>
            <p:nvPr>
              <p:custDataLst>
                <p:tags r:id="rId21"/>
              </p:custDataLst>
            </p:nvPr>
          </p:nvCxnSpPr>
          <p:spPr>
            <a:xfrm flipH="1">
              <a:off x="9750" y="2823"/>
              <a:ext cx="452" cy="0"/>
            </a:xfrm>
            <a:prstGeom prst="line">
              <a:avLst/>
            </a:prstGeom>
            <a:ln w="19050">
              <a:solidFill>
                <a:schemeClr val="tx1"/>
              </a:solidFill>
            </a:ln>
          </p:spPr>
          <p:style>
            <a:lnRef idx="2">
              <a:schemeClr val="accent1"/>
            </a:lnRef>
            <a:fillRef idx="0">
              <a:srgbClr val="FFFFFF"/>
            </a:fillRef>
            <a:effectRef idx="0">
              <a:srgbClr val="FFFFFF"/>
            </a:effectRef>
            <a:fontRef idx="minor">
              <a:schemeClr val="tx1"/>
            </a:fontRef>
          </p:style>
        </p:cxnSp>
      </p:grpSp>
      <p:grpSp>
        <p:nvGrpSpPr>
          <p:cNvPr id="77" name="组合 76"/>
          <p:cNvGrpSpPr/>
          <p:nvPr>
            <p:custDataLst>
              <p:tags r:id="rId22"/>
            </p:custDataLst>
          </p:nvPr>
        </p:nvGrpSpPr>
        <p:grpSpPr>
          <a:xfrm>
            <a:off x="4660900" y="1345565"/>
            <a:ext cx="711200" cy="1676400"/>
            <a:chOff x="7340" y="2119"/>
            <a:chExt cx="1120" cy="1826"/>
          </a:xfrm>
        </p:grpSpPr>
        <p:cxnSp>
          <p:nvCxnSpPr>
            <p:cNvPr id="72" name="直接连接符 71"/>
            <p:cNvCxnSpPr>
              <a:stCxn id="7" idx="1"/>
            </p:cNvCxnSpPr>
            <p:nvPr>
              <p:custDataLst>
                <p:tags r:id="rId23"/>
              </p:custDataLst>
            </p:nvPr>
          </p:nvCxnSpPr>
          <p:spPr>
            <a:xfrm flipH="1" flipV="1">
              <a:off x="7969" y="2835"/>
              <a:ext cx="491" cy="9"/>
            </a:xfrm>
            <a:prstGeom prst="line">
              <a:avLst/>
            </a:prstGeom>
            <a:ln w="19050">
              <a:solidFill>
                <a:schemeClr val="tx1"/>
              </a:solidFill>
            </a:ln>
          </p:spPr>
          <p:style>
            <a:lnRef idx="2">
              <a:schemeClr val="accent1"/>
            </a:lnRef>
            <a:fillRef idx="0">
              <a:srgbClr val="FFFFFF"/>
            </a:fillRef>
            <a:effectRef idx="0">
              <a:srgbClr val="FFFFFF"/>
            </a:effectRef>
            <a:fontRef idx="minor">
              <a:schemeClr val="tx1"/>
            </a:fontRef>
          </p:style>
        </p:cxnSp>
        <p:cxnSp>
          <p:nvCxnSpPr>
            <p:cNvPr id="73" name="直接连接符 72"/>
            <p:cNvCxnSpPr/>
            <p:nvPr>
              <p:custDataLst>
                <p:tags r:id="rId24"/>
              </p:custDataLst>
            </p:nvPr>
          </p:nvCxnSpPr>
          <p:spPr>
            <a:xfrm>
              <a:off x="7969" y="2119"/>
              <a:ext cx="3" cy="1826"/>
            </a:xfrm>
            <a:prstGeom prst="line">
              <a:avLst/>
            </a:prstGeom>
            <a:ln w="19050">
              <a:solidFill>
                <a:schemeClr val="tx1"/>
              </a:solidFill>
            </a:ln>
          </p:spPr>
          <p:style>
            <a:lnRef idx="2">
              <a:schemeClr val="accent1"/>
            </a:lnRef>
            <a:fillRef idx="0">
              <a:srgbClr val="FFFFFF"/>
            </a:fillRef>
            <a:effectRef idx="0">
              <a:srgbClr val="FFFFFF"/>
            </a:effectRef>
            <a:fontRef idx="minor">
              <a:schemeClr val="tx1"/>
            </a:fontRef>
          </p:style>
        </p:cxnSp>
        <p:cxnSp>
          <p:nvCxnSpPr>
            <p:cNvPr id="74" name="直接箭头连接符 73"/>
            <p:cNvCxnSpPr/>
            <p:nvPr>
              <p:custDataLst>
                <p:tags r:id="rId25"/>
              </p:custDataLst>
            </p:nvPr>
          </p:nvCxnSpPr>
          <p:spPr>
            <a:xfrm flipH="1">
              <a:off x="7340" y="2119"/>
              <a:ext cx="624" cy="0"/>
            </a:xfrm>
            <a:prstGeom prst="straightConnector1">
              <a:avLst/>
            </a:prstGeom>
            <a:ln>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75" name="直接箭头连接符 74"/>
            <p:cNvCxnSpPr/>
            <p:nvPr>
              <p:custDataLst>
                <p:tags r:id="rId26"/>
              </p:custDataLst>
            </p:nvPr>
          </p:nvCxnSpPr>
          <p:spPr>
            <a:xfrm flipH="1" flipV="1">
              <a:off x="7340" y="3565"/>
              <a:ext cx="618" cy="8"/>
            </a:xfrm>
            <a:prstGeom prst="straightConnector1">
              <a:avLst/>
            </a:prstGeom>
            <a:ln>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76" name="直接箭头连接符 75"/>
            <p:cNvCxnSpPr/>
            <p:nvPr>
              <p:custDataLst>
                <p:tags r:id="rId27"/>
              </p:custDataLst>
            </p:nvPr>
          </p:nvCxnSpPr>
          <p:spPr>
            <a:xfrm flipH="1">
              <a:off x="7345" y="3945"/>
              <a:ext cx="618" cy="0"/>
            </a:xfrm>
            <a:prstGeom prst="straightConnector1">
              <a:avLst/>
            </a:prstGeom>
            <a:ln>
              <a:solidFill>
                <a:schemeClr val="tx1"/>
              </a:solidFill>
              <a:tailEnd type="arrow"/>
            </a:ln>
          </p:spPr>
          <p:style>
            <a:lnRef idx="2">
              <a:schemeClr val="accent1"/>
            </a:lnRef>
            <a:fillRef idx="0">
              <a:srgbClr val="FFFFFF"/>
            </a:fillRef>
            <a:effectRef idx="0">
              <a:srgbClr val="FFFFFF"/>
            </a:effectRef>
            <a:fontRef idx="minor">
              <a:schemeClr val="tx1"/>
            </a:fontRef>
          </p:style>
        </p:cxnSp>
      </p:grpSp>
      <p:sp>
        <p:nvSpPr>
          <p:cNvPr id="78" name="文本框 77"/>
          <p:cNvSpPr txBox="1"/>
          <p:nvPr>
            <p:custDataLst>
              <p:tags r:id="rId28"/>
            </p:custDataLst>
          </p:nvPr>
        </p:nvSpPr>
        <p:spPr>
          <a:xfrm>
            <a:off x="4513580" y="986790"/>
            <a:ext cx="735965" cy="368300"/>
          </a:xfrm>
          <a:prstGeom prst="rect">
            <a:avLst/>
          </a:prstGeom>
          <a:noFill/>
          <a:ln>
            <a:noFill/>
          </a:ln>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r>
              <a:rPr lang="zh-CN" altLang="en-US" b="1">
                <a:solidFill>
                  <a:srgbClr val="002060"/>
                </a:solidFill>
              </a:rPr>
              <a:t>联系</a:t>
            </a:r>
            <a:endParaRPr lang="zh-CN" altLang="en-US" b="1">
              <a:solidFill>
                <a:srgbClr val="002060"/>
              </a:solidFill>
            </a:endParaRPr>
          </a:p>
        </p:txBody>
      </p:sp>
      <p:sp>
        <p:nvSpPr>
          <p:cNvPr id="79" name="文本框 78"/>
          <p:cNvSpPr txBox="1"/>
          <p:nvPr>
            <p:custDataLst>
              <p:tags r:id="rId29"/>
            </p:custDataLst>
          </p:nvPr>
        </p:nvSpPr>
        <p:spPr>
          <a:xfrm>
            <a:off x="3316605" y="915670"/>
            <a:ext cx="1261110" cy="706755"/>
          </a:xfrm>
          <a:prstGeom prst="rect">
            <a:avLst/>
          </a:prstGeom>
          <a:solidFill>
            <a:schemeClr val="accent4">
              <a:lumMod val="20000"/>
              <a:lumOff val="80000"/>
            </a:schemeClr>
          </a:solidFill>
          <a:ln>
            <a:solidFill>
              <a:schemeClr val="accent6"/>
            </a:solidFill>
          </a:ln>
        </p:spPr>
        <p:txBody>
          <a:bodyPr wrap="square" rtlCol="0">
            <a:spAutoFit/>
          </a:bodyPr>
          <a:lstStyle/>
          <a:p>
            <a:r>
              <a:rPr lang="zh-CN" altLang="en-US" sz="2000" b="1"/>
              <a:t>生物界与非生物界</a:t>
            </a:r>
            <a:endParaRPr lang="zh-CN" altLang="en-US" sz="2000" b="1"/>
          </a:p>
        </p:txBody>
      </p:sp>
      <p:pic>
        <p:nvPicPr>
          <p:cNvPr id="82" name="图片 81"/>
          <p:cNvPicPr>
            <a:picLocks noChangeAspect="1"/>
          </p:cNvPicPr>
          <p:nvPr>
            <p:custDataLst>
              <p:tags r:id="rId30"/>
            </p:custDataLst>
          </p:nvPr>
        </p:nvPicPr>
        <p:blipFill>
          <a:blip r:embed="rId31"/>
          <a:srcRect l="62479"/>
          <a:stretch>
            <a:fillRect/>
          </a:stretch>
        </p:blipFill>
        <p:spPr>
          <a:xfrm>
            <a:off x="2854325" y="915670"/>
            <a:ext cx="431165" cy="790575"/>
          </a:xfrm>
          <a:prstGeom prst="rect">
            <a:avLst/>
          </a:prstGeom>
        </p:spPr>
      </p:pic>
      <p:sp>
        <p:nvSpPr>
          <p:cNvPr id="83" name="文本框 82"/>
          <p:cNvSpPr txBox="1"/>
          <p:nvPr>
            <p:custDataLst>
              <p:tags r:id="rId32"/>
            </p:custDataLst>
          </p:nvPr>
        </p:nvSpPr>
        <p:spPr>
          <a:xfrm>
            <a:off x="254635" y="715010"/>
            <a:ext cx="2788285" cy="398780"/>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sz="2000" b="1"/>
              <a:t>统一性、</a:t>
            </a:r>
            <a:r>
              <a:rPr lang="en-US" altLang="zh-CN" sz="2000" b="1" u="sng"/>
              <a:t>            </a:t>
            </a:r>
            <a:r>
              <a:rPr lang="zh-CN" altLang="en-US" sz="2000" b="1"/>
              <a:t>：表现</a:t>
            </a:r>
            <a:endParaRPr lang="zh-CN" altLang="en-US" sz="2000" b="1"/>
          </a:p>
        </p:txBody>
      </p:sp>
      <p:sp>
        <p:nvSpPr>
          <p:cNvPr id="84" name="文本框 83"/>
          <p:cNvSpPr txBox="1"/>
          <p:nvPr>
            <p:custDataLst>
              <p:tags r:id="rId33"/>
            </p:custDataLst>
          </p:nvPr>
        </p:nvSpPr>
        <p:spPr>
          <a:xfrm>
            <a:off x="111125" y="1429385"/>
            <a:ext cx="3084195" cy="398780"/>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sz="2000" b="1"/>
              <a:t>生物体中的元素是</a:t>
            </a:r>
            <a:r>
              <a:rPr lang="zh-CN" altLang="en-US" sz="2000" b="1"/>
              <a:t>：结论</a:t>
            </a:r>
            <a:endParaRPr lang="zh-CN" altLang="en-US" sz="2000" b="1"/>
          </a:p>
        </p:txBody>
      </p:sp>
      <p:sp>
        <p:nvSpPr>
          <p:cNvPr id="85" name="文本框 84"/>
          <p:cNvSpPr txBox="1"/>
          <p:nvPr>
            <p:custDataLst>
              <p:tags r:id="rId34"/>
            </p:custDataLst>
          </p:nvPr>
        </p:nvSpPr>
        <p:spPr>
          <a:xfrm>
            <a:off x="111125" y="1706245"/>
            <a:ext cx="2285365" cy="706755"/>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sz="2000" b="1"/>
              <a:t>生物从无机自然界</a:t>
            </a:r>
            <a:r>
              <a:rPr lang="zh-CN" sz="2000" b="1" u="sng">
                <a:solidFill>
                  <a:srgbClr val="FF0000"/>
                </a:solidFill>
              </a:rPr>
              <a:t>选择性</a:t>
            </a:r>
            <a:r>
              <a:rPr lang="zh-CN" sz="2000" b="1"/>
              <a:t>吸收的。</a:t>
            </a:r>
            <a:endParaRPr lang="zh-CN" sz="2000" b="1"/>
          </a:p>
        </p:txBody>
      </p:sp>
      <p:sp>
        <p:nvSpPr>
          <p:cNvPr id="86" name="文本框 85"/>
          <p:cNvSpPr txBox="1"/>
          <p:nvPr>
            <p:custDataLst>
              <p:tags r:id="rId35"/>
            </p:custDataLst>
          </p:nvPr>
        </p:nvSpPr>
        <p:spPr>
          <a:xfrm>
            <a:off x="794385" y="2493010"/>
            <a:ext cx="4267835" cy="368300"/>
          </a:xfrm>
          <a:prstGeom prst="rect">
            <a:avLst/>
          </a:prstGeom>
          <a:noFill/>
          <a:ln>
            <a:noFill/>
          </a:ln>
        </p:spPr>
        <p:txBody>
          <a:bodyPr wrap="square" rtlCol="0" anchor="t">
            <a:spAutoFit/>
          </a:bodyPr>
          <a:lstStyle/>
          <a:p>
            <a:r>
              <a:rPr lang="zh-CN" altLang="en-US"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含量最多的四种元素：</a:t>
            </a:r>
            <a:r>
              <a:rPr lang="en-US" altLang="zh-CN"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O</a:t>
            </a:r>
            <a:r>
              <a:rPr lang="zh-CN" altLang="en-US"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N</a:t>
            </a:r>
            <a:endParaRPr lang="zh-CN" altLang="en-US"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87" name="文本框 86"/>
          <p:cNvSpPr txBox="1"/>
          <p:nvPr>
            <p:custDataLst>
              <p:tags r:id="rId36"/>
            </p:custDataLst>
          </p:nvPr>
        </p:nvSpPr>
        <p:spPr>
          <a:xfrm>
            <a:off x="1546225" y="2861310"/>
            <a:ext cx="4267835" cy="368300"/>
          </a:xfrm>
          <a:prstGeom prst="rect">
            <a:avLst/>
          </a:prstGeom>
          <a:noFill/>
          <a:ln>
            <a:noFill/>
          </a:ln>
        </p:spPr>
        <p:txBody>
          <a:bodyPr wrap="square" rtlCol="0" anchor="t">
            <a:spAutoFit/>
          </a:bodyPr>
          <a:lstStyle/>
          <a:p>
            <a:r>
              <a:rPr lang="zh-CN" altLang="en-US"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构成生物体最基本的元素：</a:t>
            </a:r>
            <a:r>
              <a:rPr lang="en-US" altLang="zh-CN"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t>
            </a:r>
            <a:endParaRPr lang="zh-CN" altLang="en-US" b="1">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90" name="组合 89"/>
          <p:cNvGrpSpPr/>
          <p:nvPr>
            <p:custDataLst>
              <p:tags r:id="rId37"/>
            </p:custDataLst>
          </p:nvPr>
        </p:nvGrpSpPr>
        <p:grpSpPr>
          <a:xfrm>
            <a:off x="3143250" y="4032885"/>
            <a:ext cx="1991360" cy="1099185"/>
            <a:chOff x="5032" y="7042"/>
            <a:chExt cx="3136" cy="1731"/>
          </a:xfrm>
        </p:grpSpPr>
        <p:pic>
          <p:nvPicPr>
            <p:cNvPr id="81" name="图片 80"/>
            <p:cNvPicPr>
              <a:picLocks noChangeAspect="1"/>
            </p:cNvPicPr>
            <p:nvPr>
              <p:custDataLst>
                <p:tags r:id="rId38"/>
              </p:custDataLst>
            </p:nvPr>
          </p:nvPicPr>
          <p:blipFill>
            <a:blip r:embed="rId31"/>
            <a:srcRect r="54188"/>
            <a:stretch>
              <a:fillRect/>
            </a:stretch>
          </p:blipFill>
          <p:spPr>
            <a:xfrm rot="10800000">
              <a:off x="5032" y="7042"/>
              <a:ext cx="536" cy="1731"/>
            </a:xfrm>
            <a:prstGeom prst="rect">
              <a:avLst/>
            </a:prstGeom>
          </p:spPr>
        </p:pic>
        <p:sp>
          <p:nvSpPr>
            <p:cNvPr id="88" name="文本框 87"/>
            <p:cNvSpPr txBox="1"/>
            <p:nvPr>
              <p:custDataLst>
                <p:tags r:id="rId39"/>
              </p:custDataLst>
            </p:nvPr>
          </p:nvSpPr>
          <p:spPr>
            <a:xfrm>
              <a:off x="7009" y="7510"/>
              <a:ext cx="1159" cy="580"/>
            </a:xfrm>
            <a:prstGeom prst="rect">
              <a:avLst/>
            </a:prstGeom>
            <a:noFill/>
            <a:ln>
              <a:noFill/>
            </a:ln>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r>
                <a:rPr lang="zh-CN" altLang="en-US" b="1">
                  <a:solidFill>
                    <a:srgbClr val="002060"/>
                  </a:solidFill>
                </a:rPr>
                <a:t>包括</a:t>
              </a:r>
              <a:endParaRPr lang="zh-CN" altLang="en-US" b="1">
                <a:solidFill>
                  <a:srgbClr val="002060"/>
                </a:solidFill>
              </a:endParaRPr>
            </a:p>
          </p:txBody>
        </p:sp>
        <p:cxnSp>
          <p:nvCxnSpPr>
            <p:cNvPr id="89" name="直接连接符 88"/>
            <p:cNvCxnSpPr>
              <a:endCxn id="93" idx="3"/>
            </p:cNvCxnSpPr>
            <p:nvPr>
              <p:custDataLst>
                <p:tags r:id="rId40"/>
              </p:custDataLst>
            </p:nvPr>
          </p:nvCxnSpPr>
          <p:spPr>
            <a:xfrm flipH="1">
              <a:off x="7108" y="8090"/>
              <a:ext cx="861" cy="0"/>
            </a:xfrm>
            <a:prstGeom prst="line">
              <a:avLst/>
            </a:prstGeom>
            <a:ln w="19050">
              <a:solidFill>
                <a:schemeClr val="tx1"/>
              </a:solidFill>
            </a:ln>
          </p:spPr>
          <p:style>
            <a:lnRef idx="2">
              <a:schemeClr val="accent1"/>
            </a:lnRef>
            <a:fillRef idx="0">
              <a:srgbClr val="FFFFFF"/>
            </a:fillRef>
            <a:effectRef idx="0">
              <a:srgbClr val="FFFFFF"/>
            </a:effectRef>
            <a:fontRef idx="minor">
              <a:schemeClr val="tx1"/>
            </a:fontRef>
          </p:style>
        </p:cxnSp>
      </p:grpSp>
      <p:sp>
        <p:nvSpPr>
          <p:cNvPr id="91" name="文本框 90"/>
          <p:cNvSpPr txBox="1"/>
          <p:nvPr>
            <p:custDataLst>
              <p:tags r:id="rId41"/>
            </p:custDataLst>
          </p:nvPr>
        </p:nvSpPr>
        <p:spPr>
          <a:xfrm>
            <a:off x="1285240" y="670560"/>
            <a:ext cx="944880" cy="398780"/>
          </a:xfrm>
          <a:prstGeom prst="rect">
            <a:avLst/>
          </a:prstGeom>
          <a:noFill/>
        </p:spPr>
        <p:txBody>
          <a:bodyPr wrap="none" rtlCol="0" anchor="t">
            <a:spAutoFit/>
          </a:bodyPr>
          <a:lstStyle/>
          <a:p>
            <a:r>
              <a:rPr lang="zh-CN" altLang="en-US" sz="2000" b="1">
                <a:solidFill>
                  <a:srgbClr val="FF493E"/>
                </a:solidFill>
                <a:sym typeface="+mn-ea"/>
              </a:rPr>
              <a:t>差异性</a:t>
            </a:r>
            <a:endParaRPr lang="zh-CN" altLang="en-US" sz="2000" b="1">
              <a:solidFill>
                <a:srgbClr val="FF493E"/>
              </a:solidFill>
              <a:sym typeface="+mn-ea"/>
            </a:endParaRPr>
          </a:p>
        </p:txBody>
      </p:sp>
      <p:sp>
        <p:nvSpPr>
          <p:cNvPr id="93" name="文本框 92"/>
          <p:cNvSpPr txBox="1"/>
          <p:nvPr>
            <p:custDataLst>
              <p:tags r:id="rId42"/>
            </p:custDataLst>
          </p:nvPr>
        </p:nvSpPr>
        <p:spPr>
          <a:xfrm>
            <a:off x="3503295" y="4498975"/>
            <a:ext cx="958215" cy="398780"/>
          </a:xfrm>
          <a:prstGeom prst="rect">
            <a:avLst/>
          </a:prstGeom>
          <a:solidFill>
            <a:schemeClr val="accent4">
              <a:lumMod val="20000"/>
              <a:lumOff val="80000"/>
            </a:schemeClr>
          </a:solidFill>
          <a:ln>
            <a:solidFill>
              <a:schemeClr val="accent6"/>
            </a:solidFill>
          </a:ln>
        </p:spPr>
        <p:txBody>
          <a:bodyPr wrap="square" rtlCol="0">
            <a:spAutoFit/>
          </a:bodyPr>
          <a:lstStyle/>
          <a:p>
            <a:r>
              <a:rPr lang="zh-CN" altLang="en-US" sz="2000" b="1"/>
              <a:t>有机物</a:t>
            </a:r>
            <a:endParaRPr lang="zh-CN" altLang="en-US" sz="2000" b="1"/>
          </a:p>
        </p:txBody>
      </p:sp>
      <p:pic>
        <p:nvPicPr>
          <p:cNvPr id="94" name="图片 93"/>
          <p:cNvPicPr>
            <a:picLocks noChangeAspect="1"/>
          </p:cNvPicPr>
          <p:nvPr>
            <p:custDataLst>
              <p:tags r:id="rId43"/>
            </p:custDataLst>
          </p:nvPr>
        </p:nvPicPr>
        <p:blipFill>
          <a:blip r:embed="rId31"/>
          <a:srcRect r="54188"/>
          <a:stretch>
            <a:fillRect/>
          </a:stretch>
        </p:blipFill>
        <p:spPr>
          <a:xfrm>
            <a:off x="7623810" y="3510280"/>
            <a:ext cx="340360" cy="2305050"/>
          </a:xfrm>
          <a:prstGeom prst="rect">
            <a:avLst/>
          </a:prstGeom>
        </p:spPr>
      </p:pic>
      <p:cxnSp>
        <p:nvCxnSpPr>
          <p:cNvPr id="95" name="直接连接符 94"/>
          <p:cNvCxnSpPr/>
          <p:nvPr>
            <p:custDataLst>
              <p:tags r:id="rId44"/>
            </p:custDataLst>
          </p:nvPr>
        </p:nvCxnSpPr>
        <p:spPr>
          <a:xfrm flipH="1">
            <a:off x="6572885" y="4714240"/>
            <a:ext cx="546735" cy="0"/>
          </a:xfrm>
          <a:prstGeom prst="line">
            <a:avLst/>
          </a:prstGeom>
          <a:ln w="19050">
            <a:solidFill>
              <a:schemeClr val="tx1"/>
            </a:solidFill>
          </a:ln>
        </p:spPr>
        <p:style>
          <a:lnRef idx="2">
            <a:schemeClr val="accent1"/>
          </a:lnRef>
          <a:fillRef idx="0">
            <a:srgbClr val="FFFFFF"/>
          </a:fillRef>
          <a:effectRef idx="0">
            <a:srgbClr val="FFFFFF"/>
          </a:effectRef>
          <a:fontRef idx="minor">
            <a:schemeClr val="tx1"/>
          </a:fontRef>
        </p:style>
      </p:cxnSp>
      <p:sp>
        <p:nvSpPr>
          <p:cNvPr id="96" name="文本框 95"/>
          <p:cNvSpPr txBox="1"/>
          <p:nvPr>
            <p:custDataLst>
              <p:tags r:id="rId45"/>
            </p:custDataLst>
          </p:nvPr>
        </p:nvSpPr>
        <p:spPr>
          <a:xfrm>
            <a:off x="6478270" y="4330700"/>
            <a:ext cx="735965" cy="368300"/>
          </a:xfrm>
          <a:prstGeom prst="rect">
            <a:avLst/>
          </a:prstGeom>
          <a:noFill/>
          <a:ln>
            <a:noFill/>
          </a:ln>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r>
              <a:rPr lang="zh-CN" altLang="en-US" b="1">
                <a:solidFill>
                  <a:srgbClr val="002060"/>
                </a:solidFill>
              </a:rPr>
              <a:t>包括</a:t>
            </a:r>
            <a:endParaRPr lang="zh-CN" altLang="en-US" b="1">
              <a:solidFill>
                <a:srgbClr val="002060"/>
              </a:solidFill>
            </a:endParaRPr>
          </a:p>
        </p:txBody>
      </p:sp>
      <p:sp>
        <p:nvSpPr>
          <p:cNvPr id="97" name="文本框 96"/>
          <p:cNvSpPr txBox="1"/>
          <p:nvPr>
            <p:custDataLst>
              <p:tags r:id="rId46"/>
            </p:custDataLst>
          </p:nvPr>
        </p:nvSpPr>
        <p:spPr>
          <a:xfrm>
            <a:off x="7108190" y="4330065"/>
            <a:ext cx="412750" cy="1014730"/>
          </a:xfrm>
          <a:prstGeom prst="rect">
            <a:avLst/>
          </a:prstGeom>
          <a:solidFill>
            <a:schemeClr val="accent4">
              <a:lumMod val="20000"/>
              <a:lumOff val="80000"/>
            </a:schemeClr>
          </a:solidFill>
          <a:ln>
            <a:solidFill>
              <a:schemeClr val="accent6"/>
            </a:solidFill>
          </a:ln>
        </p:spPr>
        <p:txBody>
          <a:bodyPr wrap="square" rtlCol="0">
            <a:spAutoFit/>
          </a:bodyPr>
          <a:lstStyle/>
          <a:p>
            <a:r>
              <a:rPr lang="zh-CN" altLang="en-US" sz="2000" b="1"/>
              <a:t>无机物</a:t>
            </a:r>
            <a:endParaRPr lang="zh-CN" altLang="en-US" sz="2000" b="1"/>
          </a:p>
        </p:txBody>
      </p:sp>
      <p:sp>
        <p:nvSpPr>
          <p:cNvPr id="98" name="文本框 97"/>
          <p:cNvSpPr txBox="1"/>
          <p:nvPr>
            <p:custDataLst>
              <p:tags r:id="rId47"/>
            </p:custDataLst>
          </p:nvPr>
        </p:nvSpPr>
        <p:spPr>
          <a:xfrm>
            <a:off x="7776845" y="3329940"/>
            <a:ext cx="1402080" cy="398780"/>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sz="2000" b="1"/>
              <a:t>水</a:t>
            </a:r>
            <a:endParaRPr lang="zh-CN" altLang="en-US" sz="2000" b="1"/>
          </a:p>
        </p:txBody>
      </p:sp>
      <p:sp>
        <p:nvSpPr>
          <p:cNvPr id="99" name="文本框 98"/>
          <p:cNvSpPr txBox="1"/>
          <p:nvPr>
            <p:custDataLst>
              <p:tags r:id="rId48"/>
            </p:custDataLst>
          </p:nvPr>
        </p:nvSpPr>
        <p:spPr>
          <a:xfrm>
            <a:off x="8167370" y="3229610"/>
            <a:ext cx="735965" cy="368300"/>
          </a:xfrm>
          <a:prstGeom prst="rect">
            <a:avLst/>
          </a:prstGeom>
          <a:noFill/>
          <a:ln>
            <a:noFill/>
          </a:ln>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r>
              <a:rPr lang="zh-CN" altLang="en-US" b="1">
                <a:solidFill>
                  <a:srgbClr val="002060"/>
                </a:solidFill>
              </a:rPr>
              <a:t>包括</a:t>
            </a:r>
            <a:endParaRPr lang="zh-CN" altLang="en-US" b="1">
              <a:solidFill>
                <a:srgbClr val="002060"/>
              </a:solidFill>
            </a:endParaRPr>
          </a:p>
        </p:txBody>
      </p:sp>
      <p:pic>
        <p:nvPicPr>
          <p:cNvPr id="100" name="图片 99"/>
          <p:cNvPicPr>
            <a:picLocks noChangeAspect="1"/>
          </p:cNvPicPr>
          <p:nvPr>
            <p:custDataLst>
              <p:tags r:id="rId49"/>
            </p:custDataLst>
          </p:nvPr>
        </p:nvPicPr>
        <p:blipFill>
          <a:blip r:embed="rId19"/>
          <a:srcRect r="70964"/>
          <a:stretch>
            <a:fillRect/>
          </a:stretch>
        </p:blipFill>
        <p:spPr>
          <a:xfrm>
            <a:off x="8766810" y="3110865"/>
            <a:ext cx="622300" cy="974090"/>
          </a:xfrm>
          <a:prstGeom prst="rect">
            <a:avLst/>
          </a:prstGeom>
          <a:ln>
            <a:noFill/>
          </a:ln>
        </p:spPr>
      </p:pic>
      <p:cxnSp>
        <p:nvCxnSpPr>
          <p:cNvPr id="101" name="直接连接符 100"/>
          <p:cNvCxnSpPr/>
          <p:nvPr>
            <p:custDataLst>
              <p:tags r:id="rId50"/>
            </p:custDataLst>
          </p:nvPr>
        </p:nvCxnSpPr>
        <p:spPr>
          <a:xfrm flipH="1">
            <a:off x="8235315" y="3597910"/>
            <a:ext cx="599440" cy="0"/>
          </a:xfrm>
          <a:prstGeom prst="line">
            <a:avLst/>
          </a:prstGeom>
          <a:ln w="19050">
            <a:solidFill>
              <a:schemeClr val="tx1"/>
            </a:solidFill>
          </a:ln>
        </p:spPr>
        <p:style>
          <a:lnRef idx="2">
            <a:schemeClr val="accent1"/>
          </a:lnRef>
          <a:fillRef idx="0">
            <a:srgbClr val="FFFFFF"/>
          </a:fillRef>
          <a:effectRef idx="0">
            <a:srgbClr val="FFFFFF"/>
          </a:effectRef>
          <a:fontRef idx="minor">
            <a:schemeClr val="tx1"/>
          </a:fontRef>
        </p:style>
      </p:cxnSp>
      <p:sp>
        <p:nvSpPr>
          <p:cNvPr id="102" name="文本框 101"/>
          <p:cNvSpPr txBox="1"/>
          <p:nvPr>
            <p:custDataLst>
              <p:tags r:id="rId51"/>
            </p:custDataLst>
          </p:nvPr>
        </p:nvSpPr>
        <p:spPr>
          <a:xfrm>
            <a:off x="9104630" y="2861310"/>
            <a:ext cx="1402080" cy="398780"/>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sz="2000" b="1"/>
              <a:t>结合水</a:t>
            </a:r>
            <a:endParaRPr lang="zh-CN" altLang="en-US" sz="2000" b="1"/>
          </a:p>
        </p:txBody>
      </p:sp>
      <p:sp>
        <p:nvSpPr>
          <p:cNvPr id="103" name="文本框 102"/>
          <p:cNvSpPr txBox="1"/>
          <p:nvPr>
            <p:custDataLst>
              <p:tags r:id="rId52"/>
            </p:custDataLst>
          </p:nvPr>
        </p:nvSpPr>
        <p:spPr>
          <a:xfrm>
            <a:off x="9104630" y="3841750"/>
            <a:ext cx="1042035" cy="398780"/>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sz="2000" b="1"/>
              <a:t>自由水</a:t>
            </a:r>
            <a:endParaRPr lang="zh-CN" altLang="en-US" sz="2000" b="1"/>
          </a:p>
        </p:txBody>
      </p:sp>
      <p:sp>
        <p:nvSpPr>
          <p:cNvPr id="104" name="文本框 103"/>
          <p:cNvSpPr txBox="1"/>
          <p:nvPr>
            <p:custDataLst>
              <p:tags r:id="rId53"/>
            </p:custDataLst>
          </p:nvPr>
        </p:nvSpPr>
        <p:spPr>
          <a:xfrm>
            <a:off x="7842885" y="5567680"/>
            <a:ext cx="1402080" cy="398780"/>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sz="2000" b="1"/>
              <a:t>无机盐</a:t>
            </a:r>
            <a:endParaRPr lang="zh-CN" altLang="en-US" sz="2000" b="1"/>
          </a:p>
        </p:txBody>
      </p:sp>
      <p:cxnSp>
        <p:nvCxnSpPr>
          <p:cNvPr id="2" name="直接箭头连接符 1"/>
          <p:cNvCxnSpPr/>
          <p:nvPr>
            <p:custDataLst>
              <p:tags r:id="rId54"/>
            </p:custDataLst>
          </p:nvPr>
        </p:nvCxnSpPr>
        <p:spPr>
          <a:xfrm flipH="1">
            <a:off x="9458960" y="3260090"/>
            <a:ext cx="0" cy="61214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custDataLst>
              <p:tags r:id="rId55"/>
            </p:custDataLst>
          </p:nvPr>
        </p:nvCxnSpPr>
        <p:spPr>
          <a:xfrm flipH="1" flipV="1">
            <a:off x="9629775" y="3260090"/>
            <a:ext cx="0" cy="61214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文本框 7"/>
          <p:cNvSpPr txBox="1"/>
          <p:nvPr>
            <p:custDataLst>
              <p:tags r:id="rId56"/>
            </p:custDataLst>
          </p:nvPr>
        </p:nvSpPr>
        <p:spPr>
          <a:xfrm>
            <a:off x="9104630" y="3382010"/>
            <a:ext cx="1042035" cy="368300"/>
          </a:xfrm>
          <a:prstGeom prst="rect">
            <a:avLst/>
          </a:prstGeom>
          <a:noFill/>
          <a:ln>
            <a:noFill/>
          </a:ln>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r>
              <a:rPr lang="zh-CN" altLang="zh-CN" b="1">
                <a:solidFill>
                  <a:srgbClr val="002060"/>
                </a:solidFill>
              </a:rPr>
              <a:t>转</a:t>
            </a:r>
            <a:r>
              <a:rPr lang="en-US" altLang="zh-CN" b="1">
                <a:solidFill>
                  <a:srgbClr val="002060"/>
                </a:solidFill>
              </a:rPr>
              <a:t>     </a:t>
            </a:r>
            <a:r>
              <a:rPr lang="zh-CN" altLang="zh-CN" b="1">
                <a:solidFill>
                  <a:srgbClr val="002060"/>
                </a:solidFill>
              </a:rPr>
              <a:t>化</a:t>
            </a:r>
            <a:endParaRPr lang="zh-CN" altLang="zh-CN" b="1">
              <a:solidFill>
                <a:srgbClr val="002060"/>
              </a:solidFill>
            </a:endParaRPr>
          </a:p>
        </p:txBody>
      </p:sp>
      <p:grpSp>
        <p:nvGrpSpPr>
          <p:cNvPr id="12" name="组合 11"/>
          <p:cNvGrpSpPr/>
          <p:nvPr>
            <p:custDataLst>
              <p:tags r:id="rId57"/>
            </p:custDataLst>
          </p:nvPr>
        </p:nvGrpSpPr>
        <p:grpSpPr>
          <a:xfrm>
            <a:off x="9984740" y="2696845"/>
            <a:ext cx="735330" cy="368300"/>
            <a:chOff x="15724" y="4247"/>
            <a:chExt cx="1158" cy="580"/>
          </a:xfrm>
        </p:grpSpPr>
        <p:sp>
          <p:nvSpPr>
            <p:cNvPr id="9" name="文本框 8"/>
            <p:cNvSpPr txBox="1"/>
            <p:nvPr>
              <p:custDataLst>
                <p:tags r:id="rId58"/>
              </p:custDataLst>
            </p:nvPr>
          </p:nvSpPr>
          <p:spPr>
            <a:xfrm>
              <a:off x="15724" y="4247"/>
              <a:ext cx="1159" cy="580"/>
            </a:xfrm>
            <a:prstGeom prst="rect">
              <a:avLst/>
            </a:prstGeom>
            <a:noFill/>
            <a:ln>
              <a:noFill/>
            </a:ln>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r>
                <a:rPr lang="zh-CN" altLang="en-US" b="1">
                  <a:solidFill>
                    <a:srgbClr val="002060"/>
                  </a:solidFill>
                </a:rPr>
                <a:t>功能</a:t>
              </a:r>
              <a:endParaRPr lang="zh-CN" altLang="en-US" b="1">
                <a:solidFill>
                  <a:srgbClr val="002060"/>
                </a:solidFill>
              </a:endParaRPr>
            </a:p>
          </p:txBody>
        </p:sp>
        <p:cxnSp>
          <p:nvCxnSpPr>
            <p:cNvPr id="10" name="直接箭头连接符 9"/>
            <p:cNvCxnSpPr/>
            <p:nvPr>
              <p:custDataLst>
                <p:tags r:id="rId59"/>
              </p:custDataLst>
            </p:nvPr>
          </p:nvCxnSpPr>
          <p:spPr>
            <a:xfrm flipV="1">
              <a:off x="15882" y="4813"/>
              <a:ext cx="843" cy="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11" name="文本框 10"/>
          <p:cNvSpPr txBox="1"/>
          <p:nvPr>
            <p:custDataLst>
              <p:tags r:id="rId60"/>
            </p:custDataLst>
          </p:nvPr>
        </p:nvSpPr>
        <p:spPr>
          <a:xfrm>
            <a:off x="10620375" y="2822575"/>
            <a:ext cx="1594485" cy="368300"/>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b="1">
                <a:solidFill>
                  <a:srgbClr val="FF0000"/>
                </a:solidFill>
              </a:rPr>
              <a:t>细胞结构成分</a:t>
            </a:r>
            <a:endParaRPr lang="zh-CN" altLang="en-US" b="1">
              <a:solidFill>
                <a:srgbClr val="FF0000"/>
              </a:solidFill>
            </a:endParaRPr>
          </a:p>
        </p:txBody>
      </p:sp>
      <p:grpSp>
        <p:nvGrpSpPr>
          <p:cNvPr id="13" name="组合 12"/>
          <p:cNvGrpSpPr/>
          <p:nvPr>
            <p:custDataLst>
              <p:tags r:id="rId61"/>
            </p:custDataLst>
          </p:nvPr>
        </p:nvGrpSpPr>
        <p:grpSpPr>
          <a:xfrm>
            <a:off x="9885045" y="3728720"/>
            <a:ext cx="735330" cy="368300"/>
            <a:chOff x="15724" y="4247"/>
            <a:chExt cx="1158" cy="580"/>
          </a:xfrm>
        </p:grpSpPr>
        <p:sp>
          <p:nvSpPr>
            <p:cNvPr id="14" name="文本框 13"/>
            <p:cNvSpPr txBox="1"/>
            <p:nvPr>
              <p:custDataLst>
                <p:tags r:id="rId62"/>
              </p:custDataLst>
            </p:nvPr>
          </p:nvSpPr>
          <p:spPr>
            <a:xfrm>
              <a:off x="15724" y="4247"/>
              <a:ext cx="1159" cy="580"/>
            </a:xfrm>
            <a:prstGeom prst="rect">
              <a:avLst/>
            </a:prstGeom>
            <a:noFill/>
            <a:ln>
              <a:noFill/>
            </a:ln>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r>
                <a:rPr lang="zh-CN" altLang="en-US" b="1">
                  <a:solidFill>
                    <a:srgbClr val="002060"/>
                  </a:solidFill>
                </a:rPr>
                <a:t>功能</a:t>
              </a:r>
              <a:endParaRPr lang="zh-CN" altLang="en-US" b="1">
                <a:solidFill>
                  <a:srgbClr val="002060"/>
                </a:solidFill>
              </a:endParaRPr>
            </a:p>
          </p:txBody>
        </p:sp>
        <p:cxnSp>
          <p:nvCxnSpPr>
            <p:cNvPr id="15" name="直接箭头连接符 14"/>
            <p:cNvCxnSpPr/>
            <p:nvPr>
              <p:custDataLst>
                <p:tags r:id="rId63"/>
              </p:custDataLst>
            </p:nvPr>
          </p:nvCxnSpPr>
          <p:spPr>
            <a:xfrm flipV="1">
              <a:off x="15882" y="4813"/>
              <a:ext cx="843" cy="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pic>
        <p:nvPicPr>
          <p:cNvPr id="16" name="图片 15"/>
          <p:cNvPicPr>
            <a:picLocks noChangeAspect="1"/>
          </p:cNvPicPr>
          <p:nvPr>
            <p:custDataLst>
              <p:tags r:id="rId64"/>
            </p:custDataLst>
          </p:nvPr>
        </p:nvPicPr>
        <p:blipFill>
          <a:blip r:embed="rId31"/>
          <a:srcRect r="54188"/>
          <a:stretch>
            <a:fillRect/>
          </a:stretch>
        </p:blipFill>
        <p:spPr>
          <a:xfrm>
            <a:off x="10506710" y="3395980"/>
            <a:ext cx="340360" cy="1393825"/>
          </a:xfrm>
          <a:prstGeom prst="rect">
            <a:avLst/>
          </a:prstGeom>
        </p:spPr>
      </p:pic>
      <p:sp>
        <p:nvSpPr>
          <p:cNvPr id="17" name="文本框 16"/>
          <p:cNvSpPr txBox="1"/>
          <p:nvPr>
            <p:custDataLst>
              <p:tags r:id="rId65"/>
            </p:custDataLst>
          </p:nvPr>
        </p:nvSpPr>
        <p:spPr>
          <a:xfrm>
            <a:off x="10620375" y="3329940"/>
            <a:ext cx="1549400" cy="583565"/>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sz="1600" b="1">
                <a:solidFill>
                  <a:srgbClr val="FF0000"/>
                </a:solidFill>
              </a:rPr>
              <a:t>①细胞内良好溶剂</a:t>
            </a:r>
            <a:endParaRPr lang="zh-CN" altLang="en-US" sz="1600" b="1">
              <a:solidFill>
                <a:srgbClr val="FF0000"/>
              </a:solidFill>
            </a:endParaRPr>
          </a:p>
        </p:txBody>
      </p:sp>
      <p:sp>
        <p:nvSpPr>
          <p:cNvPr id="18" name="文本框 17"/>
          <p:cNvSpPr txBox="1"/>
          <p:nvPr>
            <p:custDataLst>
              <p:tags r:id="rId66"/>
            </p:custDataLst>
          </p:nvPr>
        </p:nvSpPr>
        <p:spPr>
          <a:xfrm>
            <a:off x="10621010" y="3913505"/>
            <a:ext cx="1346200" cy="583565"/>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sz="1600" b="1">
                <a:solidFill>
                  <a:schemeClr val="tx1"/>
                </a:solidFill>
              </a:rPr>
              <a:t>②参与生物化学反应</a:t>
            </a:r>
            <a:endParaRPr lang="zh-CN" altLang="en-US" sz="1600" b="1">
              <a:solidFill>
                <a:schemeClr val="tx1"/>
              </a:solidFill>
            </a:endParaRPr>
          </a:p>
        </p:txBody>
      </p:sp>
      <p:sp>
        <p:nvSpPr>
          <p:cNvPr id="20" name="文本框 19"/>
          <p:cNvSpPr txBox="1"/>
          <p:nvPr>
            <p:custDataLst>
              <p:tags r:id="rId67"/>
            </p:custDataLst>
          </p:nvPr>
        </p:nvSpPr>
        <p:spPr>
          <a:xfrm>
            <a:off x="10621010" y="4545330"/>
            <a:ext cx="1346200" cy="337185"/>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sz="1600" b="1">
                <a:solidFill>
                  <a:srgbClr val="FF0000"/>
                </a:solidFill>
              </a:rPr>
              <a:t>③运输物质</a:t>
            </a:r>
            <a:endParaRPr lang="zh-CN" altLang="en-US" sz="1600" b="1">
              <a:solidFill>
                <a:srgbClr val="FF0000"/>
              </a:solidFill>
            </a:endParaRPr>
          </a:p>
        </p:txBody>
      </p:sp>
      <p:pic>
        <p:nvPicPr>
          <p:cNvPr id="21" name="图片 20"/>
          <p:cNvPicPr>
            <a:picLocks noChangeAspect="1"/>
          </p:cNvPicPr>
          <p:nvPr>
            <p:custDataLst>
              <p:tags r:id="rId68"/>
            </p:custDataLst>
          </p:nvPr>
        </p:nvPicPr>
        <p:blipFill>
          <a:blip r:embed="rId31"/>
          <a:srcRect r="54188"/>
          <a:stretch>
            <a:fillRect/>
          </a:stretch>
        </p:blipFill>
        <p:spPr>
          <a:xfrm>
            <a:off x="8764270" y="5220970"/>
            <a:ext cx="340360" cy="962660"/>
          </a:xfrm>
          <a:prstGeom prst="rect">
            <a:avLst/>
          </a:prstGeom>
        </p:spPr>
      </p:pic>
      <p:sp>
        <p:nvSpPr>
          <p:cNvPr id="22" name="文本框 21"/>
          <p:cNvSpPr txBox="1"/>
          <p:nvPr>
            <p:custDataLst>
              <p:tags r:id="rId69"/>
            </p:custDataLst>
          </p:nvPr>
        </p:nvSpPr>
        <p:spPr>
          <a:xfrm>
            <a:off x="8903335" y="5021580"/>
            <a:ext cx="3288665" cy="337185"/>
          </a:xfrm>
          <a:prstGeom prst="rect">
            <a:avLst/>
          </a:prstGeom>
          <a:noFill/>
          <a:ln>
            <a:noFill/>
          </a:ln>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r>
              <a:rPr lang="zh-CN" altLang="en-US" sz="1600" b="1">
                <a:solidFill>
                  <a:schemeClr val="tx1"/>
                </a:solidFill>
              </a:rPr>
              <a:t>存在形式：主要以</a:t>
            </a:r>
            <a:r>
              <a:rPr lang="zh-CN" altLang="en-US" sz="1600" b="1">
                <a:solidFill>
                  <a:srgbClr val="FF0000"/>
                </a:solidFill>
              </a:rPr>
              <a:t>离子</a:t>
            </a:r>
            <a:r>
              <a:rPr lang="zh-CN" altLang="en-US" sz="1600" b="1">
                <a:solidFill>
                  <a:schemeClr val="tx1"/>
                </a:solidFill>
              </a:rPr>
              <a:t>形式存在。</a:t>
            </a:r>
            <a:endParaRPr lang="zh-CN" altLang="en-US" sz="1600" b="1">
              <a:solidFill>
                <a:schemeClr val="tx1"/>
              </a:solidFill>
            </a:endParaRPr>
          </a:p>
        </p:txBody>
      </p:sp>
      <p:grpSp>
        <p:nvGrpSpPr>
          <p:cNvPr id="23" name="组合 22"/>
          <p:cNvGrpSpPr/>
          <p:nvPr>
            <p:custDataLst>
              <p:tags r:id="rId70"/>
            </p:custDataLst>
          </p:nvPr>
        </p:nvGrpSpPr>
        <p:grpSpPr>
          <a:xfrm>
            <a:off x="8834755" y="5815330"/>
            <a:ext cx="735330" cy="368300"/>
            <a:chOff x="15724" y="4247"/>
            <a:chExt cx="1158" cy="580"/>
          </a:xfrm>
        </p:grpSpPr>
        <p:sp>
          <p:nvSpPr>
            <p:cNvPr id="24" name="文本框 23"/>
            <p:cNvSpPr txBox="1"/>
            <p:nvPr>
              <p:custDataLst>
                <p:tags r:id="rId71"/>
              </p:custDataLst>
            </p:nvPr>
          </p:nvSpPr>
          <p:spPr>
            <a:xfrm>
              <a:off x="15724" y="4247"/>
              <a:ext cx="1159" cy="580"/>
            </a:xfrm>
            <a:prstGeom prst="rect">
              <a:avLst/>
            </a:prstGeom>
            <a:noFill/>
            <a:ln>
              <a:noFill/>
            </a:ln>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r>
                <a:rPr lang="zh-CN" altLang="en-US" b="1">
                  <a:solidFill>
                    <a:srgbClr val="002060"/>
                  </a:solidFill>
                </a:rPr>
                <a:t>功能</a:t>
              </a:r>
              <a:endParaRPr lang="zh-CN" altLang="en-US" b="1">
                <a:solidFill>
                  <a:srgbClr val="002060"/>
                </a:solidFill>
              </a:endParaRPr>
            </a:p>
          </p:txBody>
        </p:sp>
        <p:cxnSp>
          <p:nvCxnSpPr>
            <p:cNvPr id="25" name="直接箭头连接符 24"/>
            <p:cNvCxnSpPr/>
            <p:nvPr>
              <p:custDataLst>
                <p:tags r:id="rId72"/>
              </p:custDataLst>
            </p:nvPr>
          </p:nvCxnSpPr>
          <p:spPr>
            <a:xfrm flipV="1">
              <a:off x="15882" y="4813"/>
              <a:ext cx="843" cy="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pic>
        <p:nvPicPr>
          <p:cNvPr id="26" name="图片 25"/>
          <p:cNvPicPr>
            <a:picLocks noChangeAspect="1"/>
          </p:cNvPicPr>
          <p:nvPr>
            <p:custDataLst>
              <p:tags r:id="rId73"/>
            </p:custDataLst>
          </p:nvPr>
        </p:nvPicPr>
        <p:blipFill>
          <a:blip r:embed="rId31"/>
          <a:srcRect r="54188"/>
          <a:stretch>
            <a:fillRect/>
          </a:stretch>
        </p:blipFill>
        <p:spPr>
          <a:xfrm>
            <a:off x="9470390" y="5781675"/>
            <a:ext cx="340360" cy="789940"/>
          </a:xfrm>
          <a:prstGeom prst="rect">
            <a:avLst/>
          </a:prstGeom>
        </p:spPr>
      </p:pic>
      <p:sp>
        <p:nvSpPr>
          <p:cNvPr id="27" name="文本框 26"/>
          <p:cNvSpPr txBox="1"/>
          <p:nvPr>
            <p:custDataLst>
              <p:tags r:id="rId74"/>
            </p:custDataLst>
          </p:nvPr>
        </p:nvSpPr>
        <p:spPr>
          <a:xfrm>
            <a:off x="9629775" y="5567680"/>
            <a:ext cx="2480945" cy="337185"/>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sz="1600" b="1">
                <a:solidFill>
                  <a:srgbClr val="FF0000"/>
                </a:solidFill>
              </a:rPr>
              <a:t>①维持酸碱平衡和渗透压</a:t>
            </a:r>
            <a:endParaRPr lang="zh-CN" altLang="en-US" sz="1600" b="1">
              <a:solidFill>
                <a:srgbClr val="FF0000"/>
              </a:solidFill>
            </a:endParaRPr>
          </a:p>
        </p:txBody>
      </p:sp>
      <p:sp>
        <p:nvSpPr>
          <p:cNvPr id="28" name="文本框 27"/>
          <p:cNvSpPr txBox="1"/>
          <p:nvPr>
            <p:custDataLst>
              <p:tags r:id="rId75"/>
            </p:custDataLst>
          </p:nvPr>
        </p:nvSpPr>
        <p:spPr>
          <a:xfrm>
            <a:off x="9630410" y="5904865"/>
            <a:ext cx="2480945" cy="337185"/>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sz="1600" b="1">
                <a:solidFill>
                  <a:schemeClr val="tx1"/>
                </a:solidFill>
              </a:rPr>
              <a:t>②维持正常的生命活动</a:t>
            </a:r>
            <a:endParaRPr lang="zh-CN" altLang="en-US" sz="1600" b="1">
              <a:solidFill>
                <a:schemeClr val="tx1"/>
              </a:solidFill>
            </a:endParaRPr>
          </a:p>
        </p:txBody>
      </p:sp>
      <p:sp>
        <p:nvSpPr>
          <p:cNvPr id="29" name="文本框 28"/>
          <p:cNvSpPr txBox="1"/>
          <p:nvPr>
            <p:custDataLst>
              <p:tags r:id="rId76"/>
            </p:custDataLst>
          </p:nvPr>
        </p:nvSpPr>
        <p:spPr>
          <a:xfrm>
            <a:off x="9629775" y="6234430"/>
            <a:ext cx="2480945" cy="337185"/>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r>
              <a:rPr lang="zh-CN" altLang="en-US" sz="1600" b="1">
                <a:solidFill>
                  <a:srgbClr val="FF0000"/>
                </a:solidFill>
              </a:rPr>
              <a:t>③组成复杂化合物</a:t>
            </a:r>
            <a:endParaRPr lang="zh-CN" altLang="en-US" sz="1600" b="1">
              <a:solidFill>
                <a:srgbClr val="FF0000"/>
              </a:solidFill>
            </a:endParaRPr>
          </a:p>
        </p:txBody>
      </p:sp>
      <p:pic>
        <p:nvPicPr>
          <p:cNvPr id="34" name="图片 33"/>
          <p:cNvPicPr>
            <a:picLocks noChangeAspect="1"/>
          </p:cNvPicPr>
          <p:nvPr>
            <p:custDataLst>
              <p:tags r:id="rId77"/>
            </p:custDataLst>
          </p:nvPr>
        </p:nvPicPr>
        <p:blipFill>
          <a:blip r:embed="rId31"/>
          <a:srcRect r="54188"/>
          <a:stretch>
            <a:fillRect/>
          </a:stretch>
        </p:blipFill>
        <p:spPr>
          <a:xfrm rot="10800000">
            <a:off x="1767205" y="5438140"/>
            <a:ext cx="340360" cy="960120"/>
          </a:xfrm>
          <a:prstGeom prst="rect">
            <a:avLst/>
          </a:prstGeom>
        </p:spPr>
      </p:pic>
      <p:grpSp>
        <p:nvGrpSpPr>
          <p:cNvPr id="36" name="组合 35"/>
          <p:cNvGrpSpPr/>
          <p:nvPr>
            <p:custDataLst>
              <p:tags r:id="rId78"/>
            </p:custDataLst>
          </p:nvPr>
        </p:nvGrpSpPr>
        <p:grpSpPr>
          <a:xfrm>
            <a:off x="2165350" y="4973955"/>
            <a:ext cx="1885950" cy="1201420"/>
            <a:chOff x="3421" y="8222"/>
            <a:chExt cx="2970" cy="1892"/>
          </a:xfrm>
        </p:grpSpPr>
        <p:grpSp>
          <p:nvGrpSpPr>
            <p:cNvPr id="30" name="组合 29"/>
            <p:cNvGrpSpPr/>
            <p:nvPr>
              <p:custDataLst>
                <p:tags r:id="rId79"/>
              </p:custDataLst>
            </p:nvPr>
          </p:nvGrpSpPr>
          <p:grpSpPr>
            <a:xfrm>
              <a:off x="5135" y="8953"/>
              <a:ext cx="1256" cy="580"/>
              <a:chOff x="13954" y="4997"/>
              <a:chExt cx="1256" cy="580"/>
            </a:xfrm>
          </p:grpSpPr>
          <p:sp>
            <p:nvSpPr>
              <p:cNvPr id="31" name="文本框 30"/>
              <p:cNvSpPr txBox="1"/>
              <p:nvPr>
                <p:custDataLst>
                  <p:tags r:id="rId80"/>
                </p:custDataLst>
              </p:nvPr>
            </p:nvSpPr>
            <p:spPr>
              <a:xfrm>
                <a:off x="14051" y="4997"/>
                <a:ext cx="1159" cy="580"/>
              </a:xfrm>
              <a:prstGeom prst="rect">
                <a:avLst/>
              </a:prstGeom>
              <a:noFill/>
              <a:ln>
                <a:noFill/>
              </a:ln>
              <a:extLst>
                <a:ext uri="{909E8E84-426E-40DD-AFC4-6F175D3DCCD1}">
                  <a14:hiddenFill xmlns:a14="http://schemas.microsoft.com/office/drawing/2010/main">
                    <a:solidFill>
                      <a:schemeClr val="accent6">
                        <a:lumMod val="20000"/>
                        <a:lumOff val="80000"/>
                      </a:schemeClr>
                    </a:solidFill>
                  </a14:hiddenFill>
                </a:ext>
              </a:extLst>
            </p:spPr>
            <p:txBody>
              <a:bodyPr wrap="square" rtlCol="0">
                <a:spAutoFit/>
              </a:bodyPr>
              <a:lstStyle/>
              <a:p>
                <a:r>
                  <a:rPr lang="zh-CN" altLang="en-US" b="1">
                    <a:solidFill>
                      <a:srgbClr val="002060"/>
                    </a:solidFill>
                  </a:rPr>
                  <a:t>检测</a:t>
                </a:r>
                <a:endParaRPr lang="zh-CN" altLang="en-US" b="1">
                  <a:solidFill>
                    <a:srgbClr val="002060"/>
                  </a:solidFill>
                </a:endParaRPr>
              </a:p>
            </p:txBody>
          </p:sp>
          <p:cxnSp>
            <p:nvCxnSpPr>
              <p:cNvPr id="32" name="直接箭头连接符 31"/>
              <p:cNvCxnSpPr/>
              <p:nvPr>
                <p:custDataLst>
                  <p:tags r:id="rId81"/>
                </p:custDataLst>
              </p:nvPr>
            </p:nvCxnSpPr>
            <p:spPr>
              <a:xfrm flipH="1">
                <a:off x="13954" y="5551"/>
                <a:ext cx="1256" cy="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cxnSp>
          <p:nvCxnSpPr>
            <p:cNvPr id="33" name="直接箭头连接符 32"/>
            <p:cNvCxnSpPr/>
            <p:nvPr>
              <p:custDataLst>
                <p:tags r:id="rId82"/>
              </p:custDataLst>
            </p:nvPr>
          </p:nvCxnSpPr>
          <p:spPr>
            <a:xfrm flipH="1">
              <a:off x="6353" y="8222"/>
              <a:ext cx="0" cy="1311"/>
            </a:xfrm>
            <a:prstGeom prst="straightConnector1">
              <a:avLst/>
            </a:prstGeom>
            <a:ln w="19050">
              <a:headEnd type="none"/>
              <a:tailEnd type="none"/>
            </a:ln>
          </p:spPr>
          <p:style>
            <a:lnRef idx="1">
              <a:schemeClr val="accent1"/>
            </a:lnRef>
            <a:fillRef idx="0">
              <a:schemeClr val="accent1"/>
            </a:fillRef>
            <a:effectRef idx="0">
              <a:schemeClr val="accent1"/>
            </a:effectRef>
            <a:fontRef idx="minor">
              <a:schemeClr val="tx1"/>
            </a:fontRef>
          </p:style>
        </p:cxnSp>
        <p:sp>
          <p:nvSpPr>
            <p:cNvPr id="35" name="文本框 34"/>
            <p:cNvSpPr txBox="1"/>
            <p:nvPr>
              <p:custDataLst>
                <p:tags r:id="rId83"/>
              </p:custDataLst>
            </p:nvPr>
          </p:nvSpPr>
          <p:spPr>
            <a:xfrm>
              <a:off x="3421" y="8953"/>
              <a:ext cx="1725" cy="1161"/>
            </a:xfrm>
            <a:prstGeom prst="rect">
              <a:avLst/>
            </a:prstGeom>
            <a:solidFill>
              <a:schemeClr val="accent4">
                <a:lumMod val="20000"/>
                <a:lumOff val="80000"/>
              </a:schemeClr>
            </a:solidFill>
            <a:ln>
              <a:solidFill>
                <a:schemeClr val="accent6"/>
              </a:solidFill>
            </a:ln>
          </p:spPr>
          <p:txBody>
            <a:bodyPr wrap="square" rtlCol="0">
              <a:spAutoFit/>
            </a:bodyPr>
            <a:lstStyle/>
            <a:p>
              <a:r>
                <a:rPr lang="zh-CN" altLang="en-US" sz="1400" b="1"/>
                <a:t>生物组织中的蛋白质、糖类和脂肪</a:t>
              </a:r>
              <a:endParaRPr lang="zh-CN" altLang="en-US" sz="1400" b="1"/>
            </a:p>
          </p:txBody>
        </p:sp>
      </p:grpSp>
      <p:sp>
        <p:nvSpPr>
          <p:cNvPr id="37" name="文本框 36"/>
          <p:cNvSpPr txBox="1"/>
          <p:nvPr>
            <p:custDataLst>
              <p:tags r:id="rId84"/>
            </p:custDataLst>
          </p:nvPr>
        </p:nvSpPr>
        <p:spPr>
          <a:xfrm>
            <a:off x="969010" y="5318760"/>
            <a:ext cx="1176655" cy="1198880"/>
          </a:xfrm>
          <a:prstGeom prst="rect">
            <a:avLst/>
          </a:prstGeom>
          <a:noFill/>
          <a:ln>
            <a:noFill/>
          </a:ln>
          <a:extLst>
            <a:ext uri="{909E8E84-426E-40DD-AFC4-6F175D3DCCD1}">
              <a14:hiddenFill xmlns:a14="http://schemas.microsoft.com/office/drawing/2010/main">
                <a:solidFill>
                  <a:schemeClr val="accent4">
                    <a:lumMod val="20000"/>
                    <a:lumOff val="80000"/>
                  </a:schemeClr>
                </a:solidFill>
              </a14:hiddenFill>
            </a:ext>
          </a:extLst>
        </p:spPr>
        <p:txBody>
          <a:bodyPr wrap="square" rtlCol="0">
            <a:spAutoFit/>
          </a:bodyPr>
          <a:lstStyle/>
          <a:p>
            <a:pPr indent="0" fontAlgn="auto">
              <a:lnSpc>
                <a:spcPct val="150000"/>
              </a:lnSpc>
            </a:pPr>
            <a:r>
              <a:rPr lang="zh-CN" sz="1600" b="1"/>
              <a:t>检测原理</a:t>
            </a:r>
            <a:endParaRPr lang="zh-CN" sz="1600" b="1"/>
          </a:p>
          <a:p>
            <a:pPr indent="0" fontAlgn="auto">
              <a:lnSpc>
                <a:spcPct val="150000"/>
              </a:lnSpc>
            </a:pPr>
            <a:r>
              <a:rPr lang="zh-CN" sz="1600" b="1"/>
              <a:t>材料选择</a:t>
            </a:r>
            <a:endParaRPr lang="zh-CN" altLang="en-US" sz="1600" b="1"/>
          </a:p>
          <a:p>
            <a:pPr indent="0" fontAlgn="auto">
              <a:lnSpc>
                <a:spcPct val="150000"/>
              </a:lnSpc>
            </a:pPr>
            <a:r>
              <a:rPr lang="en-US" altLang="zh-CN" sz="1600" b="1"/>
              <a:t> </a:t>
            </a:r>
            <a:r>
              <a:rPr lang="zh-CN" altLang="en-US" sz="1600" b="1"/>
              <a:t>实验步骤</a:t>
            </a:r>
            <a:endParaRPr lang="zh-CN" altLang="en-US" sz="1600" b="1"/>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03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考点突破</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考向探究</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4"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表格 17"/>
          <p:cNvGraphicFramePr>
            <a:graphicFrameLocks noGrp="1"/>
          </p:cNvGraphicFramePr>
          <p:nvPr>
            <p:custDataLst>
              <p:tags r:id="rId1"/>
            </p:custDataLst>
          </p:nvPr>
        </p:nvGraphicFramePr>
        <p:xfrm>
          <a:off x="186055" y="2315210"/>
          <a:ext cx="3341370" cy="3554730"/>
        </p:xfrm>
        <a:graphic>
          <a:graphicData uri="http://schemas.openxmlformats.org/drawingml/2006/table">
            <a:tbl>
              <a:tblPr firstRow="1" bandRow="1">
                <a:tableStyleId>{5C22544A-7EE6-4342-B048-85BDC9FD1C3A}</a:tableStyleId>
              </a:tblPr>
              <a:tblGrid>
                <a:gridCol w="1113790"/>
                <a:gridCol w="1113790"/>
                <a:gridCol w="1113790"/>
              </a:tblGrid>
              <a:tr h="592455">
                <a:tc>
                  <a:txBody>
                    <a:bodyPr wrap="square"/>
                    <a:lstStyle/>
                    <a:p>
                      <a:pPr algn="ctr">
                        <a:buNone/>
                      </a:pPr>
                      <a:r>
                        <a:rPr lang="zh-CN" altLang="en-US" sz="2000" b="1">
                          <a:latin typeface="微软雅黑" panose="020B0503020204020204" pitchFamily="34" charset="-122"/>
                          <a:ea typeface="微软雅黑" panose="020B0503020204020204" pitchFamily="34" charset="-122"/>
                        </a:rPr>
                        <a:t>元素</a:t>
                      </a:r>
                      <a:endParaRPr lang="zh-CN" altLang="en-US" sz="2000" b="1">
                        <a:latin typeface="微软雅黑" panose="020B0503020204020204" pitchFamily="34" charset="-122"/>
                        <a:ea typeface="微软雅黑" panose="020B0503020204020204" pitchFamily="34" charset="-122"/>
                      </a:endParaRPr>
                    </a:p>
                  </a:txBody>
                  <a:tcPr vert="horz" anchor="ctr"/>
                </a:tc>
                <a:tc>
                  <a:txBody>
                    <a:bodyPr wrap="square"/>
                    <a:lstStyle/>
                    <a:p>
                      <a:pPr algn="ctr">
                        <a:buNone/>
                      </a:pPr>
                      <a:r>
                        <a:rPr lang="zh-CN" altLang="en-US" sz="2000" b="1">
                          <a:latin typeface="微软雅黑" panose="020B0503020204020204" pitchFamily="34" charset="-122"/>
                          <a:ea typeface="微软雅黑" panose="020B0503020204020204" pitchFamily="34" charset="-122"/>
                        </a:rPr>
                        <a:t>地壳</a:t>
                      </a:r>
                      <a:endParaRPr lang="zh-CN" altLang="en-US" sz="2000" b="1">
                        <a:latin typeface="微软雅黑" panose="020B0503020204020204" pitchFamily="34" charset="-122"/>
                        <a:ea typeface="微软雅黑" panose="020B0503020204020204" pitchFamily="34" charset="-122"/>
                      </a:endParaRPr>
                    </a:p>
                  </a:txBody>
                  <a:tcPr vert="horz" anchor="ctr"/>
                </a:tc>
                <a:tc>
                  <a:txBody>
                    <a:bodyPr wrap="square"/>
                    <a:lstStyle/>
                    <a:p>
                      <a:pPr algn="ctr">
                        <a:buNone/>
                      </a:pPr>
                      <a:r>
                        <a:rPr lang="zh-CN" altLang="en-US" sz="2000" b="1">
                          <a:latin typeface="微软雅黑" panose="020B0503020204020204" pitchFamily="34" charset="-122"/>
                          <a:ea typeface="微软雅黑" panose="020B0503020204020204" pitchFamily="34" charset="-122"/>
                        </a:rPr>
                        <a:t>细胞</a:t>
                      </a:r>
                      <a:endParaRPr lang="zh-CN" altLang="en-US" sz="2000" b="1">
                        <a:latin typeface="微软雅黑" panose="020B0503020204020204" pitchFamily="34" charset="-122"/>
                        <a:ea typeface="微软雅黑" panose="020B0503020204020204" pitchFamily="34" charset="-122"/>
                      </a:endParaRPr>
                    </a:p>
                  </a:txBody>
                  <a:tcPr vert="horz" anchor="ctr"/>
                </a:tc>
              </a:tr>
              <a:tr h="592455">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O</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48.60</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65.0</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r>
              <a:tr h="592455">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Si</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26.30</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c>
                  <a:txBody>
                    <a:bodyPr wrap="square"/>
                    <a:lstStyle/>
                    <a:p>
                      <a:pPr algn="ctr">
                        <a:buNone/>
                      </a:pPr>
                      <a:r>
                        <a:rPr lang="zh-CN" altLang="en-US" sz="2000" b="1">
                          <a:latin typeface="微软雅黑" panose="020B0503020204020204" pitchFamily="34" charset="-122"/>
                          <a:ea typeface="微软雅黑" panose="020B0503020204020204" pitchFamily="34" charset="-122"/>
                          <a:cs typeface="微软雅黑" panose="020B0503020204020204" pitchFamily="34" charset="-120"/>
                        </a:rPr>
                        <a:t>很少</a:t>
                      </a:r>
                      <a:r>
                        <a:rPr lang="en-US" altLang="zh-CN" sz="2000" b="1">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000" b="1">
                        <a:latin typeface="微软雅黑" panose="020B0503020204020204" pitchFamily="34" charset="-122"/>
                        <a:ea typeface="微软雅黑" panose="020B0503020204020204" pitchFamily="34" charset="-122"/>
                        <a:cs typeface="微软雅黑" panose="020B0503020204020204" pitchFamily="34" charset="-120"/>
                      </a:endParaRPr>
                    </a:p>
                  </a:txBody>
                  <a:tcPr vert="horz" anchor="ctr"/>
                </a:tc>
              </a:tr>
              <a:tr h="592455">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C</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0.087</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18.0</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r>
              <a:tr h="592455">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N</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0.03</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3.0</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r>
              <a:tr h="592455">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H</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0.76</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c>
                  <a:txBody>
                    <a:bodyPr wrap="square"/>
                    <a:lstStyle/>
                    <a:p>
                      <a:pPr algn="ctr">
                        <a:buNone/>
                      </a:pPr>
                      <a:r>
                        <a:rPr lang="en-US" altLang="zh-CN" sz="2000" b="1">
                          <a:latin typeface="微软雅黑" panose="020B0503020204020204" pitchFamily="34" charset="-122"/>
                          <a:ea typeface="微软雅黑" panose="020B0503020204020204" pitchFamily="34" charset="-122"/>
                          <a:cs typeface="Arial" panose="020B0604020202020204" pitchFamily="34" charset="0"/>
                        </a:rPr>
                        <a:t>10.0</a:t>
                      </a:r>
                      <a:endParaRPr lang="en-US" altLang="zh-CN" sz="2000" b="1">
                        <a:latin typeface="微软雅黑" panose="020B0503020204020204" pitchFamily="34" charset="-122"/>
                        <a:ea typeface="微软雅黑" panose="020B0503020204020204" pitchFamily="34" charset="-122"/>
                        <a:cs typeface="Arial" panose="020B0604020202020204" pitchFamily="34" charset="0"/>
                      </a:endParaRPr>
                    </a:p>
                  </a:txBody>
                  <a:tcPr vert="horz" anchor="ctr"/>
                </a:tc>
              </a:tr>
            </a:tbl>
          </a:graphicData>
        </a:graphic>
      </p:graphicFrame>
      <p:grpSp>
        <p:nvGrpSpPr>
          <p:cNvPr id="11272" name="组合 23"/>
          <p:cNvGrpSpPr/>
          <p:nvPr>
            <p:custDataLst>
              <p:tags r:id="rId2"/>
            </p:custDataLst>
          </p:nvPr>
        </p:nvGrpSpPr>
        <p:grpSpPr>
          <a:xfrm>
            <a:off x="3920490" y="656590"/>
            <a:ext cx="5470525" cy="547370"/>
            <a:chOff x="1170" y="2470"/>
            <a:chExt cx="11821" cy="862"/>
          </a:xfrm>
        </p:grpSpPr>
        <p:sp>
          <p:nvSpPr>
            <p:cNvPr id="11273" name="文本框 5"/>
            <p:cNvSpPr txBox="1"/>
            <p:nvPr>
              <p:custDataLst>
                <p:tags r:id="rId3"/>
              </p:custDataLst>
            </p:nvPr>
          </p:nvSpPr>
          <p:spPr>
            <a:xfrm>
              <a:off x="1311" y="2470"/>
              <a:ext cx="9525" cy="725"/>
            </a:xfrm>
            <a:prstGeom prst="rect">
              <a:avLst/>
            </a:prstGeom>
            <a:noFill/>
            <a:ln w="9525">
              <a:noFill/>
            </a:ln>
          </p:spPr>
          <p:txBody>
            <a:bodyPr wrap="square" anchor="t" anchorCtr="0">
              <a:spAutoFit/>
            </a:bodyPr>
            <a:lstStyle/>
            <a:p>
              <a:r>
                <a:rPr lang="zh-CN" altLang="zh-CN" sz="2400" b="1">
                  <a:solidFill>
                    <a:srgbClr val="FF0000"/>
                  </a:solidFill>
                  <a:latin typeface="Times New Roman" panose="02020603050405020304"/>
                  <a:ea typeface="微软雅黑" panose="020B0503020204020204" pitchFamily="34" charset="-122"/>
                </a:rPr>
                <a:t>活动</a:t>
              </a:r>
              <a:r>
                <a:rPr lang="zh-CN" altLang="en-US" sz="2400" b="1">
                  <a:solidFill>
                    <a:srgbClr val="FF0000"/>
                  </a:solidFill>
                  <a:latin typeface="Times New Roman" panose="02020603050405020304"/>
                  <a:ea typeface="微软雅黑" panose="020B0503020204020204" pitchFamily="34" charset="-122"/>
                </a:rPr>
                <a:t>1：</a:t>
              </a:r>
              <a:r>
                <a:rPr lang="zh-CN" altLang="en-US" sz="2400" b="1">
                  <a:solidFill>
                    <a:srgbClr val="FF0000"/>
                  </a:solidFill>
                  <a:latin typeface="Times New Roman" panose="02020603050405020304"/>
                  <a:ea typeface="微软雅黑" panose="020B0503020204020204" pitchFamily="34" charset="-122"/>
                  <a:sym typeface="微软雅黑" panose="020B0503020204020204" pitchFamily="34" charset="-122"/>
                </a:rPr>
                <a:t>比较，你发现了什么？ </a:t>
              </a:r>
              <a:endParaRPr lang="zh-CN" altLang="en-US" sz="2400" b="1">
                <a:solidFill>
                  <a:srgbClr val="FF0000"/>
                </a:solidFill>
                <a:latin typeface="Times New Roman" panose="02020603050405020304"/>
                <a:ea typeface="微软雅黑" panose="020B0503020204020204" pitchFamily="34" charset="-122"/>
                <a:sym typeface="微软雅黑" panose="020B0503020204020204" pitchFamily="34" charset="-122"/>
              </a:endParaRPr>
            </a:p>
          </p:txBody>
        </p:sp>
        <p:cxnSp>
          <p:nvCxnSpPr>
            <p:cNvPr id="19" name="直接连接符 18"/>
            <p:cNvCxnSpPr/>
            <p:nvPr>
              <p:custDataLst>
                <p:tags r:id="rId4"/>
              </p:custDataLst>
            </p:nvPr>
          </p:nvCxnSpPr>
          <p:spPr>
            <a:xfrm flipV="1">
              <a:off x="1170" y="3320"/>
              <a:ext cx="11821" cy="12"/>
            </a:xfrm>
            <a:prstGeom prst="line">
              <a:avLst/>
            </a:prstGeom>
            <a:ln>
              <a:gradFill>
                <a:gsLst>
                  <a:gs pos="0">
                    <a:srgbClr val="619649"/>
                  </a:gs>
                  <a:gs pos="43000">
                    <a:srgbClr val="88B953"/>
                  </a:gs>
                  <a:gs pos="84000">
                    <a:schemeClr val="bg1"/>
                  </a:gs>
                </a:gsLst>
                <a:lin ang="1800000" scaled="0"/>
              </a:gradFill>
            </a:ln>
          </p:spPr>
          <p:style>
            <a:lnRef idx="3">
              <a:schemeClr val="accent3"/>
            </a:lnRef>
            <a:fillRef idx="0">
              <a:schemeClr val="accent3"/>
            </a:fillRef>
            <a:effectRef idx="2">
              <a:schemeClr val="accent3"/>
            </a:effectRef>
            <a:fontRef idx="minor">
              <a:schemeClr val="tx1"/>
            </a:fontRef>
          </p:style>
        </p:cxnSp>
      </p:grpSp>
      <p:grpSp>
        <p:nvGrpSpPr>
          <p:cNvPr id="3" name="组合 2"/>
          <p:cNvGrpSpPr/>
          <p:nvPr>
            <p:custDataLst>
              <p:tags r:id="rId5"/>
            </p:custDataLst>
          </p:nvPr>
        </p:nvGrpSpPr>
        <p:grpSpPr>
          <a:xfrm>
            <a:off x="105410" y="1496060"/>
            <a:ext cx="3569970" cy="5271135"/>
            <a:chOff x="219" y="1967"/>
            <a:chExt cx="5622" cy="8301"/>
          </a:xfrm>
        </p:grpSpPr>
        <p:sp>
          <p:nvSpPr>
            <p:cNvPr id="9" name="文本框 13"/>
            <p:cNvSpPr txBox="1"/>
            <p:nvPr>
              <p:custDataLst>
                <p:tags r:id="rId6"/>
              </p:custDataLst>
            </p:nvPr>
          </p:nvSpPr>
          <p:spPr>
            <a:xfrm>
              <a:off x="346" y="1967"/>
              <a:ext cx="5495" cy="1113"/>
            </a:xfrm>
            <a:prstGeom prst="rect">
              <a:avLst/>
            </a:prstGeom>
            <a:noFill/>
          </p:spPr>
          <p:txBody>
            <a:bodyPr wrap="square" rtlCol="0">
              <a:spAutoFit/>
            </a:bodyPr>
            <a:lstStyle/>
            <a:p>
              <a:pPr algn="ctr"/>
              <a:r>
                <a:rPr lang="zh-CN" altLang="en-US" sz="2000">
                  <a:latin typeface="微软雅黑" panose="020B0503020204020204" pitchFamily="34" charset="-122"/>
                  <a:ea typeface="微软雅黑" panose="020B0503020204020204" pitchFamily="34" charset="-122"/>
                  <a:cs typeface="微软雅黑" panose="020B0503020204020204" pitchFamily="34" charset="-120"/>
                </a:rPr>
                <a:t>组成地壳和组成细胞的部分元素含量</a:t>
              </a:r>
              <a:r>
                <a:rPr lang="en-US" altLang="zh-CN" sz="20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0"/>
                </a:rPr>
                <a:t>表</a:t>
              </a:r>
              <a:endParaRPr lang="zh-CN" altLang="en-US" sz="20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 name="文本框 1"/>
            <p:cNvSpPr txBox="1"/>
            <p:nvPr>
              <p:custDataLst>
                <p:tags r:id="rId7"/>
              </p:custDataLst>
            </p:nvPr>
          </p:nvSpPr>
          <p:spPr>
            <a:xfrm>
              <a:off x="219" y="9155"/>
              <a:ext cx="5622" cy="1113"/>
            </a:xfrm>
            <a:prstGeom prst="rect">
              <a:avLst/>
            </a:prstGeom>
            <a:noFill/>
          </p:spPr>
          <p:txBody>
            <a:bodyPr wrap="square" rtlCol="0" anchor="t">
              <a:spAutoFit/>
            </a:bodyPr>
            <a:lstStyle/>
            <a:p>
              <a:pPr algn="ctr"/>
              <a:r>
                <a:rPr lang="zh-CN" altLang="en-US" sz="2000"/>
                <a:t>* Si在某些植物细胞中含量较多，如硅藻、禾本科植物</a:t>
              </a:r>
              <a:endParaRPr lang="zh-CN" altLang="en-US" sz="2000"/>
            </a:p>
          </p:txBody>
        </p:sp>
      </p:grpSp>
      <p:sp>
        <p:nvSpPr>
          <p:cNvPr id="5" name="文本框 4"/>
          <p:cNvSpPr txBox="1"/>
          <p:nvPr>
            <p:custDataLst>
              <p:tags r:id="rId8"/>
            </p:custDataLst>
          </p:nvPr>
        </p:nvSpPr>
        <p:spPr>
          <a:xfrm>
            <a:off x="3889375" y="5017135"/>
            <a:ext cx="8060055" cy="891540"/>
          </a:xfrm>
          <a:prstGeom prst="rect">
            <a:avLst/>
          </a:prstGeom>
          <a:noFill/>
        </p:spPr>
        <p:txBody>
          <a:bodyPr wrap="square" rtlCol="0" anchor="t">
            <a:spAutoFit/>
          </a:bodyPr>
          <a:lstStyle/>
          <a:p>
            <a:pPr marL="457200" indent="-457200" fontAlgn="auto">
              <a:lnSpc>
                <a:spcPct val="100000"/>
              </a:lnSpc>
              <a:buFont typeface="Wingdings" panose="05000000000000000000" charset="0"/>
              <a:buChar char="Ø"/>
            </a:pPr>
            <a:r>
              <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生物界和非生物界组成元素在含量上具有差异性的原因是什么</a:t>
            </a:r>
            <a:r>
              <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12" name="文本框 211"/>
          <p:cNvSpPr txBox="1"/>
          <p:nvPr>
            <p:custDataLst>
              <p:tags r:id="rId9"/>
            </p:custDataLst>
          </p:nvPr>
        </p:nvSpPr>
        <p:spPr>
          <a:xfrm>
            <a:off x="4277995" y="3549650"/>
            <a:ext cx="3280410" cy="1198880"/>
          </a:xfrm>
          <a:prstGeom prst="rect">
            <a:avLst/>
          </a:prstGeom>
          <a:ln w="28575">
            <a:gradFill>
              <a:gsLst>
                <a:gs pos="100000">
                  <a:srgbClr val="E06A6D"/>
                </a:gs>
                <a:gs pos="0">
                  <a:srgbClr val="FDB0BA"/>
                </a:gs>
              </a:gsLst>
              <a:lin ang="5400000" scaled="1"/>
            </a:gradFill>
          </a:ln>
        </p:spPr>
        <p:txBody>
          <a:bodyPr wrap="square">
            <a:spAutoFit/>
          </a:bodyPr>
          <a:lstStyle/>
          <a:p>
            <a:pPr algn="l"/>
            <a:r>
              <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rPr>
              <a:t>②细胞中各种元素的相对含量与无机自然界的大不相同。</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8267" name="矩形 8266"/>
          <p:cNvSpPr>
            <a:spLocks noChangeArrowheads="1"/>
          </p:cNvSpPr>
          <p:nvPr>
            <p:custDataLst>
              <p:tags r:id="rId10"/>
            </p:custDataLst>
          </p:nvPr>
        </p:nvSpPr>
        <p:spPr bwMode="auto">
          <a:xfrm>
            <a:off x="4277995" y="1442720"/>
            <a:ext cx="3276600" cy="829945"/>
          </a:xfrm>
          <a:prstGeom prst="rect">
            <a:avLst/>
          </a:prstGeom>
          <a:noFill/>
          <a:ln w="28575">
            <a:solidFill>
              <a:srgbClr val="00B050"/>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p>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①组成细胞的元素，在无机环境中都能找到。</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220" name="组合 219"/>
          <p:cNvGrpSpPr/>
          <p:nvPr>
            <p:custDataLst>
              <p:tags r:id="rId11"/>
            </p:custDataLst>
          </p:nvPr>
        </p:nvGrpSpPr>
        <p:grpSpPr>
          <a:xfrm>
            <a:off x="7559675" y="1054100"/>
            <a:ext cx="2857500" cy="3963958"/>
            <a:chOff x="11905" y="1660"/>
            <a:chExt cx="4500" cy="6242"/>
          </a:xfrm>
        </p:grpSpPr>
        <p:sp>
          <p:nvSpPr>
            <p:cNvPr id="15" name="文本框 14"/>
            <p:cNvSpPr txBox="1"/>
            <p:nvPr>
              <p:custDataLst>
                <p:tags r:id="rId12"/>
              </p:custDataLst>
            </p:nvPr>
          </p:nvSpPr>
          <p:spPr>
            <a:xfrm>
              <a:off x="14514" y="4690"/>
              <a:ext cx="1825" cy="725"/>
            </a:xfrm>
            <a:prstGeom prst="rect">
              <a:avLst/>
            </a:prstGeom>
            <a:noFill/>
            <a:ln w="9525">
              <a:noFill/>
            </a:ln>
          </p:spPr>
          <p:txBody>
            <a:bodyPr wrap="square" anchor="t" anchorCtr="0">
              <a:spAutoFit/>
            </a:bodyPr>
            <a:lstStyle/>
            <a:p>
              <a:pPr algn="ctr"/>
              <a:r>
                <a:rPr lang="zh-CN" altLang="en-US" sz="2400" b="1">
                  <a:solidFill>
                    <a:srgbClr val="FF0000"/>
                  </a:solidFill>
                  <a:latin typeface="微软雅黑" panose="020B0503020204020204" pitchFamily="34" charset="-122"/>
                  <a:ea typeface="微软雅黑" panose="020B0503020204020204" pitchFamily="34" charset="-122"/>
                </a:rPr>
                <a:t>含量</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16" name="文本框 15"/>
            <p:cNvSpPr txBox="1"/>
            <p:nvPr>
              <p:custDataLst>
                <p:tags r:id="rId13"/>
              </p:custDataLst>
            </p:nvPr>
          </p:nvSpPr>
          <p:spPr>
            <a:xfrm>
              <a:off x="14527" y="3145"/>
              <a:ext cx="1878" cy="725"/>
            </a:xfrm>
            <a:prstGeom prst="rect">
              <a:avLst/>
            </a:prstGeom>
            <a:noFill/>
            <a:ln w="9525">
              <a:noFill/>
            </a:ln>
          </p:spPr>
          <p:txBody>
            <a:bodyPr wrap="square" anchor="t" anchorCtr="0">
              <a:spAutoFit/>
            </a:bodyPr>
            <a:lstStyle/>
            <a:p>
              <a:pPr algn="ctr"/>
              <a:r>
                <a:rPr lang="zh-CN" altLang="en-US" sz="2400" b="1">
                  <a:solidFill>
                    <a:srgbClr val="FF0000"/>
                  </a:solidFill>
                  <a:latin typeface="微软雅黑" panose="020B0503020204020204" pitchFamily="34" charset="-122"/>
                  <a:ea typeface="微软雅黑" panose="020B0503020204020204" pitchFamily="34" charset="-122"/>
                </a:rPr>
                <a:t>种类</a:t>
              </a:r>
              <a:endParaRPr lang="zh-CN" altLang="en-US" sz="2400" b="1">
                <a:solidFill>
                  <a:srgbClr val="FF0000"/>
                </a:solidFill>
                <a:latin typeface="微软雅黑" panose="020B0503020204020204" pitchFamily="34" charset="-122"/>
                <a:ea typeface="微软雅黑" panose="020B0503020204020204" pitchFamily="34" charset="-122"/>
              </a:endParaRPr>
            </a:p>
          </p:txBody>
        </p:sp>
        <p:grpSp>
          <p:nvGrpSpPr>
            <p:cNvPr id="217" name="组合 216"/>
            <p:cNvGrpSpPr/>
            <p:nvPr>
              <p:custDataLst>
                <p:tags r:id="rId14"/>
              </p:custDataLst>
            </p:nvPr>
          </p:nvGrpSpPr>
          <p:grpSpPr>
            <a:xfrm>
              <a:off x="11905" y="1660"/>
              <a:ext cx="4397" cy="6242"/>
              <a:chOff x="11905" y="1660"/>
              <a:chExt cx="4397" cy="6242"/>
            </a:xfrm>
          </p:grpSpPr>
          <p:grpSp>
            <p:nvGrpSpPr>
              <p:cNvPr id="210" name="组合 209"/>
              <p:cNvGrpSpPr/>
              <p:nvPr>
                <p:custDataLst>
                  <p:tags r:id="rId15"/>
                </p:custDataLst>
              </p:nvPr>
            </p:nvGrpSpPr>
            <p:grpSpPr>
              <a:xfrm>
                <a:off x="11931" y="1660"/>
                <a:ext cx="3148" cy="2174"/>
                <a:chOff x="6338" y="2212"/>
                <a:chExt cx="3148" cy="2174"/>
              </a:xfrm>
            </p:grpSpPr>
            <p:grpSp>
              <p:nvGrpSpPr>
                <p:cNvPr id="203" name="组合 202"/>
                <p:cNvGrpSpPr/>
                <p:nvPr>
                  <p:custDataLst>
                    <p:tags r:id="rId16"/>
                  </p:custDataLst>
                </p:nvPr>
              </p:nvGrpSpPr>
              <p:grpSpPr>
                <a:xfrm>
                  <a:off x="7218" y="2212"/>
                  <a:ext cx="2268" cy="2174"/>
                  <a:chOff x="7371" y="2212"/>
                  <a:chExt cx="1947" cy="1884"/>
                </a:xfrm>
              </p:grpSpPr>
              <p:grpSp>
                <p:nvGrpSpPr>
                  <p:cNvPr id="6" name="组合 5" descr="本素材由iSlide™ 提供 iSlide™尊重知识产权并注重保护用户享有的各项权利。郑重提醒您： iSlide™插件中提供的任何信息内容的所有权、知识产权归其原始权利人或权利受让人所有，您免费/购买获得的是信息内容的使用权，并受下述条款的约束； 1. 您仅可以个人非商业用途使用该等信息内容，不可将信息内容的全部或部分用于出售，或以出租、出借、转让、分销、发布等其他任何方式供他人使用； 2. 禁止在接入互联网或移动互联网的任何网站、平台、应用或程序上以任何方式为他人提供iSlide™插件资源内容的下载。 The resource is supplied by iSlide™. iSlide™ respects all intellectual property rights and protects all the rights its users acquired.Solemnly remind you: The ownership and intellectual property of the resources supplied in iSlide Add-in belongs to its owner or the assignee of this ownership.you only acquired the usage of the resources supplied in iSlide Add-in, as well as respected the following restrain terms: 1.You are only allowed to use such resource for personal and non-commercial aim, not allowed to use such resource or part of it for the sale; or rent, lend, transfer to others; or distribution or release it in any way. 2.You are not permitted to provide the resource of iSlide Add-in in any website, platform, application access to the Internet or mobile Internet." title="iSlide™ 版权声明  COPYRIGHT NOTICE"/>
                  <p:cNvGrpSpPr>
                    <a:grpSpLocks noChangeAspect="1"/>
                  </p:cNvGrpSpPr>
                  <p:nvPr>
                    <p:custDataLst>
                      <p:tags r:id="rId17"/>
                    </p:custDataLst>
                  </p:nvPr>
                </p:nvGrpSpPr>
                <p:grpSpPr>
                  <a:xfrm>
                    <a:off x="7371" y="2212"/>
                    <a:ext cx="1947" cy="1884"/>
                    <a:chOff x="3937000" y="1341438"/>
                    <a:chExt cx="4318000" cy="4178300"/>
                  </a:xfrm>
                </p:grpSpPr>
                <p:sp>
                  <p:nvSpPr>
                    <p:cNvPr id="7" name="ïŝḻíḓè"/>
                    <p:cNvSpPr/>
                    <p:nvPr>
                      <p:custDataLst>
                        <p:tags r:id="rId18"/>
                      </p:custDataLst>
                    </p:nvPr>
                  </p:nvSpPr>
                  <p:spPr bwMode="auto">
                    <a:xfrm>
                      <a:off x="6167438" y="1377951"/>
                      <a:ext cx="2079625" cy="2813050"/>
                    </a:xfrm>
                    <a:custGeom>
                      <a:avLst/>
                      <a:gdLst>
                        <a:gd name="T0" fmla="*/ 568 w 568"/>
                        <a:gd name="T1" fmla="*/ 567 h 769"/>
                        <a:gd name="T2" fmla="*/ 566 w 568"/>
                        <a:gd name="T3" fmla="*/ 617 h 769"/>
                        <a:gd name="T4" fmla="*/ 494 w 568"/>
                        <a:gd name="T5" fmla="*/ 742 h 769"/>
                        <a:gd name="T6" fmla="*/ 472 w 568"/>
                        <a:gd name="T7" fmla="*/ 763 h 769"/>
                        <a:gd name="T8" fmla="*/ 443 w 568"/>
                        <a:gd name="T9" fmla="*/ 763 h 769"/>
                        <a:gd name="T10" fmla="*/ 432 w 568"/>
                        <a:gd name="T11" fmla="*/ 729 h 769"/>
                        <a:gd name="T12" fmla="*/ 431 w 568"/>
                        <a:gd name="T13" fmla="*/ 691 h 769"/>
                        <a:gd name="T14" fmla="*/ 400 w 568"/>
                        <a:gd name="T15" fmla="*/ 650 h 769"/>
                        <a:gd name="T16" fmla="*/ 400 w 568"/>
                        <a:gd name="T17" fmla="*/ 607 h 769"/>
                        <a:gd name="T18" fmla="*/ 391 w 568"/>
                        <a:gd name="T19" fmla="*/ 573 h 769"/>
                        <a:gd name="T20" fmla="*/ 370 w 568"/>
                        <a:gd name="T21" fmla="*/ 532 h 769"/>
                        <a:gd name="T22" fmla="*/ 359 w 568"/>
                        <a:gd name="T23" fmla="*/ 495 h 769"/>
                        <a:gd name="T24" fmla="*/ 322 w 568"/>
                        <a:gd name="T25" fmla="*/ 479 h 769"/>
                        <a:gd name="T26" fmla="*/ 150 w 568"/>
                        <a:gd name="T27" fmla="*/ 481 h 769"/>
                        <a:gd name="T28" fmla="*/ 108 w 568"/>
                        <a:gd name="T29" fmla="*/ 442 h 769"/>
                        <a:gd name="T30" fmla="*/ 104 w 568"/>
                        <a:gd name="T31" fmla="*/ 407 h 769"/>
                        <a:gd name="T32" fmla="*/ 79 w 568"/>
                        <a:gd name="T33" fmla="*/ 369 h 769"/>
                        <a:gd name="T34" fmla="*/ 77 w 568"/>
                        <a:gd name="T35" fmla="*/ 312 h 769"/>
                        <a:gd name="T36" fmla="*/ 114 w 568"/>
                        <a:gd name="T37" fmla="*/ 267 h 769"/>
                        <a:gd name="T38" fmla="*/ 287 w 568"/>
                        <a:gd name="T39" fmla="*/ 213 h 769"/>
                        <a:gd name="T40" fmla="*/ 331 w 568"/>
                        <a:gd name="T41" fmla="*/ 201 h 769"/>
                        <a:gd name="T42" fmla="*/ 339 w 568"/>
                        <a:gd name="T43" fmla="*/ 177 h 769"/>
                        <a:gd name="T44" fmla="*/ 310 w 568"/>
                        <a:gd name="T45" fmla="*/ 159 h 769"/>
                        <a:gd name="T46" fmla="*/ 235 w 568"/>
                        <a:gd name="T47" fmla="*/ 156 h 769"/>
                        <a:gd name="T48" fmla="*/ 180 w 568"/>
                        <a:gd name="T49" fmla="*/ 170 h 769"/>
                        <a:gd name="T50" fmla="*/ 136 w 568"/>
                        <a:gd name="T51" fmla="*/ 215 h 769"/>
                        <a:gd name="T52" fmla="*/ 78 w 568"/>
                        <a:gd name="T53" fmla="*/ 210 h 769"/>
                        <a:gd name="T54" fmla="*/ 79 w 568"/>
                        <a:gd name="T55" fmla="*/ 187 h 769"/>
                        <a:gd name="T56" fmla="*/ 129 w 568"/>
                        <a:gd name="T57" fmla="*/ 129 h 769"/>
                        <a:gd name="T58" fmla="*/ 131 w 568"/>
                        <a:gd name="T59" fmla="*/ 107 h 769"/>
                        <a:gd name="T60" fmla="*/ 90 w 568"/>
                        <a:gd name="T61" fmla="*/ 85 h 769"/>
                        <a:gd name="T62" fmla="*/ 48 w 568"/>
                        <a:gd name="T63" fmla="*/ 85 h 769"/>
                        <a:gd name="T64" fmla="*/ 39 w 568"/>
                        <a:gd name="T65" fmla="*/ 80 h 769"/>
                        <a:gd name="T66" fmla="*/ 65 w 568"/>
                        <a:gd name="T67" fmla="*/ 4 h 769"/>
                        <a:gd name="T68" fmla="*/ 568 w 568"/>
                        <a:gd name="T69" fmla="*/ 567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8" h="769">
                          <a:moveTo>
                            <a:pt x="568" y="567"/>
                          </a:moveTo>
                          <a:cubicBezTo>
                            <a:pt x="568" y="584"/>
                            <a:pt x="567" y="601"/>
                            <a:pt x="566" y="617"/>
                          </a:cubicBezTo>
                          <a:cubicBezTo>
                            <a:pt x="553" y="670"/>
                            <a:pt x="526" y="698"/>
                            <a:pt x="494" y="742"/>
                          </a:cubicBezTo>
                          <a:cubicBezTo>
                            <a:pt x="487" y="750"/>
                            <a:pt x="481" y="758"/>
                            <a:pt x="472" y="763"/>
                          </a:cubicBezTo>
                          <a:cubicBezTo>
                            <a:pt x="463" y="768"/>
                            <a:pt x="451" y="769"/>
                            <a:pt x="443" y="763"/>
                          </a:cubicBezTo>
                          <a:cubicBezTo>
                            <a:pt x="432" y="756"/>
                            <a:pt x="431" y="741"/>
                            <a:pt x="432" y="729"/>
                          </a:cubicBezTo>
                          <a:cubicBezTo>
                            <a:pt x="433" y="716"/>
                            <a:pt x="436" y="703"/>
                            <a:pt x="431" y="691"/>
                          </a:cubicBezTo>
                          <a:cubicBezTo>
                            <a:pt x="425" y="675"/>
                            <a:pt x="406" y="667"/>
                            <a:pt x="400" y="650"/>
                          </a:cubicBezTo>
                          <a:cubicBezTo>
                            <a:pt x="394" y="637"/>
                            <a:pt x="399" y="622"/>
                            <a:pt x="400" y="607"/>
                          </a:cubicBezTo>
                          <a:cubicBezTo>
                            <a:pt x="400" y="597"/>
                            <a:pt x="398" y="582"/>
                            <a:pt x="391" y="573"/>
                          </a:cubicBezTo>
                          <a:cubicBezTo>
                            <a:pt x="381" y="562"/>
                            <a:pt x="375" y="547"/>
                            <a:pt x="370" y="532"/>
                          </a:cubicBezTo>
                          <a:cubicBezTo>
                            <a:pt x="359" y="495"/>
                            <a:pt x="359" y="495"/>
                            <a:pt x="359" y="495"/>
                          </a:cubicBezTo>
                          <a:cubicBezTo>
                            <a:pt x="354" y="480"/>
                            <a:pt x="337" y="473"/>
                            <a:pt x="322" y="479"/>
                          </a:cubicBezTo>
                          <a:cubicBezTo>
                            <a:pt x="268" y="502"/>
                            <a:pt x="205" y="503"/>
                            <a:pt x="150" y="481"/>
                          </a:cubicBezTo>
                          <a:cubicBezTo>
                            <a:pt x="132" y="473"/>
                            <a:pt x="113" y="461"/>
                            <a:pt x="108" y="442"/>
                          </a:cubicBezTo>
                          <a:cubicBezTo>
                            <a:pt x="105" y="430"/>
                            <a:pt x="107" y="418"/>
                            <a:pt x="104" y="407"/>
                          </a:cubicBezTo>
                          <a:cubicBezTo>
                            <a:pt x="99" y="392"/>
                            <a:pt x="86" y="382"/>
                            <a:pt x="79" y="369"/>
                          </a:cubicBezTo>
                          <a:cubicBezTo>
                            <a:pt x="69" y="352"/>
                            <a:pt x="70" y="331"/>
                            <a:pt x="77" y="312"/>
                          </a:cubicBezTo>
                          <a:cubicBezTo>
                            <a:pt x="85" y="294"/>
                            <a:pt x="99" y="279"/>
                            <a:pt x="114" y="267"/>
                          </a:cubicBezTo>
                          <a:cubicBezTo>
                            <a:pt x="162" y="229"/>
                            <a:pt x="226" y="217"/>
                            <a:pt x="287" y="213"/>
                          </a:cubicBezTo>
                          <a:cubicBezTo>
                            <a:pt x="302" y="213"/>
                            <a:pt x="319" y="212"/>
                            <a:pt x="331" y="201"/>
                          </a:cubicBezTo>
                          <a:cubicBezTo>
                            <a:pt x="338" y="195"/>
                            <a:pt x="341" y="186"/>
                            <a:pt x="339" y="177"/>
                          </a:cubicBezTo>
                          <a:cubicBezTo>
                            <a:pt x="336" y="164"/>
                            <a:pt x="322" y="160"/>
                            <a:pt x="310" y="159"/>
                          </a:cubicBezTo>
                          <a:cubicBezTo>
                            <a:pt x="285" y="155"/>
                            <a:pt x="260" y="155"/>
                            <a:pt x="235" y="156"/>
                          </a:cubicBezTo>
                          <a:cubicBezTo>
                            <a:pt x="216" y="157"/>
                            <a:pt x="196" y="160"/>
                            <a:pt x="180" y="170"/>
                          </a:cubicBezTo>
                          <a:cubicBezTo>
                            <a:pt x="163" y="182"/>
                            <a:pt x="152" y="202"/>
                            <a:pt x="136" y="215"/>
                          </a:cubicBezTo>
                          <a:cubicBezTo>
                            <a:pt x="119" y="230"/>
                            <a:pt x="87" y="234"/>
                            <a:pt x="78" y="210"/>
                          </a:cubicBezTo>
                          <a:cubicBezTo>
                            <a:pt x="75" y="203"/>
                            <a:pt x="76" y="195"/>
                            <a:pt x="79" y="187"/>
                          </a:cubicBezTo>
                          <a:cubicBezTo>
                            <a:pt x="90" y="162"/>
                            <a:pt x="118" y="153"/>
                            <a:pt x="129" y="129"/>
                          </a:cubicBezTo>
                          <a:cubicBezTo>
                            <a:pt x="132" y="122"/>
                            <a:pt x="133" y="114"/>
                            <a:pt x="131" y="107"/>
                          </a:cubicBezTo>
                          <a:cubicBezTo>
                            <a:pt x="127" y="88"/>
                            <a:pt x="107" y="84"/>
                            <a:pt x="90" y="85"/>
                          </a:cubicBezTo>
                          <a:cubicBezTo>
                            <a:pt x="76" y="86"/>
                            <a:pt x="61" y="90"/>
                            <a:pt x="48" y="85"/>
                          </a:cubicBezTo>
                          <a:cubicBezTo>
                            <a:pt x="44" y="84"/>
                            <a:pt x="41" y="82"/>
                            <a:pt x="39" y="80"/>
                          </a:cubicBezTo>
                          <a:cubicBezTo>
                            <a:pt x="0" y="47"/>
                            <a:pt x="33" y="0"/>
                            <a:pt x="65" y="4"/>
                          </a:cubicBezTo>
                          <a:cubicBezTo>
                            <a:pt x="343" y="49"/>
                            <a:pt x="568" y="275"/>
                            <a:pt x="568" y="567"/>
                          </a:cubicBezTo>
                        </a:path>
                      </a:pathLst>
                    </a:custGeom>
                    <a:solidFill>
                      <a:srgbClr val="A2E3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8" name="iṩļiḍè"/>
                    <p:cNvSpPr/>
                    <p:nvPr>
                      <p:custDataLst>
                        <p:tags r:id="rId19"/>
                      </p:custDataLst>
                    </p:nvPr>
                  </p:nvSpPr>
                  <p:spPr bwMode="auto">
                    <a:xfrm>
                      <a:off x="3959225" y="1360488"/>
                      <a:ext cx="4281488" cy="4148138"/>
                    </a:xfrm>
                    <a:custGeom>
                      <a:avLst/>
                      <a:gdLst>
                        <a:gd name="T0" fmla="*/ 1169 w 1169"/>
                        <a:gd name="T1" fmla="*/ 622 h 1134"/>
                        <a:gd name="T2" fmla="*/ 0 w 1169"/>
                        <a:gd name="T3" fmla="*/ 572 h 1134"/>
                        <a:gd name="T4" fmla="*/ 71 w 1169"/>
                        <a:gd name="T5" fmla="*/ 536 h 1134"/>
                        <a:gd name="T6" fmla="*/ 219 w 1169"/>
                        <a:gd name="T7" fmla="*/ 628 h 1134"/>
                        <a:gd name="T8" fmla="*/ 251 w 1169"/>
                        <a:gd name="T9" fmla="*/ 790 h 1134"/>
                        <a:gd name="T10" fmla="*/ 401 w 1169"/>
                        <a:gd name="T11" fmla="*/ 969 h 1134"/>
                        <a:gd name="T12" fmla="*/ 525 w 1169"/>
                        <a:gd name="T13" fmla="*/ 1059 h 1134"/>
                        <a:gd name="T14" fmla="*/ 529 w 1169"/>
                        <a:gd name="T15" fmla="*/ 909 h 1134"/>
                        <a:gd name="T16" fmla="*/ 578 w 1169"/>
                        <a:gd name="T17" fmla="*/ 785 h 1134"/>
                        <a:gd name="T18" fmla="*/ 605 w 1169"/>
                        <a:gd name="T19" fmla="*/ 632 h 1134"/>
                        <a:gd name="T20" fmla="*/ 546 w 1169"/>
                        <a:gd name="T21" fmla="*/ 612 h 1134"/>
                        <a:gd name="T22" fmla="*/ 421 w 1169"/>
                        <a:gd name="T23" fmla="*/ 572 h 1134"/>
                        <a:gd name="T24" fmla="*/ 282 w 1169"/>
                        <a:gd name="T25" fmla="*/ 560 h 1134"/>
                        <a:gd name="T26" fmla="*/ 254 w 1169"/>
                        <a:gd name="T27" fmla="*/ 544 h 1134"/>
                        <a:gd name="T28" fmla="*/ 172 w 1169"/>
                        <a:gd name="T29" fmla="*/ 558 h 1134"/>
                        <a:gd name="T30" fmla="*/ 156 w 1169"/>
                        <a:gd name="T31" fmla="*/ 488 h 1134"/>
                        <a:gd name="T32" fmla="*/ 86 w 1169"/>
                        <a:gd name="T33" fmla="*/ 453 h 1134"/>
                        <a:gd name="T34" fmla="*/ 125 w 1169"/>
                        <a:gd name="T35" fmla="*/ 423 h 1134"/>
                        <a:gd name="T36" fmla="*/ 212 w 1169"/>
                        <a:gd name="T37" fmla="*/ 437 h 1134"/>
                        <a:gd name="T38" fmla="*/ 197 w 1169"/>
                        <a:gd name="T39" fmla="*/ 377 h 1134"/>
                        <a:gd name="T40" fmla="*/ 244 w 1169"/>
                        <a:gd name="T41" fmla="*/ 246 h 1134"/>
                        <a:gd name="T42" fmla="*/ 428 w 1169"/>
                        <a:gd name="T43" fmla="*/ 138 h 1134"/>
                        <a:gd name="T44" fmla="*/ 477 w 1169"/>
                        <a:gd name="T45" fmla="*/ 6 h 1134"/>
                        <a:gd name="T46" fmla="*/ 668 w 1169"/>
                        <a:gd name="T47" fmla="*/ 9 h 1134"/>
                        <a:gd name="T48" fmla="*/ 651 w 1169"/>
                        <a:gd name="T49" fmla="*/ 90 h 1134"/>
                        <a:gd name="T50" fmla="*/ 734 w 1169"/>
                        <a:gd name="T51" fmla="*/ 112 h 1134"/>
                        <a:gd name="T52" fmla="*/ 682 w 1169"/>
                        <a:gd name="T53" fmla="*/ 192 h 1134"/>
                        <a:gd name="T54" fmla="*/ 739 w 1169"/>
                        <a:gd name="T55" fmla="*/ 220 h 1134"/>
                        <a:gd name="T56" fmla="*/ 838 w 1169"/>
                        <a:gd name="T57" fmla="*/ 161 h 1134"/>
                        <a:gd name="T58" fmla="*/ 942 w 1169"/>
                        <a:gd name="T59" fmla="*/ 182 h 1134"/>
                        <a:gd name="T60" fmla="*/ 890 w 1169"/>
                        <a:gd name="T61" fmla="*/ 218 h 1134"/>
                        <a:gd name="T62" fmla="*/ 680 w 1169"/>
                        <a:gd name="T63" fmla="*/ 317 h 1134"/>
                        <a:gd name="T64" fmla="*/ 707 w 1169"/>
                        <a:gd name="T65" fmla="*/ 412 h 1134"/>
                        <a:gd name="T66" fmla="*/ 753 w 1169"/>
                        <a:gd name="T67" fmla="*/ 486 h 1134"/>
                        <a:gd name="T68" fmla="*/ 962 w 1169"/>
                        <a:gd name="T69" fmla="*/ 500 h 1134"/>
                        <a:gd name="T70" fmla="*/ 994 w 1169"/>
                        <a:gd name="T71" fmla="*/ 578 h 1134"/>
                        <a:gd name="T72" fmla="*/ 1003 w 1169"/>
                        <a:gd name="T73" fmla="*/ 655 h 1134"/>
                        <a:gd name="T74" fmla="*/ 1035 w 1169"/>
                        <a:gd name="T75" fmla="*/ 734 h 1134"/>
                        <a:gd name="T76" fmla="*/ 1075 w 1169"/>
                        <a:gd name="T77" fmla="*/ 768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69" h="1134">
                          <a:moveTo>
                            <a:pt x="1097" y="747"/>
                          </a:moveTo>
                          <a:cubicBezTo>
                            <a:pt x="1129" y="703"/>
                            <a:pt x="1156" y="675"/>
                            <a:pt x="1169" y="622"/>
                          </a:cubicBezTo>
                          <a:cubicBezTo>
                            <a:pt x="1144" y="923"/>
                            <a:pt x="892" y="1134"/>
                            <a:pt x="586" y="1134"/>
                          </a:cubicBezTo>
                          <a:cubicBezTo>
                            <a:pt x="262" y="1134"/>
                            <a:pt x="0" y="900"/>
                            <a:pt x="0" y="572"/>
                          </a:cubicBezTo>
                          <a:cubicBezTo>
                            <a:pt x="0" y="565"/>
                            <a:pt x="0" y="558"/>
                            <a:pt x="1" y="551"/>
                          </a:cubicBezTo>
                          <a:cubicBezTo>
                            <a:pt x="14" y="529"/>
                            <a:pt x="47" y="526"/>
                            <a:pt x="71" y="536"/>
                          </a:cubicBezTo>
                          <a:cubicBezTo>
                            <a:pt x="96" y="546"/>
                            <a:pt x="115" y="565"/>
                            <a:pt x="138" y="578"/>
                          </a:cubicBezTo>
                          <a:cubicBezTo>
                            <a:pt x="165" y="593"/>
                            <a:pt x="209" y="599"/>
                            <a:pt x="219" y="628"/>
                          </a:cubicBezTo>
                          <a:cubicBezTo>
                            <a:pt x="234" y="668"/>
                            <a:pt x="196" y="713"/>
                            <a:pt x="211" y="752"/>
                          </a:cubicBezTo>
                          <a:cubicBezTo>
                            <a:pt x="218" y="769"/>
                            <a:pt x="234" y="781"/>
                            <a:pt x="251" y="790"/>
                          </a:cubicBezTo>
                          <a:cubicBezTo>
                            <a:pt x="268" y="798"/>
                            <a:pt x="286" y="803"/>
                            <a:pt x="302" y="813"/>
                          </a:cubicBezTo>
                          <a:cubicBezTo>
                            <a:pt x="357" y="844"/>
                            <a:pt x="379" y="910"/>
                            <a:pt x="401" y="969"/>
                          </a:cubicBezTo>
                          <a:cubicBezTo>
                            <a:pt x="411" y="998"/>
                            <a:pt x="424" y="1028"/>
                            <a:pt x="450" y="1045"/>
                          </a:cubicBezTo>
                          <a:cubicBezTo>
                            <a:pt x="472" y="1059"/>
                            <a:pt x="525" y="1059"/>
                            <a:pt x="525" y="1059"/>
                          </a:cubicBezTo>
                          <a:cubicBezTo>
                            <a:pt x="499" y="1051"/>
                            <a:pt x="485" y="1011"/>
                            <a:pt x="492" y="984"/>
                          </a:cubicBezTo>
                          <a:cubicBezTo>
                            <a:pt x="500" y="958"/>
                            <a:pt x="518" y="935"/>
                            <a:pt x="529" y="909"/>
                          </a:cubicBezTo>
                          <a:cubicBezTo>
                            <a:pt x="538" y="887"/>
                            <a:pt x="531" y="859"/>
                            <a:pt x="539" y="836"/>
                          </a:cubicBezTo>
                          <a:cubicBezTo>
                            <a:pt x="547" y="817"/>
                            <a:pt x="569" y="804"/>
                            <a:pt x="578" y="785"/>
                          </a:cubicBezTo>
                          <a:cubicBezTo>
                            <a:pt x="594" y="752"/>
                            <a:pt x="601" y="716"/>
                            <a:pt x="608" y="680"/>
                          </a:cubicBezTo>
                          <a:cubicBezTo>
                            <a:pt x="611" y="664"/>
                            <a:pt x="614" y="646"/>
                            <a:pt x="605" y="632"/>
                          </a:cubicBezTo>
                          <a:cubicBezTo>
                            <a:pt x="597" y="620"/>
                            <a:pt x="582" y="614"/>
                            <a:pt x="568" y="613"/>
                          </a:cubicBezTo>
                          <a:cubicBezTo>
                            <a:pt x="561" y="612"/>
                            <a:pt x="553" y="612"/>
                            <a:pt x="546" y="612"/>
                          </a:cubicBezTo>
                          <a:cubicBezTo>
                            <a:pt x="539" y="612"/>
                            <a:pt x="532" y="612"/>
                            <a:pt x="526" y="612"/>
                          </a:cubicBezTo>
                          <a:cubicBezTo>
                            <a:pt x="488" y="609"/>
                            <a:pt x="456" y="585"/>
                            <a:pt x="421" y="572"/>
                          </a:cubicBezTo>
                          <a:cubicBezTo>
                            <a:pt x="388" y="558"/>
                            <a:pt x="351" y="554"/>
                            <a:pt x="315" y="559"/>
                          </a:cubicBezTo>
                          <a:cubicBezTo>
                            <a:pt x="304" y="560"/>
                            <a:pt x="293" y="563"/>
                            <a:pt x="282" y="560"/>
                          </a:cubicBezTo>
                          <a:cubicBezTo>
                            <a:pt x="275" y="558"/>
                            <a:pt x="269" y="553"/>
                            <a:pt x="266" y="547"/>
                          </a:cubicBezTo>
                          <a:cubicBezTo>
                            <a:pt x="263" y="542"/>
                            <a:pt x="258" y="541"/>
                            <a:pt x="254" y="544"/>
                          </a:cubicBezTo>
                          <a:cubicBezTo>
                            <a:pt x="242" y="554"/>
                            <a:pt x="229" y="562"/>
                            <a:pt x="215" y="568"/>
                          </a:cubicBezTo>
                          <a:cubicBezTo>
                            <a:pt x="200" y="574"/>
                            <a:pt x="183" y="570"/>
                            <a:pt x="172" y="558"/>
                          </a:cubicBezTo>
                          <a:cubicBezTo>
                            <a:pt x="160" y="544"/>
                            <a:pt x="153" y="524"/>
                            <a:pt x="158" y="505"/>
                          </a:cubicBezTo>
                          <a:cubicBezTo>
                            <a:pt x="159" y="499"/>
                            <a:pt x="158" y="493"/>
                            <a:pt x="156" y="488"/>
                          </a:cubicBezTo>
                          <a:cubicBezTo>
                            <a:pt x="150" y="472"/>
                            <a:pt x="135" y="474"/>
                            <a:pt x="121" y="479"/>
                          </a:cubicBezTo>
                          <a:cubicBezTo>
                            <a:pt x="103" y="487"/>
                            <a:pt x="82" y="472"/>
                            <a:pt x="86" y="453"/>
                          </a:cubicBezTo>
                          <a:cubicBezTo>
                            <a:pt x="86" y="452"/>
                            <a:pt x="86" y="451"/>
                            <a:pt x="87" y="450"/>
                          </a:cubicBezTo>
                          <a:cubicBezTo>
                            <a:pt x="92" y="434"/>
                            <a:pt x="108" y="425"/>
                            <a:pt x="125" y="423"/>
                          </a:cubicBezTo>
                          <a:cubicBezTo>
                            <a:pt x="141" y="421"/>
                            <a:pt x="157" y="426"/>
                            <a:pt x="172" y="431"/>
                          </a:cubicBezTo>
                          <a:cubicBezTo>
                            <a:pt x="185" y="436"/>
                            <a:pt x="198" y="441"/>
                            <a:pt x="212" y="437"/>
                          </a:cubicBezTo>
                          <a:cubicBezTo>
                            <a:pt x="220" y="434"/>
                            <a:pt x="226" y="428"/>
                            <a:pt x="228" y="419"/>
                          </a:cubicBezTo>
                          <a:cubicBezTo>
                            <a:pt x="230" y="401"/>
                            <a:pt x="207" y="392"/>
                            <a:pt x="197" y="377"/>
                          </a:cubicBezTo>
                          <a:cubicBezTo>
                            <a:pt x="187" y="361"/>
                            <a:pt x="193" y="340"/>
                            <a:pt x="200" y="323"/>
                          </a:cubicBezTo>
                          <a:cubicBezTo>
                            <a:pt x="210" y="294"/>
                            <a:pt x="221" y="265"/>
                            <a:pt x="244" y="246"/>
                          </a:cubicBezTo>
                          <a:cubicBezTo>
                            <a:pt x="263" y="230"/>
                            <a:pt x="288" y="223"/>
                            <a:pt x="312" y="215"/>
                          </a:cubicBezTo>
                          <a:cubicBezTo>
                            <a:pt x="356" y="199"/>
                            <a:pt x="397" y="173"/>
                            <a:pt x="428" y="138"/>
                          </a:cubicBezTo>
                          <a:cubicBezTo>
                            <a:pt x="459" y="102"/>
                            <a:pt x="479" y="56"/>
                            <a:pt x="478" y="9"/>
                          </a:cubicBezTo>
                          <a:cubicBezTo>
                            <a:pt x="477" y="6"/>
                            <a:pt x="477" y="6"/>
                            <a:pt x="477" y="6"/>
                          </a:cubicBezTo>
                          <a:cubicBezTo>
                            <a:pt x="506" y="2"/>
                            <a:pt x="535" y="0"/>
                            <a:pt x="564" y="0"/>
                          </a:cubicBezTo>
                          <a:cubicBezTo>
                            <a:pt x="599" y="0"/>
                            <a:pt x="634" y="3"/>
                            <a:pt x="668" y="9"/>
                          </a:cubicBezTo>
                          <a:cubicBezTo>
                            <a:pt x="636" y="5"/>
                            <a:pt x="603" y="52"/>
                            <a:pt x="642" y="85"/>
                          </a:cubicBezTo>
                          <a:cubicBezTo>
                            <a:pt x="644" y="87"/>
                            <a:pt x="647" y="89"/>
                            <a:pt x="651" y="90"/>
                          </a:cubicBezTo>
                          <a:cubicBezTo>
                            <a:pt x="664" y="95"/>
                            <a:pt x="679" y="91"/>
                            <a:pt x="693" y="90"/>
                          </a:cubicBezTo>
                          <a:cubicBezTo>
                            <a:pt x="710" y="89"/>
                            <a:pt x="730" y="93"/>
                            <a:pt x="734" y="112"/>
                          </a:cubicBezTo>
                          <a:cubicBezTo>
                            <a:pt x="736" y="119"/>
                            <a:pt x="735" y="127"/>
                            <a:pt x="732" y="134"/>
                          </a:cubicBezTo>
                          <a:cubicBezTo>
                            <a:pt x="721" y="158"/>
                            <a:pt x="693" y="167"/>
                            <a:pt x="682" y="192"/>
                          </a:cubicBezTo>
                          <a:cubicBezTo>
                            <a:pt x="679" y="200"/>
                            <a:pt x="678" y="208"/>
                            <a:pt x="681" y="215"/>
                          </a:cubicBezTo>
                          <a:cubicBezTo>
                            <a:pt x="690" y="239"/>
                            <a:pt x="722" y="235"/>
                            <a:pt x="739" y="220"/>
                          </a:cubicBezTo>
                          <a:cubicBezTo>
                            <a:pt x="755" y="207"/>
                            <a:pt x="766" y="187"/>
                            <a:pt x="783" y="175"/>
                          </a:cubicBezTo>
                          <a:cubicBezTo>
                            <a:pt x="799" y="165"/>
                            <a:pt x="819" y="162"/>
                            <a:pt x="838" y="161"/>
                          </a:cubicBezTo>
                          <a:cubicBezTo>
                            <a:pt x="863" y="160"/>
                            <a:pt x="888" y="160"/>
                            <a:pt x="913" y="164"/>
                          </a:cubicBezTo>
                          <a:cubicBezTo>
                            <a:pt x="925" y="165"/>
                            <a:pt x="939" y="169"/>
                            <a:pt x="942" y="182"/>
                          </a:cubicBezTo>
                          <a:cubicBezTo>
                            <a:pt x="944" y="191"/>
                            <a:pt x="941" y="200"/>
                            <a:pt x="934" y="206"/>
                          </a:cubicBezTo>
                          <a:cubicBezTo>
                            <a:pt x="922" y="217"/>
                            <a:pt x="905" y="218"/>
                            <a:pt x="890" y="218"/>
                          </a:cubicBezTo>
                          <a:cubicBezTo>
                            <a:pt x="829" y="222"/>
                            <a:pt x="765" y="234"/>
                            <a:pt x="717" y="272"/>
                          </a:cubicBezTo>
                          <a:cubicBezTo>
                            <a:pt x="702" y="284"/>
                            <a:pt x="688" y="299"/>
                            <a:pt x="680" y="317"/>
                          </a:cubicBezTo>
                          <a:cubicBezTo>
                            <a:pt x="673" y="336"/>
                            <a:pt x="672" y="357"/>
                            <a:pt x="682" y="374"/>
                          </a:cubicBezTo>
                          <a:cubicBezTo>
                            <a:pt x="689" y="387"/>
                            <a:pt x="702" y="397"/>
                            <a:pt x="707" y="412"/>
                          </a:cubicBezTo>
                          <a:cubicBezTo>
                            <a:pt x="710" y="423"/>
                            <a:pt x="708" y="435"/>
                            <a:pt x="711" y="447"/>
                          </a:cubicBezTo>
                          <a:cubicBezTo>
                            <a:pt x="716" y="466"/>
                            <a:pt x="735" y="478"/>
                            <a:pt x="753" y="486"/>
                          </a:cubicBezTo>
                          <a:cubicBezTo>
                            <a:pt x="808" y="508"/>
                            <a:pt x="871" y="507"/>
                            <a:pt x="925" y="484"/>
                          </a:cubicBezTo>
                          <a:cubicBezTo>
                            <a:pt x="940" y="478"/>
                            <a:pt x="957" y="485"/>
                            <a:pt x="962" y="500"/>
                          </a:cubicBezTo>
                          <a:cubicBezTo>
                            <a:pt x="973" y="537"/>
                            <a:pt x="973" y="537"/>
                            <a:pt x="973" y="537"/>
                          </a:cubicBezTo>
                          <a:cubicBezTo>
                            <a:pt x="978" y="552"/>
                            <a:pt x="984" y="567"/>
                            <a:pt x="994" y="578"/>
                          </a:cubicBezTo>
                          <a:cubicBezTo>
                            <a:pt x="1001" y="587"/>
                            <a:pt x="1003" y="602"/>
                            <a:pt x="1003" y="612"/>
                          </a:cubicBezTo>
                          <a:cubicBezTo>
                            <a:pt x="1002" y="627"/>
                            <a:pt x="997" y="642"/>
                            <a:pt x="1003" y="655"/>
                          </a:cubicBezTo>
                          <a:cubicBezTo>
                            <a:pt x="1009" y="672"/>
                            <a:pt x="1028" y="680"/>
                            <a:pt x="1034" y="696"/>
                          </a:cubicBezTo>
                          <a:cubicBezTo>
                            <a:pt x="1039" y="708"/>
                            <a:pt x="1036" y="721"/>
                            <a:pt x="1035" y="734"/>
                          </a:cubicBezTo>
                          <a:cubicBezTo>
                            <a:pt x="1034" y="746"/>
                            <a:pt x="1035" y="761"/>
                            <a:pt x="1046" y="768"/>
                          </a:cubicBezTo>
                          <a:cubicBezTo>
                            <a:pt x="1054" y="774"/>
                            <a:pt x="1066" y="773"/>
                            <a:pt x="1075" y="768"/>
                          </a:cubicBezTo>
                          <a:cubicBezTo>
                            <a:pt x="1084" y="763"/>
                            <a:pt x="1090" y="755"/>
                            <a:pt x="1097" y="747"/>
                          </a:cubicBezTo>
                        </a:path>
                      </a:pathLst>
                    </a:custGeom>
                    <a:solidFill>
                      <a:srgbClr val="2394E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2" name="iṡḻíde"/>
                    <p:cNvSpPr/>
                    <p:nvPr>
                      <p:custDataLst>
                        <p:tags r:id="rId20"/>
                      </p:custDataLst>
                    </p:nvPr>
                  </p:nvSpPr>
                  <p:spPr bwMode="auto">
                    <a:xfrm>
                      <a:off x="3962400" y="1382713"/>
                      <a:ext cx="2244725" cy="3851275"/>
                    </a:xfrm>
                    <a:custGeom>
                      <a:avLst/>
                      <a:gdLst>
                        <a:gd name="T0" fmla="*/ 604 w 613"/>
                        <a:gd name="T1" fmla="*/ 626 h 1053"/>
                        <a:gd name="T2" fmla="*/ 607 w 613"/>
                        <a:gd name="T3" fmla="*/ 674 h 1053"/>
                        <a:gd name="T4" fmla="*/ 577 w 613"/>
                        <a:gd name="T5" fmla="*/ 779 h 1053"/>
                        <a:gd name="T6" fmla="*/ 538 w 613"/>
                        <a:gd name="T7" fmla="*/ 830 h 1053"/>
                        <a:gd name="T8" fmla="*/ 528 w 613"/>
                        <a:gd name="T9" fmla="*/ 903 h 1053"/>
                        <a:gd name="T10" fmla="*/ 491 w 613"/>
                        <a:gd name="T11" fmla="*/ 978 h 1053"/>
                        <a:gd name="T12" fmla="*/ 524 w 613"/>
                        <a:gd name="T13" fmla="*/ 1053 h 1053"/>
                        <a:gd name="T14" fmla="*/ 449 w 613"/>
                        <a:gd name="T15" fmla="*/ 1039 h 1053"/>
                        <a:gd name="T16" fmla="*/ 400 w 613"/>
                        <a:gd name="T17" fmla="*/ 963 h 1053"/>
                        <a:gd name="T18" fmla="*/ 301 w 613"/>
                        <a:gd name="T19" fmla="*/ 807 h 1053"/>
                        <a:gd name="T20" fmla="*/ 250 w 613"/>
                        <a:gd name="T21" fmla="*/ 784 h 1053"/>
                        <a:gd name="T22" fmla="*/ 210 w 613"/>
                        <a:gd name="T23" fmla="*/ 746 h 1053"/>
                        <a:gd name="T24" fmla="*/ 218 w 613"/>
                        <a:gd name="T25" fmla="*/ 622 h 1053"/>
                        <a:gd name="T26" fmla="*/ 137 w 613"/>
                        <a:gd name="T27" fmla="*/ 572 h 1053"/>
                        <a:gd name="T28" fmla="*/ 70 w 613"/>
                        <a:gd name="T29" fmla="*/ 530 h 1053"/>
                        <a:gd name="T30" fmla="*/ 0 w 613"/>
                        <a:gd name="T31" fmla="*/ 545 h 1053"/>
                        <a:gd name="T32" fmla="*/ 476 w 613"/>
                        <a:gd name="T33" fmla="*/ 0 h 1053"/>
                        <a:gd name="T34" fmla="*/ 477 w 613"/>
                        <a:gd name="T35" fmla="*/ 3 h 1053"/>
                        <a:gd name="T36" fmla="*/ 427 w 613"/>
                        <a:gd name="T37" fmla="*/ 132 h 1053"/>
                        <a:gd name="T38" fmla="*/ 311 w 613"/>
                        <a:gd name="T39" fmla="*/ 209 h 1053"/>
                        <a:gd name="T40" fmla="*/ 243 w 613"/>
                        <a:gd name="T41" fmla="*/ 240 h 1053"/>
                        <a:gd name="T42" fmla="*/ 199 w 613"/>
                        <a:gd name="T43" fmla="*/ 317 h 1053"/>
                        <a:gd name="T44" fmla="*/ 196 w 613"/>
                        <a:gd name="T45" fmla="*/ 371 h 1053"/>
                        <a:gd name="T46" fmla="*/ 227 w 613"/>
                        <a:gd name="T47" fmla="*/ 413 h 1053"/>
                        <a:gd name="T48" fmla="*/ 211 w 613"/>
                        <a:gd name="T49" fmla="*/ 431 h 1053"/>
                        <a:gd name="T50" fmla="*/ 171 w 613"/>
                        <a:gd name="T51" fmla="*/ 425 h 1053"/>
                        <a:gd name="T52" fmla="*/ 124 w 613"/>
                        <a:gd name="T53" fmla="*/ 417 h 1053"/>
                        <a:gd name="T54" fmla="*/ 86 w 613"/>
                        <a:gd name="T55" fmla="*/ 444 h 1053"/>
                        <a:gd name="T56" fmla="*/ 85 w 613"/>
                        <a:gd name="T57" fmla="*/ 447 h 1053"/>
                        <a:gd name="T58" fmla="*/ 120 w 613"/>
                        <a:gd name="T59" fmla="*/ 473 h 1053"/>
                        <a:gd name="T60" fmla="*/ 155 w 613"/>
                        <a:gd name="T61" fmla="*/ 482 h 1053"/>
                        <a:gd name="T62" fmla="*/ 157 w 613"/>
                        <a:gd name="T63" fmla="*/ 499 h 1053"/>
                        <a:gd name="T64" fmla="*/ 171 w 613"/>
                        <a:gd name="T65" fmla="*/ 552 h 1053"/>
                        <a:gd name="T66" fmla="*/ 214 w 613"/>
                        <a:gd name="T67" fmla="*/ 562 h 1053"/>
                        <a:gd name="T68" fmla="*/ 253 w 613"/>
                        <a:gd name="T69" fmla="*/ 538 h 1053"/>
                        <a:gd name="T70" fmla="*/ 265 w 613"/>
                        <a:gd name="T71" fmla="*/ 541 h 1053"/>
                        <a:gd name="T72" fmla="*/ 281 w 613"/>
                        <a:gd name="T73" fmla="*/ 554 h 1053"/>
                        <a:gd name="T74" fmla="*/ 314 w 613"/>
                        <a:gd name="T75" fmla="*/ 553 h 1053"/>
                        <a:gd name="T76" fmla="*/ 420 w 613"/>
                        <a:gd name="T77" fmla="*/ 566 h 1053"/>
                        <a:gd name="T78" fmla="*/ 525 w 613"/>
                        <a:gd name="T79" fmla="*/ 606 h 1053"/>
                        <a:gd name="T80" fmla="*/ 545 w 613"/>
                        <a:gd name="T81" fmla="*/ 606 h 1053"/>
                        <a:gd name="T82" fmla="*/ 567 w 613"/>
                        <a:gd name="T83" fmla="*/ 607 h 1053"/>
                        <a:gd name="T84" fmla="*/ 604 w 613"/>
                        <a:gd name="T85" fmla="*/ 626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13" h="1053">
                          <a:moveTo>
                            <a:pt x="604" y="626"/>
                          </a:moveTo>
                          <a:cubicBezTo>
                            <a:pt x="613" y="640"/>
                            <a:pt x="610" y="658"/>
                            <a:pt x="607" y="674"/>
                          </a:cubicBezTo>
                          <a:cubicBezTo>
                            <a:pt x="600" y="710"/>
                            <a:pt x="593" y="746"/>
                            <a:pt x="577" y="779"/>
                          </a:cubicBezTo>
                          <a:cubicBezTo>
                            <a:pt x="568" y="798"/>
                            <a:pt x="546" y="811"/>
                            <a:pt x="538" y="830"/>
                          </a:cubicBezTo>
                          <a:cubicBezTo>
                            <a:pt x="530" y="853"/>
                            <a:pt x="537" y="881"/>
                            <a:pt x="528" y="903"/>
                          </a:cubicBezTo>
                          <a:cubicBezTo>
                            <a:pt x="517" y="929"/>
                            <a:pt x="499" y="952"/>
                            <a:pt x="491" y="978"/>
                          </a:cubicBezTo>
                          <a:cubicBezTo>
                            <a:pt x="484" y="1005"/>
                            <a:pt x="498" y="1045"/>
                            <a:pt x="524" y="1053"/>
                          </a:cubicBezTo>
                          <a:cubicBezTo>
                            <a:pt x="524" y="1053"/>
                            <a:pt x="471" y="1053"/>
                            <a:pt x="449" y="1039"/>
                          </a:cubicBezTo>
                          <a:cubicBezTo>
                            <a:pt x="423" y="1022"/>
                            <a:pt x="410" y="992"/>
                            <a:pt x="400" y="963"/>
                          </a:cubicBezTo>
                          <a:cubicBezTo>
                            <a:pt x="378" y="904"/>
                            <a:pt x="356" y="838"/>
                            <a:pt x="301" y="807"/>
                          </a:cubicBezTo>
                          <a:cubicBezTo>
                            <a:pt x="285" y="797"/>
                            <a:pt x="267" y="792"/>
                            <a:pt x="250" y="784"/>
                          </a:cubicBezTo>
                          <a:cubicBezTo>
                            <a:pt x="233" y="775"/>
                            <a:pt x="217" y="763"/>
                            <a:pt x="210" y="746"/>
                          </a:cubicBezTo>
                          <a:cubicBezTo>
                            <a:pt x="195" y="707"/>
                            <a:pt x="233" y="662"/>
                            <a:pt x="218" y="622"/>
                          </a:cubicBezTo>
                          <a:cubicBezTo>
                            <a:pt x="208" y="593"/>
                            <a:pt x="164" y="587"/>
                            <a:pt x="137" y="572"/>
                          </a:cubicBezTo>
                          <a:cubicBezTo>
                            <a:pt x="114" y="559"/>
                            <a:pt x="95" y="540"/>
                            <a:pt x="70" y="530"/>
                          </a:cubicBezTo>
                          <a:cubicBezTo>
                            <a:pt x="46" y="520"/>
                            <a:pt x="13" y="523"/>
                            <a:pt x="0" y="545"/>
                          </a:cubicBezTo>
                          <a:cubicBezTo>
                            <a:pt x="9" y="258"/>
                            <a:pt x="205" y="39"/>
                            <a:pt x="476" y="0"/>
                          </a:cubicBezTo>
                          <a:cubicBezTo>
                            <a:pt x="477" y="3"/>
                            <a:pt x="477" y="3"/>
                            <a:pt x="477" y="3"/>
                          </a:cubicBezTo>
                          <a:cubicBezTo>
                            <a:pt x="478" y="50"/>
                            <a:pt x="458" y="96"/>
                            <a:pt x="427" y="132"/>
                          </a:cubicBezTo>
                          <a:cubicBezTo>
                            <a:pt x="396" y="167"/>
                            <a:pt x="355" y="193"/>
                            <a:pt x="311" y="209"/>
                          </a:cubicBezTo>
                          <a:cubicBezTo>
                            <a:pt x="287" y="217"/>
                            <a:pt x="262" y="224"/>
                            <a:pt x="243" y="240"/>
                          </a:cubicBezTo>
                          <a:cubicBezTo>
                            <a:pt x="220" y="259"/>
                            <a:pt x="209" y="288"/>
                            <a:pt x="199" y="317"/>
                          </a:cubicBezTo>
                          <a:cubicBezTo>
                            <a:pt x="192" y="334"/>
                            <a:pt x="186" y="355"/>
                            <a:pt x="196" y="371"/>
                          </a:cubicBezTo>
                          <a:cubicBezTo>
                            <a:pt x="206" y="386"/>
                            <a:pt x="229" y="395"/>
                            <a:pt x="227" y="413"/>
                          </a:cubicBezTo>
                          <a:cubicBezTo>
                            <a:pt x="225" y="422"/>
                            <a:pt x="219" y="428"/>
                            <a:pt x="211" y="431"/>
                          </a:cubicBezTo>
                          <a:cubicBezTo>
                            <a:pt x="197" y="435"/>
                            <a:pt x="184" y="430"/>
                            <a:pt x="171" y="425"/>
                          </a:cubicBezTo>
                          <a:cubicBezTo>
                            <a:pt x="156" y="420"/>
                            <a:pt x="140" y="415"/>
                            <a:pt x="124" y="417"/>
                          </a:cubicBezTo>
                          <a:cubicBezTo>
                            <a:pt x="107" y="419"/>
                            <a:pt x="91" y="428"/>
                            <a:pt x="86" y="444"/>
                          </a:cubicBezTo>
                          <a:cubicBezTo>
                            <a:pt x="85" y="445"/>
                            <a:pt x="85" y="446"/>
                            <a:pt x="85" y="447"/>
                          </a:cubicBezTo>
                          <a:cubicBezTo>
                            <a:pt x="81" y="466"/>
                            <a:pt x="102" y="481"/>
                            <a:pt x="120" y="473"/>
                          </a:cubicBezTo>
                          <a:cubicBezTo>
                            <a:pt x="134" y="468"/>
                            <a:pt x="149" y="466"/>
                            <a:pt x="155" y="482"/>
                          </a:cubicBezTo>
                          <a:cubicBezTo>
                            <a:pt x="157" y="487"/>
                            <a:pt x="158" y="493"/>
                            <a:pt x="157" y="499"/>
                          </a:cubicBezTo>
                          <a:cubicBezTo>
                            <a:pt x="152" y="518"/>
                            <a:pt x="159" y="538"/>
                            <a:pt x="171" y="552"/>
                          </a:cubicBezTo>
                          <a:cubicBezTo>
                            <a:pt x="182" y="564"/>
                            <a:pt x="199" y="568"/>
                            <a:pt x="214" y="562"/>
                          </a:cubicBezTo>
                          <a:cubicBezTo>
                            <a:pt x="228" y="556"/>
                            <a:pt x="241" y="548"/>
                            <a:pt x="253" y="538"/>
                          </a:cubicBezTo>
                          <a:cubicBezTo>
                            <a:pt x="257" y="535"/>
                            <a:pt x="262" y="536"/>
                            <a:pt x="265" y="541"/>
                          </a:cubicBezTo>
                          <a:cubicBezTo>
                            <a:pt x="268" y="547"/>
                            <a:pt x="274" y="552"/>
                            <a:pt x="281" y="554"/>
                          </a:cubicBezTo>
                          <a:cubicBezTo>
                            <a:pt x="292" y="557"/>
                            <a:pt x="303" y="554"/>
                            <a:pt x="314" y="553"/>
                          </a:cubicBezTo>
                          <a:cubicBezTo>
                            <a:pt x="350" y="548"/>
                            <a:pt x="387" y="552"/>
                            <a:pt x="420" y="566"/>
                          </a:cubicBezTo>
                          <a:cubicBezTo>
                            <a:pt x="455" y="579"/>
                            <a:pt x="487" y="603"/>
                            <a:pt x="525" y="606"/>
                          </a:cubicBezTo>
                          <a:cubicBezTo>
                            <a:pt x="531" y="606"/>
                            <a:pt x="538" y="606"/>
                            <a:pt x="545" y="606"/>
                          </a:cubicBezTo>
                          <a:cubicBezTo>
                            <a:pt x="552" y="606"/>
                            <a:pt x="560" y="606"/>
                            <a:pt x="567" y="607"/>
                          </a:cubicBezTo>
                          <a:cubicBezTo>
                            <a:pt x="581" y="608"/>
                            <a:pt x="596" y="614"/>
                            <a:pt x="604" y="626"/>
                          </a:cubicBezTo>
                        </a:path>
                      </a:pathLst>
                    </a:custGeom>
                    <a:solidFill>
                      <a:srgbClr val="A2E3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3" name="î$ḷiḋe"/>
                    <p:cNvSpPr/>
                    <p:nvPr>
                      <p:custDataLst>
                        <p:tags r:id="rId21"/>
                      </p:custDataLst>
                    </p:nvPr>
                  </p:nvSpPr>
                  <p:spPr bwMode="auto">
                    <a:xfrm>
                      <a:off x="4870450" y="2867026"/>
                      <a:ext cx="798513" cy="282575"/>
                    </a:xfrm>
                    <a:custGeom>
                      <a:avLst/>
                      <a:gdLst>
                        <a:gd name="T0" fmla="*/ 125 w 218"/>
                        <a:gd name="T1" fmla="*/ 45 h 77"/>
                        <a:gd name="T2" fmla="*/ 161 w 218"/>
                        <a:gd name="T3" fmla="*/ 45 h 77"/>
                        <a:gd name="T4" fmla="*/ 194 w 218"/>
                        <a:gd name="T5" fmla="*/ 61 h 77"/>
                        <a:gd name="T6" fmla="*/ 218 w 218"/>
                        <a:gd name="T7" fmla="*/ 77 h 77"/>
                        <a:gd name="T8" fmla="*/ 154 w 218"/>
                        <a:gd name="T9" fmla="*/ 26 h 77"/>
                        <a:gd name="T10" fmla="*/ 127 w 218"/>
                        <a:gd name="T11" fmla="*/ 22 h 77"/>
                        <a:gd name="T12" fmla="*/ 114 w 218"/>
                        <a:gd name="T13" fmla="*/ 6 h 77"/>
                        <a:gd name="T14" fmla="*/ 84 w 218"/>
                        <a:gd name="T15" fmla="*/ 6 h 77"/>
                        <a:gd name="T16" fmla="*/ 45 w 218"/>
                        <a:gd name="T17" fmla="*/ 5 h 77"/>
                        <a:gd name="T18" fmla="*/ 7 w 218"/>
                        <a:gd name="T19" fmla="*/ 11 h 77"/>
                        <a:gd name="T20" fmla="*/ 0 w 218"/>
                        <a:gd name="T21" fmla="*/ 22 h 77"/>
                        <a:gd name="T22" fmla="*/ 23 w 218"/>
                        <a:gd name="T23" fmla="*/ 28 h 77"/>
                        <a:gd name="T24" fmla="*/ 57 w 218"/>
                        <a:gd name="T25" fmla="*/ 33 h 77"/>
                        <a:gd name="T26" fmla="*/ 125 w 218"/>
                        <a:gd name="T27" fmla="*/ 4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 h="77">
                          <a:moveTo>
                            <a:pt x="125" y="45"/>
                          </a:moveTo>
                          <a:cubicBezTo>
                            <a:pt x="137" y="45"/>
                            <a:pt x="149" y="42"/>
                            <a:pt x="161" y="45"/>
                          </a:cubicBezTo>
                          <a:cubicBezTo>
                            <a:pt x="173" y="47"/>
                            <a:pt x="184" y="54"/>
                            <a:pt x="194" y="61"/>
                          </a:cubicBezTo>
                          <a:cubicBezTo>
                            <a:pt x="202" y="66"/>
                            <a:pt x="210" y="72"/>
                            <a:pt x="218" y="77"/>
                          </a:cubicBezTo>
                          <a:cubicBezTo>
                            <a:pt x="212" y="48"/>
                            <a:pt x="184" y="26"/>
                            <a:pt x="154" y="26"/>
                          </a:cubicBezTo>
                          <a:cubicBezTo>
                            <a:pt x="145" y="26"/>
                            <a:pt x="134" y="27"/>
                            <a:pt x="127" y="22"/>
                          </a:cubicBezTo>
                          <a:cubicBezTo>
                            <a:pt x="122" y="17"/>
                            <a:pt x="120" y="10"/>
                            <a:pt x="114" y="6"/>
                          </a:cubicBezTo>
                          <a:cubicBezTo>
                            <a:pt x="105" y="0"/>
                            <a:pt x="94" y="4"/>
                            <a:pt x="84" y="6"/>
                          </a:cubicBezTo>
                          <a:cubicBezTo>
                            <a:pt x="71" y="9"/>
                            <a:pt x="58" y="6"/>
                            <a:pt x="45" y="5"/>
                          </a:cubicBezTo>
                          <a:cubicBezTo>
                            <a:pt x="32" y="4"/>
                            <a:pt x="18" y="4"/>
                            <a:pt x="7" y="11"/>
                          </a:cubicBezTo>
                          <a:cubicBezTo>
                            <a:pt x="3" y="14"/>
                            <a:pt x="0" y="17"/>
                            <a:pt x="0" y="22"/>
                          </a:cubicBezTo>
                          <a:cubicBezTo>
                            <a:pt x="0" y="32"/>
                            <a:pt x="17" y="28"/>
                            <a:pt x="23" y="28"/>
                          </a:cubicBezTo>
                          <a:cubicBezTo>
                            <a:pt x="34" y="28"/>
                            <a:pt x="46" y="31"/>
                            <a:pt x="57" y="33"/>
                          </a:cubicBezTo>
                          <a:cubicBezTo>
                            <a:pt x="79" y="38"/>
                            <a:pt x="102" y="46"/>
                            <a:pt x="125" y="45"/>
                          </a:cubicBezTo>
                          <a:close/>
                        </a:path>
                      </a:pathLst>
                    </a:custGeom>
                    <a:solidFill>
                      <a:srgbClr val="A2E36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4" name="iSḻïḓe"/>
                    <p:cNvSpPr/>
                    <p:nvPr>
                      <p:custDataLst>
                        <p:tags r:id="rId22"/>
                      </p:custDataLst>
                    </p:nvPr>
                  </p:nvSpPr>
                  <p:spPr bwMode="auto">
                    <a:xfrm>
                      <a:off x="3956050" y="1366838"/>
                      <a:ext cx="1735138" cy="2554288"/>
                    </a:xfrm>
                    <a:custGeom>
                      <a:avLst/>
                      <a:gdLst>
                        <a:gd name="T0" fmla="*/ 2 w 474"/>
                        <a:gd name="T1" fmla="*/ 548 h 698"/>
                        <a:gd name="T2" fmla="*/ 2 w 474"/>
                        <a:gd name="T3" fmla="*/ 549 h 698"/>
                        <a:gd name="T4" fmla="*/ 2 w 474"/>
                        <a:gd name="T5" fmla="*/ 548 h 698"/>
                        <a:gd name="T6" fmla="*/ 2 w 474"/>
                        <a:gd name="T7" fmla="*/ 548 h 698"/>
                        <a:gd name="T8" fmla="*/ 2 w 474"/>
                        <a:gd name="T9" fmla="*/ 548 h 698"/>
                        <a:gd name="T10" fmla="*/ 2 w 474"/>
                        <a:gd name="T11" fmla="*/ 548 h 698"/>
                        <a:gd name="T12" fmla="*/ 44 w 474"/>
                        <a:gd name="T13" fmla="*/ 529 h 698"/>
                        <a:gd name="T14" fmla="*/ 2 w 474"/>
                        <a:gd name="T15" fmla="*/ 548 h 698"/>
                        <a:gd name="T16" fmla="*/ 44 w 474"/>
                        <a:gd name="T17" fmla="*/ 529 h 698"/>
                        <a:gd name="T18" fmla="*/ 44 w 474"/>
                        <a:gd name="T19" fmla="*/ 529 h 698"/>
                        <a:gd name="T20" fmla="*/ 44 w 474"/>
                        <a:gd name="T21" fmla="*/ 529 h 698"/>
                        <a:gd name="T22" fmla="*/ 44 w 474"/>
                        <a:gd name="T23" fmla="*/ 529 h 698"/>
                        <a:gd name="T24" fmla="*/ 44 w 474"/>
                        <a:gd name="T25" fmla="*/ 529 h 698"/>
                        <a:gd name="T26" fmla="*/ 474 w 474"/>
                        <a:gd name="T27" fmla="*/ 0 h 698"/>
                        <a:gd name="T28" fmla="*/ 1 w 474"/>
                        <a:gd name="T29" fmla="*/ 544 h 698"/>
                        <a:gd name="T30" fmla="*/ 0 w 474"/>
                        <a:gd name="T31" fmla="*/ 566 h 698"/>
                        <a:gd name="T32" fmla="*/ 15 w 474"/>
                        <a:gd name="T33" fmla="*/ 698 h 698"/>
                        <a:gd name="T34" fmla="*/ 1 w 474"/>
                        <a:gd name="T35" fmla="*/ 570 h 698"/>
                        <a:gd name="T36" fmla="*/ 2 w 474"/>
                        <a:gd name="T37" fmla="*/ 549 h 698"/>
                        <a:gd name="T38" fmla="*/ 2 w 474"/>
                        <a:gd name="T39" fmla="*/ 549 h 698"/>
                        <a:gd name="T40" fmla="*/ 2 w 474"/>
                        <a:gd name="T41" fmla="*/ 549 h 698"/>
                        <a:gd name="T42" fmla="*/ 465 w 474"/>
                        <a:gd name="T43" fmla="*/ 6 h 698"/>
                        <a:gd name="T44" fmla="*/ 474 w 474"/>
                        <a:gd name="T45" fmla="*/ 0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2" h="698">
                          <a:moveTo>
                            <a:pt x="2" y="548"/>
                          </a:moveTo>
                          <a:cubicBezTo>
                            <a:pt x="2" y="548"/>
                            <a:pt x="2" y="549"/>
                            <a:pt x="2" y="549"/>
                          </a:cubicBezTo>
                          <a:cubicBezTo>
                            <a:pt x="2" y="549"/>
                            <a:pt x="2" y="548"/>
                            <a:pt x="2" y="548"/>
                          </a:cubicBezTo>
                          <a:moveTo>
                            <a:pt x="2" y="548"/>
                          </a:moveTo>
                          <a:cubicBezTo>
                            <a:pt x="2" y="548"/>
                            <a:pt x="2" y="548"/>
                            <a:pt x="2" y="548"/>
                          </a:cubicBezTo>
                          <a:cubicBezTo>
                            <a:pt x="2" y="548"/>
                            <a:pt x="2" y="548"/>
                            <a:pt x="2" y="548"/>
                          </a:cubicBezTo>
                          <a:moveTo>
                            <a:pt x="44" y="529"/>
                          </a:moveTo>
                          <a:cubicBezTo>
                            <a:pt x="27" y="529"/>
                            <a:pt x="11" y="535"/>
                            <a:pt x="2" y="548"/>
                          </a:cubicBezTo>
                          <a:cubicBezTo>
                            <a:pt x="11" y="535"/>
                            <a:pt x="27" y="529"/>
                            <a:pt x="44" y="529"/>
                          </a:cubicBezTo>
                          <a:moveTo>
                            <a:pt x="44" y="529"/>
                          </a:moveTo>
                          <a:cubicBezTo>
                            <a:pt x="44" y="529"/>
                            <a:pt x="44" y="529"/>
                            <a:pt x="44" y="529"/>
                          </a:cubicBezTo>
                          <a:cubicBezTo>
                            <a:pt x="44" y="529"/>
                            <a:pt x="44" y="529"/>
                            <a:pt x="44" y="529"/>
                          </a:cubicBezTo>
                          <a:cubicBezTo>
                            <a:pt x="44" y="529"/>
                            <a:pt x="44" y="529"/>
                            <a:pt x="44" y="529"/>
                          </a:cubicBezTo>
                          <a:moveTo>
                            <a:pt x="474" y="0"/>
                          </a:moveTo>
                          <a:cubicBezTo>
                            <a:pt x="204" y="41"/>
                            <a:pt x="10" y="258"/>
                            <a:pt x="1" y="544"/>
                          </a:cubicBezTo>
                          <a:cubicBezTo>
                            <a:pt x="0" y="551"/>
                            <a:pt x="0" y="558"/>
                            <a:pt x="0" y="566"/>
                          </a:cubicBezTo>
                          <a:cubicBezTo>
                            <a:pt x="0" y="612"/>
                            <a:pt x="5" y="656"/>
                            <a:pt x="15" y="698"/>
                          </a:cubicBezTo>
                          <a:cubicBezTo>
                            <a:pt x="6" y="657"/>
                            <a:pt x="1" y="615"/>
                            <a:pt x="1" y="570"/>
                          </a:cubicBezTo>
                          <a:cubicBezTo>
                            <a:pt x="1" y="563"/>
                            <a:pt x="1" y="556"/>
                            <a:pt x="2" y="549"/>
                          </a:cubicBezTo>
                          <a:cubicBezTo>
                            <a:pt x="2" y="549"/>
                            <a:pt x="2" y="549"/>
                            <a:pt x="2" y="549"/>
                          </a:cubicBezTo>
                          <a:cubicBezTo>
                            <a:pt x="2" y="549"/>
                            <a:pt x="2" y="549"/>
                            <a:pt x="2" y="549"/>
                          </a:cubicBezTo>
                          <a:cubicBezTo>
                            <a:pt x="11" y="266"/>
                            <a:pt x="200" y="50"/>
                            <a:pt x="465" y="6"/>
                          </a:cubicBezTo>
                          <a:cubicBezTo>
                            <a:pt x="468" y="4"/>
                            <a:pt x="471" y="2"/>
                            <a:pt x="474" y="0"/>
                          </a:cubicBezTo>
                        </a:path>
                      </a:pathLst>
                    </a:custGeom>
                    <a:solidFill>
                      <a:srgbClr val="D7D7D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7" name="íṩḷíḋê"/>
                    <p:cNvSpPr/>
                    <p:nvPr>
                      <p:custDataLst>
                        <p:tags r:id="rId23"/>
                      </p:custDataLst>
                    </p:nvPr>
                  </p:nvSpPr>
                  <p:spPr bwMode="auto">
                    <a:xfrm>
                      <a:off x="3959225" y="3302001"/>
                      <a:ext cx="328613" cy="1262063"/>
                    </a:xfrm>
                    <a:custGeom>
                      <a:avLst/>
                      <a:gdLst>
                        <a:gd name="T0" fmla="*/ 43 w 90"/>
                        <a:gd name="T1" fmla="*/ 0 h 345"/>
                        <a:gd name="T2" fmla="*/ 43 w 90"/>
                        <a:gd name="T3" fmla="*/ 0 h 345"/>
                        <a:gd name="T4" fmla="*/ 1 w 90"/>
                        <a:gd name="T5" fmla="*/ 19 h 345"/>
                        <a:gd name="T6" fmla="*/ 1 w 90"/>
                        <a:gd name="T7" fmla="*/ 19 h 345"/>
                        <a:gd name="T8" fmla="*/ 1 w 90"/>
                        <a:gd name="T9" fmla="*/ 19 h 345"/>
                        <a:gd name="T10" fmla="*/ 1 w 90"/>
                        <a:gd name="T11" fmla="*/ 19 h 345"/>
                        <a:gd name="T12" fmla="*/ 1 w 90"/>
                        <a:gd name="T13" fmla="*/ 20 h 345"/>
                        <a:gd name="T14" fmla="*/ 1 w 90"/>
                        <a:gd name="T15" fmla="*/ 20 h 345"/>
                        <a:gd name="T16" fmla="*/ 1 w 90"/>
                        <a:gd name="T17" fmla="*/ 20 h 345"/>
                        <a:gd name="T18" fmla="*/ 0 w 90"/>
                        <a:gd name="T19" fmla="*/ 41 h 345"/>
                        <a:gd name="T20" fmla="*/ 14 w 90"/>
                        <a:gd name="T21" fmla="*/ 169 h 345"/>
                        <a:gd name="T22" fmla="*/ 90 w 90"/>
                        <a:gd name="T23" fmla="*/ 345 h 345"/>
                        <a:gd name="T24" fmla="*/ 90 w 90"/>
                        <a:gd name="T25" fmla="*/ 15 h 345"/>
                        <a:gd name="T26" fmla="*/ 71 w 90"/>
                        <a:gd name="T27" fmla="*/ 5 h 345"/>
                        <a:gd name="T28" fmla="*/ 71 w 90"/>
                        <a:gd name="T29" fmla="*/ 5 h 345"/>
                        <a:gd name="T30" fmla="*/ 43 w 90"/>
                        <a:gd name="T31" fmla="*/ 0 h 345"/>
                        <a:gd name="T32" fmla="*/ 43 w 90"/>
                        <a:gd name="T33" fmla="*/ 0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345">
                          <a:moveTo>
                            <a:pt x="43" y="0"/>
                          </a:moveTo>
                          <a:cubicBezTo>
                            <a:pt x="43" y="0"/>
                            <a:pt x="43" y="0"/>
                            <a:pt x="43" y="0"/>
                          </a:cubicBezTo>
                          <a:cubicBezTo>
                            <a:pt x="26" y="0"/>
                            <a:pt x="10" y="6"/>
                            <a:pt x="1" y="19"/>
                          </a:cubicBezTo>
                          <a:cubicBezTo>
                            <a:pt x="1" y="19"/>
                            <a:pt x="1" y="19"/>
                            <a:pt x="1" y="19"/>
                          </a:cubicBezTo>
                          <a:cubicBezTo>
                            <a:pt x="1" y="19"/>
                            <a:pt x="1" y="19"/>
                            <a:pt x="1" y="19"/>
                          </a:cubicBezTo>
                          <a:cubicBezTo>
                            <a:pt x="1" y="19"/>
                            <a:pt x="1" y="19"/>
                            <a:pt x="1" y="19"/>
                          </a:cubicBezTo>
                          <a:cubicBezTo>
                            <a:pt x="1" y="19"/>
                            <a:pt x="1" y="20"/>
                            <a:pt x="1" y="20"/>
                          </a:cubicBezTo>
                          <a:cubicBezTo>
                            <a:pt x="1" y="20"/>
                            <a:pt x="1" y="20"/>
                            <a:pt x="1" y="20"/>
                          </a:cubicBezTo>
                          <a:cubicBezTo>
                            <a:pt x="1" y="20"/>
                            <a:pt x="1" y="20"/>
                            <a:pt x="1" y="20"/>
                          </a:cubicBezTo>
                          <a:cubicBezTo>
                            <a:pt x="0" y="27"/>
                            <a:pt x="0" y="34"/>
                            <a:pt x="0" y="41"/>
                          </a:cubicBezTo>
                          <a:cubicBezTo>
                            <a:pt x="0" y="86"/>
                            <a:pt x="5" y="128"/>
                            <a:pt x="14" y="169"/>
                          </a:cubicBezTo>
                          <a:cubicBezTo>
                            <a:pt x="29" y="233"/>
                            <a:pt x="55" y="292"/>
                            <a:pt x="90" y="345"/>
                          </a:cubicBezTo>
                          <a:cubicBezTo>
                            <a:pt x="66" y="237"/>
                            <a:pt x="67" y="124"/>
                            <a:pt x="90" y="15"/>
                          </a:cubicBezTo>
                          <a:cubicBezTo>
                            <a:pt x="84" y="11"/>
                            <a:pt x="78" y="8"/>
                            <a:pt x="71" y="5"/>
                          </a:cubicBezTo>
                          <a:cubicBezTo>
                            <a:pt x="71" y="5"/>
                            <a:pt x="71" y="5"/>
                            <a:pt x="71" y="5"/>
                          </a:cubicBezTo>
                          <a:cubicBezTo>
                            <a:pt x="62" y="2"/>
                            <a:pt x="52" y="0"/>
                            <a:pt x="43" y="0"/>
                          </a:cubicBezTo>
                          <a:cubicBezTo>
                            <a:pt x="43" y="0"/>
                            <a:pt x="43" y="0"/>
                            <a:pt x="43" y="0"/>
                          </a:cubicBezTo>
                        </a:path>
                      </a:pathLst>
                    </a:custGeom>
                    <a:solidFill>
                      <a:srgbClr val="1D7DB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20" name="î$ľíḍè"/>
                    <p:cNvSpPr/>
                    <p:nvPr>
                      <p:custDataLst>
                        <p:tags r:id="rId24"/>
                      </p:custDataLst>
                    </p:nvPr>
                  </p:nvSpPr>
                  <p:spPr bwMode="auto">
                    <a:xfrm>
                      <a:off x="4262438" y="2908301"/>
                      <a:ext cx="161925" cy="211138"/>
                    </a:xfrm>
                    <a:custGeom>
                      <a:avLst/>
                      <a:gdLst>
                        <a:gd name="T0" fmla="*/ 44 w 44"/>
                        <a:gd name="T1" fmla="*/ 0 h 58"/>
                        <a:gd name="T2" fmla="*/ 42 w 44"/>
                        <a:gd name="T3" fmla="*/ 0 h 58"/>
                        <a:gd name="T4" fmla="*/ 42 w 44"/>
                        <a:gd name="T5" fmla="*/ 0 h 58"/>
                        <a:gd name="T6" fmla="*/ 42 w 44"/>
                        <a:gd name="T7" fmla="*/ 0 h 58"/>
                        <a:gd name="T8" fmla="*/ 4 w 44"/>
                        <a:gd name="T9" fmla="*/ 27 h 58"/>
                        <a:gd name="T10" fmla="*/ 3 w 44"/>
                        <a:gd name="T11" fmla="*/ 30 h 58"/>
                        <a:gd name="T12" fmla="*/ 3 w 44"/>
                        <a:gd name="T13" fmla="*/ 30 h 58"/>
                        <a:gd name="T14" fmla="*/ 3 w 44"/>
                        <a:gd name="T15" fmla="*/ 31 h 58"/>
                        <a:gd name="T16" fmla="*/ 3 w 44"/>
                        <a:gd name="T17" fmla="*/ 31 h 58"/>
                        <a:gd name="T18" fmla="*/ 24 w 44"/>
                        <a:gd name="T19" fmla="*/ 58 h 58"/>
                        <a:gd name="T20" fmla="*/ 44 w 44"/>
                        <a:gd name="T2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57">
                          <a:moveTo>
                            <a:pt x="44" y="0"/>
                          </a:moveTo>
                          <a:cubicBezTo>
                            <a:pt x="43" y="0"/>
                            <a:pt x="43" y="0"/>
                            <a:pt x="42" y="0"/>
                          </a:cubicBezTo>
                          <a:cubicBezTo>
                            <a:pt x="42" y="0"/>
                            <a:pt x="42" y="0"/>
                            <a:pt x="42" y="0"/>
                          </a:cubicBezTo>
                          <a:cubicBezTo>
                            <a:pt x="42" y="0"/>
                            <a:pt x="42" y="0"/>
                            <a:pt x="42" y="0"/>
                          </a:cubicBezTo>
                          <a:cubicBezTo>
                            <a:pt x="25" y="2"/>
                            <a:pt x="9" y="11"/>
                            <a:pt x="4" y="27"/>
                          </a:cubicBezTo>
                          <a:cubicBezTo>
                            <a:pt x="3" y="28"/>
                            <a:pt x="3" y="29"/>
                            <a:pt x="3" y="30"/>
                          </a:cubicBezTo>
                          <a:cubicBezTo>
                            <a:pt x="3" y="30"/>
                            <a:pt x="3" y="30"/>
                            <a:pt x="3" y="30"/>
                          </a:cubicBezTo>
                          <a:cubicBezTo>
                            <a:pt x="3" y="30"/>
                            <a:pt x="3" y="30"/>
                            <a:pt x="3" y="31"/>
                          </a:cubicBezTo>
                          <a:cubicBezTo>
                            <a:pt x="3" y="31"/>
                            <a:pt x="3" y="31"/>
                            <a:pt x="3" y="31"/>
                          </a:cubicBezTo>
                          <a:cubicBezTo>
                            <a:pt x="0" y="45"/>
                            <a:pt x="11" y="56"/>
                            <a:pt x="24" y="58"/>
                          </a:cubicBezTo>
                          <a:cubicBezTo>
                            <a:pt x="30" y="38"/>
                            <a:pt x="37" y="19"/>
                            <a:pt x="44" y="0"/>
                          </a:cubicBezTo>
                        </a:path>
                      </a:pathLst>
                    </a:custGeom>
                    <a:solidFill>
                      <a:srgbClr val="1D7DB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21" name="işľíḋe"/>
                    <p:cNvSpPr/>
                    <p:nvPr>
                      <p:custDataLst>
                        <p:tags r:id="rId25"/>
                      </p:custDataLst>
                    </p:nvPr>
                  </p:nvSpPr>
                  <p:spPr bwMode="auto">
                    <a:xfrm>
                      <a:off x="3962400" y="1389063"/>
                      <a:ext cx="1695450" cy="1987550"/>
                    </a:xfrm>
                    <a:custGeom>
                      <a:avLst/>
                      <a:gdLst>
                        <a:gd name="T0" fmla="*/ 463 w 463"/>
                        <a:gd name="T1" fmla="*/ 0 h 543"/>
                        <a:gd name="T2" fmla="*/ 0 w 463"/>
                        <a:gd name="T3" fmla="*/ 543 h 543"/>
                        <a:gd name="T4" fmla="*/ 0 w 463"/>
                        <a:gd name="T5" fmla="*/ 543 h 543"/>
                        <a:gd name="T6" fmla="*/ 0 w 463"/>
                        <a:gd name="T7" fmla="*/ 543 h 543"/>
                        <a:gd name="T8" fmla="*/ 0 w 463"/>
                        <a:gd name="T9" fmla="*/ 542 h 543"/>
                        <a:gd name="T10" fmla="*/ 0 w 463"/>
                        <a:gd name="T11" fmla="*/ 542 h 543"/>
                        <a:gd name="T12" fmla="*/ 0 w 463"/>
                        <a:gd name="T13" fmla="*/ 542 h 543"/>
                        <a:gd name="T14" fmla="*/ 0 w 463"/>
                        <a:gd name="T15" fmla="*/ 542 h 543"/>
                        <a:gd name="T16" fmla="*/ 42 w 463"/>
                        <a:gd name="T17" fmla="*/ 523 h 543"/>
                        <a:gd name="T18" fmla="*/ 42 w 463"/>
                        <a:gd name="T19" fmla="*/ 523 h 543"/>
                        <a:gd name="T20" fmla="*/ 42 w 463"/>
                        <a:gd name="T21" fmla="*/ 523 h 543"/>
                        <a:gd name="T22" fmla="*/ 42 w 463"/>
                        <a:gd name="T23" fmla="*/ 523 h 543"/>
                        <a:gd name="T24" fmla="*/ 70 w 463"/>
                        <a:gd name="T25" fmla="*/ 528 h 543"/>
                        <a:gd name="T26" fmla="*/ 70 w 463"/>
                        <a:gd name="T27" fmla="*/ 528 h 543"/>
                        <a:gd name="T28" fmla="*/ 89 w 463"/>
                        <a:gd name="T29" fmla="*/ 538 h 543"/>
                        <a:gd name="T30" fmla="*/ 106 w 463"/>
                        <a:gd name="T31" fmla="*/ 473 h 543"/>
                        <a:gd name="T32" fmla="*/ 85 w 463"/>
                        <a:gd name="T33" fmla="*/ 446 h 543"/>
                        <a:gd name="T34" fmla="*/ 85 w 463"/>
                        <a:gd name="T35" fmla="*/ 446 h 543"/>
                        <a:gd name="T36" fmla="*/ 85 w 463"/>
                        <a:gd name="T37" fmla="*/ 445 h 543"/>
                        <a:gd name="T38" fmla="*/ 85 w 463"/>
                        <a:gd name="T39" fmla="*/ 445 h 543"/>
                        <a:gd name="T40" fmla="*/ 86 w 463"/>
                        <a:gd name="T41" fmla="*/ 442 h 543"/>
                        <a:gd name="T42" fmla="*/ 124 w 463"/>
                        <a:gd name="T43" fmla="*/ 415 h 543"/>
                        <a:gd name="T44" fmla="*/ 124 w 463"/>
                        <a:gd name="T45" fmla="*/ 415 h 543"/>
                        <a:gd name="T46" fmla="*/ 124 w 463"/>
                        <a:gd name="T47" fmla="*/ 415 h 543"/>
                        <a:gd name="T48" fmla="*/ 126 w 463"/>
                        <a:gd name="T49" fmla="*/ 415 h 543"/>
                        <a:gd name="T50" fmla="*/ 137 w 463"/>
                        <a:gd name="T51" fmla="*/ 388 h 543"/>
                        <a:gd name="T52" fmla="*/ 463 w 463"/>
                        <a:gd name="T53"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62" h="543">
                          <a:moveTo>
                            <a:pt x="463" y="0"/>
                          </a:moveTo>
                          <a:cubicBezTo>
                            <a:pt x="198" y="44"/>
                            <a:pt x="9" y="260"/>
                            <a:pt x="0" y="543"/>
                          </a:cubicBezTo>
                          <a:cubicBezTo>
                            <a:pt x="0" y="543"/>
                            <a:pt x="0" y="543"/>
                            <a:pt x="0" y="543"/>
                          </a:cubicBezTo>
                          <a:cubicBezTo>
                            <a:pt x="0" y="543"/>
                            <a:pt x="0" y="543"/>
                            <a:pt x="0" y="543"/>
                          </a:cubicBezTo>
                          <a:cubicBezTo>
                            <a:pt x="0" y="543"/>
                            <a:pt x="0" y="542"/>
                            <a:pt x="0" y="542"/>
                          </a:cubicBezTo>
                          <a:cubicBezTo>
                            <a:pt x="0" y="542"/>
                            <a:pt x="0" y="542"/>
                            <a:pt x="0" y="542"/>
                          </a:cubicBezTo>
                          <a:cubicBezTo>
                            <a:pt x="0" y="542"/>
                            <a:pt x="0" y="542"/>
                            <a:pt x="0" y="542"/>
                          </a:cubicBezTo>
                          <a:cubicBezTo>
                            <a:pt x="0" y="542"/>
                            <a:pt x="0" y="542"/>
                            <a:pt x="0" y="542"/>
                          </a:cubicBezTo>
                          <a:cubicBezTo>
                            <a:pt x="9" y="529"/>
                            <a:pt x="25" y="523"/>
                            <a:pt x="42" y="523"/>
                          </a:cubicBezTo>
                          <a:cubicBezTo>
                            <a:pt x="42" y="523"/>
                            <a:pt x="42" y="523"/>
                            <a:pt x="42" y="523"/>
                          </a:cubicBezTo>
                          <a:cubicBezTo>
                            <a:pt x="42" y="523"/>
                            <a:pt x="42" y="523"/>
                            <a:pt x="42" y="523"/>
                          </a:cubicBezTo>
                          <a:cubicBezTo>
                            <a:pt x="42" y="523"/>
                            <a:pt x="42" y="523"/>
                            <a:pt x="42" y="523"/>
                          </a:cubicBezTo>
                          <a:cubicBezTo>
                            <a:pt x="51" y="523"/>
                            <a:pt x="61" y="525"/>
                            <a:pt x="70" y="528"/>
                          </a:cubicBezTo>
                          <a:cubicBezTo>
                            <a:pt x="70" y="528"/>
                            <a:pt x="70" y="528"/>
                            <a:pt x="70" y="528"/>
                          </a:cubicBezTo>
                          <a:cubicBezTo>
                            <a:pt x="77" y="531"/>
                            <a:pt x="83" y="534"/>
                            <a:pt x="89" y="538"/>
                          </a:cubicBezTo>
                          <a:cubicBezTo>
                            <a:pt x="94" y="516"/>
                            <a:pt x="99" y="495"/>
                            <a:pt x="106" y="473"/>
                          </a:cubicBezTo>
                          <a:cubicBezTo>
                            <a:pt x="93" y="471"/>
                            <a:pt x="82" y="460"/>
                            <a:pt x="85" y="446"/>
                          </a:cubicBezTo>
                          <a:cubicBezTo>
                            <a:pt x="85" y="446"/>
                            <a:pt x="85" y="446"/>
                            <a:pt x="85" y="446"/>
                          </a:cubicBezTo>
                          <a:cubicBezTo>
                            <a:pt x="85" y="445"/>
                            <a:pt x="85" y="445"/>
                            <a:pt x="85" y="445"/>
                          </a:cubicBezTo>
                          <a:cubicBezTo>
                            <a:pt x="85" y="445"/>
                            <a:pt x="85" y="445"/>
                            <a:pt x="85" y="445"/>
                          </a:cubicBezTo>
                          <a:cubicBezTo>
                            <a:pt x="85" y="444"/>
                            <a:pt x="85" y="443"/>
                            <a:pt x="86" y="442"/>
                          </a:cubicBezTo>
                          <a:cubicBezTo>
                            <a:pt x="91" y="426"/>
                            <a:pt x="107" y="417"/>
                            <a:pt x="124" y="415"/>
                          </a:cubicBezTo>
                          <a:cubicBezTo>
                            <a:pt x="124" y="415"/>
                            <a:pt x="124" y="415"/>
                            <a:pt x="124" y="415"/>
                          </a:cubicBezTo>
                          <a:cubicBezTo>
                            <a:pt x="124" y="415"/>
                            <a:pt x="124" y="415"/>
                            <a:pt x="124" y="415"/>
                          </a:cubicBezTo>
                          <a:cubicBezTo>
                            <a:pt x="125" y="415"/>
                            <a:pt x="125" y="415"/>
                            <a:pt x="126" y="415"/>
                          </a:cubicBezTo>
                          <a:cubicBezTo>
                            <a:pt x="130" y="406"/>
                            <a:pt x="133" y="397"/>
                            <a:pt x="137" y="388"/>
                          </a:cubicBezTo>
                          <a:cubicBezTo>
                            <a:pt x="206" y="232"/>
                            <a:pt x="322" y="99"/>
                            <a:pt x="463" y="0"/>
                          </a:cubicBezTo>
                        </a:path>
                      </a:pathLst>
                    </a:custGeom>
                    <a:solidFill>
                      <a:srgbClr val="89BF5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22" name="iṩľïďè"/>
                    <p:cNvSpPr/>
                    <p:nvPr>
                      <p:custDataLst>
                        <p:tags r:id="rId26"/>
                      </p:custDataLst>
                    </p:nvPr>
                  </p:nvSpPr>
                  <p:spPr bwMode="auto">
                    <a:xfrm>
                      <a:off x="7789863" y="2271713"/>
                      <a:ext cx="403225" cy="1912938"/>
                    </a:xfrm>
                    <a:custGeom>
                      <a:avLst/>
                      <a:gdLst>
                        <a:gd name="T0" fmla="*/ 13 w 110"/>
                        <a:gd name="T1" fmla="*/ 523 h 523"/>
                        <a:gd name="T2" fmla="*/ 13 w 110"/>
                        <a:gd name="T3" fmla="*/ 523 h 523"/>
                        <a:gd name="T4" fmla="*/ 13 w 110"/>
                        <a:gd name="T5" fmla="*/ 523 h 523"/>
                        <a:gd name="T6" fmla="*/ 13 w 110"/>
                        <a:gd name="T7" fmla="*/ 523 h 523"/>
                        <a:gd name="T8" fmla="*/ 0 w 110"/>
                        <a:gd name="T9" fmla="*/ 519 h 523"/>
                        <a:gd name="T10" fmla="*/ 0 w 110"/>
                        <a:gd name="T11" fmla="*/ 519 h 523"/>
                        <a:gd name="T12" fmla="*/ 0 w 110"/>
                        <a:gd name="T13" fmla="*/ 519 h 523"/>
                        <a:gd name="T14" fmla="*/ 28 w 110"/>
                        <a:gd name="T15" fmla="*/ 519 h 523"/>
                        <a:gd name="T16" fmla="*/ 13 w 110"/>
                        <a:gd name="T17" fmla="*/ 523 h 523"/>
                        <a:gd name="T18" fmla="*/ 28 w 110"/>
                        <a:gd name="T19" fmla="*/ 519 h 523"/>
                        <a:gd name="T20" fmla="*/ 28 w 110"/>
                        <a:gd name="T21" fmla="*/ 519 h 523"/>
                        <a:gd name="T22" fmla="*/ 28 w 110"/>
                        <a:gd name="T23" fmla="*/ 519 h 523"/>
                        <a:gd name="T24" fmla="*/ 28 w 110"/>
                        <a:gd name="T25" fmla="*/ 519 h 523"/>
                        <a:gd name="T26" fmla="*/ 22 w 110"/>
                        <a:gd name="T27" fmla="*/ 0 h 523"/>
                        <a:gd name="T28" fmla="*/ 22 w 110"/>
                        <a:gd name="T29" fmla="*/ 4 h 523"/>
                        <a:gd name="T30" fmla="*/ 110 w 110"/>
                        <a:gd name="T31" fmla="*/ 195 h 523"/>
                        <a:gd name="T32" fmla="*/ 22 w 110"/>
                        <a:gd name="T3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 h="523">
                          <a:moveTo>
                            <a:pt x="13" y="523"/>
                          </a:moveTo>
                          <a:cubicBezTo>
                            <a:pt x="13" y="523"/>
                            <a:pt x="13" y="523"/>
                            <a:pt x="13" y="523"/>
                          </a:cubicBezTo>
                          <a:cubicBezTo>
                            <a:pt x="13" y="523"/>
                            <a:pt x="13" y="523"/>
                            <a:pt x="13" y="523"/>
                          </a:cubicBezTo>
                          <a:cubicBezTo>
                            <a:pt x="13" y="523"/>
                            <a:pt x="13" y="523"/>
                            <a:pt x="13" y="523"/>
                          </a:cubicBezTo>
                          <a:moveTo>
                            <a:pt x="0" y="519"/>
                          </a:moveTo>
                          <a:cubicBezTo>
                            <a:pt x="0" y="519"/>
                            <a:pt x="0" y="519"/>
                            <a:pt x="0" y="519"/>
                          </a:cubicBezTo>
                          <a:cubicBezTo>
                            <a:pt x="0" y="519"/>
                            <a:pt x="0" y="519"/>
                            <a:pt x="0" y="519"/>
                          </a:cubicBezTo>
                          <a:moveTo>
                            <a:pt x="28" y="519"/>
                          </a:moveTo>
                          <a:cubicBezTo>
                            <a:pt x="24" y="522"/>
                            <a:pt x="18" y="523"/>
                            <a:pt x="13" y="523"/>
                          </a:cubicBezTo>
                          <a:cubicBezTo>
                            <a:pt x="18" y="523"/>
                            <a:pt x="24" y="522"/>
                            <a:pt x="28" y="519"/>
                          </a:cubicBezTo>
                          <a:moveTo>
                            <a:pt x="28" y="519"/>
                          </a:moveTo>
                          <a:cubicBezTo>
                            <a:pt x="28" y="519"/>
                            <a:pt x="28" y="519"/>
                            <a:pt x="28" y="519"/>
                          </a:cubicBezTo>
                          <a:cubicBezTo>
                            <a:pt x="28" y="519"/>
                            <a:pt x="28" y="519"/>
                            <a:pt x="28" y="519"/>
                          </a:cubicBezTo>
                          <a:moveTo>
                            <a:pt x="22" y="0"/>
                          </a:moveTo>
                          <a:cubicBezTo>
                            <a:pt x="22" y="1"/>
                            <a:pt x="22" y="2"/>
                            <a:pt x="22" y="4"/>
                          </a:cubicBezTo>
                          <a:cubicBezTo>
                            <a:pt x="63" y="60"/>
                            <a:pt x="93" y="125"/>
                            <a:pt x="110" y="195"/>
                          </a:cubicBezTo>
                          <a:cubicBezTo>
                            <a:pt x="94" y="124"/>
                            <a:pt x="63" y="58"/>
                            <a:pt x="22" y="0"/>
                          </a:cubicBezTo>
                        </a:path>
                      </a:pathLst>
                    </a:custGeom>
                    <a:solidFill>
                      <a:srgbClr val="D7D7D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23" name="iṧľîḋê"/>
                    <p:cNvSpPr/>
                    <p:nvPr>
                      <p:custDataLst>
                        <p:tags r:id="rId27"/>
                      </p:custDataLst>
                    </p:nvPr>
                  </p:nvSpPr>
                  <p:spPr bwMode="auto">
                    <a:xfrm>
                      <a:off x="7661275" y="2286001"/>
                      <a:ext cx="582613" cy="1898650"/>
                    </a:xfrm>
                    <a:custGeom>
                      <a:avLst/>
                      <a:gdLst>
                        <a:gd name="T0" fmla="*/ 57 w 159"/>
                        <a:gd name="T1" fmla="*/ 0 h 519"/>
                        <a:gd name="T2" fmla="*/ 0 w 159"/>
                        <a:gd name="T3" fmla="*/ 416 h 519"/>
                        <a:gd name="T4" fmla="*/ 23 w 159"/>
                        <a:gd name="T5" fmla="*/ 443 h 519"/>
                        <a:gd name="T6" fmla="*/ 26 w 159"/>
                        <a:gd name="T7" fmla="*/ 458 h 519"/>
                        <a:gd name="T8" fmla="*/ 24 w 159"/>
                        <a:gd name="T9" fmla="*/ 481 h 519"/>
                        <a:gd name="T10" fmla="*/ 23 w 159"/>
                        <a:gd name="T11" fmla="*/ 487 h 519"/>
                        <a:gd name="T12" fmla="*/ 35 w 159"/>
                        <a:gd name="T13" fmla="*/ 515 h 519"/>
                        <a:gd name="T14" fmla="*/ 35 w 159"/>
                        <a:gd name="T15" fmla="*/ 515 h 519"/>
                        <a:gd name="T16" fmla="*/ 35 w 159"/>
                        <a:gd name="T17" fmla="*/ 515 h 519"/>
                        <a:gd name="T18" fmla="*/ 48 w 159"/>
                        <a:gd name="T19" fmla="*/ 519 h 519"/>
                        <a:gd name="T20" fmla="*/ 48 w 159"/>
                        <a:gd name="T21" fmla="*/ 519 h 519"/>
                        <a:gd name="T22" fmla="*/ 48 w 159"/>
                        <a:gd name="T23" fmla="*/ 519 h 519"/>
                        <a:gd name="T24" fmla="*/ 63 w 159"/>
                        <a:gd name="T25" fmla="*/ 515 h 519"/>
                        <a:gd name="T26" fmla="*/ 63 w 159"/>
                        <a:gd name="T27" fmla="*/ 515 h 519"/>
                        <a:gd name="T28" fmla="*/ 63 w 159"/>
                        <a:gd name="T29" fmla="*/ 515 h 519"/>
                        <a:gd name="T30" fmla="*/ 64 w 159"/>
                        <a:gd name="T31" fmla="*/ 515 h 519"/>
                        <a:gd name="T32" fmla="*/ 86 w 159"/>
                        <a:gd name="T33" fmla="*/ 494 h 519"/>
                        <a:gd name="T34" fmla="*/ 156 w 159"/>
                        <a:gd name="T35" fmla="*/ 377 h 519"/>
                        <a:gd name="T36" fmla="*/ 157 w 159"/>
                        <a:gd name="T37" fmla="*/ 364 h 519"/>
                        <a:gd name="T38" fmla="*/ 159 w 159"/>
                        <a:gd name="T39" fmla="*/ 315 h 519"/>
                        <a:gd name="T40" fmla="*/ 145 w 159"/>
                        <a:gd name="T41" fmla="*/ 191 h 519"/>
                        <a:gd name="T42" fmla="*/ 57 w 159"/>
                        <a:gd name="T43" fmla="*/ 0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519">
                          <a:moveTo>
                            <a:pt x="57" y="0"/>
                          </a:moveTo>
                          <a:cubicBezTo>
                            <a:pt x="62" y="140"/>
                            <a:pt x="42" y="281"/>
                            <a:pt x="0" y="416"/>
                          </a:cubicBezTo>
                          <a:cubicBezTo>
                            <a:pt x="8" y="425"/>
                            <a:pt x="19" y="432"/>
                            <a:pt x="23" y="443"/>
                          </a:cubicBezTo>
                          <a:cubicBezTo>
                            <a:pt x="25" y="448"/>
                            <a:pt x="26" y="453"/>
                            <a:pt x="26" y="458"/>
                          </a:cubicBezTo>
                          <a:cubicBezTo>
                            <a:pt x="26" y="466"/>
                            <a:pt x="24" y="473"/>
                            <a:pt x="24" y="481"/>
                          </a:cubicBezTo>
                          <a:cubicBezTo>
                            <a:pt x="24" y="483"/>
                            <a:pt x="23" y="485"/>
                            <a:pt x="23" y="487"/>
                          </a:cubicBezTo>
                          <a:cubicBezTo>
                            <a:pt x="23" y="498"/>
                            <a:pt x="26" y="509"/>
                            <a:pt x="35" y="515"/>
                          </a:cubicBezTo>
                          <a:cubicBezTo>
                            <a:pt x="35" y="515"/>
                            <a:pt x="35" y="515"/>
                            <a:pt x="35" y="515"/>
                          </a:cubicBezTo>
                          <a:cubicBezTo>
                            <a:pt x="35" y="515"/>
                            <a:pt x="35" y="515"/>
                            <a:pt x="35" y="515"/>
                          </a:cubicBezTo>
                          <a:cubicBezTo>
                            <a:pt x="39" y="518"/>
                            <a:pt x="43" y="519"/>
                            <a:pt x="48" y="519"/>
                          </a:cubicBezTo>
                          <a:cubicBezTo>
                            <a:pt x="48" y="519"/>
                            <a:pt x="48" y="519"/>
                            <a:pt x="48" y="519"/>
                          </a:cubicBezTo>
                          <a:cubicBezTo>
                            <a:pt x="48" y="519"/>
                            <a:pt x="48" y="519"/>
                            <a:pt x="48" y="519"/>
                          </a:cubicBezTo>
                          <a:cubicBezTo>
                            <a:pt x="53" y="519"/>
                            <a:pt x="59" y="518"/>
                            <a:pt x="63" y="515"/>
                          </a:cubicBezTo>
                          <a:cubicBezTo>
                            <a:pt x="63" y="515"/>
                            <a:pt x="63" y="515"/>
                            <a:pt x="63" y="515"/>
                          </a:cubicBezTo>
                          <a:cubicBezTo>
                            <a:pt x="63" y="515"/>
                            <a:pt x="63" y="515"/>
                            <a:pt x="63" y="515"/>
                          </a:cubicBezTo>
                          <a:cubicBezTo>
                            <a:pt x="64" y="515"/>
                            <a:pt x="64" y="515"/>
                            <a:pt x="64" y="515"/>
                          </a:cubicBezTo>
                          <a:cubicBezTo>
                            <a:pt x="73" y="510"/>
                            <a:pt x="79" y="502"/>
                            <a:pt x="86" y="494"/>
                          </a:cubicBezTo>
                          <a:cubicBezTo>
                            <a:pt x="117" y="452"/>
                            <a:pt x="142" y="425"/>
                            <a:pt x="156" y="377"/>
                          </a:cubicBezTo>
                          <a:cubicBezTo>
                            <a:pt x="156" y="373"/>
                            <a:pt x="157" y="369"/>
                            <a:pt x="157" y="364"/>
                          </a:cubicBezTo>
                          <a:cubicBezTo>
                            <a:pt x="158" y="348"/>
                            <a:pt x="159" y="331"/>
                            <a:pt x="159" y="315"/>
                          </a:cubicBezTo>
                          <a:cubicBezTo>
                            <a:pt x="159" y="272"/>
                            <a:pt x="154" y="231"/>
                            <a:pt x="145" y="191"/>
                          </a:cubicBezTo>
                          <a:cubicBezTo>
                            <a:pt x="128" y="121"/>
                            <a:pt x="98" y="56"/>
                            <a:pt x="57" y="0"/>
                          </a:cubicBezTo>
                        </a:path>
                      </a:pathLst>
                    </a:custGeom>
                    <a:solidFill>
                      <a:srgbClr val="89BF5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24" name="îśḷíḑê"/>
                    <p:cNvSpPr/>
                    <p:nvPr>
                      <p:custDataLst>
                        <p:tags r:id="rId28"/>
                      </p:custDataLst>
                    </p:nvPr>
                  </p:nvSpPr>
                  <p:spPr bwMode="auto">
                    <a:xfrm>
                      <a:off x="6819900" y="3665538"/>
                      <a:ext cx="1412875" cy="1714500"/>
                    </a:xfrm>
                    <a:custGeom>
                      <a:avLst/>
                      <a:gdLst>
                        <a:gd name="T0" fmla="*/ 386 w 386"/>
                        <a:gd name="T1" fmla="*/ 0 h 469"/>
                        <a:gd name="T2" fmla="*/ 316 w 386"/>
                        <a:gd name="T3" fmla="*/ 117 h 469"/>
                        <a:gd name="T4" fmla="*/ 294 w 386"/>
                        <a:gd name="T5" fmla="*/ 138 h 469"/>
                        <a:gd name="T6" fmla="*/ 293 w 386"/>
                        <a:gd name="T7" fmla="*/ 138 h 469"/>
                        <a:gd name="T8" fmla="*/ 293 w 386"/>
                        <a:gd name="T9" fmla="*/ 138 h 469"/>
                        <a:gd name="T10" fmla="*/ 293 w 386"/>
                        <a:gd name="T11" fmla="*/ 138 h 469"/>
                        <a:gd name="T12" fmla="*/ 278 w 386"/>
                        <a:gd name="T13" fmla="*/ 142 h 469"/>
                        <a:gd name="T14" fmla="*/ 278 w 386"/>
                        <a:gd name="T15" fmla="*/ 142 h 469"/>
                        <a:gd name="T16" fmla="*/ 278 w 386"/>
                        <a:gd name="T17" fmla="*/ 142 h 469"/>
                        <a:gd name="T18" fmla="*/ 278 w 386"/>
                        <a:gd name="T19" fmla="*/ 142 h 469"/>
                        <a:gd name="T20" fmla="*/ 265 w 386"/>
                        <a:gd name="T21" fmla="*/ 138 h 469"/>
                        <a:gd name="T22" fmla="*/ 265 w 386"/>
                        <a:gd name="T23" fmla="*/ 138 h 469"/>
                        <a:gd name="T24" fmla="*/ 265 w 386"/>
                        <a:gd name="T25" fmla="*/ 138 h 469"/>
                        <a:gd name="T26" fmla="*/ 253 w 386"/>
                        <a:gd name="T27" fmla="*/ 110 h 469"/>
                        <a:gd name="T28" fmla="*/ 254 w 386"/>
                        <a:gd name="T29" fmla="*/ 104 h 469"/>
                        <a:gd name="T30" fmla="*/ 256 w 386"/>
                        <a:gd name="T31" fmla="*/ 81 h 469"/>
                        <a:gd name="T32" fmla="*/ 253 w 386"/>
                        <a:gd name="T33" fmla="*/ 66 h 469"/>
                        <a:gd name="T34" fmla="*/ 230 w 386"/>
                        <a:gd name="T35" fmla="*/ 39 h 469"/>
                        <a:gd name="T36" fmla="*/ 0 w 386"/>
                        <a:gd name="T37" fmla="*/ 469 h 469"/>
                        <a:gd name="T38" fmla="*/ 386 w 386"/>
                        <a:gd name="T39" fmla="*/ 0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6" h="469">
                          <a:moveTo>
                            <a:pt x="386" y="0"/>
                          </a:moveTo>
                          <a:cubicBezTo>
                            <a:pt x="372" y="48"/>
                            <a:pt x="347" y="75"/>
                            <a:pt x="316" y="117"/>
                          </a:cubicBezTo>
                          <a:cubicBezTo>
                            <a:pt x="309" y="125"/>
                            <a:pt x="303" y="133"/>
                            <a:pt x="294" y="138"/>
                          </a:cubicBezTo>
                          <a:cubicBezTo>
                            <a:pt x="294" y="138"/>
                            <a:pt x="294" y="138"/>
                            <a:pt x="293" y="138"/>
                          </a:cubicBezTo>
                          <a:cubicBezTo>
                            <a:pt x="293" y="138"/>
                            <a:pt x="293" y="138"/>
                            <a:pt x="293" y="138"/>
                          </a:cubicBezTo>
                          <a:cubicBezTo>
                            <a:pt x="293" y="138"/>
                            <a:pt x="293" y="138"/>
                            <a:pt x="293" y="138"/>
                          </a:cubicBezTo>
                          <a:cubicBezTo>
                            <a:pt x="289" y="141"/>
                            <a:pt x="283" y="142"/>
                            <a:pt x="278" y="142"/>
                          </a:cubicBezTo>
                          <a:cubicBezTo>
                            <a:pt x="278" y="142"/>
                            <a:pt x="278" y="142"/>
                            <a:pt x="278" y="142"/>
                          </a:cubicBezTo>
                          <a:cubicBezTo>
                            <a:pt x="278" y="142"/>
                            <a:pt x="278" y="142"/>
                            <a:pt x="278" y="142"/>
                          </a:cubicBezTo>
                          <a:cubicBezTo>
                            <a:pt x="278" y="142"/>
                            <a:pt x="278" y="142"/>
                            <a:pt x="278" y="142"/>
                          </a:cubicBezTo>
                          <a:cubicBezTo>
                            <a:pt x="273" y="142"/>
                            <a:pt x="269" y="141"/>
                            <a:pt x="265" y="138"/>
                          </a:cubicBezTo>
                          <a:cubicBezTo>
                            <a:pt x="265" y="138"/>
                            <a:pt x="265" y="138"/>
                            <a:pt x="265" y="138"/>
                          </a:cubicBezTo>
                          <a:cubicBezTo>
                            <a:pt x="265" y="138"/>
                            <a:pt x="265" y="138"/>
                            <a:pt x="265" y="138"/>
                          </a:cubicBezTo>
                          <a:cubicBezTo>
                            <a:pt x="256" y="132"/>
                            <a:pt x="253" y="121"/>
                            <a:pt x="253" y="110"/>
                          </a:cubicBezTo>
                          <a:cubicBezTo>
                            <a:pt x="253" y="108"/>
                            <a:pt x="254" y="106"/>
                            <a:pt x="254" y="104"/>
                          </a:cubicBezTo>
                          <a:cubicBezTo>
                            <a:pt x="254" y="96"/>
                            <a:pt x="256" y="89"/>
                            <a:pt x="256" y="81"/>
                          </a:cubicBezTo>
                          <a:cubicBezTo>
                            <a:pt x="256" y="76"/>
                            <a:pt x="255" y="71"/>
                            <a:pt x="253" y="66"/>
                          </a:cubicBezTo>
                          <a:cubicBezTo>
                            <a:pt x="249" y="55"/>
                            <a:pt x="238" y="48"/>
                            <a:pt x="230" y="39"/>
                          </a:cubicBezTo>
                          <a:cubicBezTo>
                            <a:pt x="182" y="195"/>
                            <a:pt x="104" y="343"/>
                            <a:pt x="0" y="469"/>
                          </a:cubicBezTo>
                          <a:cubicBezTo>
                            <a:pt x="208" y="401"/>
                            <a:pt x="362" y="228"/>
                            <a:pt x="386" y="0"/>
                          </a:cubicBezTo>
                        </a:path>
                      </a:pathLst>
                    </a:custGeom>
                    <a:solidFill>
                      <a:srgbClr val="1D7DB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25" name="îš1ïḓê"/>
                    <p:cNvSpPr/>
                    <p:nvPr>
                      <p:custDataLst>
                        <p:tags r:id="rId29"/>
                      </p:custDataLst>
                    </p:nvPr>
                  </p:nvSpPr>
                  <p:spPr bwMode="auto">
                    <a:xfrm>
                      <a:off x="3937000" y="1341438"/>
                      <a:ext cx="4318000" cy="4178300"/>
                    </a:xfrm>
                    <a:custGeom>
                      <a:avLst/>
                      <a:gdLst>
                        <a:gd name="T0" fmla="*/ 1175 w 1179"/>
                        <a:gd name="T1" fmla="*/ 576 h 1142"/>
                        <a:gd name="T2" fmla="*/ 1171 w 1179"/>
                        <a:gd name="T3" fmla="*/ 576 h 1142"/>
                        <a:gd name="T4" fmla="*/ 1001 w 1179"/>
                        <a:gd name="T5" fmla="*/ 977 h 1142"/>
                        <a:gd name="T6" fmla="*/ 589 w 1179"/>
                        <a:gd name="T7" fmla="*/ 1134 h 1142"/>
                        <a:gd name="T8" fmla="*/ 178 w 1179"/>
                        <a:gd name="T9" fmla="*/ 977 h 1142"/>
                        <a:gd name="T10" fmla="*/ 8 w 1179"/>
                        <a:gd name="T11" fmla="*/ 576 h 1142"/>
                        <a:gd name="T12" fmla="*/ 168 w 1179"/>
                        <a:gd name="T13" fmla="*/ 170 h 1142"/>
                        <a:gd name="T14" fmla="*/ 568 w 1179"/>
                        <a:gd name="T15" fmla="*/ 8 h 1142"/>
                        <a:gd name="T16" fmla="*/ 990 w 1179"/>
                        <a:gd name="T17" fmla="*/ 170 h 1142"/>
                        <a:gd name="T18" fmla="*/ 1171 w 1179"/>
                        <a:gd name="T19" fmla="*/ 576 h 1142"/>
                        <a:gd name="T20" fmla="*/ 1175 w 1179"/>
                        <a:gd name="T21" fmla="*/ 576 h 1142"/>
                        <a:gd name="T22" fmla="*/ 1179 w 1179"/>
                        <a:gd name="T23" fmla="*/ 576 h 1142"/>
                        <a:gd name="T24" fmla="*/ 996 w 1179"/>
                        <a:gd name="T25" fmla="*/ 164 h 1142"/>
                        <a:gd name="T26" fmla="*/ 568 w 1179"/>
                        <a:gd name="T27" fmla="*/ 0 h 1142"/>
                        <a:gd name="T28" fmla="*/ 162 w 1179"/>
                        <a:gd name="T29" fmla="*/ 164 h 1142"/>
                        <a:gd name="T30" fmla="*/ 0 w 1179"/>
                        <a:gd name="T31" fmla="*/ 576 h 1142"/>
                        <a:gd name="T32" fmla="*/ 173 w 1179"/>
                        <a:gd name="T33" fmla="*/ 983 h 1142"/>
                        <a:gd name="T34" fmla="*/ 589 w 1179"/>
                        <a:gd name="T35" fmla="*/ 1142 h 1142"/>
                        <a:gd name="T36" fmla="*/ 1006 w 1179"/>
                        <a:gd name="T37" fmla="*/ 983 h 1142"/>
                        <a:gd name="T38" fmla="*/ 1179 w 1179"/>
                        <a:gd name="T39" fmla="*/ 576 h 1142"/>
                        <a:gd name="T40" fmla="*/ 1175 w 1179"/>
                        <a:gd name="T41" fmla="*/ 576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79" h="1142">
                          <a:moveTo>
                            <a:pt x="1175" y="576"/>
                          </a:moveTo>
                          <a:cubicBezTo>
                            <a:pt x="1171" y="576"/>
                            <a:pt x="1171" y="576"/>
                            <a:pt x="1171" y="576"/>
                          </a:cubicBezTo>
                          <a:cubicBezTo>
                            <a:pt x="1171" y="739"/>
                            <a:pt x="1106" y="878"/>
                            <a:pt x="1001" y="977"/>
                          </a:cubicBezTo>
                          <a:cubicBezTo>
                            <a:pt x="896" y="1076"/>
                            <a:pt x="750" y="1134"/>
                            <a:pt x="589" y="1134"/>
                          </a:cubicBezTo>
                          <a:cubicBezTo>
                            <a:pt x="429" y="1134"/>
                            <a:pt x="283" y="1076"/>
                            <a:pt x="178" y="977"/>
                          </a:cubicBezTo>
                          <a:cubicBezTo>
                            <a:pt x="73" y="878"/>
                            <a:pt x="8" y="739"/>
                            <a:pt x="8" y="576"/>
                          </a:cubicBezTo>
                          <a:cubicBezTo>
                            <a:pt x="8" y="413"/>
                            <a:pt x="68" y="271"/>
                            <a:pt x="168" y="170"/>
                          </a:cubicBezTo>
                          <a:cubicBezTo>
                            <a:pt x="268" y="69"/>
                            <a:pt x="408" y="8"/>
                            <a:pt x="568" y="8"/>
                          </a:cubicBezTo>
                          <a:cubicBezTo>
                            <a:pt x="729" y="8"/>
                            <a:pt x="880" y="69"/>
                            <a:pt x="990" y="170"/>
                          </a:cubicBezTo>
                          <a:cubicBezTo>
                            <a:pt x="1101" y="272"/>
                            <a:pt x="1171" y="413"/>
                            <a:pt x="1171" y="576"/>
                          </a:cubicBezTo>
                          <a:cubicBezTo>
                            <a:pt x="1175" y="576"/>
                            <a:pt x="1175" y="576"/>
                            <a:pt x="1175" y="576"/>
                          </a:cubicBezTo>
                          <a:cubicBezTo>
                            <a:pt x="1179" y="576"/>
                            <a:pt x="1179" y="576"/>
                            <a:pt x="1179" y="576"/>
                          </a:cubicBezTo>
                          <a:cubicBezTo>
                            <a:pt x="1179" y="411"/>
                            <a:pt x="1107" y="267"/>
                            <a:pt x="996" y="164"/>
                          </a:cubicBezTo>
                          <a:cubicBezTo>
                            <a:pt x="884" y="62"/>
                            <a:pt x="731" y="0"/>
                            <a:pt x="568" y="0"/>
                          </a:cubicBezTo>
                          <a:cubicBezTo>
                            <a:pt x="406" y="0"/>
                            <a:pt x="263" y="62"/>
                            <a:pt x="162" y="164"/>
                          </a:cubicBezTo>
                          <a:cubicBezTo>
                            <a:pt x="61" y="267"/>
                            <a:pt x="0" y="411"/>
                            <a:pt x="0" y="576"/>
                          </a:cubicBezTo>
                          <a:cubicBezTo>
                            <a:pt x="0" y="741"/>
                            <a:pt x="66" y="883"/>
                            <a:pt x="173" y="983"/>
                          </a:cubicBezTo>
                          <a:cubicBezTo>
                            <a:pt x="280" y="1083"/>
                            <a:pt x="427" y="1142"/>
                            <a:pt x="589" y="1142"/>
                          </a:cubicBezTo>
                          <a:cubicBezTo>
                            <a:pt x="752" y="1142"/>
                            <a:pt x="899" y="1083"/>
                            <a:pt x="1006" y="983"/>
                          </a:cubicBezTo>
                          <a:cubicBezTo>
                            <a:pt x="1113" y="883"/>
                            <a:pt x="1179" y="741"/>
                            <a:pt x="1179" y="576"/>
                          </a:cubicBezTo>
                          <a:lnTo>
                            <a:pt x="1175" y="576"/>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26" name="ï$ḻîdè"/>
                    <p:cNvSpPr/>
                    <p:nvPr>
                      <p:custDataLst>
                        <p:tags r:id="rId30"/>
                      </p:custDataLst>
                    </p:nvPr>
                  </p:nvSpPr>
                  <p:spPr bwMode="auto">
                    <a:xfrm>
                      <a:off x="3937000" y="1374776"/>
                      <a:ext cx="2266950" cy="3870325"/>
                    </a:xfrm>
                    <a:custGeom>
                      <a:avLst/>
                      <a:gdLst>
                        <a:gd name="T0" fmla="*/ 429 w 619"/>
                        <a:gd name="T1" fmla="*/ 130 h 1058"/>
                        <a:gd name="T2" fmla="*/ 217 w 619"/>
                        <a:gd name="T3" fmla="*/ 274 h 1058"/>
                        <a:gd name="T4" fmla="*/ 198 w 619"/>
                        <a:gd name="T5" fmla="*/ 374 h 1058"/>
                        <a:gd name="T6" fmla="*/ 228 w 619"/>
                        <a:gd name="T7" fmla="*/ 412 h 1058"/>
                        <a:gd name="T8" fmla="*/ 214 w 619"/>
                        <a:gd name="T9" fmla="*/ 428 h 1058"/>
                        <a:gd name="T10" fmla="*/ 136 w 619"/>
                        <a:gd name="T11" fmla="*/ 413 h 1058"/>
                        <a:gd name="T12" fmla="*/ 87 w 619"/>
                        <a:gd name="T13" fmla="*/ 443 h 1058"/>
                        <a:gd name="T14" fmla="*/ 94 w 619"/>
                        <a:gd name="T15" fmla="*/ 473 h 1058"/>
                        <a:gd name="T16" fmla="*/ 142 w 619"/>
                        <a:gd name="T17" fmla="*/ 474 h 1058"/>
                        <a:gd name="T18" fmla="*/ 158 w 619"/>
                        <a:gd name="T19" fmla="*/ 494 h 1058"/>
                        <a:gd name="T20" fmla="*/ 173 w 619"/>
                        <a:gd name="T21" fmla="*/ 556 h 1058"/>
                        <a:gd name="T22" fmla="*/ 260 w 619"/>
                        <a:gd name="T23" fmla="*/ 542 h 1058"/>
                        <a:gd name="T24" fmla="*/ 285 w 619"/>
                        <a:gd name="T25" fmla="*/ 558 h 1058"/>
                        <a:gd name="T26" fmla="*/ 347 w 619"/>
                        <a:gd name="T27" fmla="*/ 556 h 1058"/>
                        <a:gd name="T28" fmla="*/ 529 w 619"/>
                        <a:gd name="T29" fmla="*/ 611 h 1058"/>
                        <a:gd name="T30" fmla="*/ 572 w 619"/>
                        <a:gd name="T31" fmla="*/ 612 h 1058"/>
                        <a:gd name="T32" fmla="*/ 611 w 619"/>
                        <a:gd name="T33" fmla="*/ 650 h 1058"/>
                        <a:gd name="T34" fmla="*/ 559 w 619"/>
                        <a:gd name="T35" fmla="*/ 803 h 1058"/>
                        <a:gd name="T36" fmla="*/ 529 w 619"/>
                        <a:gd name="T37" fmla="*/ 903 h 1058"/>
                        <a:gd name="T38" fmla="*/ 490 w 619"/>
                        <a:gd name="T39" fmla="*/ 995 h 1058"/>
                        <a:gd name="T40" fmla="*/ 529 w 619"/>
                        <a:gd name="T41" fmla="*/ 1054 h 1058"/>
                        <a:gd name="T42" fmla="*/ 494 w 619"/>
                        <a:gd name="T43" fmla="*/ 1048 h 1058"/>
                        <a:gd name="T44" fmla="*/ 427 w 619"/>
                        <a:gd name="T45" fmla="*/ 1005 h 1058"/>
                        <a:gd name="T46" fmla="*/ 308 w 619"/>
                        <a:gd name="T47" fmla="*/ 804 h 1058"/>
                        <a:gd name="T48" fmla="*/ 219 w 619"/>
                        <a:gd name="T49" fmla="*/ 745 h 1058"/>
                        <a:gd name="T50" fmla="*/ 231 w 619"/>
                        <a:gd name="T51" fmla="*/ 644 h 1058"/>
                        <a:gd name="T52" fmla="*/ 178 w 619"/>
                        <a:gd name="T53" fmla="*/ 584 h 1058"/>
                        <a:gd name="T54" fmla="*/ 77 w 619"/>
                        <a:gd name="T55" fmla="*/ 528 h 1058"/>
                        <a:gd name="T56" fmla="*/ 1 w 619"/>
                        <a:gd name="T57" fmla="*/ 544 h 1058"/>
                        <a:gd name="T58" fmla="*/ 24 w 619"/>
                        <a:gd name="T59" fmla="*/ 534 h 1058"/>
                        <a:gd name="T60" fmla="*/ 107 w 619"/>
                        <a:gd name="T61" fmla="*/ 554 h 1058"/>
                        <a:gd name="T62" fmla="*/ 207 w 619"/>
                        <a:gd name="T63" fmla="*/ 609 h 1058"/>
                        <a:gd name="T64" fmla="*/ 215 w 619"/>
                        <a:gd name="T65" fmla="*/ 684 h 1058"/>
                        <a:gd name="T66" fmla="*/ 228 w 619"/>
                        <a:gd name="T67" fmla="*/ 772 h 1058"/>
                        <a:gd name="T68" fmla="*/ 364 w 619"/>
                        <a:gd name="T69" fmla="*/ 877 h 1058"/>
                        <a:gd name="T70" fmla="*/ 452 w 619"/>
                        <a:gd name="T71" fmla="*/ 1043 h 1058"/>
                        <a:gd name="T72" fmla="*/ 533 w 619"/>
                        <a:gd name="T73" fmla="*/ 1055 h 1058"/>
                        <a:gd name="T74" fmla="*/ 498 w 619"/>
                        <a:gd name="T75" fmla="*/ 995 h 1058"/>
                        <a:gd name="T76" fmla="*/ 536 w 619"/>
                        <a:gd name="T77" fmla="*/ 906 h 1058"/>
                        <a:gd name="T78" fmla="*/ 565 w 619"/>
                        <a:gd name="T79" fmla="*/ 808 h 1058"/>
                        <a:gd name="T80" fmla="*/ 619 w 619"/>
                        <a:gd name="T81" fmla="*/ 650 h 1058"/>
                        <a:gd name="T82" fmla="*/ 572 w 619"/>
                        <a:gd name="T83" fmla="*/ 604 h 1058"/>
                        <a:gd name="T84" fmla="*/ 530 w 619"/>
                        <a:gd name="T85" fmla="*/ 603 h 1058"/>
                        <a:gd name="T86" fmla="*/ 347 w 619"/>
                        <a:gd name="T87" fmla="*/ 548 h 1058"/>
                        <a:gd name="T88" fmla="*/ 287 w 619"/>
                        <a:gd name="T89" fmla="*/ 551 h 1058"/>
                        <a:gd name="T90" fmla="*/ 255 w 619"/>
                        <a:gd name="T91" fmla="*/ 536 h 1058"/>
                        <a:gd name="T92" fmla="*/ 179 w 619"/>
                        <a:gd name="T93" fmla="*/ 551 h 1058"/>
                        <a:gd name="T94" fmla="*/ 166 w 619"/>
                        <a:gd name="T95" fmla="*/ 494 h 1058"/>
                        <a:gd name="T96" fmla="*/ 142 w 619"/>
                        <a:gd name="T97" fmla="*/ 466 h 1058"/>
                        <a:gd name="T98" fmla="*/ 100 w 619"/>
                        <a:gd name="T99" fmla="*/ 467 h 1058"/>
                        <a:gd name="T100" fmla="*/ 95 w 619"/>
                        <a:gd name="T101" fmla="*/ 446 h 1058"/>
                        <a:gd name="T102" fmla="*/ 136 w 619"/>
                        <a:gd name="T103" fmla="*/ 421 h 1058"/>
                        <a:gd name="T104" fmla="*/ 217 w 619"/>
                        <a:gd name="T105" fmla="*/ 435 h 1058"/>
                        <a:gd name="T106" fmla="*/ 236 w 619"/>
                        <a:gd name="T107" fmla="*/ 412 h 1058"/>
                        <a:gd name="T108" fmla="*/ 205 w 619"/>
                        <a:gd name="T109" fmla="*/ 370 h 1058"/>
                        <a:gd name="T110" fmla="*/ 225 w 619"/>
                        <a:gd name="T111" fmla="*/ 277 h 1058"/>
                        <a:gd name="T112" fmla="*/ 435 w 619"/>
                        <a:gd name="T113" fmla="*/ 135 h 1058"/>
                        <a:gd name="T114" fmla="*/ 482 w 619"/>
                        <a:gd name="T115" fmla="*/ 0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19" h="1058">
                          <a:moveTo>
                            <a:pt x="478" y="4"/>
                          </a:moveTo>
                          <a:cubicBezTo>
                            <a:pt x="478" y="5"/>
                            <a:pt x="478" y="6"/>
                            <a:pt x="478" y="7"/>
                          </a:cubicBezTo>
                          <a:cubicBezTo>
                            <a:pt x="478" y="52"/>
                            <a:pt x="459" y="96"/>
                            <a:pt x="429" y="130"/>
                          </a:cubicBezTo>
                          <a:cubicBezTo>
                            <a:pt x="399" y="165"/>
                            <a:pt x="358" y="190"/>
                            <a:pt x="314" y="206"/>
                          </a:cubicBezTo>
                          <a:cubicBezTo>
                            <a:pt x="291" y="214"/>
                            <a:pt x="266" y="221"/>
                            <a:pt x="246" y="238"/>
                          </a:cubicBezTo>
                          <a:cubicBezTo>
                            <a:pt x="233" y="248"/>
                            <a:pt x="225" y="260"/>
                            <a:pt x="217" y="274"/>
                          </a:cubicBezTo>
                          <a:cubicBezTo>
                            <a:pt x="210" y="287"/>
                            <a:pt x="205" y="302"/>
                            <a:pt x="200" y="316"/>
                          </a:cubicBezTo>
                          <a:cubicBezTo>
                            <a:pt x="196" y="327"/>
                            <a:pt x="192" y="340"/>
                            <a:pt x="192" y="352"/>
                          </a:cubicBezTo>
                          <a:cubicBezTo>
                            <a:pt x="192" y="360"/>
                            <a:pt x="193" y="367"/>
                            <a:pt x="198" y="374"/>
                          </a:cubicBezTo>
                          <a:cubicBezTo>
                            <a:pt x="203" y="382"/>
                            <a:pt x="211" y="388"/>
                            <a:pt x="217" y="394"/>
                          </a:cubicBezTo>
                          <a:cubicBezTo>
                            <a:pt x="220" y="397"/>
                            <a:pt x="223" y="400"/>
                            <a:pt x="225" y="403"/>
                          </a:cubicBezTo>
                          <a:cubicBezTo>
                            <a:pt x="227" y="406"/>
                            <a:pt x="228" y="409"/>
                            <a:pt x="228" y="412"/>
                          </a:cubicBezTo>
                          <a:cubicBezTo>
                            <a:pt x="228" y="412"/>
                            <a:pt x="227" y="413"/>
                            <a:pt x="227" y="414"/>
                          </a:cubicBezTo>
                          <a:cubicBezTo>
                            <a:pt x="227" y="417"/>
                            <a:pt x="226" y="420"/>
                            <a:pt x="223" y="422"/>
                          </a:cubicBezTo>
                          <a:cubicBezTo>
                            <a:pt x="221" y="425"/>
                            <a:pt x="218" y="427"/>
                            <a:pt x="214" y="428"/>
                          </a:cubicBezTo>
                          <a:cubicBezTo>
                            <a:pt x="211" y="429"/>
                            <a:pt x="208" y="429"/>
                            <a:pt x="205" y="429"/>
                          </a:cubicBezTo>
                          <a:cubicBezTo>
                            <a:pt x="196" y="429"/>
                            <a:pt x="187" y="426"/>
                            <a:pt x="177" y="422"/>
                          </a:cubicBezTo>
                          <a:cubicBezTo>
                            <a:pt x="164" y="418"/>
                            <a:pt x="150" y="413"/>
                            <a:pt x="136" y="413"/>
                          </a:cubicBezTo>
                          <a:cubicBezTo>
                            <a:pt x="133" y="413"/>
                            <a:pt x="131" y="414"/>
                            <a:pt x="128" y="414"/>
                          </a:cubicBezTo>
                          <a:cubicBezTo>
                            <a:pt x="119" y="415"/>
                            <a:pt x="111" y="418"/>
                            <a:pt x="103" y="423"/>
                          </a:cubicBezTo>
                          <a:cubicBezTo>
                            <a:pt x="96" y="428"/>
                            <a:pt x="90" y="435"/>
                            <a:pt x="87" y="443"/>
                          </a:cubicBezTo>
                          <a:cubicBezTo>
                            <a:pt x="87" y="445"/>
                            <a:pt x="86" y="446"/>
                            <a:pt x="86" y="447"/>
                          </a:cubicBezTo>
                          <a:cubicBezTo>
                            <a:pt x="86" y="449"/>
                            <a:pt x="85" y="451"/>
                            <a:pt x="85" y="453"/>
                          </a:cubicBezTo>
                          <a:cubicBezTo>
                            <a:pt x="85" y="461"/>
                            <a:pt x="89" y="468"/>
                            <a:pt x="94" y="473"/>
                          </a:cubicBezTo>
                          <a:cubicBezTo>
                            <a:pt x="100" y="477"/>
                            <a:pt x="107" y="480"/>
                            <a:pt x="115" y="480"/>
                          </a:cubicBezTo>
                          <a:cubicBezTo>
                            <a:pt x="119" y="480"/>
                            <a:pt x="122" y="480"/>
                            <a:pt x="126" y="478"/>
                          </a:cubicBezTo>
                          <a:cubicBezTo>
                            <a:pt x="132" y="476"/>
                            <a:pt x="137" y="474"/>
                            <a:pt x="142" y="474"/>
                          </a:cubicBezTo>
                          <a:cubicBezTo>
                            <a:pt x="145" y="474"/>
                            <a:pt x="148" y="475"/>
                            <a:pt x="150" y="477"/>
                          </a:cubicBezTo>
                          <a:cubicBezTo>
                            <a:pt x="153" y="478"/>
                            <a:pt x="155" y="481"/>
                            <a:pt x="156" y="485"/>
                          </a:cubicBezTo>
                          <a:cubicBezTo>
                            <a:pt x="157" y="488"/>
                            <a:pt x="158" y="491"/>
                            <a:pt x="158" y="494"/>
                          </a:cubicBezTo>
                          <a:cubicBezTo>
                            <a:pt x="158" y="495"/>
                            <a:pt x="158" y="497"/>
                            <a:pt x="157" y="499"/>
                          </a:cubicBezTo>
                          <a:cubicBezTo>
                            <a:pt x="157" y="503"/>
                            <a:pt x="156" y="507"/>
                            <a:pt x="156" y="511"/>
                          </a:cubicBezTo>
                          <a:cubicBezTo>
                            <a:pt x="156" y="528"/>
                            <a:pt x="163" y="544"/>
                            <a:pt x="173" y="556"/>
                          </a:cubicBezTo>
                          <a:cubicBezTo>
                            <a:pt x="181" y="565"/>
                            <a:pt x="193" y="570"/>
                            <a:pt x="204" y="570"/>
                          </a:cubicBezTo>
                          <a:cubicBezTo>
                            <a:pt x="210" y="570"/>
                            <a:pt x="215" y="569"/>
                            <a:pt x="220" y="567"/>
                          </a:cubicBezTo>
                          <a:cubicBezTo>
                            <a:pt x="235" y="561"/>
                            <a:pt x="248" y="553"/>
                            <a:pt x="260" y="542"/>
                          </a:cubicBezTo>
                          <a:cubicBezTo>
                            <a:pt x="261" y="542"/>
                            <a:pt x="262" y="541"/>
                            <a:pt x="263" y="541"/>
                          </a:cubicBezTo>
                          <a:cubicBezTo>
                            <a:pt x="264" y="541"/>
                            <a:pt x="265" y="542"/>
                            <a:pt x="266" y="543"/>
                          </a:cubicBezTo>
                          <a:cubicBezTo>
                            <a:pt x="270" y="551"/>
                            <a:pt x="277" y="556"/>
                            <a:pt x="285" y="558"/>
                          </a:cubicBezTo>
                          <a:cubicBezTo>
                            <a:pt x="289" y="560"/>
                            <a:pt x="293" y="560"/>
                            <a:pt x="297" y="560"/>
                          </a:cubicBezTo>
                          <a:cubicBezTo>
                            <a:pt x="305" y="560"/>
                            <a:pt x="313" y="559"/>
                            <a:pt x="320" y="558"/>
                          </a:cubicBezTo>
                          <a:cubicBezTo>
                            <a:pt x="329" y="556"/>
                            <a:pt x="338" y="556"/>
                            <a:pt x="347" y="556"/>
                          </a:cubicBezTo>
                          <a:cubicBezTo>
                            <a:pt x="373" y="556"/>
                            <a:pt x="399" y="561"/>
                            <a:pt x="424" y="570"/>
                          </a:cubicBezTo>
                          <a:cubicBezTo>
                            <a:pt x="441" y="577"/>
                            <a:pt x="457" y="586"/>
                            <a:pt x="475" y="594"/>
                          </a:cubicBezTo>
                          <a:cubicBezTo>
                            <a:pt x="492" y="602"/>
                            <a:pt x="510" y="609"/>
                            <a:pt x="529" y="611"/>
                          </a:cubicBezTo>
                          <a:cubicBezTo>
                            <a:pt x="534" y="611"/>
                            <a:pt x="538" y="611"/>
                            <a:pt x="542" y="611"/>
                          </a:cubicBezTo>
                          <a:cubicBezTo>
                            <a:pt x="548" y="611"/>
                            <a:pt x="552" y="611"/>
                            <a:pt x="557" y="611"/>
                          </a:cubicBezTo>
                          <a:cubicBezTo>
                            <a:pt x="562" y="611"/>
                            <a:pt x="567" y="611"/>
                            <a:pt x="572" y="612"/>
                          </a:cubicBezTo>
                          <a:cubicBezTo>
                            <a:pt x="578" y="612"/>
                            <a:pt x="585" y="614"/>
                            <a:pt x="591" y="617"/>
                          </a:cubicBezTo>
                          <a:cubicBezTo>
                            <a:pt x="597" y="620"/>
                            <a:pt x="602" y="624"/>
                            <a:pt x="605" y="629"/>
                          </a:cubicBezTo>
                          <a:cubicBezTo>
                            <a:pt x="609" y="635"/>
                            <a:pt x="611" y="642"/>
                            <a:pt x="611" y="650"/>
                          </a:cubicBezTo>
                          <a:cubicBezTo>
                            <a:pt x="611" y="658"/>
                            <a:pt x="609" y="666"/>
                            <a:pt x="608" y="674"/>
                          </a:cubicBezTo>
                          <a:cubicBezTo>
                            <a:pt x="601" y="710"/>
                            <a:pt x="594" y="746"/>
                            <a:pt x="578" y="779"/>
                          </a:cubicBezTo>
                          <a:cubicBezTo>
                            <a:pt x="574" y="787"/>
                            <a:pt x="567" y="795"/>
                            <a:pt x="559" y="803"/>
                          </a:cubicBezTo>
                          <a:cubicBezTo>
                            <a:pt x="552" y="811"/>
                            <a:pt x="544" y="819"/>
                            <a:pt x="540" y="830"/>
                          </a:cubicBezTo>
                          <a:cubicBezTo>
                            <a:pt x="535" y="842"/>
                            <a:pt x="535" y="855"/>
                            <a:pt x="534" y="868"/>
                          </a:cubicBezTo>
                          <a:cubicBezTo>
                            <a:pt x="534" y="880"/>
                            <a:pt x="533" y="893"/>
                            <a:pt x="529" y="903"/>
                          </a:cubicBezTo>
                          <a:cubicBezTo>
                            <a:pt x="524" y="915"/>
                            <a:pt x="516" y="927"/>
                            <a:pt x="510" y="939"/>
                          </a:cubicBezTo>
                          <a:cubicBezTo>
                            <a:pt x="503" y="952"/>
                            <a:pt x="496" y="964"/>
                            <a:pt x="492" y="978"/>
                          </a:cubicBezTo>
                          <a:cubicBezTo>
                            <a:pt x="491" y="984"/>
                            <a:pt x="490" y="989"/>
                            <a:pt x="490" y="995"/>
                          </a:cubicBezTo>
                          <a:cubicBezTo>
                            <a:pt x="490" y="1008"/>
                            <a:pt x="494" y="1022"/>
                            <a:pt x="500" y="1033"/>
                          </a:cubicBezTo>
                          <a:cubicBezTo>
                            <a:pt x="506" y="1045"/>
                            <a:pt x="516" y="1054"/>
                            <a:pt x="528" y="1058"/>
                          </a:cubicBezTo>
                          <a:cubicBezTo>
                            <a:pt x="529" y="1054"/>
                            <a:pt x="529" y="1054"/>
                            <a:pt x="529" y="1054"/>
                          </a:cubicBezTo>
                          <a:cubicBezTo>
                            <a:pt x="529" y="1050"/>
                            <a:pt x="529" y="1050"/>
                            <a:pt x="529" y="1050"/>
                          </a:cubicBezTo>
                          <a:cubicBezTo>
                            <a:pt x="529" y="1050"/>
                            <a:pt x="528" y="1050"/>
                            <a:pt x="527" y="1050"/>
                          </a:cubicBezTo>
                          <a:cubicBezTo>
                            <a:pt x="522" y="1050"/>
                            <a:pt x="508" y="1050"/>
                            <a:pt x="494" y="1048"/>
                          </a:cubicBezTo>
                          <a:cubicBezTo>
                            <a:pt x="487" y="1047"/>
                            <a:pt x="480" y="1045"/>
                            <a:pt x="473" y="1043"/>
                          </a:cubicBezTo>
                          <a:cubicBezTo>
                            <a:pt x="467" y="1042"/>
                            <a:pt x="461" y="1039"/>
                            <a:pt x="456" y="1037"/>
                          </a:cubicBezTo>
                          <a:cubicBezTo>
                            <a:pt x="444" y="1029"/>
                            <a:pt x="435" y="1018"/>
                            <a:pt x="427" y="1005"/>
                          </a:cubicBezTo>
                          <a:cubicBezTo>
                            <a:pt x="419" y="992"/>
                            <a:pt x="413" y="977"/>
                            <a:pt x="408" y="963"/>
                          </a:cubicBezTo>
                          <a:cubicBezTo>
                            <a:pt x="397" y="933"/>
                            <a:pt x="386" y="902"/>
                            <a:pt x="371" y="874"/>
                          </a:cubicBezTo>
                          <a:cubicBezTo>
                            <a:pt x="356" y="845"/>
                            <a:pt x="337" y="820"/>
                            <a:pt x="308" y="804"/>
                          </a:cubicBezTo>
                          <a:cubicBezTo>
                            <a:pt x="291" y="795"/>
                            <a:pt x="273" y="789"/>
                            <a:pt x="257" y="781"/>
                          </a:cubicBezTo>
                          <a:cubicBezTo>
                            <a:pt x="248" y="777"/>
                            <a:pt x="240" y="772"/>
                            <a:pt x="234" y="766"/>
                          </a:cubicBezTo>
                          <a:cubicBezTo>
                            <a:pt x="227" y="760"/>
                            <a:pt x="222" y="753"/>
                            <a:pt x="219" y="745"/>
                          </a:cubicBezTo>
                          <a:cubicBezTo>
                            <a:pt x="216" y="739"/>
                            <a:pt x="215" y="733"/>
                            <a:pt x="215" y="726"/>
                          </a:cubicBezTo>
                          <a:cubicBezTo>
                            <a:pt x="215" y="713"/>
                            <a:pt x="219" y="700"/>
                            <a:pt x="223" y="686"/>
                          </a:cubicBezTo>
                          <a:cubicBezTo>
                            <a:pt x="227" y="672"/>
                            <a:pt x="231" y="658"/>
                            <a:pt x="231" y="644"/>
                          </a:cubicBezTo>
                          <a:cubicBezTo>
                            <a:pt x="231" y="636"/>
                            <a:pt x="230" y="629"/>
                            <a:pt x="227" y="622"/>
                          </a:cubicBezTo>
                          <a:cubicBezTo>
                            <a:pt x="224" y="614"/>
                            <a:pt x="219" y="608"/>
                            <a:pt x="212" y="602"/>
                          </a:cubicBezTo>
                          <a:cubicBezTo>
                            <a:pt x="203" y="594"/>
                            <a:pt x="190" y="589"/>
                            <a:pt x="178" y="584"/>
                          </a:cubicBezTo>
                          <a:cubicBezTo>
                            <a:pt x="166" y="579"/>
                            <a:pt x="153" y="575"/>
                            <a:pt x="144" y="570"/>
                          </a:cubicBezTo>
                          <a:cubicBezTo>
                            <a:pt x="133" y="563"/>
                            <a:pt x="122" y="555"/>
                            <a:pt x="111" y="548"/>
                          </a:cubicBezTo>
                          <a:cubicBezTo>
                            <a:pt x="100" y="540"/>
                            <a:pt x="89" y="533"/>
                            <a:pt x="77" y="528"/>
                          </a:cubicBezTo>
                          <a:cubicBezTo>
                            <a:pt x="67" y="524"/>
                            <a:pt x="57" y="522"/>
                            <a:pt x="46" y="522"/>
                          </a:cubicBezTo>
                          <a:cubicBezTo>
                            <a:pt x="37" y="522"/>
                            <a:pt x="29" y="523"/>
                            <a:pt x="21" y="527"/>
                          </a:cubicBezTo>
                          <a:cubicBezTo>
                            <a:pt x="13" y="530"/>
                            <a:pt x="6" y="536"/>
                            <a:pt x="1" y="544"/>
                          </a:cubicBezTo>
                          <a:cubicBezTo>
                            <a:pt x="0" y="546"/>
                            <a:pt x="0" y="548"/>
                            <a:pt x="2" y="549"/>
                          </a:cubicBezTo>
                          <a:cubicBezTo>
                            <a:pt x="4" y="550"/>
                            <a:pt x="7" y="550"/>
                            <a:pt x="8" y="548"/>
                          </a:cubicBezTo>
                          <a:cubicBezTo>
                            <a:pt x="12" y="542"/>
                            <a:pt x="17" y="537"/>
                            <a:pt x="24" y="534"/>
                          </a:cubicBezTo>
                          <a:cubicBezTo>
                            <a:pt x="31" y="531"/>
                            <a:pt x="38" y="530"/>
                            <a:pt x="46" y="530"/>
                          </a:cubicBezTo>
                          <a:cubicBezTo>
                            <a:pt x="56" y="530"/>
                            <a:pt x="65" y="532"/>
                            <a:pt x="74" y="535"/>
                          </a:cubicBezTo>
                          <a:cubicBezTo>
                            <a:pt x="85" y="540"/>
                            <a:pt x="96" y="547"/>
                            <a:pt x="107" y="554"/>
                          </a:cubicBezTo>
                          <a:cubicBezTo>
                            <a:pt x="117" y="562"/>
                            <a:pt x="128" y="570"/>
                            <a:pt x="140" y="576"/>
                          </a:cubicBezTo>
                          <a:cubicBezTo>
                            <a:pt x="154" y="584"/>
                            <a:pt x="172" y="590"/>
                            <a:pt x="187" y="597"/>
                          </a:cubicBezTo>
                          <a:cubicBezTo>
                            <a:pt x="195" y="600"/>
                            <a:pt x="202" y="604"/>
                            <a:pt x="207" y="609"/>
                          </a:cubicBezTo>
                          <a:cubicBezTo>
                            <a:pt x="213" y="613"/>
                            <a:pt x="217" y="618"/>
                            <a:pt x="219" y="625"/>
                          </a:cubicBezTo>
                          <a:cubicBezTo>
                            <a:pt x="222" y="631"/>
                            <a:pt x="223" y="637"/>
                            <a:pt x="223" y="644"/>
                          </a:cubicBezTo>
                          <a:cubicBezTo>
                            <a:pt x="223" y="656"/>
                            <a:pt x="219" y="670"/>
                            <a:pt x="215" y="684"/>
                          </a:cubicBezTo>
                          <a:cubicBezTo>
                            <a:pt x="211" y="698"/>
                            <a:pt x="207" y="712"/>
                            <a:pt x="207" y="726"/>
                          </a:cubicBezTo>
                          <a:cubicBezTo>
                            <a:pt x="207" y="733"/>
                            <a:pt x="208" y="741"/>
                            <a:pt x="211" y="748"/>
                          </a:cubicBezTo>
                          <a:cubicBezTo>
                            <a:pt x="215" y="758"/>
                            <a:pt x="221" y="766"/>
                            <a:pt x="228" y="772"/>
                          </a:cubicBezTo>
                          <a:cubicBezTo>
                            <a:pt x="236" y="779"/>
                            <a:pt x="244" y="784"/>
                            <a:pt x="253" y="788"/>
                          </a:cubicBezTo>
                          <a:cubicBezTo>
                            <a:pt x="270" y="797"/>
                            <a:pt x="289" y="802"/>
                            <a:pt x="304" y="811"/>
                          </a:cubicBezTo>
                          <a:cubicBezTo>
                            <a:pt x="331" y="826"/>
                            <a:pt x="349" y="850"/>
                            <a:pt x="364" y="877"/>
                          </a:cubicBezTo>
                          <a:cubicBezTo>
                            <a:pt x="379" y="905"/>
                            <a:pt x="390" y="936"/>
                            <a:pt x="401" y="966"/>
                          </a:cubicBezTo>
                          <a:cubicBezTo>
                            <a:pt x="406" y="980"/>
                            <a:pt x="412" y="995"/>
                            <a:pt x="420" y="1009"/>
                          </a:cubicBezTo>
                          <a:cubicBezTo>
                            <a:pt x="428" y="1022"/>
                            <a:pt x="438" y="1035"/>
                            <a:pt x="452" y="1043"/>
                          </a:cubicBezTo>
                          <a:cubicBezTo>
                            <a:pt x="458" y="1047"/>
                            <a:pt x="466" y="1050"/>
                            <a:pt x="474" y="1052"/>
                          </a:cubicBezTo>
                          <a:cubicBezTo>
                            <a:pt x="499" y="1058"/>
                            <a:pt x="529" y="1058"/>
                            <a:pt x="529" y="1058"/>
                          </a:cubicBezTo>
                          <a:cubicBezTo>
                            <a:pt x="531" y="1058"/>
                            <a:pt x="533" y="1057"/>
                            <a:pt x="533" y="1055"/>
                          </a:cubicBezTo>
                          <a:cubicBezTo>
                            <a:pt x="533" y="1053"/>
                            <a:pt x="532" y="1051"/>
                            <a:pt x="530" y="1051"/>
                          </a:cubicBezTo>
                          <a:cubicBezTo>
                            <a:pt x="521" y="1048"/>
                            <a:pt x="513" y="1040"/>
                            <a:pt x="507" y="1029"/>
                          </a:cubicBezTo>
                          <a:cubicBezTo>
                            <a:pt x="501" y="1019"/>
                            <a:pt x="498" y="1007"/>
                            <a:pt x="498" y="995"/>
                          </a:cubicBezTo>
                          <a:cubicBezTo>
                            <a:pt x="498" y="990"/>
                            <a:pt x="499" y="985"/>
                            <a:pt x="500" y="980"/>
                          </a:cubicBezTo>
                          <a:cubicBezTo>
                            <a:pt x="504" y="968"/>
                            <a:pt x="510" y="955"/>
                            <a:pt x="517" y="943"/>
                          </a:cubicBezTo>
                          <a:cubicBezTo>
                            <a:pt x="523" y="931"/>
                            <a:pt x="531" y="919"/>
                            <a:pt x="536" y="906"/>
                          </a:cubicBezTo>
                          <a:cubicBezTo>
                            <a:pt x="541" y="894"/>
                            <a:pt x="542" y="881"/>
                            <a:pt x="542" y="868"/>
                          </a:cubicBezTo>
                          <a:cubicBezTo>
                            <a:pt x="542" y="855"/>
                            <a:pt x="543" y="843"/>
                            <a:pt x="547" y="833"/>
                          </a:cubicBezTo>
                          <a:cubicBezTo>
                            <a:pt x="550" y="824"/>
                            <a:pt x="557" y="816"/>
                            <a:pt x="565" y="808"/>
                          </a:cubicBezTo>
                          <a:cubicBezTo>
                            <a:pt x="573" y="800"/>
                            <a:pt x="581" y="792"/>
                            <a:pt x="586" y="782"/>
                          </a:cubicBezTo>
                          <a:cubicBezTo>
                            <a:pt x="601" y="748"/>
                            <a:pt x="609" y="712"/>
                            <a:pt x="616" y="676"/>
                          </a:cubicBezTo>
                          <a:cubicBezTo>
                            <a:pt x="617" y="667"/>
                            <a:pt x="619" y="659"/>
                            <a:pt x="619" y="650"/>
                          </a:cubicBezTo>
                          <a:cubicBezTo>
                            <a:pt x="619" y="641"/>
                            <a:pt x="617" y="632"/>
                            <a:pt x="612" y="625"/>
                          </a:cubicBezTo>
                          <a:cubicBezTo>
                            <a:pt x="608" y="618"/>
                            <a:pt x="601" y="613"/>
                            <a:pt x="594" y="610"/>
                          </a:cubicBezTo>
                          <a:cubicBezTo>
                            <a:pt x="588" y="606"/>
                            <a:pt x="580" y="605"/>
                            <a:pt x="572" y="604"/>
                          </a:cubicBezTo>
                          <a:cubicBezTo>
                            <a:pt x="567" y="603"/>
                            <a:pt x="562" y="603"/>
                            <a:pt x="557" y="603"/>
                          </a:cubicBezTo>
                          <a:cubicBezTo>
                            <a:pt x="552" y="603"/>
                            <a:pt x="547" y="603"/>
                            <a:pt x="542" y="603"/>
                          </a:cubicBezTo>
                          <a:cubicBezTo>
                            <a:pt x="538" y="603"/>
                            <a:pt x="534" y="603"/>
                            <a:pt x="530" y="603"/>
                          </a:cubicBezTo>
                          <a:cubicBezTo>
                            <a:pt x="512" y="601"/>
                            <a:pt x="495" y="595"/>
                            <a:pt x="478" y="587"/>
                          </a:cubicBezTo>
                          <a:cubicBezTo>
                            <a:pt x="461" y="579"/>
                            <a:pt x="444" y="570"/>
                            <a:pt x="427" y="563"/>
                          </a:cubicBezTo>
                          <a:cubicBezTo>
                            <a:pt x="401" y="553"/>
                            <a:pt x="374" y="548"/>
                            <a:pt x="347" y="548"/>
                          </a:cubicBezTo>
                          <a:cubicBezTo>
                            <a:pt x="338" y="548"/>
                            <a:pt x="328" y="548"/>
                            <a:pt x="319" y="550"/>
                          </a:cubicBezTo>
                          <a:cubicBezTo>
                            <a:pt x="311" y="551"/>
                            <a:pt x="304" y="552"/>
                            <a:pt x="297" y="552"/>
                          </a:cubicBezTo>
                          <a:cubicBezTo>
                            <a:pt x="294" y="552"/>
                            <a:pt x="290" y="552"/>
                            <a:pt x="287" y="551"/>
                          </a:cubicBezTo>
                          <a:cubicBezTo>
                            <a:pt x="281" y="549"/>
                            <a:pt x="275" y="545"/>
                            <a:pt x="273" y="540"/>
                          </a:cubicBezTo>
                          <a:cubicBezTo>
                            <a:pt x="271" y="536"/>
                            <a:pt x="267" y="533"/>
                            <a:pt x="263" y="533"/>
                          </a:cubicBezTo>
                          <a:cubicBezTo>
                            <a:pt x="260" y="533"/>
                            <a:pt x="257" y="534"/>
                            <a:pt x="255" y="536"/>
                          </a:cubicBezTo>
                          <a:cubicBezTo>
                            <a:pt x="244" y="546"/>
                            <a:pt x="231" y="554"/>
                            <a:pt x="217" y="559"/>
                          </a:cubicBezTo>
                          <a:cubicBezTo>
                            <a:pt x="213" y="561"/>
                            <a:pt x="209" y="562"/>
                            <a:pt x="204" y="562"/>
                          </a:cubicBezTo>
                          <a:cubicBezTo>
                            <a:pt x="195" y="562"/>
                            <a:pt x="186" y="558"/>
                            <a:pt x="179" y="551"/>
                          </a:cubicBezTo>
                          <a:cubicBezTo>
                            <a:pt x="170" y="540"/>
                            <a:pt x="164" y="525"/>
                            <a:pt x="164" y="511"/>
                          </a:cubicBezTo>
                          <a:cubicBezTo>
                            <a:pt x="164" y="508"/>
                            <a:pt x="165" y="504"/>
                            <a:pt x="165" y="500"/>
                          </a:cubicBezTo>
                          <a:cubicBezTo>
                            <a:pt x="166" y="498"/>
                            <a:pt x="166" y="496"/>
                            <a:pt x="166" y="494"/>
                          </a:cubicBezTo>
                          <a:cubicBezTo>
                            <a:pt x="166" y="490"/>
                            <a:pt x="165" y="486"/>
                            <a:pt x="164" y="482"/>
                          </a:cubicBezTo>
                          <a:cubicBezTo>
                            <a:pt x="162" y="476"/>
                            <a:pt x="158" y="472"/>
                            <a:pt x="155" y="470"/>
                          </a:cubicBezTo>
                          <a:cubicBezTo>
                            <a:pt x="151" y="467"/>
                            <a:pt x="146" y="466"/>
                            <a:pt x="142" y="466"/>
                          </a:cubicBezTo>
                          <a:cubicBezTo>
                            <a:pt x="135" y="466"/>
                            <a:pt x="129" y="468"/>
                            <a:pt x="123" y="471"/>
                          </a:cubicBezTo>
                          <a:cubicBezTo>
                            <a:pt x="120" y="472"/>
                            <a:pt x="117" y="472"/>
                            <a:pt x="115" y="472"/>
                          </a:cubicBezTo>
                          <a:cubicBezTo>
                            <a:pt x="109" y="472"/>
                            <a:pt x="104" y="470"/>
                            <a:pt x="100" y="467"/>
                          </a:cubicBezTo>
                          <a:cubicBezTo>
                            <a:pt x="96" y="463"/>
                            <a:pt x="93" y="458"/>
                            <a:pt x="93" y="453"/>
                          </a:cubicBezTo>
                          <a:cubicBezTo>
                            <a:pt x="93" y="451"/>
                            <a:pt x="93" y="450"/>
                            <a:pt x="94" y="449"/>
                          </a:cubicBezTo>
                          <a:cubicBezTo>
                            <a:pt x="94" y="448"/>
                            <a:pt x="94" y="447"/>
                            <a:pt x="95" y="446"/>
                          </a:cubicBezTo>
                          <a:cubicBezTo>
                            <a:pt x="97" y="439"/>
                            <a:pt x="102" y="434"/>
                            <a:pt x="108" y="429"/>
                          </a:cubicBezTo>
                          <a:cubicBezTo>
                            <a:pt x="114" y="425"/>
                            <a:pt x="121" y="423"/>
                            <a:pt x="129" y="422"/>
                          </a:cubicBezTo>
                          <a:cubicBezTo>
                            <a:pt x="131" y="422"/>
                            <a:pt x="133" y="421"/>
                            <a:pt x="136" y="421"/>
                          </a:cubicBezTo>
                          <a:cubicBezTo>
                            <a:pt x="149" y="421"/>
                            <a:pt x="162" y="425"/>
                            <a:pt x="175" y="430"/>
                          </a:cubicBezTo>
                          <a:cubicBezTo>
                            <a:pt x="184" y="433"/>
                            <a:pt x="194" y="437"/>
                            <a:pt x="205" y="437"/>
                          </a:cubicBezTo>
                          <a:cubicBezTo>
                            <a:pt x="209" y="437"/>
                            <a:pt x="213" y="437"/>
                            <a:pt x="217" y="435"/>
                          </a:cubicBezTo>
                          <a:cubicBezTo>
                            <a:pt x="221" y="434"/>
                            <a:pt x="226" y="431"/>
                            <a:pt x="229" y="428"/>
                          </a:cubicBezTo>
                          <a:cubicBezTo>
                            <a:pt x="232" y="424"/>
                            <a:pt x="235" y="420"/>
                            <a:pt x="235" y="415"/>
                          </a:cubicBezTo>
                          <a:cubicBezTo>
                            <a:pt x="235" y="414"/>
                            <a:pt x="236" y="413"/>
                            <a:pt x="236" y="412"/>
                          </a:cubicBezTo>
                          <a:cubicBezTo>
                            <a:pt x="236" y="407"/>
                            <a:pt x="234" y="402"/>
                            <a:pt x="231" y="399"/>
                          </a:cubicBezTo>
                          <a:cubicBezTo>
                            <a:pt x="228" y="393"/>
                            <a:pt x="222" y="388"/>
                            <a:pt x="217" y="384"/>
                          </a:cubicBezTo>
                          <a:cubicBezTo>
                            <a:pt x="212" y="379"/>
                            <a:pt x="207" y="375"/>
                            <a:pt x="205" y="370"/>
                          </a:cubicBezTo>
                          <a:cubicBezTo>
                            <a:pt x="201" y="364"/>
                            <a:pt x="200" y="358"/>
                            <a:pt x="200" y="352"/>
                          </a:cubicBezTo>
                          <a:cubicBezTo>
                            <a:pt x="200" y="341"/>
                            <a:pt x="204" y="330"/>
                            <a:pt x="207" y="319"/>
                          </a:cubicBezTo>
                          <a:cubicBezTo>
                            <a:pt x="213" y="305"/>
                            <a:pt x="218" y="290"/>
                            <a:pt x="225" y="277"/>
                          </a:cubicBezTo>
                          <a:cubicBezTo>
                            <a:pt x="231" y="264"/>
                            <a:pt x="240" y="253"/>
                            <a:pt x="251" y="244"/>
                          </a:cubicBezTo>
                          <a:cubicBezTo>
                            <a:pt x="269" y="229"/>
                            <a:pt x="293" y="222"/>
                            <a:pt x="317" y="213"/>
                          </a:cubicBezTo>
                          <a:cubicBezTo>
                            <a:pt x="361" y="197"/>
                            <a:pt x="403" y="171"/>
                            <a:pt x="435" y="135"/>
                          </a:cubicBezTo>
                          <a:cubicBezTo>
                            <a:pt x="466" y="100"/>
                            <a:pt x="486" y="54"/>
                            <a:pt x="486" y="7"/>
                          </a:cubicBezTo>
                          <a:cubicBezTo>
                            <a:pt x="486" y="6"/>
                            <a:pt x="486" y="5"/>
                            <a:pt x="486" y="4"/>
                          </a:cubicBezTo>
                          <a:cubicBezTo>
                            <a:pt x="486" y="2"/>
                            <a:pt x="484" y="0"/>
                            <a:pt x="482" y="0"/>
                          </a:cubicBezTo>
                          <a:cubicBezTo>
                            <a:pt x="479" y="0"/>
                            <a:pt x="478" y="2"/>
                            <a:pt x="478"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27" name="îṥḷïḑè"/>
                    <p:cNvSpPr/>
                    <p:nvPr>
                      <p:custDataLst>
                        <p:tags r:id="rId31"/>
                      </p:custDataLst>
                    </p:nvPr>
                  </p:nvSpPr>
                  <p:spPr bwMode="auto">
                    <a:xfrm>
                      <a:off x="6223000" y="1371601"/>
                      <a:ext cx="2024063" cy="2824163"/>
                    </a:xfrm>
                    <a:custGeom>
                      <a:avLst/>
                      <a:gdLst>
                        <a:gd name="T0" fmla="*/ 14 w 553"/>
                        <a:gd name="T1" fmla="*/ 14 h 772"/>
                        <a:gd name="T2" fmla="*/ 29 w 553"/>
                        <a:gd name="T3" fmla="*/ 90 h 772"/>
                        <a:gd name="T4" fmla="*/ 78 w 553"/>
                        <a:gd name="T5" fmla="*/ 90 h 772"/>
                        <a:gd name="T6" fmla="*/ 111 w 553"/>
                        <a:gd name="T7" fmla="*/ 109 h 772"/>
                        <a:gd name="T8" fmla="*/ 84 w 553"/>
                        <a:gd name="T9" fmla="*/ 156 h 772"/>
                        <a:gd name="T10" fmla="*/ 57 w 553"/>
                        <a:gd name="T11" fmla="*/ 213 h 772"/>
                        <a:gd name="T12" fmla="*/ 122 w 553"/>
                        <a:gd name="T13" fmla="*/ 219 h 772"/>
                        <a:gd name="T14" fmla="*/ 218 w 553"/>
                        <a:gd name="T15" fmla="*/ 161 h 772"/>
                        <a:gd name="T16" fmla="*/ 309 w 553"/>
                        <a:gd name="T17" fmla="*/ 168 h 772"/>
                        <a:gd name="T18" fmla="*/ 319 w 553"/>
                        <a:gd name="T19" fmla="*/ 184 h 772"/>
                        <a:gd name="T20" fmla="*/ 269 w 553"/>
                        <a:gd name="T21" fmla="*/ 210 h 772"/>
                        <a:gd name="T22" fmla="*/ 50 w 553"/>
                        <a:gd name="T23" fmla="*/ 341 h 772"/>
                        <a:gd name="T24" fmla="*/ 83 w 553"/>
                        <a:gd name="T25" fmla="*/ 409 h 772"/>
                        <a:gd name="T26" fmla="*/ 104 w 553"/>
                        <a:gd name="T27" fmla="*/ 470 h 772"/>
                        <a:gd name="T28" fmla="*/ 307 w 553"/>
                        <a:gd name="T29" fmla="*/ 484 h 772"/>
                        <a:gd name="T30" fmla="*/ 338 w 553"/>
                        <a:gd name="T31" fmla="*/ 498 h 772"/>
                        <a:gd name="T32" fmla="*/ 377 w 553"/>
                        <a:gd name="T33" fmla="*/ 590 h 772"/>
                        <a:gd name="T34" fmla="*/ 376 w 553"/>
                        <a:gd name="T35" fmla="*/ 637 h 772"/>
                        <a:gd name="T36" fmla="*/ 410 w 553"/>
                        <a:gd name="T37" fmla="*/ 694 h 772"/>
                        <a:gd name="T38" fmla="*/ 410 w 553"/>
                        <a:gd name="T39" fmla="*/ 736 h 772"/>
                        <a:gd name="T40" fmla="*/ 439 w 553"/>
                        <a:gd name="T41" fmla="*/ 772 h 772"/>
                        <a:gd name="T42" fmla="*/ 523 w 553"/>
                        <a:gd name="T43" fmla="*/ 686 h 772"/>
                        <a:gd name="T44" fmla="*/ 545 w 553"/>
                        <a:gd name="T45" fmla="*/ 617 h 772"/>
                        <a:gd name="T46" fmla="*/ 453 w 553"/>
                        <a:gd name="T47" fmla="*/ 761 h 772"/>
                        <a:gd name="T48" fmla="*/ 420 w 553"/>
                        <a:gd name="T49" fmla="*/ 751 h 772"/>
                        <a:gd name="T50" fmla="*/ 421 w 553"/>
                        <a:gd name="T51" fmla="*/ 707 h 772"/>
                        <a:gd name="T52" fmla="*/ 386 w 553"/>
                        <a:gd name="T53" fmla="*/ 650 h 772"/>
                        <a:gd name="T54" fmla="*/ 387 w 553"/>
                        <a:gd name="T55" fmla="*/ 605 h 772"/>
                        <a:gd name="T56" fmla="*/ 357 w 553"/>
                        <a:gd name="T57" fmla="*/ 532 h 772"/>
                        <a:gd name="T58" fmla="*/ 316 w 553"/>
                        <a:gd name="T59" fmla="*/ 474 h 772"/>
                        <a:gd name="T60" fmla="*/ 135 w 553"/>
                        <a:gd name="T61" fmla="*/ 478 h 772"/>
                        <a:gd name="T62" fmla="*/ 93 w 553"/>
                        <a:gd name="T63" fmla="*/ 425 h 772"/>
                        <a:gd name="T64" fmla="*/ 65 w 553"/>
                        <a:gd name="T65" fmla="*/ 368 h 772"/>
                        <a:gd name="T66" fmla="*/ 99 w 553"/>
                        <a:gd name="T67" fmla="*/ 271 h 772"/>
                        <a:gd name="T68" fmla="*/ 316 w 553"/>
                        <a:gd name="T69" fmla="*/ 205 h 772"/>
                        <a:gd name="T70" fmla="*/ 321 w 553"/>
                        <a:gd name="T71" fmla="*/ 167 h 772"/>
                        <a:gd name="T72" fmla="*/ 243 w 553"/>
                        <a:gd name="T73" fmla="*/ 152 h 772"/>
                        <a:gd name="T74" fmla="*/ 137 w 553"/>
                        <a:gd name="T75" fmla="*/ 190 h 772"/>
                        <a:gd name="T76" fmla="*/ 73 w 553"/>
                        <a:gd name="T77" fmla="*/ 221 h 772"/>
                        <a:gd name="T78" fmla="*/ 66 w 553"/>
                        <a:gd name="T79" fmla="*/ 190 h 772"/>
                        <a:gd name="T80" fmla="*/ 119 w 553"/>
                        <a:gd name="T81" fmla="*/ 115 h 772"/>
                        <a:gd name="T82" fmla="*/ 96 w 553"/>
                        <a:gd name="T83" fmla="*/ 85 h 772"/>
                        <a:gd name="T84" fmla="*/ 47 w 553"/>
                        <a:gd name="T85" fmla="*/ 84 h 772"/>
                        <a:gd name="T86" fmla="*/ 8 w 553"/>
                        <a:gd name="T87" fmla="*/ 47 h 772"/>
                        <a:gd name="T88" fmla="*/ 47 w 553"/>
                        <a:gd name="T89" fmla="*/ 9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53" h="772">
                          <a:moveTo>
                            <a:pt x="48" y="1"/>
                          </a:moveTo>
                          <a:cubicBezTo>
                            <a:pt x="47" y="0"/>
                            <a:pt x="45" y="0"/>
                            <a:pt x="44" y="0"/>
                          </a:cubicBezTo>
                          <a:cubicBezTo>
                            <a:pt x="33" y="0"/>
                            <a:pt x="22" y="6"/>
                            <a:pt x="14" y="14"/>
                          </a:cubicBezTo>
                          <a:cubicBezTo>
                            <a:pt x="6" y="23"/>
                            <a:pt x="0" y="34"/>
                            <a:pt x="0" y="47"/>
                          </a:cubicBezTo>
                          <a:cubicBezTo>
                            <a:pt x="0" y="59"/>
                            <a:pt x="6" y="73"/>
                            <a:pt x="19" y="84"/>
                          </a:cubicBezTo>
                          <a:cubicBezTo>
                            <a:pt x="22" y="86"/>
                            <a:pt x="25" y="89"/>
                            <a:pt x="29" y="90"/>
                          </a:cubicBezTo>
                          <a:cubicBezTo>
                            <a:pt x="35" y="92"/>
                            <a:pt x="41" y="92"/>
                            <a:pt x="47" y="92"/>
                          </a:cubicBezTo>
                          <a:cubicBezTo>
                            <a:pt x="56" y="92"/>
                            <a:pt x="64" y="91"/>
                            <a:pt x="73" y="90"/>
                          </a:cubicBezTo>
                          <a:cubicBezTo>
                            <a:pt x="74" y="90"/>
                            <a:pt x="76" y="90"/>
                            <a:pt x="78" y="90"/>
                          </a:cubicBezTo>
                          <a:cubicBezTo>
                            <a:pt x="85" y="90"/>
                            <a:pt x="93" y="91"/>
                            <a:pt x="98" y="94"/>
                          </a:cubicBezTo>
                          <a:cubicBezTo>
                            <a:pt x="101" y="96"/>
                            <a:pt x="104" y="98"/>
                            <a:pt x="106" y="100"/>
                          </a:cubicBezTo>
                          <a:cubicBezTo>
                            <a:pt x="108" y="102"/>
                            <a:pt x="110" y="105"/>
                            <a:pt x="111" y="109"/>
                          </a:cubicBezTo>
                          <a:cubicBezTo>
                            <a:pt x="111" y="111"/>
                            <a:pt x="111" y="113"/>
                            <a:pt x="111" y="115"/>
                          </a:cubicBezTo>
                          <a:cubicBezTo>
                            <a:pt x="111" y="120"/>
                            <a:pt x="110" y="124"/>
                            <a:pt x="108" y="128"/>
                          </a:cubicBezTo>
                          <a:cubicBezTo>
                            <a:pt x="103" y="139"/>
                            <a:pt x="94" y="147"/>
                            <a:pt x="84" y="156"/>
                          </a:cubicBezTo>
                          <a:cubicBezTo>
                            <a:pt x="74" y="164"/>
                            <a:pt x="64" y="173"/>
                            <a:pt x="58" y="187"/>
                          </a:cubicBezTo>
                          <a:cubicBezTo>
                            <a:pt x="56" y="191"/>
                            <a:pt x="55" y="196"/>
                            <a:pt x="55" y="202"/>
                          </a:cubicBezTo>
                          <a:cubicBezTo>
                            <a:pt x="55" y="205"/>
                            <a:pt x="56" y="209"/>
                            <a:pt x="57" y="213"/>
                          </a:cubicBezTo>
                          <a:cubicBezTo>
                            <a:pt x="60" y="219"/>
                            <a:pt x="64" y="224"/>
                            <a:pt x="69" y="228"/>
                          </a:cubicBezTo>
                          <a:cubicBezTo>
                            <a:pt x="75" y="231"/>
                            <a:pt x="81" y="232"/>
                            <a:pt x="87" y="232"/>
                          </a:cubicBezTo>
                          <a:cubicBezTo>
                            <a:pt x="99" y="232"/>
                            <a:pt x="112" y="227"/>
                            <a:pt x="122" y="219"/>
                          </a:cubicBezTo>
                          <a:cubicBezTo>
                            <a:pt x="130" y="212"/>
                            <a:pt x="137" y="204"/>
                            <a:pt x="144" y="196"/>
                          </a:cubicBezTo>
                          <a:cubicBezTo>
                            <a:pt x="150" y="188"/>
                            <a:pt x="157" y="180"/>
                            <a:pt x="165" y="175"/>
                          </a:cubicBezTo>
                          <a:cubicBezTo>
                            <a:pt x="180" y="165"/>
                            <a:pt x="199" y="162"/>
                            <a:pt x="218" y="161"/>
                          </a:cubicBezTo>
                          <a:cubicBezTo>
                            <a:pt x="227" y="161"/>
                            <a:pt x="235" y="160"/>
                            <a:pt x="243" y="160"/>
                          </a:cubicBezTo>
                          <a:cubicBezTo>
                            <a:pt x="260" y="160"/>
                            <a:pt x="276" y="161"/>
                            <a:pt x="292" y="164"/>
                          </a:cubicBezTo>
                          <a:cubicBezTo>
                            <a:pt x="298" y="164"/>
                            <a:pt x="304" y="166"/>
                            <a:pt x="309" y="168"/>
                          </a:cubicBezTo>
                          <a:cubicBezTo>
                            <a:pt x="311" y="169"/>
                            <a:pt x="313" y="171"/>
                            <a:pt x="315" y="173"/>
                          </a:cubicBezTo>
                          <a:cubicBezTo>
                            <a:pt x="316" y="175"/>
                            <a:pt x="317" y="177"/>
                            <a:pt x="318" y="179"/>
                          </a:cubicBezTo>
                          <a:cubicBezTo>
                            <a:pt x="318" y="181"/>
                            <a:pt x="319" y="182"/>
                            <a:pt x="319" y="184"/>
                          </a:cubicBezTo>
                          <a:cubicBezTo>
                            <a:pt x="319" y="189"/>
                            <a:pt x="316" y="195"/>
                            <a:pt x="311" y="199"/>
                          </a:cubicBezTo>
                          <a:cubicBezTo>
                            <a:pt x="306" y="204"/>
                            <a:pt x="299" y="207"/>
                            <a:pt x="292" y="208"/>
                          </a:cubicBezTo>
                          <a:cubicBezTo>
                            <a:pt x="285" y="210"/>
                            <a:pt x="277" y="210"/>
                            <a:pt x="269" y="210"/>
                          </a:cubicBezTo>
                          <a:cubicBezTo>
                            <a:pt x="208" y="214"/>
                            <a:pt x="144" y="226"/>
                            <a:pt x="94" y="265"/>
                          </a:cubicBezTo>
                          <a:cubicBezTo>
                            <a:pt x="79" y="277"/>
                            <a:pt x="64" y="293"/>
                            <a:pt x="56" y="312"/>
                          </a:cubicBezTo>
                          <a:cubicBezTo>
                            <a:pt x="52" y="321"/>
                            <a:pt x="50" y="331"/>
                            <a:pt x="50" y="341"/>
                          </a:cubicBezTo>
                          <a:cubicBezTo>
                            <a:pt x="50" y="352"/>
                            <a:pt x="53" y="363"/>
                            <a:pt x="58" y="372"/>
                          </a:cubicBezTo>
                          <a:cubicBezTo>
                            <a:pt x="62" y="379"/>
                            <a:pt x="68" y="385"/>
                            <a:pt x="72" y="391"/>
                          </a:cubicBezTo>
                          <a:cubicBezTo>
                            <a:pt x="77" y="397"/>
                            <a:pt x="81" y="403"/>
                            <a:pt x="83" y="409"/>
                          </a:cubicBezTo>
                          <a:cubicBezTo>
                            <a:pt x="84" y="414"/>
                            <a:pt x="85" y="419"/>
                            <a:pt x="85" y="425"/>
                          </a:cubicBezTo>
                          <a:cubicBezTo>
                            <a:pt x="85" y="431"/>
                            <a:pt x="85" y="437"/>
                            <a:pt x="87" y="443"/>
                          </a:cubicBezTo>
                          <a:cubicBezTo>
                            <a:pt x="89" y="454"/>
                            <a:pt x="96" y="463"/>
                            <a:pt x="104" y="470"/>
                          </a:cubicBezTo>
                          <a:cubicBezTo>
                            <a:pt x="112" y="476"/>
                            <a:pt x="122" y="482"/>
                            <a:pt x="132" y="485"/>
                          </a:cubicBezTo>
                          <a:cubicBezTo>
                            <a:pt x="159" y="497"/>
                            <a:pt x="188" y="502"/>
                            <a:pt x="217" y="502"/>
                          </a:cubicBezTo>
                          <a:cubicBezTo>
                            <a:pt x="248" y="502"/>
                            <a:pt x="278" y="496"/>
                            <a:pt x="307" y="484"/>
                          </a:cubicBezTo>
                          <a:cubicBezTo>
                            <a:pt x="310" y="482"/>
                            <a:pt x="313" y="482"/>
                            <a:pt x="316" y="482"/>
                          </a:cubicBezTo>
                          <a:cubicBezTo>
                            <a:pt x="321" y="482"/>
                            <a:pt x="326" y="483"/>
                            <a:pt x="329" y="486"/>
                          </a:cubicBezTo>
                          <a:cubicBezTo>
                            <a:pt x="333" y="489"/>
                            <a:pt x="336" y="493"/>
                            <a:pt x="338" y="498"/>
                          </a:cubicBezTo>
                          <a:cubicBezTo>
                            <a:pt x="349" y="534"/>
                            <a:pt x="349" y="534"/>
                            <a:pt x="349" y="534"/>
                          </a:cubicBezTo>
                          <a:cubicBezTo>
                            <a:pt x="354" y="549"/>
                            <a:pt x="360" y="564"/>
                            <a:pt x="371" y="577"/>
                          </a:cubicBezTo>
                          <a:cubicBezTo>
                            <a:pt x="373" y="580"/>
                            <a:pt x="375" y="585"/>
                            <a:pt x="377" y="590"/>
                          </a:cubicBezTo>
                          <a:cubicBezTo>
                            <a:pt x="378" y="595"/>
                            <a:pt x="379" y="601"/>
                            <a:pt x="379" y="605"/>
                          </a:cubicBezTo>
                          <a:cubicBezTo>
                            <a:pt x="379" y="606"/>
                            <a:pt x="379" y="607"/>
                            <a:pt x="379" y="608"/>
                          </a:cubicBezTo>
                          <a:cubicBezTo>
                            <a:pt x="378" y="617"/>
                            <a:pt x="376" y="627"/>
                            <a:pt x="376" y="637"/>
                          </a:cubicBezTo>
                          <a:cubicBezTo>
                            <a:pt x="376" y="642"/>
                            <a:pt x="377" y="648"/>
                            <a:pt x="379" y="653"/>
                          </a:cubicBezTo>
                          <a:cubicBezTo>
                            <a:pt x="382" y="662"/>
                            <a:pt x="389" y="669"/>
                            <a:pt x="395" y="675"/>
                          </a:cubicBezTo>
                          <a:cubicBezTo>
                            <a:pt x="402" y="681"/>
                            <a:pt x="408" y="687"/>
                            <a:pt x="410" y="694"/>
                          </a:cubicBezTo>
                          <a:cubicBezTo>
                            <a:pt x="412" y="698"/>
                            <a:pt x="413" y="702"/>
                            <a:pt x="413" y="707"/>
                          </a:cubicBezTo>
                          <a:cubicBezTo>
                            <a:pt x="413" y="714"/>
                            <a:pt x="411" y="722"/>
                            <a:pt x="411" y="729"/>
                          </a:cubicBezTo>
                          <a:cubicBezTo>
                            <a:pt x="410" y="732"/>
                            <a:pt x="410" y="734"/>
                            <a:pt x="410" y="736"/>
                          </a:cubicBezTo>
                          <a:cubicBezTo>
                            <a:pt x="410" y="742"/>
                            <a:pt x="411" y="748"/>
                            <a:pt x="413" y="753"/>
                          </a:cubicBezTo>
                          <a:cubicBezTo>
                            <a:pt x="415" y="759"/>
                            <a:pt x="418" y="764"/>
                            <a:pt x="423" y="767"/>
                          </a:cubicBezTo>
                          <a:cubicBezTo>
                            <a:pt x="428" y="771"/>
                            <a:pt x="433" y="772"/>
                            <a:pt x="439" y="772"/>
                          </a:cubicBezTo>
                          <a:cubicBezTo>
                            <a:pt x="445" y="772"/>
                            <a:pt x="451" y="770"/>
                            <a:pt x="457" y="768"/>
                          </a:cubicBezTo>
                          <a:cubicBezTo>
                            <a:pt x="466" y="762"/>
                            <a:pt x="473" y="753"/>
                            <a:pt x="480" y="745"/>
                          </a:cubicBezTo>
                          <a:cubicBezTo>
                            <a:pt x="496" y="723"/>
                            <a:pt x="511" y="705"/>
                            <a:pt x="523" y="686"/>
                          </a:cubicBezTo>
                          <a:cubicBezTo>
                            <a:pt x="536" y="667"/>
                            <a:pt x="546" y="646"/>
                            <a:pt x="553" y="619"/>
                          </a:cubicBezTo>
                          <a:cubicBezTo>
                            <a:pt x="553" y="617"/>
                            <a:pt x="552" y="615"/>
                            <a:pt x="550" y="614"/>
                          </a:cubicBezTo>
                          <a:cubicBezTo>
                            <a:pt x="548" y="613"/>
                            <a:pt x="545" y="615"/>
                            <a:pt x="545" y="617"/>
                          </a:cubicBezTo>
                          <a:cubicBezTo>
                            <a:pt x="538" y="643"/>
                            <a:pt x="529" y="663"/>
                            <a:pt x="517" y="682"/>
                          </a:cubicBezTo>
                          <a:cubicBezTo>
                            <a:pt x="504" y="700"/>
                            <a:pt x="490" y="718"/>
                            <a:pt x="473" y="740"/>
                          </a:cubicBezTo>
                          <a:cubicBezTo>
                            <a:pt x="467" y="748"/>
                            <a:pt x="461" y="756"/>
                            <a:pt x="453" y="761"/>
                          </a:cubicBezTo>
                          <a:cubicBezTo>
                            <a:pt x="448" y="763"/>
                            <a:pt x="444" y="764"/>
                            <a:pt x="439" y="764"/>
                          </a:cubicBezTo>
                          <a:cubicBezTo>
                            <a:pt x="435" y="764"/>
                            <a:pt x="431" y="763"/>
                            <a:pt x="428" y="761"/>
                          </a:cubicBezTo>
                          <a:cubicBezTo>
                            <a:pt x="424" y="758"/>
                            <a:pt x="422" y="755"/>
                            <a:pt x="420" y="751"/>
                          </a:cubicBezTo>
                          <a:cubicBezTo>
                            <a:pt x="419" y="746"/>
                            <a:pt x="418" y="741"/>
                            <a:pt x="418" y="736"/>
                          </a:cubicBezTo>
                          <a:cubicBezTo>
                            <a:pt x="418" y="734"/>
                            <a:pt x="418" y="732"/>
                            <a:pt x="419" y="730"/>
                          </a:cubicBezTo>
                          <a:cubicBezTo>
                            <a:pt x="419" y="723"/>
                            <a:pt x="421" y="715"/>
                            <a:pt x="421" y="707"/>
                          </a:cubicBezTo>
                          <a:cubicBezTo>
                            <a:pt x="421" y="702"/>
                            <a:pt x="420" y="696"/>
                            <a:pt x="418" y="691"/>
                          </a:cubicBezTo>
                          <a:cubicBezTo>
                            <a:pt x="414" y="682"/>
                            <a:pt x="407" y="675"/>
                            <a:pt x="401" y="669"/>
                          </a:cubicBezTo>
                          <a:cubicBezTo>
                            <a:pt x="395" y="663"/>
                            <a:pt x="389" y="657"/>
                            <a:pt x="386" y="650"/>
                          </a:cubicBezTo>
                          <a:cubicBezTo>
                            <a:pt x="384" y="646"/>
                            <a:pt x="384" y="641"/>
                            <a:pt x="384" y="637"/>
                          </a:cubicBezTo>
                          <a:cubicBezTo>
                            <a:pt x="384" y="628"/>
                            <a:pt x="386" y="618"/>
                            <a:pt x="387" y="609"/>
                          </a:cubicBezTo>
                          <a:cubicBezTo>
                            <a:pt x="387" y="608"/>
                            <a:pt x="387" y="606"/>
                            <a:pt x="387" y="605"/>
                          </a:cubicBezTo>
                          <a:cubicBezTo>
                            <a:pt x="387" y="600"/>
                            <a:pt x="386" y="594"/>
                            <a:pt x="384" y="588"/>
                          </a:cubicBezTo>
                          <a:cubicBezTo>
                            <a:pt x="383" y="582"/>
                            <a:pt x="381" y="576"/>
                            <a:pt x="377" y="572"/>
                          </a:cubicBezTo>
                          <a:cubicBezTo>
                            <a:pt x="367" y="560"/>
                            <a:pt x="361" y="547"/>
                            <a:pt x="357" y="532"/>
                          </a:cubicBezTo>
                          <a:cubicBezTo>
                            <a:pt x="345" y="495"/>
                            <a:pt x="345" y="495"/>
                            <a:pt x="345" y="495"/>
                          </a:cubicBezTo>
                          <a:cubicBezTo>
                            <a:pt x="343" y="489"/>
                            <a:pt x="339" y="483"/>
                            <a:pt x="334" y="479"/>
                          </a:cubicBezTo>
                          <a:cubicBezTo>
                            <a:pt x="329" y="476"/>
                            <a:pt x="323" y="474"/>
                            <a:pt x="316" y="474"/>
                          </a:cubicBezTo>
                          <a:cubicBezTo>
                            <a:pt x="312" y="474"/>
                            <a:pt x="308" y="475"/>
                            <a:pt x="304" y="476"/>
                          </a:cubicBezTo>
                          <a:cubicBezTo>
                            <a:pt x="276" y="488"/>
                            <a:pt x="246" y="494"/>
                            <a:pt x="217" y="494"/>
                          </a:cubicBezTo>
                          <a:cubicBezTo>
                            <a:pt x="189" y="494"/>
                            <a:pt x="161" y="489"/>
                            <a:pt x="135" y="478"/>
                          </a:cubicBezTo>
                          <a:cubicBezTo>
                            <a:pt x="126" y="474"/>
                            <a:pt x="117" y="470"/>
                            <a:pt x="109" y="463"/>
                          </a:cubicBezTo>
                          <a:cubicBezTo>
                            <a:pt x="102" y="457"/>
                            <a:pt x="97" y="450"/>
                            <a:pt x="94" y="441"/>
                          </a:cubicBezTo>
                          <a:cubicBezTo>
                            <a:pt x="93" y="436"/>
                            <a:pt x="93" y="431"/>
                            <a:pt x="93" y="425"/>
                          </a:cubicBezTo>
                          <a:cubicBezTo>
                            <a:pt x="93" y="419"/>
                            <a:pt x="92" y="413"/>
                            <a:pt x="91" y="407"/>
                          </a:cubicBezTo>
                          <a:cubicBezTo>
                            <a:pt x="88" y="399"/>
                            <a:pt x="83" y="392"/>
                            <a:pt x="78" y="386"/>
                          </a:cubicBezTo>
                          <a:cubicBezTo>
                            <a:pt x="74" y="380"/>
                            <a:pt x="69" y="374"/>
                            <a:pt x="65" y="368"/>
                          </a:cubicBezTo>
                          <a:cubicBezTo>
                            <a:pt x="60" y="360"/>
                            <a:pt x="58" y="351"/>
                            <a:pt x="58" y="341"/>
                          </a:cubicBezTo>
                          <a:cubicBezTo>
                            <a:pt x="58" y="332"/>
                            <a:pt x="60" y="323"/>
                            <a:pt x="64" y="315"/>
                          </a:cubicBezTo>
                          <a:cubicBezTo>
                            <a:pt x="71" y="298"/>
                            <a:pt x="84" y="283"/>
                            <a:pt x="99" y="271"/>
                          </a:cubicBezTo>
                          <a:cubicBezTo>
                            <a:pt x="147" y="234"/>
                            <a:pt x="209" y="222"/>
                            <a:pt x="270" y="218"/>
                          </a:cubicBezTo>
                          <a:cubicBezTo>
                            <a:pt x="278" y="218"/>
                            <a:pt x="286" y="218"/>
                            <a:pt x="294" y="216"/>
                          </a:cubicBezTo>
                          <a:cubicBezTo>
                            <a:pt x="302" y="214"/>
                            <a:pt x="310" y="211"/>
                            <a:pt x="316" y="205"/>
                          </a:cubicBezTo>
                          <a:cubicBezTo>
                            <a:pt x="322" y="200"/>
                            <a:pt x="327" y="192"/>
                            <a:pt x="327" y="184"/>
                          </a:cubicBezTo>
                          <a:cubicBezTo>
                            <a:pt x="327" y="181"/>
                            <a:pt x="326" y="179"/>
                            <a:pt x="326" y="177"/>
                          </a:cubicBezTo>
                          <a:cubicBezTo>
                            <a:pt x="325" y="173"/>
                            <a:pt x="323" y="170"/>
                            <a:pt x="321" y="167"/>
                          </a:cubicBezTo>
                          <a:cubicBezTo>
                            <a:pt x="317" y="163"/>
                            <a:pt x="312" y="161"/>
                            <a:pt x="308" y="159"/>
                          </a:cubicBezTo>
                          <a:cubicBezTo>
                            <a:pt x="303" y="157"/>
                            <a:pt x="298" y="156"/>
                            <a:pt x="293" y="156"/>
                          </a:cubicBezTo>
                          <a:cubicBezTo>
                            <a:pt x="277" y="153"/>
                            <a:pt x="260" y="152"/>
                            <a:pt x="243" y="152"/>
                          </a:cubicBezTo>
                          <a:cubicBezTo>
                            <a:pt x="235" y="152"/>
                            <a:pt x="226" y="153"/>
                            <a:pt x="218" y="153"/>
                          </a:cubicBezTo>
                          <a:cubicBezTo>
                            <a:pt x="198" y="154"/>
                            <a:pt x="178" y="157"/>
                            <a:pt x="161" y="168"/>
                          </a:cubicBezTo>
                          <a:cubicBezTo>
                            <a:pt x="152" y="174"/>
                            <a:pt x="144" y="182"/>
                            <a:pt x="137" y="190"/>
                          </a:cubicBezTo>
                          <a:cubicBezTo>
                            <a:pt x="131" y="199"/>
                            <a:pt x="124" y="207"/>
                            <a:pt x="116" y="213"/>
                          </a:cubicBezTo>
                          <a:cubicBezTo>
                            <a:pt x="109" y="220"/>
                            <a:pt x="97" y="224"/>
                            <a:pt x="87" y="224"/>
                          </a:cubicBezTo>
                          <a:cubicBezTo>
                            <a:pt x="82" y="224"/>
                            <a:pt x="77" y="223"/>
                            <a:pt x="73" y="221"/>
                          </a:cubicBezTo>
                          <a:cubicBezTo>
                            <a:pt x="70" y="218"/>
                            <a:pt x="67" y="215"/>
                            <a:pt x="65" y="210"/>
                          </a:cubicBezTo>
                          <a:cubicBezTo>
                            <a:pt x="64" y="207"/>
                            <a:pt x="63" y="204"/>
                            <a:pt x="63" y="202"/>
                          </a:cubicBezTo>
                          <a:cubicBezTo>
                            <a:pt x="63" y="198"/>
                            <a:pt x="64" y="194"/>
                            <a:pt x="66" y="190"/>
                          </a:cubicBezTo>
                          <a:cubicBezTo>
                            <a:pt x="71" y="178"/>
                            <a:pt x="80" y="170"/>
                            <a:pt x="89" y="162"/>
                          </a:cubicBezTo>
                          <a:cubicBezTo>
                            <a:pt x="99" y="153"/>
                            <a:pt x="109" y="145"/>
                            <a:pt x="115" y="132"/>
                          </a:cubicBezTo>
                          <a:cubicBezTo>
                            <a:pt x="118" y="127"/>
                            <a:pt x="119" y="121"/>
                            <a:pt x="119" y="115"/>
                          </a:cubicBezTo>
                          <a:cubicBezTo>
                            <a:pt x="119" y="112"/>
                            <a:pt x="119" y="110"/>
                            <a:pt x="118" y="107"/>
                          </a:cubicBezTo>
                          <a:cubicBezTo>
                            <a:pt x="117" y="102"/>
                            <a:pt x="115" y="98"/>
                            <a:pt x="112" y="95"/>
                          </a:cubicBezTo>
                          <a:cubicBezTo>
                            <a:pt x="108" y="90"/>
                            <a:pt x="102" y="87"/>
                            <a:pt x="96" y="85"/>
                          </a:cubicBezTo>
                          <a:cubicBezTo>
                            <a:pt x="90" y="83"/>
                            <a:pt x="84" y="82"/>
                            <a:pt x="78" y="82"/>
                          </a:cubicBezTo>
                          <a:cubicBezTo>
                            <a:pt x="76" y="82"/>
                            <a:pt x="74" y="82"/>
                            <a:pt x="72" y="82"/>
                          </a:cubicBezTo>
                          <a:cubicBezTo>
                            <a:pt x="63" y="83"/>
                            <a:pt x="55" y="84"/>
                            <a:pt x="47" y="84"/>
                          </a:cubicBezTo>
                          <a:cubicBezTo>
                            <a:pt x="41" y="84"/>
                            <a:pt x="36" y="84"/>
                            <a:pt x="32" y="82"/>
                          </a:cubicBezTo>
                          <a:cubicBezTo>
                            <a:pt x="29" y="81"/>
                            <a:pt x="26" y="80"/>
                            <a:pt x="24" y="78"/>
                          </a:cubicBezTo>
                          <a:cubicBezTo>
                            <a:pt x="12" y="68"/>
                            <a:pt x="8" y="57"/>
                            <a:pt x="8" y="47"/>
                          </a:cubicBezTo>
                          <a:cubicBezTo>
                            <a:pt x="8" y="37"/>
                            <a:pt x="13" y="27"/>
                            <a:pt x="19" y="20"/>
                          </a:cubicBezTo>
                          <a:cubicBezTo>
                            <a:pt x="26" y="13"/>
                            <a:pt x="35" y="8"/>
                            <a:pt x="44" y="8"/>
                          </a:cubicBezTo>
                          <a:cubicBezTo>
                            <a:pt x="45" y="8"/>
                            <a:pt x="46" y="8"/>
                            <a:pt x="47" y="9"/>
                          </a:cubicBezTo>
                          <a:cubicBezTo>
                            <a:pt x="49" y="9"/>
                            <a:pt x="51" y="7"/>
                            <a:pt x="51" y="5"/>
                          </a:cubicBezTo>
                          <a:cubicBezTo>
                            <a:pt x="52" y="3"/>
                            <a:pt x="50" y="1"/>
                            <a:pt x="48"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28" name="ïṥļídè"/>
                    <p:cNvSpPr/>
                    <p:nvPr>
                      <p:custDataLst>
                        <p:tags r:id="rId32"/>
                      </p:custDataLst>
                    </p:nvPr>
                  </p:nvSpPr>
                  <p:spPr bwMode="auto">
                    <a:xfrm>
                      <a:off x="4068763" y="3522663"/>
                      <a:ext cx="22225" cy="73025"/>
                    </a:xfrm>
                    <a:custGeom>
                      <a:avLst/>
                      <a:gdLst>
                        <a:gd name="T0" fmla="*/ 6 w 6"/>
                        <a:gd name="T1" fmla="*/ 17 h 20"/>
                        <a:gd name="T2" fmla="*/ 4 w 6"/>
                        <a:gd name="T3" fmla="*/ 2 h 20"/>
                        <a:gd name="T4" fmla="*/ 2 w 6"/>
                        <a:gd name="T5" fmla="*/ 0 h 20"/>
                        <a:gd name="T6" fmla="*/ 0 w 6"/>
                        <a:gd name="T7" fmla="*/ 2 h 20"/>
                        <a:gd name="T8" fmla="*/ 2 w 6"/>
                        <a:gd name="T9" fmla="*/ 18 h 20"/>
                        <a:gd name="T10" fmla="*/ 4 w 6"/>
                        <a:gd name="T11" fmla="*/ 20 h 20"/>
                        <a:gd name="T12" fmla="*/ 6 w 6"/>
                        <a:gd name="T13" fmla="*/ 17 h 20"/>
                      </a:gdLst>
                      <a:ahLst/>
                      <a:cxnLst>
                        <a:cxn ang="0">
                          <a:pos x="T0" y="T1"/>
                        </a:cxn>
                        <a:cxn ang="0">
                          <a:pos x="T2" y="T3"/>
                        </a:cxn>
                        <a:cxn ang="0">
                          <a:pos x="T4" y="T5"/>
                        </a:cxn>
                        <a:cxn ang="0">
                          <a:pos x="T6" y="T7"/>
                        </a:cxn>
                        <a:cxn ang="0">
                          <a:pos x="T8" y="T9"/>
                        </a:cxn>
                        <a:cxn ang="0">
                          <a:pos x="T10" y="T11"/>
                        </a:cxn>
                        <a:cxn ang="0">
                          <a:pos x="T12" y="T13"/>
                        </a:cxn>
                      </a:cxnLst>
                      <a:rect l="0" t="0" r="r" b="b"/>
                      <a:pathLst>
                        <a:path w="6" h="20">
                          <a:moveTo>
                            <a:pt x="6" y="17"/>
                          </a:moveTo>
                          <a:cubicBezTo>
                            <a:pt x="6" y="12"/>
                            <a:pt x="5" y="7"/>
                            <a:pt x="4" y="2"/>
                          </a:cubicBezTo>
                          <a:cubicBezTo>
                            <a:pt x="4" y="1"/>
                            <a:pt x="3" y="0"/>
                            <a:pt x="2" y="0"/>
                          </a:cubicBezTo>
                          <a:cubicBezTo>
                            <a:pt x="1" y="0"/>
                            <a:pt x="0" y="1"/>
                            <a:pt x="0" y="2"/>
                          </a:cubicBezTo>
                          <a:cubicBezTo>
                            <a:pt x="1" y="8"/>
                            <a:pt x="2" y="13"/>
                            <a:pt x="2" y="18"/>
                          </a:cubicBezTo>
                          <a:cubicBezTo>
                            <a:pt x="2" y="19"/>
                            <a:pt x="3" y="20"/>
                            <a:pt x="4" y="20"/>
                          </a:cubicBezTo>
                          <a:cubicBezTo>
                            <a:pt x="5" y="20"/>
                            <a:pt x="6" y="19"/>
                            <a:pt x="6"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29" name="îšḻîḓe"/>
                    <p:cNvSpPr/>
                    <p:nvPr>
                      <p:custDataLst>
                        <p:tags r:id="rId33"/>
                      </p:custDataLst>
                    </p:nvPr>
                  </p:nvSpPr>
                  <p:spPr bwMode="auto">
                    <a:xfrm>
                      <a:off x="4083050" y="3646488"/>
                      <a:ext cx="1033463" cy="1511300"/>
                    </a:xfrm>
                    <a:custGeom>
                      <a:avLst/>
                      <a:gdLst>
                        <a:gd name="T0" fmla="*/ 281 w 282"/>
                        <a:gd name="T1" fmla="*/ 409 h 413"/>
                        <a:gd name="T2" fmla="*/ 107 w 282"/>
                        <a:gd name="T3" fmla="*/ 251 h 413"/>
                        <a:gd name="T4" fmla="*/ 5 w 282"/>
                        <a:gd name="T5" fmla="*/ 1 h 413"/>
                        <a:gd name="T6" fmla="*/ 2 w 282"/>
                        <a:gd name="T7" fmla="*/ 0 h 413"/>
                        <a:gd name="T8" fmla="*/ 1 w 282"/>
                        <a:gd name="T9" fmla="*/ 2 h 413"/>
                        <a:gd name="T10" fmla="*/ 103 w 282"/>
                        <a:gd name="T11" fmla="*/ 253 h 413"/>
                        <a:gd name="T12" fmla="*/ 279 w 282"/>
                        <a:gd name="T13" fmla="*/ 413 h 413"/>
                        <a:gd name="T14" fmla="*/ 281 w 282"/>
                        <a:gd name="T15" fmla="*/ 412 h 413"/>
                        <a:gd name="T16" fmla="*/ 281 w 282"/>
                        <a:gd name="T17" fmla="*/ 409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412">
                          <a:moveTo>
                            <a:pt x="281" y="409"/>
                          </a:moveTo>
                          <a:cubicBezTo>
                            <a:pt x="213" y="369"/>
                            <a:pt x="153" y="315"/>
                            <a:pt x="107" y="251"/>
                          </a:cubicBezTo>
                          <a:cubicBezTo>
                            <a:pt x="54" y="177"/>
                            <a:pt x="18" y="91"/>
                            <a:pt x="5" y="1"/>
                          </a:cubicBezTo>
                          <a:cubicBezTo>
                            <a:pt x="4" y="0"/>
                            <a:pt x="3" y="0"/>
                            <a:pt x="2" y="0"/>
                          </a:cubicBezTo>
                          <a:cubicBezTo>
                            <a:pt x="1" y="0"/>
                            <a:pt x="0" y="1"/>
                            <a:pt x="1" y="2"/>
                          </a:cubicBezTo>
                          <a:cubicBezTo>
                            <a:pt x="15" y="92"/>
                            <a:pt x="50" y="179"/>
                            <a:pt x="103" y="253"/>
                          </a:cubicBezTo>
                          <a:cubicBezTo>
                            <a:pt x="150" y="318"/>
                            <a:pt x="210" y="372"/>
                            <a:pt x="279" y="413"/>
                          </a:cubicBezTo>
                          <a:cubicBezTo>
                            <a:pt x="279" y="413"/>
                            <a:pt x="281" y="413"/>
                            <a:pt x="281" y="412"/>
                          </a:cubicBezTo>
                          <a:cubicBezTo>
                            <a:pt x="282" y="411"/>
                            <a:pt x="282" y="410"/>
                            <a:pt x="281" y="40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30" name="îṣlíďè"/>
                    <p:cNvSpPr/>
                    <p:nvPr>
                      <p:custDataLst>
                        <p:tags r:id="rId34"/>
                      </p:custDataLst>
                    </p:nvPr>
                  </p:nvSpPr>
                  <p:spPr bwMode="auto">
                    <a:xfrm>
                      <a:off x="5170488" y="5183188"/>
                      <a:ext cx="74613" cy="44450"/>
                    </a:xfrm>
                    <a:custGeom>
                      <a:avLst/>
                      <a:gdLst>
                        <a:gd name="T0" fmla="*/ 19 w 20"/>
                        <a:gd name="T1" fmla="*/ 8 h 12"/>
                        <a:gd name="T2" fmla="*/ 4 w 20"/>
                        <a:gd name="T3" fmla="*/ 1 h 12"/>
                        <a:gd name="T4" fmla="*/ 1 w 20"/>
                        <a:gd name="T5" fmla="*/ 1 h 12"/>
                        <a:gd name="T6" fmla="*/ 2 w 20"/>
                        <a:gd name="T7" fmla="*/ 4 h 12"/>
                        <a:gd name="T8" fmla="*/ 17 w 20"/>
                        <a:gd name="T9" fmla="*/ 12 h 12"/>
                        <a:gd name="T10" fmla="*/ 19 w 20"/>
                        <a:gd name="T11" fmla="*/ 11 h 12"/>
                        <a:gd name="T12" fmla="*/ 19 w 20"/>
                        <a:gd name="T13" fmla="*/ 8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19" y="8"/>
                          </a:moveTo>
                          <a:cubicBezTo>
                            <a:pt x="14" y="6"/>
                            <a:pt x="9" y="3"/>
                            <a:pt x="4" y="1"/>
                          </a:cubicBezTo>
                          <a:cubicBezTo>
                            <a:pt x="3" y="0"/>
                            <a:pt x="1" y="0"/>
                            <a:pt x="1" y="1"/>
                          </a:cubicBezTo>
                          <a:cubicBezTo>
                            <a:pt x="0" y="2"/>
                            <a:pt x="1" y="4"/>
                            <a:pt x="2" y="4"/>
                          </a:cubicBezTo>
                          <a:cubicBezTo>
                            <a:pt x="7" y="7"/>
                            <a:pt x="12" y="9"/>
                            <a:pt x="17" y="12"/>
                          </a:cubicBezTo>
                          <a:cubicBezTo>
                            <a:pt x="18" y="12"/>
                            <a:pt x="19" y="12"/>
                            <a:pt x="19" y="11"/>
                          </a:cubicBezTo>
                          <a:cubicBezTo>
                            <a:pt x="20" y="10"/>
                            <a:pt x="20" y="9"/>
                            <a:pt x="19"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31" name="ïsḷîdé"/>
                    <p:cNvSpPr/>
                    <p:nvPr>
                      <p:custDataLst>
                        <p:tags r:id="rId35"/>
                      </p:custDataLst>
                    </p:nvPr>
                  </p:nvSpPr>
                  <p:spPr bwMode="auto">
                    <a:xfrm>
                      <a:off x="5281613" y="5237163"/>
                      <a:ext cx="61913" cy="36513"/>
                    </a:xfrm>
                    <a:custGeom>
                      <a:avLst/>
                      <a:gdLst>
                        <a:gd name="T0" fmla="*/ 15 w 17"/>
                        <a:gd name="T1" fmla="*/ 6 h 10"/>
                        <a:gd name="T2" fmla="*/ 3 w 17"/>
                        <a:gd name="T3" fmla="*/ 1 h 10"/>
                        <a:gd name="T4" fmla="*/ 1 w 17"/>
                        <a:gd name="T5" fmla="*/ 1 h 10"/>
                        <a:gd name="T6" fmla="*/ 2 w 17"/>
                        <a:gd name="T7" fmla="*/ 4 h 10"/>
                        <a:gd name="T8" fmla="*/ 13 w 17"/>
                        <a:gd name="T9" fmla="*/ 9 h 10"/>
                        <a:gd name="T10" fmla="*/ 16 w 17"/>
                        <a:gd name="T11" fmla="*/ 8 h 10"/>
                        <a:gd name="T12" fmla="*/ 15 w 17"/>
                        <a:gd name="T13" fmla="*/ 6 h 10"/>
                      </a:gdLst>
                      <a:ahLst/>
                      <a:cxnLst>
                        <a:cxn ang="0">
                          <a:pos x="T0" y="T1"/>
                        </a:cxn>
                        <a:cxn ang="0">
                          <a:pos x="T2" y="T3"/>
                        </a:cxn>
                        <a:cxn ang="0">
                          <a:pos x="T4" y="T5"/>
                        </a:cxn>
                        <a:cxn ang="0">
                          <a:pos x="T6" y="T7"/>
                        </a:cxn>
                        <a:cxn ang="0">
                          <a:pos x="T8" y="T9"/>
                        </a:cxn>
                        <a:cxn ang="0">
                          <a:pos x="T10" y="T11"/>
                        </a:cxn>
                        <a:cxn ang="0">
                          <a:pos x="T12" y="T13"/>
                        </a:cxn>
                      </a:cxnLst>
                      <a:rect l="0" t="0" r="r" b="b"/>
                      <a:pathLst>
                        <a:path w="17" h="10">
                          <a:moveTo>
                            <a:pt x="15" y="6"/>
                          </a:moveTo>
                          <a:cubicBezTo>
                            <a:pt x="11" y="4"/>
                            <a:pt x="7" y="2"/>
                            <a:pt x="3" y="1"/>
                          </a:cubicBezTo>
                          <a:cubicBezTo>
                            <a:pt x="2" y="0"/>
                            <a:pt x="1" y="0"/>
                            <a:pt x="1" y="1"/>
                          </a:cubicBezTo>
                          <a:cubicBezTo>
                            <a:pt x="0" y="2"/>
                            <a:pt x="1" y="4"/>
                            <a:pt x="2" y="4"/>
                          </a:cubicBezTo>
                          <a:cubicBezTo>
                            <a:pt x="6" y="6"/>
                            <a:pt x="10" y="8"/>
                            <a:pt x="13" y="9"/>
                          </a:cubicBezTo>
                          <a:cubicBezTo>
                            <a:pt x="15" y="10"/>
                            <a:pt x="16" y="9"/>
                            <a:pt x="16" y="8"/>
                          </a:cubicBezTo>
                          <a:cubicBezTo>
                            <a:pt x="17" y="7"/>
                            <a:pt x="16" y="6"/>
                            <a:pt x="15" y="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32" name="îṥḷidé"/>
                    <p:cNvSpPr/>
                    <p:nvPr>
                      <p:custDataLst>
                        <p:tags r:id="rId36"/>
                      </p:custDataLst>
                    </p:nvPr>
                  </p:nvSpPr>
                  <p:spPr bwMode="auto">
                    <a:xfrm>
                      <a:off x="7702550" y="4470401"/>
                      <a:ext cx="42863" cy="53975"/>
                    </a:xfrm>
                    <a:custGeom>
                      <a:avLst/>
                      <a:gdLst>
                        <a:gd name="T0" fmla="*/ 4 w 12"/>
                        <a:gd name="T1" fmla="*/ 14 h 15"/>
                        <a:gd name="T2" fmla="*/ 11 w 12"/>
                        <a:gd name="T3" fmla="*/ 3 h 15"/>
                        <a:gd name="T4" fmla="*/ 11 w 12"/>
                        <a:gd name="T5" fmla="*/ 0 h 15"/>
                        <a:gd name="T6" fmla="*/ 8 w 12"/>
                        <a:gd name="T7" fmla="*/ 1 h 15"/>
                        <a:gd name="T8" fmla="*/ 1 w 12"/>
                        <a:gd name="T9" fmla="*/ 12 h 15"/>
                        <a:gd name="T10" fmla="*/ 1 w 12"/>
                        <a:gd name="T11" fmla="*/ 14 h 15"/>
                        <a:gd name="T12" fmla="*/ 4 w 12"/>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2" h="15">
                          <a:moveTo>
                            <a:pt x="4" y="14"/>
                          </a:moveTo>
                          <a:cubicBezTo>
                            <a:pt x="7" y="10"/>
                            <a:pt x="9" y="7"/>
                            <a:pt x="11" y="3"/>
                          </a:cubicBezTo>
                          <a:cubicBezTo>
                            <a:pt x="12" y="2"/>
                            <a:pt x="12" y="1"/>
                            <a:pt x="11" y="0"/>
                          </a:cubicBezTo>
                          <a:cubicBezTo>
                            <a:pt x="10" y="0"/>
                            <a:pt x="8" y="0"/>
                            <a:pt x="8" y="1"/>
                          </a:cubicBezTo>
                          <a:cubicBezTo>
                            <a:pt x="6" y="4"/>
                            <a:pt x="3" y="8"/>
                            <a:pt x="1" y="12"/>
                          </a:cubicBezTo>
                          <a:cubicBezTo>
                            <a:pt x="0" y="12"/>
                            <a:pt x="0" y="14"/>
                            <a:pt x="1" y="14"/>
                          </a:cubicBezTo>
                          <a:cubicBezTo>
                            <a:pt x="2" y="15"/>
                            <a:pt x="3" y="15"/>
                            <a:pt x="4"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33" name="ïŝḷíḑe"/>
                    <p:cNvSpPr/>
                    <p:nvPr>
                      <p:custDataLst>
                        <p:tags r:id="rId37"/>
                      </p:custDataLst>
                    </p:nvPr>
                  </p:nvSpPr>
                  <p:spPr bwMode="auto">
                    <a:xfrm>
                      <a:off x="6599238" y="4572001"/>
                      <a:ext cx="1073150" cy="746125"/>
                    </a:xfrm>
                    <a:custGeom>
                      <a:avLst/>
                      <a:gdLst>
                        <a:gd name="T0" fmla="*/ 3 w 293"/>
                        <a:gd name="T1" fmla="*/ 204 h 204"/>
                        <a:gd name="T2" fmla="*/ 293 w 293"/>
                        <a:gd name="T3" fmla="*/ 3 h 204"/>
                        <a:gd name="T4" fmla="*/ 292 w 293"/>
                        <a:gd name="T5" fmla="*/ 0 h 204"/>
                        <a:gd name="T6" fmla="*/ 289 w 293"/>
                        <a:gd name="T7" fmla="*/ 1 h 204"/>
                        <a:gd name="T8" fmla="*/ 2 w 293"/>
                        <a:gd name="T9" fmla="*/ 200 h 204"/>
                        <a:gd name="T10" fmla="*/ 0 w 293"/>
                        <a:gd name="T11" fmla="*/ 202 h 204"/>
                        <a:gd name="T12" fmla="*/ 3 w 293"/>
                        <a:gd name="T13" fmla="*/ 204 h 204"/>
                      </a:gdLst>
                      <a:ahLst/>
                      <a:cxnLst>
                        <a:cxn ang="0">
                          <a:pos x="T0" y="T1"/>
                        </a:cxn>
                        <a:cxn ang="0">
                          <a:pos x="T2" y="T3"/>
                        </a:cxn>
                        <a:cxn ang="0">
                          <a:pos x="T4" y="T5"/>
                        </a:cxn>
                        <a:cxn ang="0">
                          <a:pos x="T6" y="T7"/>
                        </a:cxn>
                        <a:cxn ang="0">
                          <a:pos x="T8" y="T9"/>
                        </a:cxn>
                        <a:cxn ang="0">
                          <a:pos x="T10" y="T11"/>
                        </a:cxn>
                        <a:cxn ang="0">
                          <a:pos x="T12" y="T13"/>
                        </a:cxn>
                      </a:cxnLst>
                      <a:rect l="0" t="0" r="r" b="b"/>
                      <a:pathLst>
                        <a:path w="293" h="204">
                          <a:moveTo>
                            <a:pt x="3" y="204"/>
                          </a:moveTo>
                          <a:cubicBezTo>
                            <a:pt x="118" y="171"/>
                            <a:pt x="221" y="99"/>
                            <a:pt x="293" y="3"/>
                          </a:cubicBezTo>
                          <a:cubicBezTo>
                            <a:pt x="293" y="2"/>
                            <a:pt x="293" y="1"/>
                            <a:pt x="292" y="0"/>
                          </a:cubicBezTo>
                          <a:cubicBezTo>
                            <a:pt x="291" y="0"/>
                            <a:pt x="290" y="0"/>
                            <a:pt x="289" y="1"/>
                          </a:cubicBezTo>
                          <a:cubicBezTo>
                            <a:pt x="219" y="96"/>
                            <a:pt x="116" y="167"/>
                            <a:pt x="2" y="200"/>
                          </a:cubicBezTo>
                          <a:cubicBezTo>
                            <a:pt x="1" y="200"/>
                            <a:pt x="0" y="201"/>
                            <a:pt x="0" y="202"/>
                          </a:cubicBezTo>
                          <a:cubicBezTo>
                            <a:pt x="1" y="203"/>
                            <a:pt x="2" y="204"/>
                            <a:pt x="3" y="20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34" name="íśḷîḍê"/>
                    <p:cNvSpPr/>
                    <p:nvPr>
                      <p:custDataLst>
                        <p:tags r:id="rId38"/>
                      </p:custDataLst>
                    </p:nvPr>
                  </p:nvSpPr>
                  <p:spPr bwMode="auto">
                    <a:xfrm>
                      <a:off x="6478588" y="5318126"/>
                      <a:ext cx="73025" cy="30163"/>
                    </a:xfrm>
                    <a:custGeom>
                      <a:avLst/>
                      <a:gdLst>
                        <a:gd name="T0" fmla="*/ 3 w 20"/>
                        <a:gd name="T1" fmla="*/ 8 h 8"/>
                        <a:gd name="T2" fmla="*/ 18 w 20"/>
                        <a:gd name="T3" fmla="*/ 4 h 8"/>
                        <a:gd name="T4" fmla="*/ 19 w 20"/>
                        <a:gd name="T5" fmla="*/ 2 h 8"/>
                        <a:gd name="T6" fmla="*/ 17 w 20"/>
                        <a:gd name="T7" fmla="*/ 0 h 8"/>
                        <a:gd name="T8" fmla="*/ 2 w 20"/>
                        <a:gd name="T9" fmla="*/ 4 h 8"/>
                        <a:gd name="T10" fmla="*/ 1 w 20"/>
                        <a:gd name="T11" fmla="*/ 6 h 8"/>
                        <a:gd name="T12" fmla="*/ 3 w 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20" h="8">
                          <a:moveTo>
                            <a:pt x="3" y="8"/>
                          </a:moveTo>
                          <a:cubicBezTo>
                            <a:pt x="8" y="7"/>
                            <a:pt x="13" y="6"/>
                            <a:pt x="18" y="4"/>
                          </a:cubicBezTo>
                          <a:cubicBezTo>
                            <a:pt x="19" y="4"/>
                            <a:pt x="20" y="3"/>
                            <a:pt x="19" y="2"/>
                          </a:cubicBezTo>
                          <a:cubicBezTo>
                            <a:pt x="19" y="1"/>
                            <a:pt x="18" y="0"/>
                            <a:pt x="17" y="0"/>
                          </a:cubicBezTo>
                          <a:cubicBezTo>
                            <a:pt x="12" y="2"/>
                            <a:pt x="7" y="3"/>
                            <a:pt x="2" y="4"/>
                          </a:cubicBezTo>
                          <a:cubicBezTo>
                            <a:pt x="1" y="4"/>
                            <a:pt x="0" y="5"/>
                            <a:pt x="1" y="6"/>
                          </a:cubicBezTo>
                          <a:cubicBezTo>
                            <a:pt x="1" y="7"/>
                            <a:pt x="2" y="8"/>
                            <a:pt x="3"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35" name="ïśľïdè"/>
                    <p:cNvSpPr/>
                    <p:nvPr>
                      <p:custDataLst>
                        <p:tags r:id="rId39"/>
                      </p:custDataLst>
                    </p:nvPr>
                  </p:nvSpPr>
                  <p:spPr bwMode="auto">
                    <a:xfrm>
                      <a:off x="6357938" y="5343526"/>
                      <a:ext cx="73025" cy="25400"/>
                    </a:xfrm>
                    <a:custGeom>
                      <a:avLst/>
                      <a:gdLst>
                        <a:gd name="T0" fmla="*/ 2 w 20"/>
                        <a:gd name="T1" fmla="*/ 7 h 7"/>
                        <a:gd name="T2" fmla="*/ 18 w 20"/>
                        <a:gd name="T3" fmla="*/ 4 h 7"/>
                        <a:gd name="T4" fmla="*/ 20 w 20"/>
                        <a:gd name="T5" fmla="*/ 2 h 7"/>
                        <a:gd name="T6" fmla="*/ 18 w 20"/>
                        <a:gd name="T7" fmla="*/ 0 h 7"/>
                        <a:gd name="T8" fmla="*/ 2 w 20"/>
                        <a:gd name="T9" fmla="*/ 3 h 7"/>
                        <a:gd name="T10" fmla="*/ 0 w 20"/>
                        <a:gd name="T11" fmla="*/ 5 h 7"/>
                        <a:gd name="T12" fmla="*/ 2 w 2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20" h="7">
                          <a:moveTo>
                            <a:pt x="2" y="7"/>
                          </a:moveTo>
                          <a:cubicBezTo>
                            <a:pt x="8" y="6"/>
                            <a:pt x="13" y="5"/>
                            <a:pt x="18" y="4"/>
                          </a:cubicBezTo>
                          <a:cubicBezTo>
                            <a:pt x="19" y="4"/>
                            <a:pt x="20" y="3"/>
                            <a:pt x="20" y="2"/>
                          </a:cubicBezTo>
                          <a:cubicBezTo>
                            <a:pt x="20" y="1"/>
                            <a:pt x="19" y="0"/>
                            <a:pt x="18" y="0"/>
                          </a:cubicBezTo>
                          <a:cubicBezTo>
                            <a:pt x="12" y="1"/>
                            <a:pt x="7" y="2"/>
                            <a:pt x="2" y="3"/>
                          </a:cubicBezTo>
                          <a:cubicBezTo>
                            <a:pt x="1" y="3"/>
                            <a:pt x="0" y="4"/>
                            <a:pt x="0" y="5"/>
                          </a:cubicBezTo>
                          <a:cubicBezTo>
                            <a:pt x="0" y="7"/>
                            <a:pt x="1" y="7"/>
                            <a:pt x="2" y="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36" name="i$ḷîdé"/>
                    <p:cNvSpPr/>
                    <p:nvPr>
                      <p:custDataLst>
                        <p:tags r:id="rId40"/>
                      </p:custDataLst>
                    </p:nvPr>
                  </p:nvSpPr>
                  <p:spPr bwMode="auto">
                    <a:xfrm>
                      <a:off x="6727825" y="3228976"/>
                      <a:ext cx="608013" cy="73025"/>
                    </a:xfrm>
                    <a:custGeom>
                      <a:avLst/>
                      <a:gdLst>
                        <a:gd name="T0" fmla="*/ 1 w 166"/>
                        <a:gd name="T1" fmla="*/ 11 h 20"/>
                        <a:gd name="T2" fmla="*/ 75 w 166"/>
                        <a:gd name="T3" fmla="*/ 20 h 20"/>
                        <a:gd name="T4" fmla="*/ 165 w 166"/>
                        <a:gd name="T5" fmla="*/ 4 h 20"/>
                        <a:gd name="T6" fmla="*/ 166 w 166"/>
                        <a:gd name="T7" fmla="*/ 2 h 20"/>
                        <a:gd name="T8" fmla="*/ 163 w 166"/>
                        <a:gd name="T9" fmla="*/ 1 h 20"/>
                        <a:gd name="T10" fmla="*/ 75 w 166"/>
                        <a:gd name="T11" fmla="*/ 16 h 20"/>
                        <a:gd name="T12" fmla="*/ 2 w 166"/>
                        <a:gd name="T13" fmla="*/ 7 h 20"/>
                        <a:gd name="T14" fmla="*/ 0 w 166"/>
                        <a:gd name="T15" fmla="*/ 9 h 20"/>
                        <a:gd name="T16" fmla="*/ 1 w 166"/>
                        <a:gd name="T17" fmla="*/ 1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20">
                          <a:moveTo>
                            <a:pt x="1" y="11"/>
                          </a:moveTo>
                          <a:cubicBezTo>
                            <a:pt x="25" y="17"/>
                            <a:pt x="50" y="20"/>
                            <a:pt x="75" y="20"/>
                          </a:cubicBezTo>
                          <a:cubicBezTo>
                            <a:pt x="105" y="20"/>
                            <a:pt x="136" y="15"/>
                            <a:pt x="165" y="4"/>
                          </a:cubicBezTo>
                          <a:cubicBezTo>
                            <a:pt x="166" y="4"/>
                            <a:pt x="166" y="3"/>
                            <a:pt x="166" y="2"/>
                          </a:cubicBezTo>
                          <a:cubicBezTo>
                            <a:pt x="166" y="1"/>
                            <a:pt x="164" y="0"/>
                            <a:pt x="163" y="1"/>
                          </a:cubicBezTo>
                          <a:cubicBezTo>
                            <a:pt x="135" y="11"/>
                            <a:pt x="105" y="16"/>
                            <a:pt x="75" y="16"/>
                          </a:cubicBezTo>
                          <a:cubicBezTo>
                            <a:pt x="50" y="16"/>
                            <a:pt x="26" y="13"/>
                            <a:pt x="2" y="7"/>
                          </a:cubicBezTo>
                          <a:cubicBezTo>
                            <a:pt x="1" y="7"/>
                            <a:pt x="0" y="8"/>
                            <a:pt x="0" y="9"/>
                          </a:cubicBezTo>
                          <a:cubicBezTo>
                            <a:pt x="0" y="10"/>
                            <a:pt x="0" y="11"/>
                            <a:pt x="1"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37" name="îsļïḓé"/>
                    <p:cNvSpPr/>
                    <p:nvPr>
                      <p:custDataLst>
                        <p:tags r:id="rId41"/>
                      </p:custDataLst>
                    </p:nvPr>
                  </p:nvSpPr>
                  <p:spPr bwMode="auto">
                    <a:xfrm>
                      <a:off x="6596063" y="3211513"/>
                      <a:ext cx="80963" cy="39688"/>
                    </a:xfrm>
                    <a:custGeom>
                      <a:avLst/>
                      <a:gdLst>
                        <a:gd name="T0" fmla="*/ 1 w 22"/>
                        <a:gd name="T1" fmla="*/ 4 h 11"/>
                        <a:gd name="T2" fmla="*/ 19 w 22"/>
                        <a:gd name="T3" fmla="*/ 11 h 11"/>
                        <a:gd name="T4" fmla="*/ 22 w 22"/>
                        <a:gd name="T5" fmla="*/ 10 h 11"/>
                        <a:gd name="T6" fmla="*/ 21 w 22"/>
                        <a:gd name="T7" fmla="*/ 7 h 11"/>
                        <a:gd name="T8" fmla="*/ 3 w 22"/>
                        <a:gd name="T9" fmla="*/ 1 h 11"/>
                        <a:gd name="T10" fmla="*/ 0 w 22"/>
                        <a:gd name="T11" fmla="*/ 2 h 11"/>
                        <a:gd name="T12" fmla="*/ 1 w 22"/>
                        <a:gd name="T13" fmla="*/ 4 h 11"/>
                      </a:gdLst>
                      <a:ahLst/>
                      <a:cxnLst>
                        <a:cxn ang="0">
                          <a:pos x="T0" y="T1"/>
                        </a:cxn>
                        <a:cxn ang="0">
                          <a:pos x="T2" y="T3"/>
                        </a:cxn>
                        <a:cxn ang="0">
                          <a:pos x="T4" y="T5"/>
                        </a:cxn>
                        <a:cxn ang="0">
                          <a:pos x="T6" y="T7"/>
                        </a:cxn>
                        <a:cxn ang="0">
                          <a:pos x="T8" y="T9"/>
                        </a:cxn>
                        <a:cxn ang="0">
                          <a:pos x="T10" y="T11"/>
                        </a:cxn>
                        <a:cxn ang="0">
                          <a:pos x="T12" y="T13"/>
                        </a:cxn>
                      </a:cxnLst>
                      <a:rect l="0" t="0" r="r" b="b"/>
                      <a:pathLst>
                        <a:path w="22" h="11">
                          <a:moveTo>
                            <a:pt x="1" y="4"/>
                          </a:moveTo>
                          <a:cubicBezTo>
                            <a:pt x="7" y="7"/>
                            <a:pt x="13" y="9"/>
                            <a:pt x="19" y="11"/>
                          </a:cubicBezTo>
                          <a:cubicBezTo>
                            <a:pt x="20" y="11"/>
                            <a:pt x="21" y="11"/>
                            <a:pt x="22" y="10"/>
                          </a:cubicBezTo>
                          <a:cubicBezTo>
                            <a:pt x="22" y="9"/>
                            <a:pt x="22" y="7"/>
                            <a:pt x="21" y="7"/>
                          </a:cubicBezTo>
                          <a:cubicBezTo>
                            <a:pt x="14" y="5"/>
                            <a:pt x="8" y="3"/>
                            <a:pt x="3" y="1"/>
                          </a:cubicBezTo>
                          <a:cubicBezTo>
                            <a:pt x="1" y="0"/>
                            <a:pt x="0" y="1"/>
                            <a:pt x="0" y="2"/>
                          </a:cubicBezTo>
                          <a:cubicBezTo>
                            <a:pt x="0" y="3"/>
                            <a:pt x="0" y="4"/>
                            <a:pt x="1"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38" name="ïṥḷíḑe"/>
                    <p:cNvSpPr/>
                    <p:nvPr>
                      <p:custDataLst>
                        <p:tags r:id="rId42"/>
                      </p:custDataLst>
                    </p:nvPr>
                  </p:nvSpPr>
                  <p:spPr bwMode="auto">
                    <a:xfrm>
                      <a:off x="5783263" y="1619251"/>
                      <a:ext cx="25400" cy="69850"/>
                    </a:xfrm>
                    <a:custGeom>
                      <a:avLst/>
                      <a:gdLst>
                        <a:gd name="T0" fmla="*/ 4 w 7"/>
                        <a:gd name="T1" fmla="*/ 17 h 19"/>
                        <a:gd name="T2" fmla="*/ 7 w 7"/>
                        <a:gd name="T3" fmla="*/ 3 h 19"/>
                        <a:gd name="T4" fmla="*/ 5 w 7"/>
                        <a:gd name="T5" fmla="*/ 1 h 19"/>
                        <a:gd name="T6" fmla="*/ 3 w 7"/>
                        <a:gd name="T7" fmla="*/ 2 h 19"/>
                        <a:gd name="T8" fmla="*/ 0 w 7"/>
                        <a:gd name="T9" fmla="*/ 16 h 19"/>
                        <a:gd name="T10" fmla="*/ 1 w 7"/>
                        <a:gd name="T11" fmla="*/ 19 h 19"/>
                        <a:gd name="T12" fmla="*/ 4 w 7"/>
                        <a:gd name="T13" fmla="*/ 17 h 19"/>
                      </a:gdLst>
                      <a:ahLst/>
                      <a:cxnLst>
                        <a:cxn ang="0">
                          <a:pos x="T0" y="T1"/>
                        </a:cxn>
                        <a:cxn ang="0">
                          <a:pos x="T2" y="T3"/>
                        </a:cxn>
                        <a:cxn ang="0">
                          <a:pos x="T4" y="T5"/>
                        </a:cxn>
                        <a:cxn ang="0">
                          <a:pos x="T6" y="T7"/>
                        </a:cxn>
                        <a:cxn ang="0">
                          <a:pos x="T8" y="T9"/>
                        </a:cxn>
                        <a:cxn ang="0">
                          <a:pos x="T10" y="T11"/>
                        </a:cxn>
                        <a:cxn ang="0">
                          <a:pos x="T12" y="T13"/>
                        </a:cxn>
                      </a:cxnLst>
                      <a:rect l="0" t="0" r="r" b="b"/>
                      <a:pathLst>
                        <a:path w="7" h="19">
                          <a:moveTo>
                            <a:pt x="4" y="17"/>
                          </a:moveTo>
                          <a:cubicBezTo>
                            <a:pt x="5" y="13"/>
                            <a:pt x="6" y="8"/>
                            <a:pt x="7" y="3"/>
                          </a:cubicBezTo>
                          <a:cubicBezTo>
                            <a:pt x="7" y="2"/>
                            <a:pt x="6" y="1"/>
                            <a:pt x="5" y="1"/>
                          </a:cubicBezTo>
                          <a:cubicBezTo>
                            <a:pt x="4" y="0"/>
                            <a:pt x="3" y="1"/>
                            <a:pt x="3" y="2"/>
                          </a:cubicBezTo>
                          <a:cubicBezTo>
                            <a:pt x="2" y="7"/>
                            <a:pt x="1" y="12"/>
                            <a:pt x="0" y="16"/>
                          </a:cubicBezTo>
                          <a:cubicBezTo>
                            <a:pt x="0" y="17"/>
                            <a:pt x="0" y="18"/>
                            <a:pt x="1" y="19"/>
                          </a:cubicBezTo>
                          <a:cubicBezTo>
                            <a:pt x="2" y="19"/>
                            <a:pt x="4" y="18"/>
                            <a:pt x="4"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39" name="ísḻídé"/>
                    <p:cNvSpPr/>
                    <p:nvPr>
                      <p:custDataLst>
                        <p:tags r:id="rId43"/>
                      </p:custDataLst>
                    </p:nvPr>
                  </p:nvSpPr>
                  <p:spPr bwMode="auto">
                    <a:xfrm>
                      <a:off x="4838700" y="1755776"/>
                      <a:ext cx="933450" cy="796925"/>
                    </a:xfrm>
                    <a:custGeom>
                      <a:avLst/>
                      <a:gdLst>
                        <a:gd name="T0" fmla="*/ 4 w 255"/>
                        <a:gd name="T1" fmla="*/ 216 h 218"/>
                        <a:gd name="T2" fmla="*/ 22 w 255"/>
                        <a:gd name="T3" fmla="*/ 179 h 218"/>
                        <a:gd name="T4" fmla="*/ 70 w 255"/>
                        <a:gd name="T5" fmla="*/ 147 h 218"/>
                        <a:gd name="T6" fmla="*/ 70 w 255"/>
                        <a:gd name="T7" fmla="*/ 147 h 218"/>
                        <a:gd name="T8" fmla="*/ 195 w 255"/>
                        <a:gd name="T9" fmla="*/ 83 h 218"/>
                        <a:gd name="T10" fmla="*/ 255 w 255"/>
                        <a:gd name="T11" fmla="*/ 3 h 218"/>
                        <a:gd name="T12" fmla="*/ 254 w 255"/>
                        <a:gd name="T13" fmla="*/ 0 h 218"/>
                        <a:gd name="T14" fmla="*/ 251 w 255"/>
                        <a:gd name="T15" fmla="*/ 1 h 218"/>
                        <a:gd name="T16" fmla="*/ 192 w 255"/>
                        <a:gd name="T17" fmla="*/ 80 h 218"/>
                        <a:gd name="T18" fmla="*/ 69 w 255"/>
                        <a:gd name="T19" fmla="*/ 143 h 218"/>
                        <a:gd name="T20" fmla="*/ 69 w 255"/>
                        <a:gd name="T21" fmla="*/ 145 h 218"/>
                        <a:gd name="T22" fmla="*/ 69 w 255"/>
                        <a:gd name="T23" fmla="*/ 143 h 218"/>
                        <a:gd name="T24" fmla="*/ 19 w 255"/>
                        <a:gd name="T25" fmla="*/ 176 h 218"/>
                        <a:gd name="T26" fmla="*/ 1 w 255"/>
                        <a:gd name="T27" fmla="*/ 215 h 218"/>
                        <a:gd name="T28" fmla="*/ 2 w 255"/>
                        <a:gd name="T29" fmla="*/ 218 h 218"/>
                        <a:gd name="T30" fmla="*/ 4 w 255"/>
                        <a:gd name="T31" fmla="*/ 21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5" h="218">
                          <a:moveTo>
                            <a:pt x="4" y="216"/>
                          </a:moveTo>
                          <a:cubicBezTo>
                            <a:pt x="8" y="202"/>
                            <a:pt x="12" y="190"/>
                            <a:pt x="22" y="179"/>
                          </a:cubicBezTo>
                          <a:cubicBezTo>
                            <a:pt x="32" y="168"/>
                            <a:pt x="46" y="157"/>
                            <a:pt x="70" y="147"/>
                          </a:cubicBezTo>
                          <a:cubicBezTo>
                            <a:pt x="70" y="147"/>
                            <a:pt x="70" y="147"/>
                            <a:pt x="70" y="147"/>
                          </a:cubicBezTo>
                          <a:cubicBezTo>
                            <a:pt x="112" y="126"/>
                            <a:pt x="158" y="112"/>
                            <a:pt x="195" y="83"/>
                          </a:cubicBezTo>
                          <a:cubicBezTo>
                            <a:pt x="222" y="62"/>
                            <a:pt x="242" y="34"/>
                            <a:pt x="255" y="3"/>
                          </a:cubicBezTo>
                          <a:cubicBezTo>
                            <a:pt x="255" y="1"/>
                            <a:pt x="255" y="0"/>
                            <a:pt x="254" y="0"/>
                          </a:cubicBezTo>
                          <a:cubicBezTo>
                            <a:pt x="253" y="0"/>
                            <a:pt x="251" y="0"/>
                            <a:pt x="251" y="1"/>
                          </a:cubicBezTo>
                          <a:cubicBezTo>
                            <a:pt x="239" y="32"/>
                            <a:pt x="219" y="60"/>
                            <a:pt x="192" y="80"/>
                          </a:cubicBezTo>
                          <a:cubicBezTo>
                            <a:pt x="156" y="108"/>
                            <a:pt x="110" y="122"/>
                            <a:pt x="69" y="143"/>
                          </a:cubicBezTo>
                          <a:cubicBezTo>
                            <a:pt x="69" y="145"/>
                            <a:pt x="69" y="145"/>
                            <a:pt x="69" y="145"/>
                          </a:cubicBezTo>
                          <a:cubicBezTo>
                            <a:pt x="69" y="143"/>
                            <a:pt x="69" y="143"/>
                            <a:pt x="69" y="143"/>
                          </a:cubicBezTo>
                          <a:cubicBezTo>
                            <a:pt x="45" y="154"/>
                            <a:pt x="29" y="165"/>
                            <a:pt x="19" y="176"/>
                          </a:cubicBezTo>
                          <a:cubicBezTo>
                            <a:pt x="9" y="188"/>
                            <a:pt x="4" y="201"/>
                            <a:pt x="1" y="215"/>
                          </a:cubicBezTo>
                          <a:cubicBezTo>
                            <a:pt x="0" y="216"/>
                            <a:pt x="1" y="217"/>
                            <a:pt x="2" y="218"/>
                          </a:cubicBezTo>
                          <a:cubicBezTo>
                            <a:pt x="3" y="218"/>
                            <a:pt x="4" y="217"/>
                            <a:pt x="4" y="2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40" name="î$ḷïďê"/>
                    <p:cNvSpPr/>
                    <p:nvPr>
                      <p:custDataLst>
                        <p:tags r:id="rId44"/>
                      </p:custDataLst>
                    </p:nvPr>
                  </p:nvSpPr>
                  <p:spPr bwMode="auto">
                    <a:xfrm>
                      <a:off x="4816475" y="2600326"/>
                      <a:ext cx="25400" cy="61913"/>
                    </a:xfrm>
                    <a:custGeom>
                      <a:avLst/>
                      <a:gdLst>
                        <a:gd name="T0" fmla="*/ 4 w 7"/>
                        <a:gd name="T1" fmla="*/ 16 h 17"/>
                        <a:gd name="T2" fmla="*/ 7 w 7"/>
                        <a:gd name="T3" fmla="*/ 3 h 17"/>
                        <a:gd name="T4" fmla="*/ 5 w 7"/>
                        <a:gd name="T5" fmla="*/ 1 h 17"/>
                        <a:gd name="T6" fmla="*/ 3 w 7"/>
                        <a:gd name="T7" fmla="*/ 2 h 17"/>
                        <a:gd name="T8" fmla="*/ 0 w 7"/>
                        <a:gd name="T9" fmla="*/ 15 h 17"/>
                        <a:gd name="T10" fmla="*/ 2 w 7"/>
                        <a:gd name="T11" fmla="*/ 17 h 17"/>
                        <a:gd name="T12" fmla="*/ 4 w 7"/>
                        <a:gd name="T13" fmla="*/ 16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4" y="16"/>
                          </a:moveTo>
                          <a:cubicBezTo>
                            <a:pt x="5" y="11"/>
                            <a:pt x="6" y="7"/>
                            <a:pt x="7" y="3"/>
                          </a:cubicBezTo>
                          <a:cubicBezTo>
                            <a:pt x="7" y="2"/>
                            <a:pt x="6" y="1"/>
                            <a:pt x="5" y="1"/>
                          </a:cubicBezTo>
                          <a:cubicBezTo>
                            <a:pt x="4" y="0"/>
                            <a:pt x="3" y="1"/>
                            <a:pt x="3" y="2"/>
                          </a:cubicBezTo>
                          <a:cubicBezTo>
                            <a:pt x="2" y="6"/>
                            <a:pt x="1" y="11"/>
                            <a:pt x="0" y="15"/>
                          </a:cubicBezTo>
                          <a:cubicBezTo>
                            <a:pt x="0" y="16"/>
                            <a:pt x="1" y="17"/>
                            <a:pt x="2" y="17"/>
                          </a:cubicBezTo>
                          <a:cubicBezTo>
                            <a:pt x="3" y="17"/>
                            <a:pt x="4" y="17"/>
                            <a:pt x="4"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41" name="íŝļidê"/>
                    <p:cNvSpPr/>
                    <p:nvPr>
                      <p:custDataLst>
                        <p:tags r:id="rId45"/>
                      </p:custDataLst>
                    </p:nvPr>
                  </p:nvSpPr>
                  <p:spPr bwMode="auto">
                    <a:xfrm>
                      <a:off x="4768850" y="4327526"/>
                      <a:ext cx="512763" cy="479425"/>
                    </a:xfrm>
                    <a:custGeom>
                      <a:avLst/>
                      <a:gdLst>
                        <a:gd name="T0" fmla="*/ 139 w 140"/>
                        <a:gd name="T1" fmla="*/ 128 h 131"/>
                        <a:gd name="T2" fmla="*/ 3 w 140"/>
                        <a:gd name="T3" fmla="*/ 0 h 131"/>
                        <a:gd name="T4" fmla="*/ 1 w 140"/>
                        <a:gd name="T5" fmla="*/ 2 h 131"/>
                        <a:gd name="T6" fmla="*/ 2 w 140"/>
                        <a:gd name="T7" fmla="*/ 4 h 131"/>
                        <a:gd name="T8" fmla="*/ 135 w 140"/>
                        <a:gd name="T9" fmla="*/ 130 h 131"/>
                        <a:gd name="T10" fmla="*/ 138 w 140"/>
                        <a:gd name="T11" fmla="*/ 131 h 131"/>
                        <a:gd name="T12" fmla="*/ 139 w 140"/>
                        <a:gd name="T13" fmla="*/ 128 h 131"/>
                      </a:gdLst>
                      <a:ahLst/>
                      <a:cxnLst>
                        <a:cxn ang="0">
                          <a:pos x="T0" y="T1"/>
                        </a:cxn>
                        <a:cxn ang="0">
                          <a:pos x="T2" y="T3"/>
                        </a:cxn>
                        <a:cxn ang="0">
                          <a:pos x="T4" y="T5"/>
                        </a:cxn>
                        <a:cxn ang="0">
                          <a:pos x="T6" y="T7"/>
                        </a:cxn>
                        <a:cxn ang="0">
                          <a:pos x="T8" y="T9"/>
                        </a:cxn>
                        <a:cxn ang="0">
                          <a:pos x="T10" y="T11"/>
                        </a:cxn>
                        <a:cxn ang="0">
                          <a:pos x="T12" y="T13"/>
                        </a:cxn>
                      </a:cxnLst>
                      <a:rect l="0" t="0" r="r" b="b"/>
                      <a:pathLst>
                        <a:path w="140" h="131">
                          <a:moveTo>
                            <a:pt x="139" y="128"/>
                          </a:moveTo>
                          <a:cubicBezTo>
                            <a:pt x="112" y="70"/>
                            <a:pt x="63" y="23"/>
                            <a:pt x="3" y="0"/>
                          </a:cubicBezTo>
                          <a:cubicBezTo>
                            <a:pt x="2" y="0"/>
                            <a:pt x="1" y="0"/>
                            <a:pt x="1" y="2"/>
                          </a:cubicBezTo>
                          <a:cubicBezTo>
                            <a:pt x="0" y="3"/>
                            <a:pt x="1" y="4"/>
                            <a:pt x="2" y="4"/>
                          </a:cubicBezTo>
                          <a:cubicBezTo>
                            <a:pt x="60" y="27"/>
                            <a:pt x="109" y="73"/>
                            <a:pt x="135" y="130"/>
                          </a:cubicBezTo>
                          <a:cubicBezTo>
                            <a:pt x="136" y="131"/>
                            <a:pt x="137" y="131"/>
                            <a:pt x="138" y="131"/>
                          </a:cubicBezTo>
                          <a:cubicBezTo>
                            <a:pt x="139" y="130"/>
                            <a:pt x="140" y="129"/>
                            <a:pt x="139" y="12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42" name="iṩḷiďé"/>
                    <p:cNvSpPr/>
                    <p:nvPr>
                      <p:custDataLst>
                        <p:tags r:id="rId46"/>
                      </p:custDataLst>
                    </p:nvPr>
                  </p:nvSpPr>
                  <p:spPr bwMode="auto">
                    <a:xfrm>
                      <a:off x="5292725" y="4857751"/>
                      <a:ext cx="31750" cy="73025"/>
                    </a:xfrm>
                    <a:custGeom>
                      <a:avLst/>
                      <a:gdLst>
                        <a:gd name="T0" fmla="*/ 9 w 9"/>
                        <a:gd name="T1" fmla="*/ 17 h 20"/>
                        <a:gd name="T2" fmla="*/ 4 w 9"/>
                        <a:gd name="T3" fmla="*/ 1 h 20"/>
                        <a:gd name="T4" fmla="*/ 1 w 9"/>
                        <a:gd name="T5" fmla="*/ 0 h 20"/>
                        <a:gd name="T6" fmla="*/ 0 w 9"/>
                        <a:gd name="T7" fmla="*/ 3 h 20"/>
                        <a:gd name="T8" fmla="*/ 5 w 9"/>
                        <a:gd name="T9" fmla="*/ 18 h 20"/>
                        <a:gd name="T10" fmla="*/ 8 w 9"/>
                        <a:gd name="T11" fmla="*/ 19 h 20"/>
                        <a:gd name="T12" fmla="*/ 9 w 9"/>
                        <a:gd name="T13" fmla="*/ 17 h 20"/>
                      </a:gdLst>
                      <a:ahLst/>
                      <a:cxnLst>
                        <a:cxn ang="0">
                          <a:pos x="T0" y="T1"/>
                        </a:cxn>
                        <a:cxn ang="0">
                          <a:pos x="T2" y="T3"/>
                        </a:cxn>
                        <a:cxn ang="0">
                          <a:pos x="T4" y="T5"/>
                        </a:cxn>
                        <a:cxn ang="0">
                          <a:pos x="T6" y="T7"/>
                        </a:cxn>
                        <a:cxn ang="0">
                          <a:pos x="T8" y="T9"/>
                        </a:cxn>
                        <a:cxn ang="0">
                          <a:pos x="T10" y="T11"/>
                        </a:cxn>
                        <a:cxn ang="0">
                          <a:pos x="T12" y="T13"/>
                        </a:cxn>
                      </a:cxnLst>
                      <a:rect l="0" t="0" r="r" b="b"/>
                      <a:pathLst>
                        <a:path w="9" h="20">
                          <a:moveTo>
                            <a:pt x="9" y="17"/>
                          </a:moveTo>
                          <a:cubicBezTo>
                            <a:pt x="7" y="12"/>
                            <a:pt x="6" y="6"/>
                            <a:pt x="4" y="1"/>
                          </a:cubicBezTo>
                          <a:cubicBezTo>
                            <a:pt x="3" y="0"/>
                            <a:pt x="2" y="0"/>
                            <a:pt x="1" y="0"/>
                          </a:cubicBezTo>
                          <a:cubicBezTo>
                            <a:pt x="0" y="1"/>
                            <a:pt x="0" y="2"/>
                            <a:pt x="0" y="3"/>
                          </a:cubicBezTo>
                          <a:cubicBezTo>
                            <a:pt x="2" y="8"/>
                            <a:pt x="4" y="13"/>
                            <a:pt x="5" y="18"/>
                          </a:cubicBezTo>
                          <a:cubicBezTo>
                            <a:pt x="5" y="19"/>
                            <a:pt x="7" y="20"/>
                            <a:pt x="8" y="19"/>
                          </a:cubicBezTo>
                          <a:cubicBezTo>
                            <a:pt x="9" y="19"/>
                            <a:pt x="9" y="18"/>
                            <a:pt x="9"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43" name="îŝļiďê"/>
                    <p:cNvSpPr/>
                    <p:nvPr>
                      <p:custDataLst>
                        <p:tags r:id="rId47"/>
                      </p:custDataLst>
                    </p:nvPr>
                  </p:nvSpPr>
                  <p:spPr bwMode="auto">
                    <a:xfrm>
                      <a:off x="7402513" y="4659313"/>
                      <a:ext cx="50800" cy="58738"/>
                    </a:xfrm>
                    <a:custGeom>
                      <a:avLst/>
                      <a:gdLst>
                        <a:gd name="T0" fmla="*/ 3 w 14"/>
                        <a:gd name="T1" fmla="*/ 15 h 16"/>
                        <a:gd name="T2" fmla="*/ 14 w 14"/>
                        <a:gd name="T3" fmla="*/ 3 h 16"/>
                        <a:gd name="T4" fmla="*/ 13 w 14"/>
                        <a:gd name="T5" fmla="*/ 1 h 16"/>
                        <a:gd name="T6" fmla="*/ 11 w 14"/>
                        <a:gd name="T7" fmla="*/ 1 h 16"/>
                        <a:gd name="T8" fmla="*/ 1 w 14"/>
                        <a:gd name="T9" fmla="*/ 12 h 16"/>
                        <a:gd name="T10" fmla="*/ 1 w 14"/>
                        <a:gd name="T11" fmla="*/ 15 h 16"/>
                        <a:gd name="T12" fmla="*/ 3 w 14"/>
                        <a:gd name="T13" fmla="*/ 15 h 16"/>
                      </a:gdLst>
                      <a:ahLst/>
                      <a:cxnLst>
                        <a:cxn ang="0">
                          <a:pos x="T0" y="T1"/>
                        </a:cxn>
                        <a:cxn ang="0">
                          <a:pos x="T2" y="T3"/>
                        </a:cxn>
                        <a:cxn ang="0">
                          <a:pos x="T4" y="T5"/>
                        </a:cxn>
                        <a:cxn ang="0">
                          <a:pos x="T6" y="T7"/>
                        </a:cxn>
                        <a:cxn ang="0">
                          <a:pos x="T8" y="T9"/>
                        </a:cxn>
                        <a:cxn ang="0">
                          <a:pos x="T10" y="T11"/>
                        </a:cxn>
                        <a:cxn ang="0">
                          <a:pos x="T12" y="T13"/>
                        </a:cxn>
                      </a:cxnLst>
                      <a:rect l="0" t="0" r="r" b="b"/>
                      <a:pathLst>
                        <a:path w="14" h="16">
                          <a:moveTo>
                            <a:pt x="3" y="15"/>
                          </a:moveTo>
                          <a:cubicBezTo>
                            <a:pt x="7" y="11"/>
                            <a:pt x="10" y="7"/>
                            <a:pt x="14" y="3"/>
                          </a:cubicBezTo>
                          <a:cubicBezTo>
                            <a:pt x="14" y="3"/>
                            <a:pt x="14" y="1"/>
                            <a:pt x="13" y="1"/>
                          </a:cubicBezTo>
                          <a:cubicBezTo>
                            <a:pt x="13" y="0"/>
                            <a:pt x="11" y="0"/>
                            <a:pt x="11" y="1"/>
                          </a:cubicBezTo>
                          <a:cubicBezTo>
                            <a:pt x="7" y="5"/>
                            <a:pt x="4" y="8"/>
                            <a:pt x="1" y="12"/>
                          </a:cubicBezTo>
                          <a:cubicBezTo>
                            <a:pt x="0" y="13"/>
                            <a:pt x="0" y="14"/>
                            <a:pt x="1" y="15"/>
                          </a:cubicBezTo>
                          <a:cubicBezTo>
                            <a:pt x="1" y="16"/>
                            <a:pt x="3" y="16"/>
                            <a:pt x="3"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44" name="iṥļíḍê"/>
                    <p:cNvSpPr/>
                    <p:nvPr>
                      <p:custDataLst>
                        <p:tags r:id="rId48"/>
                      </p:custDataLst>
                    </p:nvPr>
                  </p:nvSpPr>
                  <p:spPr bwMode="auto">
                    <a:xfrm>
                      <a:off x="6588125" y="4743451"/>
                      <a:ext cx="787400" cy="484188"/>
                    </a:xfrm>
                    <a:custGeom>
                      <a:avLst/>
                      <a:gdLst>
                        <a:gd name="T0" fmla="*/ 3 w 215"/>
                        <a:gd name="T1" fmla="*/ 132 h 132"/>
                        <a:gd name="T2" fmla="*/ 215 w 215"/>
                        <a:gd name="T3" fmla="*/ 3 h 132"/>
                        <a:gd name="T4" fmla="*/ 215 w 215"/>
                        <a:gd name="T5" fmla="*/ 0 h 132"/>
                        <a:gd name="T6" fmla="*/ 212 w 215"/>
                        <a:gd name="T7" fmla="*/ 0 h 132"/>
                        <a:gd name="T8" fmla="*/ 2 w 215"/>
                        <a:gd name="T9" fmla="*/ 128 h 132"/>
                        <a:gd name="T10" fmla="*/ 0 w 215"/>
                        <a:gd name="T11" fmla="*/ 130 h 132"/>
                        <a:gd name="T12" fmla="*/ 3 w 215"/>
                        <a:gd name="T13" fmla="*/ 132 h 132"/>
                      </a:gdLst>
                      <a:ahLst/>
                      <a:cxnLst>
                        <a:cxn ang="0">
                          <a:pos x="T0" y="T1"/>
                        </a:cxn>
                        <a:cxn ang="0">
                          <a:pos x="T2" y="T3"/>
                        </a:cxn>
                        <a:cxn ang="0">
                          <a:pos x="T4" y="T5"/>
                        </a:cxn>
                        <a:cxn ang="0">
                          <a:pos x="T6" y="T7"/>
                        </a:cxn>
                        <a:cxn ang="0">
                          <a:pos x="T8" y="T9"/>
                        </a:cxn>
                        <a:cxn ang="0">
                          <a:pos x="T10" y="T11"/>
                        </a:cxn>
                        <a:cxn ang="0">
                          <a:pos x="T12" y="T13"/>
                        </a:cxn>
                      </a:cxnLst>
                      <a:rect l="0" t="0" r="r" b="b"/>
                      <a:pathLst>
                        <a:path w="215" h="132">
                          <a:moveTo>
                            <a:pt x="3" y="132"/>
                          </a:moveTo>
                          <a:cubicBezTo>
                            <a:pt x="83" y="107"/>
                            <a:pt x="156" y="63"/>
                            <a:pt x="215" y="3"/>
                          </a:cubicBezTo>
                          <a:cubicBezTo>
                            <a:pt x="215" y="2"/>
                            <a:pt x="215" y="1"/>
                            <a:pt x="215" y="0"/>
                          </a:cubicBezTo>
                          <a:cubicBezTo>
                            <a:pt x="214" y="0"/>
                            <a:pt x="212" y="0"/>
                            <a:pt x="212" y="0"/>
                          </a:cubicBezTo>
                          <a:cubicBezTo>
                            <a:pt x="154" y="59"/>
                            <a:pt x="81" y="104"/>
                            <a:pt x="2" y="128"/>
                          </a:cubicBezTo>
                          <a:cubicBezTo>
                            <a:pt x="1" y="128"/>
                            <a:pt x="0" y="129"/>
                            <a:pt x="0" y="130"/>
                          </a:cubicBezTo>
                          <a:cubicBezTo>
                            <a:pt x="1" y="131"/>
                            <a:pt x="2" y="132"/>
                            <a:pt x="3" y="13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45" name="íṧliďê"/>
                    <p:cNvSpPr/>
                    <p:nvPr>
                      <p:custDataLst>
                        <p:tags r:id="rId49"/>
                      </p:custDataLst>
                    </p:nvPr>
                  </p:nvSpPr>
                  <p:spPr bwMode="auto">
                    <a:xfrm>
                      <a:off x="4029075" y="2732088"/>
                      <a:ext cx="106363" cy="69850"/>
                    </a:xfrm>
                    <a:custGeom>
                      <a:avLst/>
                      <a:gdLst>
                        <a:gd name="T0" fmla="*/ 4 w 29"/>
                        <a:gd name="T1" fmla="*/ 18 h 19"/>
                        <a:gd name="T2" fmla="*/ 28 w 29"/>
                        <a:gd name="T3" fmla="*/ 4 h 19"/>
                        <a:gd name="T4" fmla="*/ 28 w 29"/>
                        <a:gd name="T5" fmla="*/ 1 h 19"/>
                        <a:gd name="T6" fmla="*/ 26 w 29"/>
                        <a:gd name="T7" fmla="*/ 1 h 19"/>
                        <a:gd name="T8" fmla="*/ 2 w 29"/>
                        <a:gd name="T9" fmla="*/ 15 h 19"/>
                        <a:gd name="T10" fmla="*/ 1 w 29"/>
                        <a:gd name="T11" fmla="*/ 18 h 19"/>
                        <a:gd name="T12" fmla="*/ 4 w 29"/>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28" h="19">
                          <a:moveTo>
                            <a:pt x="4" y="18"/>
                          </a:moveTo>
                          <a:cubicBezTo>
                            <a:pt x="12" y="13"/>
                            <a:pt x="20" y="9"/>
                            <a:pt x="28" y="4"/>
                          </a:cubicBezTo>
                          <a:cubicBezTo>
                            <a:pt x="29" y="3"/>
                            <a:pt x="29" y="2"/>
                            <a:pt x="28" y="1"/>
                          </a:cubicBezTo>
                          <a:cubicBezTo>
                            <a:pt x="28" y="0"/>
                            <a:pt x="27" y="0"/>
                            <a:pt x="26" y="1"/>
                          </a:cubicBezTo>
                          <a:cubicBezTo>
                            <a:pt x="18" y="5"/>
                            <a:pt x="10" y="10"/>
                            <a:pt x="2" y="15"/>
                          </a:cubicBezTo>
                          <a:cubicBezTo>
                            <a:pt x="1" y="15"/>
                            <a:pt x="0" y="17"/>
                            <a:pt x="1" y="18"/>
                          </a:cubicBezTo>
                          <a:cubicBezTo>
                            <a:pt x="2" y="18"/>
                            <a:pt x="3" y="19"/>
                            <a:pt x="4"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46" name="ïṣlîḍe"/>
                    <p:cNvSpPr/>
                    <p:nvPr>
                      <p:custDataLst>
                        <p:tags r:id="rId50"/>
                      </p:custDataLst>
                    </p:nvPr>
                  </p:nvSpPr>
                  <p:spPr bwMode="auto">
                    <a:xfrm>
                      <a:off x="4021138" y="2794001"/>
                      <a:ext cx="103188" cy="73025"/>
                    </a:xfrm>
                    <a:custGeom>
                      <a:avLst/>
                      <a:gdLst>
                        <a:gd name="T0" fmla="*/ 3 w 28"/>
                        <a:gd name="T1" fmla="*/ 19 h 20"/>
                        <a:gd name="T2" fmla="*/ 27 w 28"/>
                        <a:gd name="T3" fmla="*/ 4 h 20"/>
                        <a:gd name="T4" fmla="*/ 27 w 28"/>
                        <a:gd name="T5" fmla="*/ 1 h 20"/>
                        <a:gd name="T6" fmla="*/ 25 w 28"/>
                        <a:gd name="T7" fmla="*/ 0 h 20"/>
                        <a:gd name="T8" fmla="*/ 1 w 28"/>
                        <a:gd name="T9" fmla="*/ 16 h 20"/>
                        <a:gd name="T10" fmla="*/ 1 w 28"/>
                        <a:gd name="T11" fmla="*/ 19 h 20"/>
                        <a:gd name="T12" fmla="*/ 3 w 28"/>
                        <a:gd name="T13" fmla="*/ 19 h 20"/>
                      </a:gdLst>
                      <a:ahLst/>
                      <a:cxnLst>
                        <a:cxn ang="0">
                          <a:pos x="T0" y="T1"/>
                        </a:cxn>
                        <a:cxn ang="0">
                          <a:pos x="T2" y="T3"/>
                        </a:cxn>
                        <a:cxn ang="0">
                          <a:pos x="T4" y="T5"/>
                        </a:cxn>
                        <a:cxn ang="0">
                          <a:pos x="T6" y="T7"/>
                        </a:cxn>
                        <a:cxn ang="0">
                          <a:pos x="T8" y="T9"/>
                        </a:cxn>
                        <a:cxn ang="0">
                          <a:pos x="T10" y="T11"/>
                        </a:cxn>
                        <a:cxn ang="0">
                          <a:pos x="T12" y="T13"/>
                        </a:cxn>
                      </a:cxnLst>
                      <a:rect l="0" t="0" r="r" b="b"/>
                      <a:pathLst>
                        <a:path w="28" h="20">
                          <a:moveTo>
                            <a:pt x="3" y="19"/>
                          </a:moveTo>
                          <a:cubicBezTo>
                            <a:pt x="11" y="14"/>
                            <a:pt x="19" y="9"/>
                            <a:pt x="27" y="4"/>
                          </a:cubicBezTo>
                          <a:cubicBezTo>
                            <a:pt x="28" y="3"/>
                            <a:pt x="28" y="2"/>
                            <a:pt x="27" y="1"/>
                          </a:cubicBezTo>
                          <a:cubicBezTo>
                            <a:pt x="27" y="0"/>
                            <a:pt x="26" y="0"/>
                            <a:pt x="25" y="0"/>
                          </a:cubicBezTo>
                          <a:cubicBezTo>
                            <a:pt x="17" y="6"/>
                            <a:pt x="9" y="11"/>
                            <a:pt x="1" y="16"/>
                          </a:cubicBezTo>
                          <a:cubicBezTo>
                            <a:pt x="0" y="16"/>
                            <a:pt x="0" y="18"/>
                            <a:pt x="1" y="19"/>
                          </a:cubicBezTo>
                          <a:cubicBezTo>
                            <a:pt x="1" y="19"/>
                            <a:pt x="2" y="20"/>
                            <a:pt x="3"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47" name="ïṥļïḋe"/>
                    <p:cNvSpPr/>
                    <p:nvPr>
                      <p:custDataLst>
                        <p:tags r:id="rId51"/>
                      </p:custDataLst>
                    </p:nvPr>
                  </p:nvSpPr>
                  <p:spPr bwMode="auto">
                    <a:xfrm>
                      <a:off x="3995738" y="2852738"/>
                      <a:ext cx="123825" cy="95250"/>
                    </a:xfrm>
                    <a:custGeom>
                      <a:avLst/>
                      <a:gdLst>
                        <a:gd name="T0" fmla="*/ 3 w 34"/>
                        <a:gd name="T1" fmla="*/ 25 h 26"/>
                        <a:gd name="T2" fmla="*/ 33 w 34"/>
                        <a:gd name="T3" fmla="*/ 4 h 26"/>
                        <a:gd name="T4" fmla="*/ 34 w 34"/>
                        <a:gd name="T5" fmla="*/ 2 h 26"/>
                        <a:gd name="T6" fmla="*/ 31 w 34"/>
                        <a:gd name="T7" fmla="*/ 1 h 26"/>
                        <a:gd name="T8" fmla="*/ 1 w 34"/>
                        <a:gd name="T9" fmla="*/ 22 h 26"/>
                        <a:gd name="T10" fmla="*/ 0 w 34"/>
                        <a:gd name="T11" fmla="*/ 25 h 26"/>
                        <a:gd name="T12" fmla="*/ 3 w 34"/>
                        <a:gd name="T13" fmla="*/ 25 h 26"/>
                      </a:gdLst>
                      <a:ahLst/>
                      <a:cxnLst>
                        <a:cxn ang="0">
                          <a:pos x="T0" y="T1"/>
                        </a:cxn>
                        <a:cxn ang="0">
                          <a:pos x="T2" y="T3"/>
                        </a:cxn>
                        <a:cxn ang="0">
                          <a:pos x="T4" y="T5"/>
                        </a:cxn>
                        <a:cxn ang="0">
                          <a:pos x="T6" y="T7"/>
                        </a:cxn>
                        <a:cxn ang="0">
                          <a:pos x="T8" y="T9"/>
                        </a:cxn>
                        <a:cxn ang="0">
                          <a:pos x="T10" y="T11"/>
                        </a:cxn>
                        <a:cxn ang="0">
                          <a:pos x="T12" y="T13"/>
                        </a:cxn>
                      </a:cxnLst>
                      <a:rect l="0" t="0" r="r" b="b"/>
                      <a:pathLst>
                        <a:path w="34" h="26">
                          <a:moveTo>
                            <a:pt x="3" y="25"/>
                          </a:moveTo>
                          <a:cubicBezTo>
                            <a:pt x="12" y="17"/>
                            <a:pt x="22" y="10"/>
                            <a:pt x="33" y="4"/>
                          </a:cubicBezTo>
                          <a:cubicBezTo>
                            <a:pt x="34" y="4"/>
                            <a:pt x="34" y="3"/>
                            <a:pt x="34" y="2"/>
                          </a:cubicBezTo>
                          <a:cubicBezTo>
                            <a:pt x="33" y="1"/>
                            <a:pt x="32" y="0"/>
                            <a:pt x="31" y="1"/>
                          </a:cubicBezTo>
                          <a:cubicBezTo>
                            <a:pt x="20" y="7"/>
                            <a:pt x="10" y="14"/>
                            <a:pt x="1" y="22"/>
                          </a:cubicBezTo>
                          <a:cubicBezTo>
                            <a:pt x="0" y="23"/>
                            <a:pt x="0" y="24"/>
                            <a:pt x="0" y="25"/>
                          </a:cubicBezTo>
                          <a:cubicBezTo>
                            <a:pt x="1" y="26"/>
                            <a:pt x="3" y="26"/>
                            <a:pt x="3" y="2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48" name="í$líḓè"/>
                    <p:cNvSpPr/>
                    <p:nvPr>
                      <p:custDataLst>
                        <p:tags r:id="rId52"/>
                      </p:custDataLst>
                    </p:nvPr>
                  </p:nvSpPr>
                  <p:spPr bwMode="auto">
                    <a:xfrm>
                      <a:off x="3984625" y="2933701"/>
                      <a:ext cx="114300" cy="76200"/>
                    </a:xfrm>
                    <a:custGeom>
                      <a:avLst/>
                      <a:gdLst>
                        <a:gd name="T0" fmla="*/ 4 w 31"/>
                        <a:gd name="T1" fmla="*/ 21 h 21"/>
                        <a:gd name="T2" fmla="*/ 29 w 31"/>
                        <a:gd name="T3" fmla="*/ 4 h 21"/>
                        <a:gd name="T4" fmla="*/ 30 w 31"/>
                        <a:gd name="T5" fmla="*/ 1 h 21"/>
                        <a:gd name="T6" fmla="*/ 27 w 31"/>
                        <a:gd name="T7" fmla="*/ 1 h 21"/>
                        <a:gd name="T8" fmla="*/ 2 w 31"/>
                        <a:gd name="T9" fmla="*/ 17 h 21"/>
                        <a:gd name="T10" fmla="*/ 1 w 31"/>
                        <a:gd name="T11" fmla="*/ 20 h 21"/>
                        <a:gd name="T12" fmla="*/ 4 w 31"/>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31" h="21">
                          <a:moveTo>
                            <a:pt x="4" y="21"/>
                          </a:moveTo>
                          <a:cubicBezTo>
                            <a:pt x="12" y="15"/>
                            <a:pt x="21" y="9"/>
                            <a:pt x="29" y="4"/>
                          </a:cubicBezTo>
                          <a:cubicBezTo>
                            <a:pt x="30" y="3"/>
                            <a:pt x="31" y="2"/>
                            <a:pt x="30" y="1"/>
                          </a:cubicBezTo>
                          <a:cubicBezTo>
                            <a:pt x="29" y="0"/>
                            <a:pt x="28" y="0"/>
                            <a:pt x="27" y="1"/>
                          </a:cubicBezTo>
                          <a:cubicBezTo>
                            <a:pt x="19" y="6"/>
                            <a:pt x="10" y="12"/>
                            <a:pt x="2" y="17"/>
                          </a:cubicBezTo>
                          <a:cubicBezTo>
                            <a:pt x="1" y="18"/>
                            <a:pt x="0" y="19"/>
                            <a:pt x="1" y="20"/>
                          </a:cubicBezTo>
                          <a:cubicBezTo>
                            <a:pt x="2" y="21"/>
                            <a:pt x="3" y="21"/>
                            <a:pt x="4" y="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49" name="iślïďè"/>
                    <p:cNvSpPr/>
                    <p:nvPr>
                      <p:custDataLst>
                        <p:tags r:id="rId53"/>
                      </p:custDataLst>
                    </p:nvPr>
                  </p:nvSpPr>
                  <p:spPr bwMode="auto">
                    <a:xfrm>
                      <a:off x="3973513" y="3003551"/>
                      <a:ext cx="117475" cy="90488"/>
                    </a:xfrm>
                    <a:custGeom>
                      <a:avLst/>
                      <a:gdLst>
                        <a:gd name="T0" fmla="*/ 4 w 32"/>
                        <a:gd name="T1" fmla="*/ 25 h 25"/>
                        <a:gd name="T2" fmla="*/ 31 w 32"/>
                        <a:gd name="T3" fmla="*/ 4 h 25"/>
                        <a:gd name="T4" fmla="*/ 31 w 32"/>
                        <a:gd name="T5" fmla="*/ 1 h 25"/>
                        <a:gd name="T6" fmla="*/ 29 w 32"/>
                        <a:gd name="T7" fmla="*/ 1 h 25"/>
                        <a:gd name="T8" fmla="*/ 1 w 32"/>
                        <a:gd name="T9" fmla="*/ 22 h 25"/>
                        <a:gd name="T10" fmla="*/ 1 w 32"/>
                        <a:gd name="T11" fmla="*/ 25 h 25"/>
                        <a:gd name="T12" fmla="*/ 4 w 32"/>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32" h="25">
                          <a:moveTo>
                            <a:pt x="4" y="25"/>
                          </a:moveTo>
                          <a:cubicBezTo>
                            <a:pt x="12" y="17"/>
                            <a:pt x="21" y="10"/>
                            <a:pt x="31" y="4"/>
                          </a:cubicBezTo>
                          <a:cubicBezTo>
                            <a:pt x="32" y="4"/>
                            <a:pt x="32" y="2"/>
                            <a:pt x="31" y="1"/>
                          </a:cubicBezTo>
                          <a:cubicBezTo>
                            <a:pt x="31" y="0"/>
                            <a:pt x="30" y="0"/>
                            <a:pt x="29" y="1"/>
                          </a:cubicBezTo>
                          <a:cubicBezTo>
                            <a:pt x="18" y="6"/>
                            <a:pt x="9" y="14"/>
                            <a:pt x="1" y="22"/>
                          </a:cubicBezTo>
                          <a:cubicBezTo>
                            <a:pt x="0" y="23"/>
                            <a:pt x="0" y="24"/>
                            <a:pt x="1" y="25"/>
                          </a:cubicBezTo>
                          <a:cubicBezTo>
                            <a:pt x="2" y="25"/>
                            <a:pt x="3" y="25"/>
                            <a:pt x="4" y="2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50" name="işlîḓe"/>
                    <p:cNvSpPr/>
                    <p:nvPr>
                      <p:custDataLst>
                        <p:tags r:id="rId54"/>
                      </p:custDataLst>
                    </p:nvPr>
                  </p:nvSpPr>
                  <p:spPr bwMode="auto">
                    <a:xfrm>
                      <a:off x="3956050" y="3068638"/>
                      <a:ext cx="142875" cy="109538"/>
                    </a:xfrm>
                    <a:custGeom>
                      <a:avLst/>
                      <a:gdLst>
                        <a:gd name="T0" fmla="*/ 4 w 39"/>
                        <a:gd name="T1" fmla="*/ 30 h 30"/>
                        <a:gd name="T2" fmla="*/ 38 w 39"/>
                        <a:gd name="T3" fmla="*/ 4 h 30"/>
                        <a:gd name="T4" fmla="*/ 38 w 39"/>
                        <a:gd name="T5" fmla="*/ 1 h 30"/>
                        <a:gd name="T6" fmla="*/ 35 w 39"/>
                        <a:gd name="T7" fmla="*/ 1 h 30"/>
                        <a:gd name="T8" fmla="*/ 1 w 39"/>
                        <a:gd name="T9" fmla="*/ 26 h 30"/>
                        <a:gd name="T10" fmla="*/ 1 w 39"/>
                        <a:gd name="T11" fmla="*/ 29 h 30"/>
                        <a:gd name="T12" fmla="*/ 4 w 39"/>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39" h="30">
                          <a:moveTo>
                            <a:pt x="4" y="30"/>
                          </a:moveTo>
                          <a:cubicBezTo>
                            <a:pt x="15" y="21"/>
                            <a:pt x="26" y="12"/>
                            <a:pt x="38" y="4"/>
                          </a:cubicBezTo>
                          <a:cubicBezTo>
                            <a:pt x="38" y="3"/>
                            <a:pt x="39" y="2"/>
                            <a:pt x="38" y="1"/>
                          </a:cubicBezTo>
                          <a:cubicBezTo>
                            <a:pt x="37" y="0"/>
                            <a:pt x="36" y="0"/>
                            <a:pt x="35" y="1"/>
                          </a:cubicBezTo>
                          <a:cubicBezTo>
                            <a:pt x="24" y="9"/>
                            <a:pt x="13" y="18"/>
                            <a:pt x="1" y="26"/>
                          </a:cubicBezTo>
                          <a:cubicBezTo>
                            <a:pt x="0" y="27"/>
                            <a:pt x="0" y="28"/>
                            <a:pt x="1" y="29"/>
                          </a:cubicBezTo>
                          <a:cubicBezTo>
                            <a:pt x="2" y="30"/>
                            <a:pt x="3" y="30"/>
                            <a:pt x="4" y="3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51" name="îšľïḍe"/>
                    <p:cNvSpPr/>
                    <p:nvPr>
                      <p:custDataLst>
                        <p:tags r:id="rId55"/>
                      </p:custDataLst>
                    </p:nvPr>
                  </p:nvSpPr>
                  <p:spPr bwMode="auto">
                    <a:xfrm>
                      <a:off x="3948113" y="3141663"/>
                      <a:ext cx="128588" cy="114300"/>
                    </a:xfrm>
                    <a:custGeom>
                      <a:avLst/>
                      <a:gdLst>
                        <a:gd name="T0" fmla="*/ 4 w 35"/>
                        <a:gd name="T1" fmla="*/ 30 h 31"/>
                        <a:gd name="T2" fmla="*/ 34 w 35"/>
                        <a:gd name="T3" fmla="*/ 4 h 31"/>
                        <a:gd name="T4" fmla="*/ 34 w 35"/>
                        <a:gd name="T5" fmla="*/ 1 h 31"/>
                        <a:gd name="T6" fmla="*/ 32 w 35"/>
                        <a:gd name="T7" fmla="*/ 1 h 31"/>
                        <a:gd name="T8" fmla="*/ 1 w 35"/>
                        <a:gd name="T9" fmla="*/ 27 h 31"/>
                        <a:gd name="T10" fmla="*/ 1 w 35"/>
                        <a:gd name="T11" fmla="*/ 30 h 31"/>
                        <a:gd name="T12" fmla="*/ 4 w 35"/>
                        <a:gd name="T13" fmla="*/ 30 h 31"/>
                      </a:gdLst>
                      <a:ahLst/>
                      <a:cxnLst>
                        <a:cxn ang="0">
                          <a:pos x="T0" y="T1"/>
                        </a:cxn>
                        <a:cxn ang="0">
                          <a:pos x="T2" y="T3"/>
                        </a:cxn>
                        <a:cxn ang="0">
                          <a:pos x="T4" y="T5"/>
                        </a:cxn>
                        <a:cxn ang="0">
                          <a:pos x="T6" y="T7"/>
                        </a:cxn>
                        <a:cxn ang="0">
                          <a:pos x="T8" y="T9"/>
                        </a:cxn>
                        <a:cxn ang="0">
                          <a:pos x="T10" y="T11"/>
                        </a:cxn>
                        <a:cxn ang="0">
                          <a:pos x="T12" y="T13"/>
                        </a:cxn>
                      </a:cxnLst>
                      <a:rect l="0" t="0" r="r" b="b"/>
                      <a:pathLst>
                        <a:path w="35" h="31">
                          <a:moveTo>
                            <a:pt x="4" y="30"/>
                          </a:moveTo>
                          <a:cubicBezTo>
                            <a:pt x="14" y="21"/>
                            <a:pt x="24" y="13"/>
                            <a:pt x="34" y="4"/>
                          </a:cubicBezTo>
                          <a:cubicBezTo>
                            <a:pt x="35" y="3"/>
                            <a:pt x="35" y="2"/>
                            <a:pt x="34" y="1"/>
                          </a:cubicBezTo>
                          <a:cubicBezTo>
                            <a:pt x="34" y="0"/>
                            <a:pt x="32" y="0"/>
                            <a:pt x="32" y="1"/>
                          </a:cubicBezTo>
                          <a:cubicBezTo>
                            <a:pt x="21" y="10"/>
                            <a:pt x="11" y="18"/>
                            <a:pt x="1" y="27"/>
                          </a:cubicBezTo>
                          <a:cubicBezTo>
                            <a:pt x="0" y="28"/>
                            <a:pt x="0" y="29"/>
                            <a:pt x="1" y="30"/>
                          </a:cubicBezTo>
                          <a:cubicBezTo>
                            <a:pt x="2" y="31"/>
                            <a:pt x="3" y="31"/>
                            <a:pt x="4" y="3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52" name="íṧlíḋè"/>
                    <p:cNvSpPr/>
                    <p:nvPr>
                      <p:custDataLst>
                        <p:tags r:id="rId56"/>
                      </p:custDataLst>
                    </p:nvPr>
                  </p:nvSpPr>
                  <p:spPr bwMode="auto">
                    <a:xfrm>
                      <a:off x="3956050" y="3222626"/>
                      <a:ext cx="123825" cy="112713"/>
                    </a:xfrm>
                    <a:custGeom>
                      <a:avLst/>
                      <a:gdLst>
                        <a:gd name="T0" fmla="*/ 3 w 34"/>
                        <a:gd name="T1" fmla="*/ 30 h 31"/>
                        <a:gd name="T2" fmla="*/ 33 w 34"/>
                        <a:gd name="T3" fmla="*/ 3 h 31"/>
                        <a:gd name="T4" fmla="*/ 33 w 34"/>
                        <a:gd name="T5" fmla="*/ 1 h 31"/>
                        <a:gd name="T6" fmla="*/ 30 w 34"/>
                        <a:gd name="T7" fmla="*/ 0 h 31"/>
                        <a:gd name="T8" fmla="*/ 1 w 34"/>
                        <a:gd name="T9" fmla="*/ 27 h 31"/>
                        <a:gd name="T10" fmla="*/ 1 w 34"/>
                        <a:gd name="T11" fmla="*/ 30 h 31"/>
                        <a:gd name="T12" fmla="*/ 3 w 34"/>
                        <a:gd name="T13" fmla="*/ 30 h 31"/>
                      </a:gdLst>
                      <a:ahLst/>
                      <a:cxnLst>
                        <a:cxn ang="0">
                          <a:pos x="T0" y="T1"/>
                        </a:cxn>
                        <a:cxn ang="0">
                          <a:pos x="T2" y="T3"/>
                        </a:cxn>
                        <a:cxn ang="0">
                          <a:pos x="T4" y="T5"/>
                        </a:cxn>
                        <a:cxn ang="0">
                          <a:pos x="T6" y="T7"/>
                        </a:cxn>
                        <a:cxn ang="0">
                          <a:pos x="T8" y="T9"/>
                        </a:cxn>
                        <a:cxn ang="0">
                          <a:pos x="T10" y="T11"/>
                        </a:cxn>
                        <a:cxn ang="0">
                          <a:pos x="T12" y="T13"/>
                        </a:cxn>
                      </a:cxnLst>
                      <a:rect l="0" t="0" r="r" b="b"/>
                      <a:pathLst>
                        <a:path w="34" h="31">
                          <a:moveTo>
                            <a:pt x="3" y="30"/>
                          </a:moveTo>
                          <a:cubicBezTo>
                            <a:pt x="13" y="21"/>
                            <a:pt x="23" y="12"/>
                            <a:pt x="33" y="3"/>
                          </a:cubicBezTo>
                          <a:cubicBezTo>
                            <a:pt x="34" y="3"/>
                            <a:pt x="34" y="1"/>
                            <a:pt x="33" y="1"/>
                          </a:cubicBezTo>
                          <a:cubicBezTo>
                            <a:pt x="32" y="0"/>
                            <a:pt x="31" y="0"/>
                            <a:pt x="30" y="0"/>
                          </a:cubicBezTo>
                          <a:cubicBezTo>
                            <a:pt x="20" y="9"/>
                            <a:pt x="11" y="18"/>
                            <a:pt x="1" y="27"/>
                          </a:cubicBezTo>
                          <a:cubicBezTo>
                            <a:pt x="0" y="28"/>
                            <a:pt x="0" y="30"/>
                            <a:pt x="1" y="30"/>
                          </a:cubicBezTo>
                          <a:cubicBezTo>
                            <a:pt x="1" y="31"/>
                            <a:pt x="3" y="31"/>
                            <a:pt x="3" y="3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53" name="íslíďe"/>
                    <p:cNvSpPr/>
                    <p:nvPr>
                      <p:custDataLst>
                        <p:tags r:id="rId57"/>
                      </p:custDataLst>
                    </p:nvPr>
                  </p:nvSpPr>
                  <p:spPr bwMode="auto">
                    <a:xfrm>
                      <a:off x="4051300" y="3228976"/>
                      <a:ext cx="95250" cy="84138"/>
                    </a:xfrm>
                    <a:custGeom>
                      <a:avLst/>
                      <a:gdLst>
                        <a:gd name="T0" fmla="*/ 3 w 26"/>
                        <a:gd name="T1" fmla="*/ 22 h 23"/>
                        <a:gd name="T2" fmla="*/ 25 w 26"/>
                        <a:gd name="T3" fmla="*/ 3 h 23"/>
                        <a:gd name="T4" fmla="*/ 25 w 26"/>
                        <a:gd name="T5" fmla="*/ 1 h 23"/>
                        <a:gd name="T6" fmla="*/ 22 w 26"/>
                        <a:gd name="T7" fmla="*/ 0 h 23"/>
                        <a:gd name="T8" fmla="*/ 1 w 26"/>
                        <a:gd name="T9" fmla="*/ 19 h 23"/>
                        <a:gd name="T10" fmla="*/ 0 w 26"/>
                        <a:gd name="T11" fmla="*/ 22 h 23"/>
                        <a:gd name="T12" fmla="*/ 3 w 26"/>
                        <a:gd name="T13" fmla="*/ 22 h 23"/>
                      </a:gdLst>
                      <a:ahLst/>
                      <a:cxnLst>
                        <a:cxn ang="0">
                          <a:pos x="T0" y="T1"/>
                        </a:cxn>
                        <a:cxn ang="0">
                          <a:pos x="T2" y="T3"/>
                        </a:cxn>
                        <a:cxn ang="0">
                          <a:pos x="T4" y="T5"/>
                        </a:cxn>
                        <a:cxn ang="0">
                          <a:pos x="T6" y="T7"/>
                        </a:cxn>
                        <a:cxn ang="0">
                          <a:pos x="T8" y="T9"/>
                        </a:cxn>
                        <a:cxn ang="0">
                          <a:pos x="T10" y="T11"/>
                        </a:cxn>
                        <a:cxn ang="0">
                          <a:pos x="T12" y="T13"/>
                        </a:cxn>
                      </a:cxnLst>
                      <a:rect l="0" t="0" r="r" b="b"/>
                      <a:pathLst>
                        <a:path w="26" h="23">
                          <a:moveTo>
                            <a:pt x="3" y="22"/>
                          </a:moveTo>
                          <a:cubicBezTo>
                            <a:pt x="11" y="16"/>
                            <a:pt x="18" y="10"/>
                            <a:pt x="25" y="3"/>
                          </a:cubicBezTo>
                          <a:cubicBezTo>
                            <a:pt x="26" y="3"/>
                            <a:pt x="26" y="1"/>
                            <a:pt x="25" y="1"/>
                          </a:cubicBezTo>
                          <a:cubicBezTo>
                            <a:pt x="25" y="0"/>
                            <a:pt x="23" y="0"/>
                            <a:pt x="22" y="0"/>
                          </a:cubicBezTo>
                          <a:cubicBezTo>
                            <a:pt x="15" y="7"/>
                            <a:pt x="8" y="13"/>
                            <a:pt x="1" y="19"/>
                          </a:cubicBezTo>
                          <a:cubicBezTo>
                            <a:pt x="0" y="20"/>
                            <a:pt x="0" y="21"/>
                            <a:pt x="0" y="22"/>
                          </a:cubicBezTo>
                          <a:cubicBezTo>
                            <a:pt x="1" y="23"/>
                            <a:pt x="2" y="23"/>
                            <a:pt x="3" y="2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54" name="îS1ïdé"/>
                    <p:cNvSpPr/>
                    <p:nvPr>
                      <p:custDataLst>
                        <p:tags r:id="rId58"/>
                      </p:custDataLst>
                    </p:nvPr>
                  </p:nvSpPr>
                  <p:spPr bwMode="auto">
                    <a:xfrm>
                      <a:off x="4127500" y="3225801"/>
                      <a:ext cx="87313" cy="76200"/>
                    </a:xfrm>
                    <a:custGeom>
                      <a:avLst/>
                      <a:gdLst>
                        <a:gd name="T0" fmla="*/ 3 w 24"/>
                        <a:gd name="T1" fmla="*/ 21 h 21"/>
                        <a:gd name="T2" fmla="*/ 23 w 24"/>
                        <a:gd name="T3" fmla="*/ 3 h 21"/>
                        <a:gd name="T4" fmla="*/ 23 w 24"/>
                        <a:gd name="T5" fmla="*/ 0 h 21"/>
                        <a:gd name="T6" fmla="*/ 20 w 24"/>
                        <a:gd name="T7" fmla="*/ 1 h 21"/>
                        <a:gd name="T8" fmla="*/ 1 w 24"/>
                        <a:gd name="T9" fmla="*/ 17 h 21"/>
                        <a:gd name="T10" fmla="*/ 0 w 24"/>
                        <a:gd name="T11" fmla="*/ 20 h 21"/>
                        <a:gd name="T12" fmla="*/ 3 w 24"/>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24" h="21">
                          <a:moveTo>
                            <a:pt x="3" y="21"/>
                          </a:moveTo>
                          <a:cubicBezTo>
                            <a:pt x="11" y="17"/>
                            <a:pt x="18" y="10"/>
                            <a:pt x="23" y="3"/>
                          </a:cubicBezTo>
                          <a:cubicBezTo>
                            <a:pt x="24" y="2"/>
                            <a:pt x="24" y="1"/>
                            <a:pt x="23" y="0"/>
                          </a:cubicBezTo>
                          <a:cubicBezTo>
                            <a:pt x="22" y="0"/>
                            <a:pt x="21" y="0"/>
                            <a:pt x="20" y="1"/>
                          </a:cubicBezTo>
                          <a:cubicBezTo>
                            <a:pt x="15" y="8"/>
                            <a:pt x="8" y="13"/>
                            <a:pt x="1" y="17"/>
                          </a:cubicBezTo>
                          <a:cubicBezTo>
                            <a:pt x="0" y="18"/>
                            <a:pt x="0" y="19"/>
                            <a:pt x="0" y="20"/>
                          </a:cubicBezTo>
                          <a:cubicBezTo>
                            <a:pt x="1" y="21"/>
                            <a:pt x="2" y="21"/>
                            <a:pt x="3" y="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55" name="îSḷïḑé"/>
                    <p:cNvSpPr/>
                    <p:nvPr>
                      <p:custDataLst>
                        <p:tags r:id="rId59"/>
                      </p:custDataLst>
                    </p:nvPr>
                  </p:nvSpPr>
                  <p:spPr bwMode="auto">
                    <a:xfrm>
                      <a:off x="4189413" y="3244851"/>
                      <a:ext cx="98425" cy="84138"/>
                    </a:xfrm>
                    <a:custGeom>
                      <a:avLst/>
                      <a:gdLst>
                        <a:gd name="T0" fmla="*/ 3 w 27"/>
                        <a:gd name="T1" fmla="*/ 22 h 23"/>
                        <a:gd name="T2" fmla="*/ 26 w 27"/>
                        <a:gd name="T3" fmla="*/ 4 h 23"/>
                        <a:gd name="T4" fmla="*/ 26 w 27"/>
                        <a:gd name="T5" fmla="*/ 1 h 23"/>
                        <a:gd name="T6" fmla="*/ 23 w 27"/>
                        <a:gd name="T7" fmla="*/ 1 h 23"/>
                        <a:gd name="T8" fmla="*/ 1 w 27"/>
                        <a:gd name="T9" fmla="*/ 19 h 23"/>
                        <a:gd name="T10" fmla="*/ 0 w 27"/>
                        <a:gd name="T11" fmla="*/ 22 h 23"/>
                        <a:gd name="T12" fmla="*/ 3 w 27"/>
                        <a:gd name="T13" fmla="*/ 22 h 23"/>
                      </a:gdLst>
                      <a:ahLst/>
                      <a:cxnLst>
                        <a:cxn ang="0">
                          <a:pos x="T0" y="T1"/>
                        </a:cxn>
                        <a:cxn ang="0">
                          <a:pos x="T2" y="T3"/>
                        </a:cxn>
                        <a:cxn ang="0">
                          <a:pos x="T4" y="T5"/>
                        </a:cxn>
                        <a:cxn ang="0">
                          <a:pos x="T6" y="T7"/>
                        </a:cxn>
                        <a:cxn ang="0">
                          <a:pos x="T8" y="T9"/>
                        </a:cxn>
                        <a:cxn ang="0">
                          <a:pos x="T10" y="T11"/>
                        </a:cxn>
                        <a:cxn ang="0">
                          <a:pos x="T12" y="T13"/>
                        </a:cxn>
                      </a:cxnLst>
                      <a:rect l="0" t="0" r="r" b="b"/>
                      <a:pathLst>
                        <a:path w="27" h="23">
                          <a:moveTo>
                            <a:pt x="3" y="22"/>
                          </a:moveTo>
                          <a:cubicBezTo>
                            <a:pt x="11" y="16"/>
                            <a:pt x="18" y="10"/>
                            <a:pt x="26" y="4"/>
                          </a:cubicBezTo>
                          <a:cubicBezTo>
                            <a:pt x="27" y="3"/>
                            <a:pt x="27" y="2"/>
                            <a:pt x="26" y="1"/>
                          </a:cubicBezTo>
                          <a:cubicBezTo>
                            <a:pt x="25" y="1"/>
                            <a:pt x="24" y="0"/>
                            <a:pt x="23" y="1"/>
                          </a:cubicBezTo>
                          <a:cubicBezTo>
                            <a:pt x="16" y="7"/>
                            <a:pt x="8" y="13"/>
                            <a:pt x="1" y="19"/>
                          </a:cubicBezTo>
                          <a:cubicBezTo>
                            <a:pt x="0" y="20"/>
                            <a:pt x="0" y="21"/>
                            <a:pt x="0" y="22"/>
                          </a:cubicBezTo>
                          <a:cubicBezTo>
                            <a:pt x="1" y="23"/>
                            <a:pt x="2" y="23"/>
                            <a:pt x="3" y="2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56" name="îśḷíḋè"/>
                    <p:cNvSpPr/>
                    <p:nvPr>
                      <p:custDataLst>
                        <p:tags r:id="rId60"/>
                      </p:custDataLst>
                    </p:nvPr>
                  </p:nvSpPr>
                  <p:spPr bwMode="auto">
                    <a:xfrm>
                      <a:off x="4259263" y="3273426"/>
                      <a:ext cx="92075" cy="80963"/>
                    </a:xfrm>
                    <a:custGeom>
                      <a:avLst/>
                      <a:gdLst>
                        <a:gd name="T0" fmla="*/ 4 w 25"/>
                        <a:gd name="T1" fmla="*/ 21 h 22"/>
                        <a:gd name="T2" fmla="*/ 24 w 25"/>
                        <a:gd name="T3" fmla="*/ 4 h 22"/>
                        <a:gd name="T4" fmla="*/ 24 w 25"/>
                        <a:gd name="T5" fmla="*/ 1 h 22"/>
                        <a:gd name="T6" fmla="*/ 21 w 25"/>
                        <a:gd name="T7" fmla="*/ 1 h 22"/>
                        <a:gd name="T8" fmla="*/ 1 w 25"/>
                        <a:gd name="T9" fmla="*/ 18 h 22"/>
                        <a:gd name="T10" fmla="*/ 1 w 25"/>
                        <a:gd name="T11" fmla="*/ 21 h 22"/>
                        <a:gd name="T12" fmla="*/ 4 w 25"/>
                        <a:gd name="T13" fmla="*/ 21 h 22"/>
                      </a:gdLst>
                      <a:ahLst/>
                      <a:cxnLst>
                        <a:cxn ang="0">
                          <a:pos x="T0" y="T1"/>
                        </a:cxn>
                        <a:cxn ang="0">
                          <a:pos x="T2" y="T3"/>
                        </a:cxn>
                        <a:cxn ang="0">
                          <a:pos x="T4" y="T5"/>
                        </a:cxn>
                        <a:cxn ang="0">
                          <a:pos x="T6" y="T7"/>
                        </a:cxn>
                        <a:cxn ang="0">
                          <a:pos x="T8" y="T9"/>
                        </a:cxn>
                        <a:cxn ang="0">
                          <a:pos x="T10" y="T11"/>
                        </a:cxn>
                        <a:cxn ang="0">
                          <a:pos x="T12" y="T13"/>
                        </a:cxn>
                      </a:cxnLst>
                      <a:rect l="0" t="0" r="r" b="b"/>
                      <a:pathLst>
                        <a:path w="25" h="22">
                          <a:moveTo>
                            <a:pt x="4" y="21"/>
                          </a:moveTo>
                          <a:cubicBezTo>
                            <a:pt x="10" y="15"/>
                            <a:pt x="17" y="10"/>
                            <a:pt x="24" y="4"/>
                          </a:cubicBezTo>
                          <a:cubicBezTo>
                            <a:pt x="25" y="3"/>
                            <a:pt x="25" y="2"/>
                            <a:pt x="24" y="1"/>
                          </a:cubicBezTo>
                          <a:cubicBezTo>
                            <a:pt x="23" y="0"/>
                            <a:pt x="22" y="0"/>
                            <a:pt x="21" y="1"/>
                          </a:cubicBezTo>
                          <a:cubicBezTo>
                            <a:pt x="15" y="7"/>
                            <a:pt x="8" y="12"/>
                            <a:pt x="1" y="18"/>
                          </a:cubicBezTo>
                          <a:cubicBezTo>
                            <a:pt x="0" y="19"/>
                            <a:pt x="0" y="20"/>
                            <a:pt x="1" y="21"/>
                          </a:cubicBezTo>
                          <a:cubicBezTo>
                            <a:pt x="2" y="22"/>
                            <a:pt x="3" y="22"/>
                            <a:pt x="4" y="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57" name="îṣḻidê"/>
                    <p:cNvSpPr/>
                    <p:nvPr>
                      <p:custDataLst>
                        <p:tags r:id="rId61"/>
                      </p:custDataLst>
                    </p:nvPr>
                  </p:nvSpPr>
                  <p:spPr bwMode="auto">
                    <a:xfrm>
                      <a:off x="4314825" y="3324226"/>
                      <a:ext cx="87313" cy="61913"/>
                    </a:xfrm>
                    <a:custGeom>
                      <a:avLst/>
                      <a:gdLst>
                        <a:gd name="T0" fmla="*/ 3 w 24"/>
                        <a:gd name="T1" fmla="*/ 17 h 17"/>
                        <a:gd name="T2" fmla="*/ 23 w 24"/>
                        <a:gd name="T3" fmla="*/ 4 h 17"/>
                        <a:gd name="T4" fmla="*/ 24 w 24"/>
                        <a:gd name="T5" fmla="*/ 1 h 17"/>
                        <a:gd name="T6" fmla="*/ 21 w 24"/>
                        <a:gd name="T7" fmla="*/ 0 h 17"/>
                        <a:gd name="T8" fmla="*/ 1 w 24"/>
                        <a:gd name="T9" fmla="*/ 13 h 17"/>
                        <a:gd name="T10" fmla="*/ 0 w 24"/>
                        <a:gd name="T11" fmla="*/ 16 h 17"/>
                        <a:gd name="T12" fmla="*/ 3 w 24"/>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24" h="17">
                          <a:moveTo>
                            <a:pt x="3" y="17"/>
                          </a:moveTo>
                          <a:cubicBezTo>
                            <a:pt x="10" y="12"/>
                            <a:pt x="16" y="8"/>
                            <a:pt x="23" y="4"/>
                          </a:cubicBezTo>
                          <a:cubicBezTo>
                            <a:pt x="24" y="3"/>
                            <a:pt x="24" y="2"/>
                            <a:pt x="24" y="1"/>
                          </a:cubicBezTo>
                          <a:cubicBezTo>
                            <a:pt x="23" y="0"/>
                            <a:pt x="22" y="0"/>
                            <a:pt x="21" y="0"/>
                          </a:cubicBezTo>
                          <a:cubicBezTo>
                            <a:pt x="14" y="5"/>
                            <a:pt x="8" y="9"/>
                            <a:pt x="1" y="13"/>
                          </a:cubicBezTo>
                          <a:cubicBezTo>
                            <a:pt x="0" y="14"/>
                            <a:pt x="0" y="15"/>
                            <a:pt x="0" y="16"/>
                          </a:cubicBezTo>
                          <a:cubicBezTo>
                            <a:pt x="1" y="17"/>
                            <a:pt x="2" y="17"/>
                            <a:pt x="3"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58" name="iṥ1ïḍé"/>
                    <p:cNvSpPr/>
                    <p:nvPr>
                      <p:custDataLst>
                        <p:tags r:id="rId62"/>
                      </p:custDataLst>
                    </p:nvPr>
                  </p:nvSpPr>
                  <p:spPr bwMode="auto">
                    <a:xfrm>
                      <a:off x="4357688" y="3346451"/>
                      <a:ext cx="80963" cy="69850"/>
                    </a:xfrm>
                    <a:custGeom>
                      <a:avLst/>
                      <a:gdLst>
                        <a:gd name="T0" fmla="*/ 4 w 22"/>
                        <a:gd name="T1" fmla="*/ 18 h 19"/>
                        <a:gd name="T2" fmla="*/ 21 w 22"/>
                        <a:gd name="T3" fmla="*/ 4 h 19"/>
                        <a:gd name="T4" fmla="*/ 21 w 22"/>
                        <a:gd name="T5" fmla="*/ 1 h 19"/>
                        <a:gd name="T6" fmla="*/ 18 w 22"/>
                        <a:gd name="T7" fmla="*/ 1 h 19"/>
                        <a:gd name="T8" fmla="*/ 1 w 22"/>
                        <a:gd name="T9" fmla="*/ 15 h 19"/>
                        <a:gd name="T10" fmla="*/ 1 w 22"/>
                        <a:gd name="T11" fmla="*/ 18 h 19"/>
                        <a:gd name="T12" fmla="*/ 4 w 22"/>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22" h="19">
                          <a:moveTo>
                            <a:pt x="4" y="18"/>
                          </a:moveTo>
                          <a:cubicBezTo>
                            <a:pt x="10" y="14"/>
                            <a:pt x="16" y="9"/>
                            <a:pt x="21" y="4"/>
                          </a:cubicBezTo>
                          <a:cubicBezTo>
                            <a:pt x="22" y="3"/>
                            <a:pt x="22" y="2"/>
                            <a:pt x="21" y="1"/>
                          </a:cubicBezTo>
                          <a:cubicBezTo>
                            <a:pt x="20" y="0"/>
                            <a:pt x="19" y="0"/>
                            <a:pt x="18" y="1"/>
                          </a:cubicBezTo>
                          <a:cubicBezTo>
                            <a:pt x="13" y="6"/>
                            <a:pt x="7" y="11"/>
                            <a:pt x="1" y="15"/>
                          </a:cubicBezTo>
                          <a:cubicBezTo>
                            <a:pt x="0" y="15"/>
                            <a:pt x="0" y="17"/>
                            <a:pt x="1" y="18"/>
                          </a:cubicBezTo>
                          <a:cubicBezTo>
                            <a:pt x="1" y="19"/>
                            <a:pt x="3" y="19"/>
                            <a:pt x="4"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59" name="iŝ1idé"/>
                    <p:cNvSpPr/>
                    <p:nvPr>
                      <p:custDataLst>
                        <p:tags r:id="rId63"/>
                      </p:custDataLst>
                    </p:nvPr>
                  </p:nvSpPr>
                  <p:spPr bwMode="auto">
                    <a:xfrm>
                      <a:off x="4410075" y="3386138"/>
                      <a:ext cx="90488" cy="66675"/>
                    </a:xfrm>
                    <a:custGeom>
                      <a:avLst/>
                      <a:gdLst>
                        <a:gd name="T0" fmla="*/ 3 w 25"/>
                        <a:gd name="T1" fmla="*/ 18 h 18"/>
                        <a:gd name="T2" fmla="*/ 24 w 25"/>
                        <a:gd name="T3" fmla="*/ 4 h 18"/>
                        <a:gd name="T4" fmla="*/ 25 w 25"/>
                        <a:gd name="T5" fmla="*/ 2 h 18"/>
                        <a:gd name="T6" fmla="*/ 22 w 25"/>
                        <a:gd name="T7" fmla="*/ 1 h 18"/>
                        <a:gd name="T8" fmla="*/ 1 w 25"/>
                        <a:gd name="T9" fmla="*/ 14 h 18"/>
                        <a:gd name="T10" fmla="*/ 0 w 25"/>
                        <a:gd name="T11" fmla="*/ 17 h 18"/>
                        <a:gd name="T12" fmla="*/ 3 w 2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25" h="18">
                          <a:moveTo>
                            <a:pt x="3" y="18"/>
                          </a:moveTo>
                          <a:cubicBezTo>
                            <a:pt x="10" y="13"/>
                            <a:pt x="17" y="9"/>
                            <a:pt x="24" y="4"/>
                          </a:cubicBezTo>
                          <a:cubicBezTo>
                            <a:pt x="25" y="4"/>
                            <a:pt x="25" y="2"/>
                            <a:pt x="25" y="2"/>
                          </a:cubicBezTo>
                          <a:cubicBezTo>
                            <a:pt x="24" y="1"/>
                            <a:pt x="23" y="0"/>
                            <a:pt x="22" y="1"/>
                          </a:cubicBezTo>
                          <a:cubicBezTo>
                            <a:pt x="15" y="5"/>
                            <a:pt x="8" y="10"/>
                            <a:pt x="1" y="14"/>
                          </a:cubicBezTo>
                          <a:cubicBezTo>
                            <a:pt x="0" y="15"/>
                            <a:pt x="0" y="16"/>
                            <a:pt x="0" y="17"/>
                          </a:cubicBezTo>
                          <a:cubicBezTo>
                            <a:pt x="1" y="18"/>
                            <a:pt x="2" y="18"/>
                            <a:pt x="3"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60" name="iṧḷîḋè"/>
                    <p:cNvSpPr/>
                    <p:nvPr>
                      <p:custDataLst>
                        <p:tags r:id="rId64"/>
                      </p:custDataLst>
                    </p:nvPr>
                  </p:nvSpPr>
                  <p:spPr bwMode="auto">
                    <a:xfrm>
                      <a:off x="4464050" y="3430588"/>
                      <a:ext cx="100013" cy="58738"/>
                    </a:xfrm>
                    <a:custGeom>
                      <a:avLst/>
                      <a:gdLst>
                        <a:gd name="T0" fmla="*/ 3 w 27"/>
                        <a:gd name="T1" fmla="*/ 15 h 16"/>
                        <a:gd name="T2" fmla="*/ 26 w 27"/>
                        <a:gd name="T3" fmla="*/ 4 h 16"/>
                        <a:gd name="T4" fmla="*/ 26 w 27"/>
                        <a:gd name="T5" fmla="*/ 1 h 16"/>
                        <a:gd name="T6" fmla="*/ 23 w 27"/>
                        <a:gd name="T7" fmla="*/ 0 h 16"/>
                        <a:gd name="T8" fmla="*/ 2 w 27"/>
                        <a:gd name="T9" fmla="*/ 12 h 16"/>
                        <a:gd name="T10" fmla="*/ 1 w 27"/>
                        <a:gd name="T11" fmla="*/ 14 h 16"/>
                        <a:gd name="T12" fmla="*/ 3 w 27"/>
                        <a:gd name="T13" fmla="*/ 15 h 16"/>
                      </a:gdLst>
                      <a:ahLst/>
                      <a:cxnLst>
                        <a:cxn ang="0">
                          <a:pos x="T0" y="T1"/>
                        </a:cxn>
                        <a:cxn ang="0">
                          <a:pos x="T2" y="T3"/>
                        </a:cxn>
                        <a:cxn ang="0">
                          <a:pos x="T4" y="T5"/>
                        </a:cxn>
                        <a:cxn ang="0">
                          <a:pos x="T6" y="T7"/>
                        </a:cxn>
                        <a:cxn ang="0">
                          <a:pos x="T8" y="T9"/>
                        </a:cxn>
                        <a:cxn ang="0">
                          <a:pos x="T10" y="T11"/>
                        </a:cxn>
                        <a:cxn ang="0">
                          <a:pos x="T12" y="T13"/>
                        </a:cxn>
                      </a:cxnLst>
                      <a:rect l="0" t="0" r="r" b="b"/>
                      <a:pathLst>
                        <a:path w="27" h="16">
                          <a:moveTo>
                            <a:pt x="3" y="15"/>
                          </a:moveTo>
                          <a:cubicBezTo>
                            <a:pt x="11" y="12"/>
                            <a:pt x="19" y="8"/>
                            <a:pt x="26" y="4"/>
                          </a:cubicBezTo>
                          <a:cubicBezTo>
                            <a:pt x="27" y="3"/>
                            <a:pt x="27" y="2"/>
                            <a:pt x="26" y="1"/>
                          </a:cubicBezTo>
                          <a:cubicBezTo>
                            <a:pt x="25" y="0"/>
                            <a:pt x="24" y="0"/>
                            <a:pt x="23" y="0"/>
                          </a:cubicBezTo>
                          <a:cubicBezTo>
                            <a:pt x="17" y="5"/>
                            <a:pt x="10" y="9"/>
                            <a:pt x="2" y="12"/>
                          </a:cubicBezTo>
                          <a:cubicBezTo>
                            <a:pt x="1" y="12"/>
                            <a:pt x="0" y="13"/>
                            <a:pt x="1" y="14"/>
                          </a:cubicBezTo>
                          <a:cubicBezTo>
                            <a:pt x="1" y="15"/>
                            <a:pt x="2" y="16"/>
                            <a:pt x="3"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61" name="íṡlîḓê"/>
                    <p:cNvSpPr/>
                    <p:nvPr>
                      <p:custDataLst>
                        <p:tags r:id="rId65"/>
                      </p:custDataLst>
                    </p:nvPr>
                  </p:nvSpPr>
                  <p:spPr bwMode="auto">
                    <a:xfrm>
                      <a:off x="4519613" y="3449638"/>
                      <a:ext cx="84138" cy="53975"/>
                    </a:xfrm>
                    <a:custGeom>
                      <a:avLst/>
                      <a:gdLst>
                        <a:gd name="T0" fmla="*/ 3 w 23"/>
                        <a:gd name="T1" fmla="*/ 15 h 15"/>
                        <a:gd name="T2" fmla="*/ 22 w 23"/>
                        <a:gd name="T3" fmla="*/ 5 h 15"/>
                        <a:gd name="T4" fmla="*/ 22 w 23"/>
                        <a:gd name="T5" fmla="*/ 2 h 15"/>
                        <a:gd name="T6" fmla="*/ 20 w 23"/>
                        <a:gd name="T7" fmla="*/ 1 h 15"/>
                        <a:gd name="T8" fmla="*/ 1 w 23"/>
                        <a:gd name="T9" fmla="*/ 11 h 15"/>
                        <a:gd name="T10" fmla="*/ 0 w 23"/>
                        <a:gd name="T11" fmla="*/ 14 h 15"/>
                        <a:gd name="T12" fmla="*/ 3 w 23"/>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23" h="15">
                          <a:moveTo>
                            <a:pt x="3" y="15"/>
                          </a:moveTo>
                          <a:cubicBezTo>
                            <a:pt x="9" y="11"/>
                            <a:pt x="15" y="8"/>
                            <a:pt x="22" y="5"/>
                          </a:cubicBezTo>
                          <a:cubicBezTo>
                            <a:pt x="23" y="4"/>
                            <a:pt x="23" y="3"/>
                            <a:pt x="22" y="2"/>
                          </a:cubicBezTo>
                          <a:cubicBezTo>
                            <a:pt x="22" y="1"/>
                            <a:pt x="21" y="0"/>
                            <a:pt x="20" y="1"/>
                          </a:cubicBezTo>
                          <a:cubicBezTo>
                            <a:pt x="13" y="4"/>
                            <a:pt x="7" y="8"/>
                            <a:pt x="1" y="11"/>
                          </a:cubicBezTo>
                          <a:cubicBezTo>
                            <a:pt x="0" y="12"/>
                            <a:pt x="0" y="13"/>
                            <a:pt x="0" y="14"/>
                          </a:cubicBezTo>
                          <a:cubicBezTo>
                            <a:pt x="1" y="15"/>
                            <a:pt x="2" y="15"/>
                            <a:pt x="3"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62" name="îsḻïḓè"/>
                    <p:cNvSpPr/>
                    <p:nvPr>
                      <p:custDataLst>
                        <p:tags r:id="rId66"/>
                      </p:custDataLst>
                    </p:nvPr>
                  </p:nvSpPr>
                  <p:spPr bwMode="auto">
                    <a:xfrm>
                      <a:off x="4592638" y="3481388"/>
                      <a:ext cx="98425" cy="55563"/>
                    </a:xfrm>
                    <a:custGeom>
                      <a:avLst/>
                      <a:gdLst>
                        <a:gd name="T0" fmla="*/ 3 w 27"/>
                        <a:gd name="T1" fmla="*/ 15 h 15"/>
                        <a:gd name="T2" fmla="*/ 26 w 27"/>
                        <a:gd name="T3" fmla="*/ 4 h 15"/>
                        <a:gd name="T4" fmla="*/ 27 w 27"/>
                        <a:gd name="T5" fmla="*/ 1 h 15"/>
                        <a:gd name="T6" fmla="*/ 24 w 27"/>
                        <a:gd name="T7" fmla="*/ 0 h 15"/>
                        <a:gd name="T8" fmla="*/ 2 w 27"/>
                        <a:gd name="T9" fmla="*/ 11 h 15"/>
                        <a:gd name="T10" fmla="*/ 1 w 27"/>
                        <a:gd name="T11" fmla="*/ 14 h 15"/>
                        <a:gd name="T12" fmla="*/ 3 w 27"/>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27" h="15">
                          <a:moveTo>
                            <a:pt x="3" y="15"/>
                          </a:moveTo>
                          <a:cubicBezTo>
                            <a:pt x="11" y="11"/>
                            <a:pt x="18" y="8"/>
                            <a:pt x="26" y="4"/>
                          </a:cubicBezTo>
                          <a:cubicBezTo>
                            <a:pt x="27" y="3"/>
                            <a:pt x="27" y="2"/>
                            <a:pt x="27" y="1"/>
                          </a:cubicBezTo>
                          <a:cubicBezTo>
                            <a:pt x="26" y="0"/>
                            <a:pt x="25" y="0"/>
                            <a:pt x="24" y="0"/>
                          </a:cubicBezTo>
                          <a:cubicBezTo>
                            <a:pt x="17" y="4"/>
                            <a:pt x="9" y="8"/>
                            <a:pt x="2" y="11"/>
                          </a:cubicBezTo>
                          <a:cubicBezTo>
                            <a:pt x="1" y="12"/>
                            <a:pt x="0" y="13"/>
                            <a:pt x="1" y="14"/>
                          </a:cubicBezTo>
                          <a:cubicBezTo>
                            <a:pt x="1" y="15"/>
                            <a:pt x="2" y="15"/>
                            <a:pt x="3"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63" name="íṣḻiḓè"/>
                    <p:cNvSpPr/>
                    <p:nvPr>
                      <p:custDataLst>
                        <p:tags r:id="rId67"/>
                      </p:custDataLst>
                    </p:nvPr>
                  </p:nvSpPr>
                  <p:spPr bwMode="auto">
                    <a:xfrm>
                      <a:off x="4654550" y="3522663"/>
                      <a:ext cx="106363" cy="53975"/>
                    </a:xfrm>
                    <a:custGeom>
                      <a:avLst/>
                      <a:gdLst>
                        <a:gd name="T0" fmla="*/ 3 w 29"/>
                        <a:gd name="T1" fmla="*/ 14 h 15"/>
                        <a:gd name="T2" fmla="*/ 28 w 29"/>
                        <a:gd name="T3" fmla="*/ 4 h 15"/>
                        <a:gd name="T4" fmla="*/ 29 w 29"/>
                        <a:gd name="T5" fmla="*/ 2 h 15"/>
                        <a:gd name="T6" fmla="*/ 26 w 29"/>
                        <a:gd name="T7" fmla="*/ 1 h 15"/>
                        <a:gd name="T8" fmla="*/ 1 w 29"/>
                        <a:gd name="T9" fmla="*/ 10 h 15"/>
                        <a:gd name="T10" fmla="*/ 0 w 29"/>
                        <a:gd name="T11" fmla="*/ 13 h 15"/>
                        <a:gd name="T12" fmla="*/ 3 w 29"/>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28" h="15">
                          <a:moveTo>
                            <a:pt x="3" y="14"/>
                          </a:moveTo>
                          <a:cubicBezTo>
                            <a:pt x="11" y="11"/>
                            <a:pt x="19" y="8"/>
                            <a:pt x="28" y="4"/>
                          </a:cubicBezTo>
                          <a:cubicBezTo>
                            <a:pt x="29" y="4"/>
                            <a:pt x="29" y="3"/>
                            <a:pt x="29" y="2"/>
                          </a:cubicBezTo>
                          <a:cubicBezTo>
                            <a:pt x="28" y="1"/>
                            <a:pt x="27" y="0"/>
                            <a:pt x="26" y="1"/>
                          </a:cubicBezTo>
                          <a:cubicBezTo>
                            <a:pt x="18" y="4"/>
                            <a:pt x="10" y="7"/>
                            <a:pt x="1" y="10"/>
                          </a:cubicBezTo>
                          <a:cubicBezTo>
                            <a:pt x="0" y="11"/>
                            <a:pt x="0" y="12"/>
                            <a:pt x="0" y="13"/>
                          </a:cubicBezTo>
                          <a:cubicBezTo>
                            <a:pt x="0" y="14"/>
                            <a:pt x="2" y="15"/>
                            <a:pt x="3"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64" name="îṧļiḓê"/>
                    <p:cNvSpPr/>
                    <p:nvPr>
                      <p:custDataLst>
                        <p:tags r:id="rId68"/>
                      </p:custDataLst>
                    </p:nvPr>
                  </p:nvSpPr>
                  <p:spPr bwMode="auto">
                    <a:xfrm>
                      <a:off x="4713288" y="3576638"/>
                      <a:ext cx="92075" cy="47625"/>
                    </a:xfrm>
                    <a:custGeom>
                      <a:avLst/>
                      <a:gdLst>
                        <a:gd name="T0" fmla="*/ 3 w 25"/>
                        <a:gd name="T1" fmla="*/ 12 h 13"/>
                        <a:gd name="T2" fmla="*/ 23 w 25"/>
                        <a:gd name="T3" fmla="*/ 4 h 13"/>
                        <a:gd name="T4" fmla="*/ 24 w 25"/>
                        <a:gd name="T5" fmla="*/ 2 h 13"/>
                        <a:gd name="T6" fmla="*/ 22 w 25"/>
                        <a:gd name="T7" fmla="*/ 1 h 13"/>
                        <a:gd name="T8" fmla="*/ 1 w 25"/>
                        <a:gd name="T9" fmla="*/ 8 h 13"/>
                        <a:gd name="T10" fmla="*/ 0 w 25"/>
                        <a:gd name="T11" fmla="*/ 11 h 13"/>
                        <a:gd name="T12" fmla="*/ 3 w 25"/>
                        <a:gd name="T13" fmla="*/ 12 h 13"/>
                      </a:gdLst>
                      <a:ahLst/>
                      <a:cxnLst>
                        <a:cxn ang="0">
                          <a:pos x="T0" y="T1"/>
                        </a:cxn>
                        <a:cxn ang="0">
                          <a:pos x="T2" y="T3"/>
                        </a:cxn>
                        <a:cxn ang="0">
                          <a:pos x="T4" y="T5"/>
                        </a:cxn>
                        <a:cxn ang="0">
                          <a:pos x="T6" y="T7"/>
                        </a:cxn>
                        <a:cxn ang="0">
                          <a:pos x="T8" y="T9"/>
                        </a:cxn>
                        <a:cxn ang="0">
                          <a:pos x="T10" y="T11"/>
                        </a:cxn>
                        <a:cxn ang="0">
                          <a:pos x="T12" y="T13"/>
                        </a:cxn>
                      </a:cxnLst>
                      <a:rect l="0" t="0" r="r" b="b"/>
                      <a:pathLst>
                        <a:path w="25" h="13">
                          <a:moveTo>
                            <a:pt x="3" y="12"/>
                          </a:moveTo>
                          <a:cubicBezTo>
                            <a:pt x="10" y="10"/>
                            <a:pt x="16" y="7"/>
                            <a:pt x="23" y="4"/>
                          </a:cubicBezTo>
                          <a:cubicBezTo>
                            <a:pt x="24" y="4"/>
                            <a:pt x="25" y="3"/>
                            <a:pt x="24" y="2"/>
                          </a:cubicBezTo>
                          <a:cubicBezTo>
                            <a:pt x="24" y="1"/>
                            <a:pt x="23" y="0"/>
                            <a:pt x="22" y="1"/>
                          </a:cubicBezTo>
                          <a:cubicBezTo>
                            <a:pt x="15" y="3"/>
                            <a:pt x="8" y="6"/>
                            <a:pt x="1" y="8"/>
                          </a:cubicBezTo>
                          <a:cubicBezTo>
                            <a:pt x="0" y="9"/>
                            <a:pt x="0" y="10"/>
                            <a:pt x="0" y="11"/>
                          </a:cubicBezTo>
                          <a:cubicBezTo>
                            <a:pt x="0" y="12"/>
                            <a:pt x="2" y="13"/>
                            <a:pt x="3" y="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65" name="íṣlidè"/>
                    <p:cNvSpPr/>
                    <p:nvPr>
                      <p:custDataLst>
                        <p:tags r:id="rId69"/>
                      </p:custDataLst>
                    </p:nvPr>
                  </p:nvSpPr>
                  <p:spPr bwMode="auto">
                    <a:xfrm>
                      <a:off x="4746625" y="3632201"/>
                      <a:ext cx="95250" cy="39688"/>
                    </a:xfrm>
                    <a:custGeom>
                      <a:avLst/>
                      <a:gdLst>
                        <a:gd name="T0" fmla="*/ 3 w 26"/>
                        <a:gd name="T1" fmla="*/ 11 h 11"/>
                        <a:gd name="T2" fmla="*/ 25 w 26"/>
                        <a:gd name="T3" fmla="*/ 4 h 11"/>
                        <a:gd name="T4" fmla="*/ 26 w 26"/>
                        <a:gd name="T5" fmla="*/ 2 h 11"/>
                        <a:gd name="T6" fmla="*/ 23 w 26"/>
                        <a:gd name="T7" fmla="*/ 1 h 11"/>
                        <a:gd name="T8" fmla="*/ 2 w 26"/>
                        <a:gd name="T9" fmla="*/ 7 h 11"/>
                        <a:gd name="T10" fmla="*/ 1 w 26"/>
                        <a:gd name="T11" fmla="*/ 9 h 11"/>
                        <a:gd name="T12" fmla="*/ 3 w 26"/>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26" h="11">
                          <a:moveTo>
                            <a:pt x="3" y="11"/>
                          </a:moveTo>
                          <a:cubicBezTo>
                            <a:pt x="10" y="9"/>
                            <a:pt x="18" y="7"/>
                            <a:pt x="25" y="4"/>
                          </a:cubicBezTo>
                          <a:cubicBezTo>
                            <a:pt x="26" y="4"/>
                            <a:pt x="26" y="3"/>
                            <a:pt x="26" y="2"/>
                          </a:cubicBezTo>
                          <a:cubicBezTo>
                            <a:pt x="25" y="1"/>
                            <a:pt x="24" y="0"/>
                            <a:pt x="23" y="1"/>
                          </a:cubicBezTo>
                          <a:cubicBezTo>
                            <a:pt x="16" y="3"/>
                            <a:pt x="9" y="5"/>
                            <a:pt x="2" y="7"/>
                          </a:cubicBezTo>
                          <a:cubicBezTo>
                            <a:pt x="1" y="7"/>
                            <a:pt x="0" y="8"/>
                            <a:pt x="1" y="9"/>
                          </a:cubicBezTo>
                          <a:cubicBezTo>
                            <a:pt x="1" y="10"/>
                            <a:pt x="2" y="11"/>
                            <a:pt x="3"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66" name="îSľíḑê"/>
                    <p:cNvSpPr/>
                    <p:nvPr>
                      <p:custDataLst>
                        <p:tags r:id="rId70"/>
                      </p:custDataLst>
                    </p:nvPr>
                  </p:nvSpPr>
                  <p:spPr bwMode="auto">
                    <a:xfrm>
                      <a:off x="4760913" y="3683001"/>
                      <a:ext cx="87313" cy="47625"/>
                    </a:xfrm>
                    <a:custGeom>
                      <a:avLst/>
                      <a:gdLst>
                        <a:gd name="T0" fmla="*/ 3 w 24"/>
                        <a:gd name="T1" fmla="*/ 13 h 13"/>
                        <a:gd name="T2" fmla="*/ 22 w 24"/>
                        <a:gd name="T3" fmla="*/ 4 h 13"/>
                        <a:gd name="T4" fmla="*/ 23 w 24"/>
                        <a:gd name="T5" fmla="*/ 1 h 13"/>
                        <a:gd name="T6" fmla="*/ 21 w 24"/>
                        <a:gd name="T7" fmla="*/ 0 h 13"/>
                        <a:gd name="T8" fmla="*/ 2 w 24"/>
                        <a:gd name="T9" fmla="*/ 9 h 13"/>
                        <a:gd name="T10" fmla="*/ 1 w 24"/>
                        <a:gd name="T11" fmla="*/ 12 h 13"/>
                        <a:gd name="T12" fmla="*/ 3 w 24"/>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24" h="13">
                          <a:moveTo>
                            <a:pt x="3" y="13"/>
                          </a:moveTo>
                          <a:cubicBezTo>
                            <a:pt x="10" y="10"/>
                            <a:pt x="16" y="7"/>
                            <a:pt x="22" y="4"/>
                          </a:cubicBezTo>
                          <a:cubicBezTo>
                            <a:pt x="23" y="3"/>
                            <a:pt x="24" y="2"/>
                            <a:pt x="23" y="1"/>
                          </a:cubicBezTo>
                          <a:cubicBezTo>
                            <a:pt x="23" y="0"/>
                            <a:pt x="22" y="0"/>
                            <a:pt x="21" y="0"/>
                          </a:cubicBezTo>
                          <a:cubicBezTo>
                            <a:pt x="14" y="3"/>
                            <a:pt x="8" y="6"/>
                            <a:pt x="2" y="9"/>
                          </a:cubicBezTo>
                          <a:cubicBezTo>
                            <a:pt x="1" y="9"/>
                            <a:pt x="0" y="11"/>
                            <a:pt x="1" y="12"/>
                          </a:cubicBezTo>
                          <a:cubicBezTo>
                            <a:pt x="1" y="13"/>
                            <a:pt x="2" y="13"/>
                            <a:pt x="3" y="1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67" name="îṩḷide"/>
                    <p:cNvSpPr/>
                    <p:nvPr>
                      <p:custDataLst>
                        <p:tags r:id="rId71"/>
                      </p:custDataLst>
                    </p:nvPr>
                  </p:nvSpPr>
                  <p:spPr bwMode="auto">
                    <a:xfrm>
                      <a:off x="4749800" y="3752851"/>
                      <a:ext cx="92075" cy="50800"/>
                    </a:xfrm>
                    <a:custGeom>
                      <a:avLst/>
                      <a:gdLst>
                        <a:gd name="T0" fmla="*/ 3 w 25"/>
                        <a:gd name="T1" fmla="*/ 14 h 14"/>
                        <a:gd name="T2" fmla="*/ 24 w 25"/>
                        <a:gd name="T3" fmla="*/ 4 h 14"/>
                        <a:gd name="T4" fmla="*/ 25 w 25"/>
                        <a:gd name="T5" fmla="*/ 2 h 14"/>
                        <a:gd name="T6" fmla="*/ 22 w 25"/>
                        <a:gd name="T7" fmla="*/ 1 h 14"/>
                        <a:gd name="T8" fmla="*/ 1 w 25"/>
                        <a:gd name="T9" fmla="*/ 10 h 14"/>
                        <a:gd name="T10" fmla="*/ 0 w 25"/>
                        <a:gd name="T11" fmla="*/ 13 h 14"/>
                        <a:gd name="T12" fmla="*/ 3 w 25"/>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25" h="14">
                          <a:moveTo>
                            <a:pt x="3" y="14"/>
                          </a:moveTo>
                          <a:cubicBezTo>
                            <a:pt x="10" y="10"/>
                            <a:pt x="17" y="7"/>
                            <a:pt x="24" y="4"/>
                          </a:cubicBezTo>
                          <a:cubicBezTo>
                            <a:pt x="25" y="4"/>
                            <a:pt x="25" y="3"/>
                            <a:pt x="25" y="2"/>
                          </a:cubicBezTo>
                          <a:cubicBezTo>
                            <a:pt x="25" y="1"/>
                            <a:pt x="23" y="0"/>
                            <a:pt x="22" y="1"/>
                          </a:cubicBezTo>
                          <a:cubicBezTo>
                            <a:pt x="15" y="3"/>
                            <a:pt x="8" y="6"/>
                            <a:pt x="1" y="10"/>
                          </a:cubicBezTo>
                          <a:cubicBezTo>
                            <a:pt x="0" y="11"/>
                            <a:pt x="0" y="12"/>
                            <a:pt x="0" y="13"/>
                          </a:cubicBezTo>
                          <a:cubicBezTo>
                            <a:pt x="1" y="14"/>
                            <a:pt x="2" y="14"/>
                            <a:pt x="3"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68" name="ïś1îḓè"/>
                    <p:cNvSpPr/>
                    <p:nvPr>
                      <p:custDataLst>
                        <p:tags r:id="rId72"/>
                      </p:custDataLst>
                    </p:nvPr>
                  </p:nvSpPr>
                  <p:spPr bwMode="auto">
                    <a:xfrm>
                      <a:off x="4735513" y="3803651"/>
                      <a:ext cx="103188" cy="50800"/>
                    </a:xfrm>
                    <a:custGeom>
                      <a:avLst/>
                      <a:gdLst>
                        <a:gd name="T0" fmla="*/ 1 w 28"/>
                        <a:gd name="T1" fmla="*/ 10 h 14"/>
                        <a:gd name="T2" fmla="*/ 0 w 28"/>
                        <a:gd name="T3" fmla="*/ 11 h 14"/>
                        <a:gd name="T4" fmla="*/ 1 w 28"/>
                        <a:gd name="T5" fmla="*/ 14 h 14"/>
                        <a:gd name="T6" fmla="*/ 3 w 28"/>
                        <a:gd name="T7" fmla="*/ 14 h 14"/>
                        <a:gd name="T8" fmla="*/ 26 w 28"/>
                        <a:gd name="T9" fmla="*/ 5 h 14"/>
                        <a:gd name="T10" fmla="*/ 27 w 28"/>
                        <a:gd name="T11" fmla="*/ 2 h 14"/>
                        <a:gd name="T12" fmla="*/ 25 w 28"/>
                        <a:gd name="T13" fmla="*/ 1 h 14"/>
                        <a:gd name="T14" fmla="*/ 1 w 28"/>
                        <a:gd name="T15" fmla="*/ 10 h 14"/>
                        <a:gd name="T16" fmla="*/ 2 w 28"/>
                        <a:gd name="T17" fmla="*/ 12 h 14"/>
                        <a:gd name="T18" fmla="*/ 4 w 28"/>
                        <a:gd name="T19" fmla="*/ 13 h 14"/>
                        <a:gd name="T20" fmla="*/ 5 w 28"/>
                        <a:gd name="T21" fmla="*/ 12 h 14"/>
                        <a:gd name="T22" fmla="*/ 4 w 28"/>
                        <a:gd name="T23" fmla="*/ 9 h 14"/>
                        <a:gd name="T24" fmla="*/ 1 w 28"/>
                        <a:gd name="T25"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14">
                          <a:moveTo>
                            <a:pt x="1" y="10"/>
                          </a:moveTo>
                          <a:cubicBezTo>
                            <a:pt x="1" y="11"/>
                            <a:pt x="1" y="11"/>
                            <a:pt x="0" y="11"/>
                          </a:cubicBezTo>
                          <a:cubicBezTo>
                            <a:pt x="0" y="12"/>
                            <a:pt x="0" y="13"/>
                            <a:pt x="1" y="14"/>
                          </a:cubicBezTo>
                          <a:cubicBezTo>
                            <a:pt x="1" y="14"/>
                            <a:pt x="2" y="14"/>
                            <a:pt x="3" y="14"/>
                          </a:cubicBezTo>
                          <a:cubicBezTo>
                            <a:pt x="11" y="11"/>
                            <a:pt x="18" y="8"/>
                            <a:pt x="26" y="5"/>
                          </a:cubicBezTo>
                          <a:cubicBezTo>
                            <a:pt x="27" y="4"/>
                            <a:pt x="28" y="3"/>
                            <a:pt x="27" y="2"/>
                          </a:cubicBezTo>
                          <a:cubicBezTo>
                            <a:pt x="27" y="1"/>
                            <a:pt x="26" y="0"/>
                            <a:pt x="25" y="1"/>
                          </a:cubicBezTo>
                          <a:cubicBezTo>
                            <a:pt x="17" y="4"/>
                            <a:pt x="9" y="7"/>
                            <a:pt x="1" y="10"/>
                          </a:cubicBezTo>
                          <a:cubicBezTo>
                            <a:pt x="2" y="12"/>
                            <a:pt x="2" y="12"/>
                            <a:pt x="2" y="12"/>
                          </a:cubicBezTo>
                          <a:cubicBezTo>
                            <a:pt x="4" y="13"/>
                            <a:pt x="4" y="13"/>
                            <a:pt x="4" y="13"/>
                          </a:cubicBezTo>
                          <a:cubicBezTo>
                            <a:pt x="4" y="13"/>
                            <a:pt x="4" y="12"/>
                            <a:pt x="5" y="12"/>
                          </a:cubicBezTo>
                          <a:cubicBezTo>
                            <a:pt x="5" y="11"/>
                            <a:pt x="5" y="10"/>
                            <a:pt x="4" y="9"/>
                          </a:cubicBezTo>
                          <a:cubicBezTo>
                            <a:pt x="3" y="9"/>
                            <a:pt x="1" y="9"/>
                            <a:pt x="1"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69" name="ïş1ídè"/>
                    <p:cNvSpPr/>
                    <p:nvPr>
                      <p:custDataLst>
                        <p:tags r:id="rId73"/>
                      </p:custDataLst>
                    </p:nvPr>
                  </p:nvSpPr>
                  <p:spPr bwMode="auto">
                    <a:xfrm>
                      <a:off x="4727575" y="3873501"/>
                      <a:ext cx="95250" cy="44450"/>
                    </a:xfrm>
                    <a:custGeom>
                      <a:avLst/>
                      <a:gdLst>
                        <a:gd name="T0" fmla="*/ 3 w 26"/>
                        <a:gd name="T1" fmla="*/ 11 h 12"/>
                        <a:gd name="T2" fmla="*/ 24 w 26"/>
                        <a:gd name="T3" fmla="*/ 4 h 12"/>
                        <a:gd name="T4" fmla="*/ 25 w 26"/>
                        <a:gd name="T5" fmla="*/ 2 h 12"/>
                        <a:gd name="T6" fmla="*/ 23 w 26"/>
                        <a:gd name="T7" fmla="*/ 1 h 12"/>
                        <a:gd name="T8" fmla="*/ 2 w 26"/>
                        <a:gd name="T9" fmla="*/ 7 h 12"/>
                        <a:gd name="T10" fmla="*/ 0 w 26"/>
                        <a:gd name="T11" fmla="*/ 10 h 12"/>
                        <a:gd name="T12" fmla="*/ 3 w 26"/>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26" h="12">
                          <a:moveTo>
                            <a:pt x="3" y="11"/>
                          </a:moveTo>
                          <a:cubicBezTo>
                            <a:pt x="10" y="9"/>
                            <a:pt x="17" y="7"/>
                            <a:pt x="24" y="4"/>
                          </a:cubicBezTo>
                          <a:cubicBezTo>
                            <a:pt x="25" y="4"/>
                            <a:pt x="26" y="3"/>
                            <a:pt x="25" y="2"/>
                          </a:cubicBezTo>
                          <a:cubicBezTo>
                            <a:pt x="25" y="1"/>
                            <a:pt x="24" y="0"/>
                            <a:pt x="23" y="1"/>
                          </a:cubicBezTo>
                          <a:cubicBezTo>
                            <a:pt x="16" y="3"/>
                            <a:pt x="9" y="5"/>
                            <a:pt x="2" y="7"/>
                          </a:cubicBezTo>
                          <a:cubicBezTo>
                            <a:pt x="1" y="8"/>
                            <a:pt x="0" y="9"/>
                            <a:pt x="0" y="10"/>
                          </a:cubicBezTo>
                          <a:cubicBezTo>
                            <a:pt x="0" y="11"/>
                            <a:pt x="2" y="12"/>
                            <a:pt x="3"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70" name="îṡļíḋe"/>
                    <p:cNvSpPr/>
                    <p:nvPr>
                      <p:custDataLst>
                        <p:tags r:id="rId74"/>
                      </p:custDataLst>
                    </p:nvPr>
                  </p:nvSpPr>
                  <p:spPr bwMode="auto">
                    <a:xfrm>
                      <a:off x="4710113" y="3924301"/>
                      <a:ext cx="98425" cy="50800"/>
                    </a:xfrm>
                    <a:custGeom>
                      <a:avLst/>
                      <a:gdLst>
                        <a:gd name="T0" fmla="*/ 3 w 27"/>
                        <a:gd name="T1" fmla="*/ 14 h 14"/>
                        <a:gd name="T2" fmla="*/ 26 w 27"/>
                        <a:gd name="T3" fmla="*/ 4 h 14"/>
                        <a:gd name="T4" fmla="*/ 27 w 27"/>
                        <a:gd name="T5" fmla="*/ 1 h 14"/>
                        <a:gd name="T6" fmla="*/ 24 w 27"/>
                        <a:gd name="T7" fmla="*/ 0 h 14"/>
                        <a:gd name="T8" fmla="*/ 1 w 27"/>
                        <a:gd name="T9" fmla="*/ 10 h 14"/>
                        <a:gd name="T10" fmla="*/ 0 w 27"/>
                        <a:gd name="T11" fmla="*/ 13 h 14"/>
                        <a:gd name="T12" fmla="*/ 3 w 27"/>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27" h="14">
                          <a:moveTo>
                            <a:pt x="3" y="14"/>
                          </a:moveTo>
                          <a:cubicBezTo>
                            <a:pt x="11" y="11"/>
                            <a:pt x="18" y="7"/>
                            <a:pt x="26" y="4"/>
                          </a:cubicBezTo>
                          <a:cubicBezTo>
                            <a:pt x="27" y="3"/>
                            <a:pt x="27" y="2"/>
                            <a:pt x="27" y="1"/>
                          </a:cubicBezTo>
                          <a:cubicBezTo>
                            <a:pt x="26" y="0"/>
                            <a:pt x="25" y="0"/>
                            <a:pt x="24" y="0"/>
                          </a:cubicBezTo>
                          <a:cubicBezTo>
                            <a:pt x="17" y="4"/>
                            <a:pt x="9" y="7"/>
                            <a:pt x="1" y="10"/>
                          </a:cubicBezTo>
                          <a:cubicBezTo>
                            <a:pt x="0" y="11"/>
                            <a:pt x="0" y="12"/>
                            <a:pt x="0" y="13"/>
                          </a:cubicBezTo>
                          <a:cubicBezTo>
                            <a:pt x="1" y="14"/>
                            <a:pt x="2" y="14"/>
                            <a:pt x="3"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71" name="îṥḻíḋé"/>
                    <p:cNvSpPr/>
                    <p:nvPr>
                      <p:custDataLst>
                        <p:tags r:id="rId75"/>
                      </p:custDataLst>
                    </p:nvPr>
                  </p:nvSpPr>
                  <p:spPr bwMode="auto">
                    <a:xfrm>
                      <a:off x="4699000" y="3968751"/>
                      <a:ext cx="106363" cy="61913"/>
                    </a:xfrm>
                    <a:custGeom>
                      <a:avLst/>
                      <a:gdLst>
                        <a:gd name="T0" fmla="*/ 3 w 29"/>
                        <a:gd name="T1" fmla="*/ 17 h 17"/>
                        <a:gd name="T2" fmla="*/ 28 w 29"/>
                        <a:gd name="T3" fmla="*/ 4 h 17"/>
                        <a:gd name="T4" fmla="*/ 28 w 29"/>
                        <a:gd name="T5" fmla="*/ 1 h 17"/>
                        <a:gd name="T6" fmla="*/ 25 w 29"/>
                        <a:gd name="T7" fmla="*/ 1 h 17"/>
                        <a:gd name="T8" fmla="*/ 1 w 29"/>
                        <a:gd name="T9" fmla="*/ 13 h 17"/>
                        <a:gd name="T10" fmla="*/ 0 w 29"/>
                        <a:gd name="T11" fmla="*/ 16 h 17"/>
                        <a:gd name="T12" fmla="*/ 3 w 29"/>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28" h="17">
                          <a:moveTo>
                            <a:pt x="3" y="17"/>
                          </a:moveTo>
                          <a:cubicBezTo>
                            <a:pt x="12" y="13"/>
                            <a:pt x="20" y="9"/>
                            <a:pt x="28" y="4"/>
                          </a:cubicBezTo>
                          <a:cubicBezTo>
                            <a:pt x="28" y="3"/>
                            <a:pt x="29" y="2"/>
                            <a:pt x="28" y="1"/>
                          </a:cubicBezTo>
                          <a:cubicBezTo>
                            <a:pt x="28" y="0"/>
                            <a:pt x="26" y="0"/>
                            <a:pt x="25" y="1"/>
                          </a:cubicBezTo>
                          <a:cubicBezTo>
                            <a:pt x="18" y="6"/>
                            <a:pt x="10" y="10"/>
                            <a:pt x="1" y="13"/>
                          </a:cubicBezTo>
                          <a:cubicBezTo>
                            <a:pt x="0" y="14"/>
                            <a:pt x="0" y="15"/>
                            <a:pt x="0" y="16"/>
                          </a:cubicBezTo>
                          <a:cubicBezTo>
                            <a:pt x="1" y="17"/>
                            <a:pt x="2" y="17"/>
                            <a:pt x="3"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72" name="ïšḻiḍè"/>
                    <p:cNvSpPr/>
                    <p:nvPr>
                      <p:custDataLst>
                        <p:tags r:id="rId76"/>
                      </p:custDataLst>
                    </p:nvPr>
                  </p:nvSpPr>
                  <p:spPr bwMode="auto">
                    <a:xfrm>
                      <a:off x="4710113" y="4019551"/>
                      <a:ext cx="90488" cy="50800"/>
                    </a:xfrm>
                    <a:custGeom>
                      <a:avLst/>
                      <a:gdLst>
                        <a:gd name="T0" fmla="*/ 3 w 25"/>
                        <a:gd name="T1" fmla="*/ 14 h 14"/>
                        <a:gd name="T2" fmla="*/ 23 w 25"/>
                        <a:gd name="T3" fmla="*/ 4 h 14"/>
                        <a:gd name="T4" fmla="*/ 24 w 25"/>
                        <a:gd name="T5" fmla="*/ 2 h 14"/>
                        <a:gd name="T6" fmla="*/ 22 w 25"/>
                        <a:gd name="T7" fmla="*/ 1 h 14"/>
                        <a:gd name="T8" fmla="*/ 2 w 25"/>
                        <a:gd name="T9" fmla="*/ 10 h 14"/>
                        <a:gd name="T10" fmla="*/ 1 w 25"/>
                        <a:gd name="T11" fmla="*/ 13 h 14"/>
                        <a:gd name="T12" fmla="*/ 3 w 25"/>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25" h="14">
                          <a:moveTo>
                            <a:pt x="3" y="14"/>
                          </a:moveTo>
                          <a:cubicBezTo>
                            <a:pt x="10" y="10"/>
                            <a:pt x="17" y="7"/>
                            <a:pt x="23" y="4"/>
                          </a:cubicBezTo>
                          <a:cubicBezTo>
                            <a:pt x="24" y="4"/>
                            <a:pt x="25" y="3"/>
                            <a:pt x="24" y="2"/>
                          </a:cubicBezTo>
                          <a:cubicBezTo>
                            <a:pt x="24" y="1"/>
                            <a:pt x="23" y="0"/>
                            <a:pt x="22" y="1"/>
                          </a:cubicBezTo>
                          <a:cubicBezTo>
                            <a:pt x="15" y="4"/>
                            <a:pt x="8" y="7"/>
                            <a:pt x="2" y="10"/>
                          </a:cubicBezTo>
                          <a:cubicBezTo>
                            <a:pt x="1" y="10"/>
                            <a:pt x="0" y="12"/>
                            <a:pt x="1" y="13"/>
                          </a:cubicBezTo>
                          <a:cubicBezTo>
                            <a:pt x="1" y="14"/>
                            <a:pt x="2" y="14"/>
                            <a:pt x="3"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73" name="îṣļídè"/>
                    <p:cNvSpPr/>
                    <p:nvPr>
                      <p:custDataLst>
                        <p:tags r:id="rId77"/>
                      </p:custDataLst>
                    </p:nvPr>
                  </p:nvSpPr>
                  <p:spPr bwMode="auto">
                    <a:xfrm>
                      <a:off x="4724400" y="4070351"/>
                      <a:ext cx="95250" cy="63500"/>
                    </a:xfrm>
                    <a:custGeom>
                      <a:avLst/>
                      <a:gdLst>
                        <a:gd name="T0" fmla="*/ 4 w 26"/>
                        <a:gd name="T1" fmla="*/ 16 h 17"/>
                        <a:gd name="T2" fmla="*/ 25 w 26"/>
                        <a:gd name="T3" fmla="*/ 4 h 17"/>
                        <a:gd name="T4" fmla="*/ 25 w 26"/>
                        <a:gd name="T5" fmla="*/ 1 h 17"/>
                        <a:gd name="T6" fmla="*/ 23 w 26"/>
                        <a:gd name="T7" fmla="*/ 0 h 17"/>
                        <a:gd name="T8" fmla="*/ 2 w 26"/>
                        <a:gd name="T9" fmla="*/ 13 h 17"/>
                        <a:gd name="T10" fmla="*/ 1 w 26"/>
                        <a:gd name="T11" fmla="*/ 15 h 17"/>
                        <a:gd name="T12" fmla="*/ 4 w 26"/>
                        <a:gd name="T13" fmla="*/ 16 h 17"/>
                      </a:gdLst>
                      <a:ahLst/>
                      <a:cxnLst>
                        <a:cxn ang="0">
                          <a:pos x="T0" y="T1"/>
                        </a:cxn>
                        <a:cxn ang="0">
                          <a:pos x="T2" y="T3"/>
                        </a:cxn>
                        <a:cxn ang="0">
                          <a:pos x="T4" y="T5"/>
                        </a:cxn>
                        <a:cxn ang="0">
                          <a:pos x="T6" y="T7"/>
                        </a:cxn>
                        <a:cxn ang="0">
                          <a:pos x="T8" y="T9"/>
                        </a:cxn>
                        <a:cxn ang="0">
                          <a:pos x="T10" y="T11"/>
                        </a:cxn>
                        <a:cxn ang="0">
                          <a:pos x="T12" y="T13"/>
                        </a:cxn>
                      </a:cxnLst>
                      <a:rect l="0" t="0" r="r" b="b"/>
                      <a:pathLst>
                        <a:path w="26" h="17">
                          <a:moveTo>
                            <a:pt x="4" y="16"/>
                          </a:moveTo>
                          <a:cubicBezTo>
                            <a:pt x="11" y="12"/>
                            <a:pt x="18" y="8"/>
                            <a:pt x="25" y="4"/>
                          </a:cubicBezTo>
                          <a:cubicBezTo>
                            <a:pt x="26" y="3"/>
                            <a:pt x="26" y="2"/>
                            <a:pt x="25" y="1"/>
                          </a:cubicBezTo>
                          <a:cubicBezTo>
                            <a:pt x="25" y="0"/>
                            <a:pt x="23" y="0"/>
                            <a:pt x="23" y="0"/>
                          </a:cubicBezTo>
                          <a:cubicBezTo>
                            <a:pt x="16" y="4"/>
                            <a:pt x="9" y="9"/>
                            <a:pt x="2" y="13"/>
                          </a:cubicBezTo>
                          <a:cubicBezTo>
                            <a:pt x="1" y="13"/>
                            <a:pt x="0" y="14"/>
                            <a:pt x="1" y="15"/>
                          </a:cubicBezTo>
                          <a:cubicBezTo>
                            <a:pt x="2" y="16"/>
                            <a:pt x="3" y="17"/>
                            <a:pt x="4"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74" name="ïṧḻïḋe"/>
                    <p:cNvSpPr/>
                    <p:nvPr>
                      <p:custDataLst>
                        <p:tags r:id="rId78"/>
                      </p:custDataLst>
                    </p:nvPr>
                  </p:nvSpPr>
                  <p:spPr bwMode="auto">
                    <a:xfrm>
                      <a:off x="4757738" y="4117976"/>
                      <a:ext cx="101600" cy="66675"/>
                    </a:xfrm>
                    <a:custGeom>
                      <a:avLst/>
                      <a:gdLst>
                        <a:gd name="T0" fmla="*/ 3 w 28"/>
                        <a:gd name="T1" fmla="*/ 17 h 18"/>
                        <a:gd name="T2" fmla="*/ 27 w 28"/>
                        <a:gd name="T3" fmla="*/ 4 h 18"/>
                        <a:gd name="T4" fmla="*/ 27 w 28"/>
                        <a:gd name="T5" fmla="*/ 1 h 18"/>
                        <a:gd name="T6" fmla="*/ 24 w 28"/>
                        <a:gd name="T7" fmla="*/ 1 h 18"/>
                        <a:gd name="T8" fmla="*/ 1 w 28"/>
                        <a:gd name="T9" fmla="*/ 13 h 18"/>
                        <a:gd name="T10" fmla="*/ 0 w 28"/>
                        <a:gd name="T11" fmla="*/ 16 h 18"/>
                        <a:gd name="T12" fmla="*/ 3 w 28"/>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28" h="18">
                          <a:moveTo>
                            <a:pt x="3" y="17"/>
                          </a:moveTo>
                          <a:cubicBezTo>
                            <a:pt x="11" y="13"/>
                            <a:pt x="19" y="9"/>
                            <a:pt x="27" y="4"/>
                          </a:cubicBezTo>
                          <a:cubicBezTo>
                            <a:pt x="27" y="4"/>
                            <a:pt x="28" y="2"/>
                            <a:pt x="27" y="1"/>
                          </a:cubicBezTo>
                          <a:cubicBezTo>
                            <a:pt x="27" y="0"/>
                            <a:pt x="25" y="0"/>
                            <a:pt x="24" y="1"/>
                          </a:cubicBezTo>
                          <a:cubicBezTo>
                            <a:pt x="17" y="5"/>
                            <a:pt x="9" y="10"/>
                            <a:pt x="1" y="13"/>
                          </a:cubicBezTo>
                          <a:cubicBezTo>
                            <a:pt x="0" y="14"/>
                            <a:pt x="0" y="15"/>
                            <a:pt x="0" y="16"/>
                          </a:cubicBezTo>
                          <a:cubicBezTo>
                            <a:pt x="1" y="17"/>
                            <a:pt x="2" y="18"/>
                            <a:pt x="3"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75" name="í$ḻïḓè"/>
                    <p:cNvSpPr/>
                    <p:nvPr>
                      <p:custDataLst>
                        <p:tags r:id="rId79"/>
                      </p:custDataLst>
                    </p:nvPr>
                  </p:nvSpPr>
                  <p:spPr bwMode="auto">
                    <a:xfrm>
                      <a:off x="4800600" y="4151313"/>
                      <a:ext cx="92075" cy="66675"/>
                    </a:xfrm>
                    <a:custGeom>
                      <a:avLst/>
                      <a:gdLst>
                        <a:gd name="T0" fmla="*/ 4 w 25"/>
                        <a:gd name="T1" fmla="*/ 18 h 18"/>
                        <a:gd name="T2" fmla="*/ 24 w 25"/>
                        <a:gd name="T3" fmla="*/ 4 h 18"/>
                        <a:gd name="T4" fmla="*/ 24 w 25"/>
                        <a:gd name="T5" fmla="*/ 1 h 18"/>
                        <a:gd name="T6" fmla="*/ 22 w 25"/>
                        <a:gd name="T7" fmla="*/ 1 h 18"/>
                        <a:gd name="T8" fmla="*/ 1 w 25"/>
                        <a:gd name="T9" fmla="*/ 14 h 18"/>
                        <a:gd name="T10" fmla="*/ 1 w 25"/>
                        <a:gd name="T11" fmla="*/ 17 h 18"/>
                        <a:gd name="T12" fmla="*/ 4 w 25"/>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25" h="18">
                          <a:moveTo>
                            <a:pt x="4" y="18"/>
                          </a:moveTo>
                          <a:cubicBezTo>
                            <a:pt x="10" y="13"/>
                            <a:pt x="17" y="9"/>
                            <a:pt x="24" y="4"/>
                          </a:cubicBezTo>
                          <a:cubicBezTo>
                            <a:pt x="25" y="3"/>
                            <a:pt x="25" y="2"/>
                            <a:pt x="24" y="1"/>
                          </a:cubicBezTo>
                          <a:cubicBezTo>
                            <a:pt x="24" y="0"/>
                            <a:pt x="23" y="0"/>
                            <a:pt x="22" y="1"/>
                          </a:cubicBezTo>
                          <a:cubicBezTo>
                            <a:pt x="15" y="5"/>
                            <a:pt x="8" y="10"/>
                            <a:pt x="1" y="14"/>
                          </a:cubicBezTo>
                          <a:cubicBezTo>
                            <a:pt x="0" y="15"/>
                            <a:pt x="0" y="16"/>
                            <a:pt x="1" y="17"/>
                          </a:cubicBezTo>
                          <a:cubicBezTo>
                            <a:pt x="1" y="18"/>
                            <a:pt x="3" y="18"/>
                            <a:pt x="4"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76" name="iṡlîḍé"/>
                    <p:cNvSpPr/>
                    <p:nvPr>
                      <p:custDataLst>
                        <p:tags r:id="rId80"/>
                      </p:custDataLst>
                    </p:nvPr>
                  </p:nvSpPr>
                  <p:spPr bwMode="auto">
                    <a:xfrm>
                      <a:off x="4859338" y="4184651"/>
                      <a:ext cx="88900" cy="58738"/>
                    </a:xfrm>
                    <a:custGeom>
                      <a:avLst/>
                      <a:gdLst>
                        <a:gd name="T0" fmla="*/ 3 w 24"/>
                        <a:gd name="T1" fmla="*/ 16 h 16"/>
                        <a:gd name="T2" fmla="*/ 23 w 24"/>
                        <a:gd name="T3" fmla="*/ 4 h 16"/>
                        <a:gd name="T4" fmla="*/ 23 w 24"/>
                        <a:gd name="T5" fmla="*/ 2 h 16"/>
                        <a:gd name="T6" fmla="*/ 21 w 24"/>
                        <a:gd name="T7" fmla="*/ 1 h 16"/>
                        <a:gd name="T8" fmla="*/ 1 w 24"/>
                        <a:gd name="T9" fmla="*/ 12 h 16"/>
                        <a:gd name="T10" fmla="*/ 1 w 24"/>
                        <a:gd name="T11" fmla="*/ 15 h 16"/>
                        <a:gd name="T12" fmla="*/ 3 w 24"/>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4" h="16">
                          <a:moveTo>
                            <a:pt x="3" y="16"/>
                          </a:moveTo>
                          <a:cubicBezTo>
                            <a:pt x="10" y="12"/>
                            <a:pt x="16" y="8"/>
                            <a:pt x="23" y="4"/>
                          </a:cubicBezTo>
                          <a:cubicBezTo>
                            <a:pt x="24" y="4"/>
                            <a:pt x="24" y="3"/>
                            <a:pt x="23" y="2"/>
                          </a:cubicBezTo>
                          <a:cubicBezTo>
                            <a:pt x="23" y="1"/>
                            <a:pt x="21" y="0"/>
                            <a:pt x="21" y="1"/>
                          </a:cubicBezTo>
                          <a:cubicBezTo>
                            <a:pt x="14" y="5"/>
                            <a:pt x="8" y="8"/>
                            <a:pt x="1" y="12"/>
                          </a:cubicBezTo>
                          <a:cubicBezTo>
                            <a:pt x="0" y="13"/>
                            <a:pt x="0" y="14"/>
                            <a:pt x="1" y="15"/>
                          </a:cubicBezTo>
                          <a:cubicBezTo>
                            <a:pt x="1" y="16"/>
                            <a:pt x="2" y="16"/>
                            <a:pt x="3"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77" name="íṥ1íḓê"/>
                    <p:cNvSpPr/>
                    <p:nvPr>
                      <p:custDataLst>
                        <p:tags r:id="rId81"/>
                      </p:custDataLst>
                    </p:nvPr>
                  </p:nvSpPr>
                  <p:spPr bwMode="auto">
                    <a:xfrm>
                      <a:off x="4911725" y="4217988"/>
                      <a:ext cx="87313" cy="50800"/>
                    </a:xfrm>
                    <a:custGeom>
                      <a:avLst/>
                      <a:gdLst>
                        <a:gd name="T0" fmla="*/ 4 w 24"/>
                        <a:gd name="T1" fmla="*/ 14 h 14"/>
                        <a:gd name="T2" fmla="*/ 23 w 24"/>
                        <a:gd name="T3" fmla="*/ 4 h 14"/>
                        <a:gd name="T4" fmla="*/ 24 w 24"/>
                        <a:gd name="T5" fmla="*/ 1 h 14"/>
                        <a:gd name="T6" fmla="*/ 21 w 24"/>
                        <a:gd name="T7" fmla="*/ 0 h 14"/>
                        <a:gd name="T8" fmla="*/ 2 w 24"/>
                        <a:gd name="T9" fmla="*/ 10 h 14"/>
                        <a:gd name="T10" fmla="*/ 1 w 24"/>
                        <a:gd name="T11" fmla="*/ 13 h 14"/>
                        <a:gd name="T12" fmla="*/ 4 w 24"/>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24" h="14">
                          <a:moveTo>
                            <a:pt x="4" y="14"/>
                          </a:moveTo>
                          <a:cubicBezTo>
                            <a:pt x="10" y="10"/>
                            <a:pt x="16" y="7"/>
                            <a:pt x="23" y="4"/>
                          </a:cubicBezTo>
                          <a:cubicBezTo>
                            <a:pt x="24" y="3"/>
                            <a:pt x="24" y="2"/>
                            <a:pt x="24" y="1"/>
                          </a:cubicBezTo>
                          <a:cubicBezTo>
                            <a:pt x="23" y="0"/>
                            <a:pt x="22" y="0"/>
                            <a:pt x="21" y="0"/>
                          </a:cubicBezTo>
                          <a:cubicBezTo>
                            <a:pt x="15" y="3"/>
                            <a:pt x="8" y="7"/>
                            <a:pt x="2" y="10"/>
                          </a:cubicBezTo>
                          <a:cubicBezTo>
                            <a:pt x="1" y="11"/>
                            <a:pt x="0" y="12"/>
                            <a:pt x="1" y="13"/>
                          </a:cubicBezTo>
                          <a:cubicBezTo>
                            <a:pt x="1" y="14"/>
                            <a:pt x="3" y="14"/>
                            <a:pt x="4"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78" name="íṧļïḑè"/>
                    <p:cNvSpPr/>
                    <p:nvPr>
                      <p:custDataLst>
                        <p:tags r:id="rId82"/>
                      </p:custDataLst>
                    </p:nvPr>
                  </p:nvSpPr>
                  <p:spPr bwMode="auto">
                    <a:xfrm>
                      <a:off x="4984750" y="4257676"/>
                      <a:ext cx="76200" cy="44450"/>
                    </a:xfrm>
                    <a:custGeom>
                      <a:avLst/>
                      <a:gdLst>
                        <a:gd name="T0" fmla="*/ 3 w 21"/>
                        <a:gd name="T1" fmla="*/ 12 h 12"/>
                        <a:gd name="T2" fmla="*/ 20 w 21"/>
                        <a:gd name="T3" fmla="*/ 4 h 12"/>
                        <a:gd name="T4" fmla="*/ 21 w 21"/>
                        <a:gd name="T5" fmla="*/ 1 h 12"/>
                        <a:gd name="T6" fmla="*/ 18 w 21"/>
                        <a:gd name="T7" fmla="*/ 0 h 12"/>
                        <a:gd name="T8" fmla="*/ 2 w 21"/>
                        <a:gd name="T9" fmla="*/ 8 h 12"/>
                        <a:gd name="T10" fmla="*/ 1 w 21"/>
                        <a:gd name="T11" fmla="*/ 11 h 12"/>
                        <a:gd name="T12" fmla="*/ 3 w 2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1" h="12">
                          <a:moveTo>
                            <a:pt x="3" y="12"/>
                          </a:moveTo>
                          <a:cubicBezTo>
                            <a:pt x="9" y="9"/>
                            <a:pt x="15" y="7"/>
                            <a:pt x="20" y="4"/>
                          </a:cubicBezTo>
                          <a:cubicBezTo>
                            <a:pt x="21" y="3"/>
                            <a:pt x="21" y="2"/>
                            <a:pt x="21" y="1"/>
                          </a:cubicBezTo>
                          <a:cubicBezTo>
                            <a:pt x="20" y="0"/>
                            <a:pt x="19" y="0"/>
                            <a:pt x="18" y="0"/>
                          </a:cubicBezTo>
                          <a:cubicBezTo>
                            <a:pt x="13" y="3"/>
                            <a:pt x="7" y="6"/>
                            <a:pt x="2" y="8"/>
                          </a:cubicBezTo>
                          <a:cubicBezTo>
                            <a:pt x="1" y="8"/>
                            <a:pt x="0" y="10"/>
                            <a:pt x="1" y="11"/>
                          </a:cubicBezTo>
                          <a:cubicBezTo>
                            <a:pt x="1" y="12"/>
                            <a:pt x="2" y="12"/>
                            <a:pt x="3" y="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79" name="îśliḑè"/>
                    <p:cNvSpPr/>
                    <p:nvPr>
                      <p:custDataLst>
                        <p:tags r:id="rId83"/>
                      </p:custDataLst>
                    </p:nvPr>
                  </p:nvSpPr>
                  <p:spPr bwMode="auto">
                    <a:xfrm>
                      <a:off x="5038725" y="4297363"/>
                      <a:ext cx="84138" cy="36513"/>
                    </a:xfrm>
                    <a:custGeom>
                      <a:avLst/>
                      <a:gdLst>
                        <a:gd name="T0" fmla="*/ 3 w 23"/>
                        <a:gd name="T1" fmla="*/ 10 h 10"/>
                        <a:gd name="T2" fmla="*/ 21 w 23"/>
                        <a:gd name="T3" fmla="*/ 4 h 10"/>
                        <a:gd name="T4" fmla="*/ 22 w 23"/>
                        <a:gd name="T5" fmla="*/ 1 h 10"/>
                        <a:gd name="T6" fmla="*/ 20 w 23"/>
                        <a:gd name="T7" fmla="*/ 0 h 10"/>
                        <a:gd name="T8" fmla="*/ 1 w 23"/>
                        <a:gd name="T9" fmla="*/ 6 h 10"/>
                        <a:gd name="T10" fmla="*/ 0 w 23"/>
                        <a:gd name="T11" fmla="*/ 9 h 10"/>
                        <a:gd name="T12" fmla="*/ 3 w 2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23" h="10">
                          <a:moveTo>
                            <a:pt x="3" y="10"/>
                          </a:moveTo>
                          <a:cubicBezTo>
                            <a:pt x="9" y="8"/>
                            <a:pt x="15" y="6"/>
                            <a:pt x="21" y="4"/>
                          </a:cubicBezTo>
                          <a:cubicBezTo>
                            <a:pt x="22" y="3"/>
                            <a:pt x="23" y="2"/>
                            <a:pt x="22" y="1"/>
                          </a:cubicBezTo>
                          <a:cubicBezTo>
                            <a:pt x="22" y="0"/>
                            <a:pt x="21" y="0"/>
                            <a:pt x="20" y="0"/>
                          </a:cubicBezTo>
                          <a:cubicBezTo>
                            <a:pt x="14" y="2"/>
                            <a:pt x="8" y="4"/>
                            <a:pt x="1" y="6"/>
                          </a:cubicBezTo>
                          <a:cubicBezTo>
                            <a:pt x="0" y="6"/>
                            <a:pt x="0" y="8"/>
                            <a:pt x="0" y="9"/>
                          </a:cubicBezTo>
                          <a:cubicBezTo>
                            <a:pt x="0" y="10"/>
                            <a:pt x="2" y="10"/>
                            <a:pt x="3"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80" name="išľïde"/>
                    <p:cNvSpPr/>
                    <p:nvPr>
                      <p:custDataLst>
                        <p:tags r:id="rId84"/>
                      </p:custDataLst>
                    </p:nvPr>
                  </p:nvSpPr>
                  <p:spPr bwMode="auto">
                    <a:xfrm>
                      <a:off x="5097463" y="4338638"/>
                      <a:ext cx="80963" cy="36513"/>
                    </a:xfrm>
                    <a:custGeom>
                      <a:avLst/>
                      <a:gdLst>
                        <a:gd name="T0" fmla="*/ 3 w 22"/>
                        <a:gd name="T1" fmla="*/ 10 h 10"/>
                        <a:gd name="T2" fmla="*/ 20 w 22"/>
                        <a:gd name="T3" fmla="*/ 4 h 10"/>
                        <a:gd name="T4" fmla="*/ 22 w 22"/>
                        <a:gd name="T5" fmla="*/ 2 h 10"/>
                        <a:gd name="T6" fmla="*/ 20 w 22"/>
                        <a:gd name="T7" fmla="*/ 0 h 10"/>
                        <a:gd name="T8" fmla="*/ 2 w 22"/>
                        <a:gd name="T9" fmla="*/ 6 h 10"/>
                        <a:gd name="T10" fmla="*/ 1 w 22"/>
                        <a:gd name="T11" fmla="*/ 9 h 10"/>
                        <a:gd name="T12" fmla="*/ 3 w 22"/>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22" h="10">
                          <a:moveTo>
                            <a:pt x="3" y="10"/>
                          </a:moveTo>
                          <a:cubicBezTo>
                            <a:pt x="9" y="7"/>
                            <a:pt x="14" y="5"/>
                            <a:pt x="20" y="4"/>
                          </a:cubicBezTo>
                          <a:cubicBezTo>
                            <a:pt x="21" y="4"/>
                            <a:pt x="22" y="3"/>
                            <a:pt x="22" y="2"/>
                          </a:cubicBezTo>
                          <a:cubicBezTo>
                            <a:pt x="22" y="0"/>
                            <a:pt x="21" y="0"/>
                            <a:pt x="20" y="0"/>
                          </a:cubicBezTo>
                          <a:cubicBezTo>
                            <a:pt x="13" y="1"/>
                            <a:pt x="7" y="3"/>
                            <a:pt x="2" y="6"/>
                          </a:cubicBezTo>
                          <a:cubicBezTo>
                            <a:pt x="1" y="7"/>
                            <a:pt x="0" y="8"/>
                            <a:pt x="1" y="9"/>
                          </a:cubicBezTo>
                          <a:cubicBezTo>
                            <a:pt x="1" y="10"/>
                            <a:pt x="2" y="10"/>
                            <a:pt x="3"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81" name="îş1îďe"/>
                    <p:cNvSpPr/>
                    <p:nvPr>
                      <p:custDataLst>
                        <p:tags r:id="rId85"/>
                      </p:custDataLst>
                    </p:nvPr>
                  </p:nvSpPr>
                  <p:spPr bwMode="auto">
                    <a:xfrm>
                      <a:off x="5164138" y="4386263"/>
                      <a:ext cx="58738" cy="28575"/>
                    </a:xfrm>
                    <a:custGeom>
                      <a:avLst/>
                      <a:gdLst>
                        <a:gd name="T0" fmla="*/ 3 w 16"/>
                        <a:gd name="T1" fmla="*/ 7 h 8"/>
                        <a:gd name="T2" fmla="*/ 15 w 16"/>
                        <a:gd name="T3" fmla="*/ 4 h 8"/>
                        <a:gd name="T4" fmla="*/ 16 w 16"/>
                        <a:gd name="T5" fmla="*/ 1 h 8"/>
                        <a:gd name="T6" fmla="*/ 13 w 16"/>
                        <a:gd name="T7" fmla="*/ 0 h 8"/>
                        <a:gd name="T8" fmla="*/ 1 w 16"/>
                        <a:gd name="T9" fmla="*/ 4 h 8"/>
                        <a:gd name="T10" fmla="*/ 0 w 16"/>
                        <a:gd name="T11" fmla="*/ 6 h 8"/>
                        <a:gd name="T12" fmla="*/ 3 w 16"/>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6" h="8">
                          <a:moveTo>
                            <a:pt x="3" y="7"/>
                          </a:moveTo>
                          <a:cubicBezTo>
                            <a:pt x="7" y="6"/>
                            <a:pt x="11" y="5"/>
                            <a:pt x="15" y="4"/>
                          </a:cubicBezTo>
                          <a:cubicBezTo>
                            <a:pt x="16" y="4"/>
                            <a:pt x="16" y="3"/>
                            <a:pt x="16" y="1"/>
                          </a:cubicBezTo>
                          <a:cubicBezTo>
                            <a:pt x="16" y="0"/>
                            <a:pt x="15" y="0"/>
                            <a:pt x="13" y="0"/>
                          </a:cubicBezTo>
                          <a:cubicBezTo>
                            <a:pt x="9" y="1"/>
                            <a:pt x="5" y="2"/>
                            <a:pt x="1" y="4"/>
                          </a:cubicBezTo>
                          <a:cubicBezTo>
                            <a:pt x="0" y="4"/>
                            <a:pt x="0" y="5"/>
                            <a:pt x="0" y="6"/>
                          </a:cubicBezTo>
                          <a:cubicBezTo>
                            <a:pt x="0" y="7"/>
                            <a:pt x="2" y="8"/>
                            <a:pt x="3" y="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82" name="işlidé"/>
                    <p:cNvSpPr/>
                    <p:nvPr>
                      <p:custDataLst>
                        <p:tags r:id="rId86"/>
                      </p:custDataLst>
                    </p:nvPr>
                  </p:nvSpPr>
                  <p:spPr bwMode="auto">
                    <a:xfrm>
                      <a:off x="5189538" y="4414838"/>
                      <a:ext cx="73025" cy="33338"/>
                    </a:xfrm>
                    <a:custGeom>
                      <a:avLst/>
                      <a:gdLst>
                        <a:gd name="T0" fmla="*/ 2 w 20"/>
                        <a:gd name="T1" fmla="*/ 9 h 9"/>
                        <a:gd name="T2" fmla="*/ 19 w 20"/>
                        <a:gd name="T3" fmla="*/ 4 h 9"/>
                        <a:gd name="T4" fmla="*/ 20 w 20"/>
                        <a:gd name="T5" fmla="*/ 2 h 9"/>
                        <a:gd name="T6" fmla="*/ 17 w 20"/>
                        <a:gd name="T7" fmla="*/ 1 h 9"/>
                        <a:gd name="T8" fmla="*/ 1 w 20"/>
                        <a:gd name="T9" fmla="*/ 5 h 9"/>
                        <a:gd name="T10" fmla="*/ 0 w 20"/>
                        <a:gd name="T11" fmla="*/ 8 h 9"/>
                        <a:gd name="T12" fmla="*/ 2 w 20"/>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20" h="9">
                          <a:moveTo>
                            <a:pt x="2" y="9"/>
                          </a:moveTo>
                          <a:cubicBezTo>
                            <a:pt x="8" y="7"/>
                            <a:pt x="13" y="6"/>
                            <a:pt x="19" y="4"/>
                          </a:cubicBezTo>
                          <a:cubicBezTo>
                            <a:pt x="20" y="4"/>
                            <a:pt x="20" y="3"/>
                            <a:pt x="20" y="2"/>
                          </a:cubicBezTo>
                          <a:cubicBezTo>
                            <a:pt x="20" y="1"/>
                            <a:pt x="19" y="0"/>
                            <a:pt x="17" y="1"/>
                          </a:cubicBezTo>
                          <a:cubicBezTo>
                            <a:pt x="12" y="2"/>
                            <a:pt x="7" y="4"/>
                            <a:pt x="1" y="5"/>
                          </a:cubicBezTo>
                          <a:cubicBezTo>
                            <a:pt x="0" y="6"/>
                            <a:pt x="0" y="7"/>
                            <a:pt x="0" y="8"/>
                          </a:cubicBezTo>
                          <a:cubicBezTo>
                            <a:pt x="0" y="9"/>
                            <a:pt x="1" y="9"/>
                            <a:pt x="2"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83" name="íṡḻiḍè"/>
                    <p:cNvSpPr/>
                    <p:nvPr>
                      <p:custDataLst>
                        <p:tags r:id="rId87"/>
                      </p:custDataLst>
                    </p:nvPr>
                  </p:nvSpPr>
                  <p:spPr bwMode="auto">
                    <a:xfrm>
                      <a:off x="5222875" y="4465638"/>
                      <a:ext cx="65088" cy="25400"/>
                    </a:xfrm>
                    <a:custGeom>
                      <a:avLst/>
                      <a:gdLst>
                        <a:gd name="T0" fmla="*/ 3 w 18"/>
                        <a:gd name="T1" fmla="*/ 7 h 7"/>
                        <a:gd name="T2" fmla="*/ 16 w 18"/>
                        <a:gd name="T3" fmla="*/ 4 h 7"/>
                        <a:gd name="T4" fmla="*/ 17 w 18"/>
                        <a:gd name="T5" fmla="*/ 2 h 7"/>
                        <a:gd name="T6" fmla="*/ 15 w 18"/>
                        <a:gd name="T7" fmla="*/ 0 h 7"/>
                        <a:gd name="T8" fmla="*/ 2 w 18"/>
                        <a:gd name="T9" fmla="*/ 3 h 7"/>
                        <a:gd name="T10" fmla="*/ 1 w 18"/>
                        <a:gd name="T11" fmla="*/ 6 h 7"/>
                        <a:gd name="T12" fmla="*/ 3 w 18"/>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8" h="7">
                          <a:moveTo>
                            <a:pt x="3" y="7"/>
                          </a:moveTo>
                          <a:cubicBezTo>
                            <a:pt x="7" y="6"/>
                            <a:pt x="12" y="5"/>
                            <a:pt x="16" y="4"/>
                          </a:cubicBezTo>
                          <a:cubicBezTo>
                            <a:pt x="17" y="4"/>
                            <a:pt x="18" y="3"/>
                            <a:pt x="17" y="2"/>
                          </a:cubicBezTo>
                          <a:cubicBezTo>
                            <a:pt x="17" y="1"/>
                            <a:pt x="16" y="0"/>
                            <a:pt x="15" y="0"/>
                          </a:cubicBezTo>
                          <a:cubicBezTo>
                            <a:pt x="11" y="1"/>
                            <a:pt x="6" y="2"/>
                            <a:pt x="2" y="3"/>
                          </a:cubicBezTo>
                          <a:cubicBezTo>
                            <a:pt x="1" y="3"/>
                            <a:pt x="0" y="4"/>
                            <a:pt x="1" y="6"/>
                          </a:cubicBezTo>
                          <a:cubicBezTo>
                            <a:pt x="1" y="7"/>
                            <a:pt x="2" y="7"/>
                            <a:pt x="3" y="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84" name="îṥļíḋè"/>
                    <p:cNvSpPr/>
                    <p:nvPr>
                      <p:custDataLst>
                        <p:tags r:id="rId88"/>
                      </p:custDataLst>
                    </p:nvPr>
                  </p:nvSpPr>
                  <p:spPr bwMode="auto">
                    <a:xfrm>
                      <a:off x="5240338" y="4502151"/>
                      <a:ext cx="69850" cy="30163"/>
                    </a:xfrm>
                    <a:custGeom>
                      <a:avLst/>
                      <a:gdLst>
                        <a:gd name="T0" fmla="*/ 2 w 19"/>
                        <a:gd name="T1" fmla="*/ 8 h 8"/>
                        <a:gd name="T2" fmla="*/ 4 w 19"/>
                        <a:gd name="T3" fmla="*/ 8 h 8"/>
                        <a:gd name="T4" fmla="*/ 17 w 19"/>
                        <a:gd name="T5" fmla="*/ 4 h 8"/>
                        <a:gd name="T6" fmla="*/ 18 w 19"/>
                        <a:gd name="T7" fmla="*/ 1 h 8"/>
                        <a:gd name="T8" fmla="*/ 15 w 19"/>
                        <a:gd name="T9" fmla="*/ 1 h 8"/>
                        <a:gd name="T10" fmla="*/ 4 w 19"/>
                        <a:gd name="T11" fmla="*/ 4 h 8"/>
                        <a:gd name="T12" fmla="*/ 2 w 19"/>
                        <a:gd name="T13" fmla="*/ 4 h 8"/>
                        <a:gd name="T14" fmla="*/ 0 w 19"/>
                        <a:gd name="T15" fmla="*/ 6 h 8"/>
                        <a:gd name="T16" fmla="*/ 2 w 19"/>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8">
                          <a:moveTo>
                            <a:pt x="2" y="8"/>
                          </a:moveTo>
                          <a:cubicBezTo>
                            <a:pt x="2" y="8"/>
                            <a:pt x="3" y="8"/>
                            <a:pt x="4" y="8"/>
                          </a:cubicBezTo>
                          <a:cubicBezTo>
                            <a:pt x="8" y="8"/>
                            <a:pt x="13" y="7"/>
                            <a:pt x="17" y="4"/>
                          </a:cubicBezTo>
                          <a:cubicBezTo>
                            <a:pt x="18" y="4"/>
                            <a:pt x="19" y="2"/>
                            <a:pt x="18" y="1"/>
                          </a:cubicBezTo>
                          <a:cubicBezTo>
                            <a:pt x="18" y="0"/>
                            <a:pt x="16" y="0"/>
                            <a:pt x="15" y="1"/>
                          </a:cubicBezTo>
                          <a:cubicBezTo>
                            <a:pt x="12" y="3"/>
                            <a:pt x="8" y="4"/>
                            <a:pt x="4" y="4"/>
                          </a:cubicBezTo>
                          <a:cubicBezTo>
                            <a:pt x="3" y="4"/>
                            <a:pt x="3" y="4"/>
                            <a:pt x="2" y="4"/>
                          </a:cubicBezTo>
                          <a:cubicBezTo>
                            <a:pt x="1" y="4"/>
                            <a:pt x="0" y="4"/>
                            <a:pt x="0" y="6"/>
                          </a:cubicBezTo>
                          <a:cubicBezTo>
                            <a:pt x="0" y="7"/>
                            <a:pt x="1" y="8"/>
                            <a:pt x="2"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85" name="iSḷïḑè"/>
                    <p:cNvSpPr/>
                    <p:nvPr>
                      <p:custDataLst>
                        <p:tags r:id="rId89"/>
                      </p:custDataLst>
                    </p:nvPr>
                  </p:nvSpPr>
                  <p:spPr bwMode="auto">
                    <a:xfrm>
                      <a:off x="5262563" y="4546601"/>
                      <a:ext cx="69850" cy="22225"/>
                    </a:xfrm>
                    <a:custGeom>
                      <a:avLst/>
                      <a:gdLst>
                        <a:gd name="T0" fmla="*/ 2 w 19"/>
                        <a:gd name="T1" fmla="*/ 6 h 6"/>
                        <a:gd name="T2" fmla="*/ 6 w 19"/>
                        <a:gd name="T3" fmla="*/ 6 h 6"/>
                        <a:gd name="T4" fmla="*/ 17 w 19"/>
                        <a:gd name="T5" fmla="*/ 4 h 6"/>
                        <a:gd name="T6" fmla="*/ 18 w 19"/>
                        <a:gd name="T7" fmla="*/ 2 h 6"/>
                        <a:gd name="T8" fmla="*/ 16 w 19"/>
                        <a:gd name="T9" fmla="*/ 1 h 6"/>
                        <a:gd name="T10" fmla="*/ 6 w 19"/>
                        <a:gd name="T11" fmla="*/ 2 h 6"/>
                        <a:gd name="T12" fmla="*/ 3 w 19"/>
                        <a:gd name="T13" fmla="*/ 2 h 6"/>
                        <a:gd name="T14" fmla="*/ 1 w 19"/>
                        <a:gd name="T15" fmla="*/ 4 h 6"/>
                        <a:gd name="T16" fmla="*/ 2 w 19"/>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6">
                          <a:moveTo>
                            <a:pt x="2" y="6"/>
                          </a:moveTo>
                          <a:cubicBezTo>
                            <a:pt x="3" y="6"/>
                            <a:pt x="5" y="6"/>
                            <a:pt x="6" y="6"/>
                          </a:cubicBezTo>
                          <a:cubicBezTo>
                            <a:pt x="10" y="6"/>
                            <a:pt x="13" y="6"/>
                            <a:pt x="17" y="4"/>
                          </a:cubicBezTo>
                          <a:cubicBezTo>
                            <a:pt x="18" y="4"/>
                            <a:pt x="19" y="3"/>
                            <a:pt x="18" y="2"/>
                          </a:cubicBezTo>
                          <a:cubicBezTo>
                            <a:pt x="18" y="1"/>
                            <a:pt x="17" y="0"/>
                            <a:pt x="16" y="1"/>
                          </a:cubicBezTo>
                          <a:cubicBezTo>
                            <a:pt x="13" y="2"/>
                            <a:pt x="9" y="2"/>
                            <a:pt x="6" y="2"/>
                          </a:cubicBezTo>
                          <a:cubicBezTo>
                            <a:pt x="5" y="2"/>
                            <a:pt x="4" y="2"/>
                            <a:pt x="3" y="2"/>
                          </a:cubicBezTo>
                          <a:cubicBezTo>
                            <a:pt x="2" y="2"/>
                            <a:pt x="1" y="3"/>
                            <a:pt x="1" y="4"/>
                          </a:cubicBezTo>
                          <a:cubicBezTo>
                            <a:pt x="0" y="5"/>
                            <a:pt x="1" y="6"/>
                            <a:pt x="2" y="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86" name="iṩľïḑê"/>
                    <p:cNvSpPr/>
                    <p:nvPr>
                      <p:custDataLst>
                        <p:tags r:id="rId90"/>
                      </p:custDataLst>
                    </p:nvPr>
                  </p:nvSpPr>
                  <p:spPr bwMode="auto">
                    <a:xfrm>
                      <a:off x="5295900" y="4597401"/>
                      <a:ext cx="61913" cy="22225"/>
                    </a:xfrm>
                    <a:custGeom>
                      <a:avLst/>
                      <a:gdLst>
                        <a:gd name="T0" fmla="*/ 2 w 17"/>
                        <a:gd name="T1" fmla="*/ 6 h 6"/>
                        <a:gd name="T2" fmla="*/ 15 w 17"/>
                        <a:gd name="T3" fmla="*/ 4 h 6"/>
                        <a:gd name="T4" fmla="*/ 16 w 17"/>
                        <a:gd name="T5" fmla="*/ 2 h 6"/>
                        <a:gd name="T6" fmla="*/ 14 w 17"/>
                        <a:gd name="T7" fmla="*/ 0 h 6"/>
                        <a:gd name="T8" fmla="*/ 2 w 17"/>
                        <a:gd name="T9" fmla="*/ 2 h 6"/>
                        <a:gd name="T10" fmla="*/ 0 w 17"/>
                        <a:gd name="T11" fmla="*/ 5 h 6"/>
                        <a:gd name="T12" fmla="*/ 2 w 17"/>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7" h="6">
                          <a:moveTo>
                            <a:pt x="2" y="6"/>
                          </a:moveTo>
                          <a:cubicBezTo>
                            <a:pt x="7" y="5"/>
                            <a:pt x="11" y="5"/>
                            <a:pt x="15" y="4"/>
                          </a:cubicBezTo>
                          <a:cubicBezTo>
                            <a:pt x="16" y="4"/>
                            <a:pt x="17" y="3"/>
                            <a:pt x="16" y="2"/>
                          </a:cubicBezTo>
                          <a:cubicBezTo>
                            <a:pt x="16" y="1"/>
                            <a:pt x="15" y="0"/>
                            <a:pt x="14" y="0"/>
                          </a:cubicBezTo>
                          <a:cubicBezTo>
                            <a:pt x="10" y="1"/>
                            <a:pt x="6" y="2"/>
                            <a:pt x="2" y="2"/>
                          </a:cubicBezTo>
                          <a:cubicBezTo>
                            <a:pt x="1" y="2"/>
                            <a:pt x="0" y="3"/>
                            <a:pt x="0" y="5"/>
                          </a:cubicBezTo>
                          <a:cubicBezTo>
                            <a:pt x="0" y="6"/>
                            <a:pt x="1" y="6"/>
                            <a:pt x="2" y="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87" name="îṧḻîďé"/>
                    <p:cNvSpPr/>
                    <p:nvPr>
                      <p:custDataLst>
                        <p:tags r:id="rId91"/>
                      </p:custDataLst>
                    </p:nvPr>
                  </p:nvSpPr>
                  <p:spPr bwMode="auto">
                    <a:xfrm>
                      <a:off x="5324475" y="4648201"/>
                      <a:ext cx="77788" cy="26988"/>
                    </a:xfrm>
                    <a:custGeom>
                      <a:avLst/>
                      <a:gdLst>
                        <a:gd name="T0" fmla="*/ 2 w 21"/>
                        <a:gd name="T1" fmla="*/ 6 h 7"/>
                        <a:gd name="T2" fmla="*/ 3 w 21"/>
                        <a:gd name="T3" fmla="*/ 7 h 7"/>
                        <a:gd name="T4" fmla="*/ 19 w 21"/>
                        <a:gd name="T5" fmla="*/ 4 h 7"/>
                        <a:gd name="T6" fmla="*/ 20 w 21"/>
                        <a:gd name="T7" fmla="*/ 1 h 7"/>
                        <a:gd name="T8" fmla="*/ 18 w 21"/>
                        <a:gd name="T9" fmla="*/ 0 h 7"/>
                        <a:gd name="T10" fmla="*/ 3 w 21"/>
                        <a:gd name="T11" fmla="*/ 3 h 7"/>
                        <a:gd name="T12" fmla="*/ 3 w 21"/>
                        <a:gd name="T13" fmla="*/ 3 h 7"/>
                        <a:gd name="T14" fmla="*/ 1 w 21"/>
                        <a:gd name="T15" fmla="*/ 4 h 7"/>
                        <a:gd name="T16" fmla="*/ 2 w 21"/>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2" y="6"/>
                          </a:moveTo>
                          <a:cubicBezTo>
                            <a:pt x="3" y="7"/>
                            <a:pt x="3" y="7"/>
                            <a:pt x="3" y="7"/>
                          </a:cubicBezTo>
                          <a:cubicBezTo>
                            <a:pt x="9" y="7"/>
                            <a:pt x="14" y="6"/>
                            <a:pt x="19" y="4"/>
                          </a:cubicBezTo>
                          <a:cubicBezTo>
                            <a:pt x="20" y="4"/>
                            <a:pt x="21" y="2"/>
                            <a:pt x="20" y="1"/>
                          </a:cubicBezTo>
                          <a:cubicBezTo>
                            <a:pt x="20" y="0"/>
                            <a:pt x="19" y="0"/>
                            <a:pt x="18" y="0"/>
                          </a:cubicBezTo>
                          <a:cubicBezTo>
                            <a:pt x="13" y="2"/>
                            <a:pt x="8" y="3"/>
                            <a:pt x="3" y="3"/>
                          </a:cubicBezTo>
                          <a:cubicBezTo>
                            <a:pt x="3" y="3"/>
                            <a:pt x="3" y="3"/>
                            <a:pt x="3" y="3"/>
                          </a:cubicBezTo>
                          <a:cubicBezTo>
                            <a:pt x="1" y="2"/>
                            <a:pt x="1" y="3"/>
                            <a:pt x="1" y="4"/>
                          </a:cubicBezTo>
                          <a:cubicBezTo>
                            <a:pt x="0" y="6"/>
                            <a:pt x="1" y="6"/>
                            <a:pt x="2" y="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88" name="iṣ1îḑe"/>
                    <p:cNvSpPr/>
                    <p:nvPr>
                      <p:custDataLst>
                        <p:tags r:id="rId92"/>
                      </p:custDataLst>
                    </p:nvPr>
                  </p:nvSpPr>
                  <p:spPr bwMode="auto">
                    <a:xfrm>
                      <a:off x="5351463" y="4700588"/>
                      <a:ext cx="57150" cy="17463"/>
                    </a:xfrm>
                    <a:custGeom>
                      <a:avLst/>
                      <a:gdLst>
                        <a:gd name="T0" fmla="*/ 3 w 16"/>
                        <a:gd name="T1" fmla="*/ 5 h 5"/>
                        <a:gd name="T2" fmla="*/ 14 w 16"/>
                        <a:gd name="T3" fmla="*/ 4 h 5"/>
                        <a:gd name="T4" fmla="*/ 16 w 16"/>
                        <a:gd name="T5" fmla="*/ 2 h 5"/>
                        <a:gd name="T6" fmla="*/ 14 w 16"/>
                        <a:gd name="T7" fmla="*/ 0 h 5"/>
                        <a:gd name="T8" fmla="*/ 2 w 16"/>
                        <a:gd name="T9" fmla="*/ 1 h 5"/>
                        <a:gd name="T10" fmla="*/ 0 w 16"/>
                        <a:gd name="T11" fmla="*/ 3 h 5"/>
                        <a:gd name="T12" fmla="*/ 3 w 16"/>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6" h="5">
                          <a:moveTo>
                            <a:pt x="3" y="5"/>
                          </a:moveTo>
                          <a:cubicBezTo>
                            <a:pt x="6" y="5"/>
                            <a:pt x="10" y="5"/>
                            <a:pt x="14" y="4"/>
                          </a:cubicBezTo>
                          <a:cubicBezTo>
                            <a:pt x="15" y="4"/>
                            <a:pt x="16" y="3"/>
                            <a:pt x="16" y="2"/>
                          </a:cubicBezTo>
                          <a:cubicBezTo>
                            <a:pt x="16" y="1"/>
                            <a:pt x="15" y="0"/>
                            <a:pt x="14" y="0"/>
                          </a:cubicBezTo>
                          <a:cubicBezTo>
                            <a:pt x="10" y="1"/>
                            <a:pt x="6" y="1"/>
                            <a:pt x="2" y="1"/>
                          </a:cubicBezTo>
                          <a:cubicBezTo>
                            <a:pt x="1" y="1"/>
                            <a:pt x="0" y="2"/>
                            <a:pt x="0" y="3"/>
                          </a:cubicBezTo>
                          <a:cubicBezTo>
                            <a:pt x="1" y="4"/>
                            <a:pt x="1" y="5"/>
                            <a:pt x="3" y="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89" name="ísļiḋé"/>
                    <p:cNvSpPr/>
                    <p:nvPr>
                      <p:custDataLst>
                        <p:tags r:id="rId93"/>
                      </p:custDataLst>
                    </p:nvPr>
                  </p:nvSpPr>
                  <p:spPr bwMode="auto">
                    <a:xfrm>
                      <a:off x="5360988" y="4748213"/>
                      <a:ext cx="77788" cy="14288"/>
                    </a:xfrm>
                    <a:custGeom>
                      <a:avLst/>
                      <a:gdLst>
                        <a:gd name="T0" fmla="*/ 2 w 21"/>
                        <a:gd name="T1" fmla="*/ 4 h 4"/>
                        <a:gd name="T2" fmla="*/ 19 w 21"/>
                        <a:gd name="T3" fmla="*/ 4 h 4"/>
                        <a:gd name="T4" fmla="*/ 21 w 21"/>
                        <a:gd name="T5" fmla="*/ 1 h 4"/>
                        <a:gd name="T6" fmla="*/ 19 w 21"/>
                        <a:gd name="T7" fmla="*/ 0 h 4"/>
                        <a:gd name="T8" fmla="*/ 2 w 21"/>
                        <a:gd name="T9" fmla="*/ 0 h 4"/>
                        <a:gd name="T10" fmla="*/ 0 w 21"/>
                        <a:gd name="T11" fmla="*/ 2 h 4"/>
                        <a:gd name="T12" fmla="*/ 2 w 21"/>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1" h="4">
                          <a:moveTo>
                            <a:pt x="2" y="4"/>
                          </a:moveTo>
                          <a:cubicBezTo>
                            <a:pt x="8" y="4"/>
                            <a:pt x="13" y="4"/>
                            <a:pt x="19" y="4"/>
                          </a:cubicBezTo>
                          <a:cubicBezTo>
                            <a:pt x="20" y="4"/>
                            <a:pt x="21" y="3"/>
                            <a:pt x="21" y="1"/>
                          </a:cubicBezTo>
                          <a:cubicBezTo>
                            <a:pt x="21" y="0"/>
                            <a:pt x="20" y="0"/>
                            <a:pt x="19" y="0"/>
                          </a:cubicBezTo>
                          <a:cubicBezTo>
                            <a:pt x="13" y="0"/>
                            <a:pt x="8" y="0"/>
                            <a:pt x="2" y="0"/>
                          </a:cubicBezTo>
                          <a:cubicBezTo>
                            <a:pt x="1" y="0"/>
                            <a:pt x="0" y="0"/>
                            <a:pt x="0" y="2"/>
                          </a:cubicBezTo>
                          <a:cubicBezTo>
                            <a:pt x="0" y="3"/>
                            <a:pt x="1" y="4"/>
                            <a:pt x="2"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90" name="îśḷîḑê"/>
                    <p:cNvSpPr/>
                    <p:nvPr>
                      <p:custDataLst>
                        <p:tags r:id="rId94"/>
                      </p:custDataLst>
                    </p:nvPr>
                  </p:nvSpPr>
                  <p:spPr bwMode="auto">
                    <a:xfrm>
                      <a:off x="5368925" y="4784726"/>
                      <a:ext cx="77788" cy="17463"/>
                    </a:xfrm>
                    <a:custGeom>
                      <a:avLst/>
                      <a:gdLst>
                        <a:gd name="T0" fmla="*/ 3 w 21"/>
                        <a:gd name="T1" fmla="*/ 5 h 5"/>
                        <a:gd name="T2" fmla="*/ 19 w 21"/>
                        <a:gd name="T3" fmla="*/ 4 h 5"/>
                        <a:gd name="T4" fmla="*/ 21 w 21"/>
                        <a:gd name="T5" fmla="*/ 2 h 5"/>
                        <a:gd name="T6" fmla="*/ 19 w 21"/>
                        <a:gd name="T7" fmla="*/ 0 h 5"/>
                        <a:gd name="T8" fmla="*/ 2 w 21"/>
                        <a:gd name="T9" fmla="*/ 1 h 5"/>
                        <a:gd name="T10" fmla="*/ 1 w 21"/>
                        <a:gd name="T11" fmla="*/ 3 h 5"/>
                        <a:gd name="T12" fmla="*/ 3 w 21"/>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21" h="5">
                          <a:moveTo>
                            <a:pt x="3" y="5"/>
                          </a:moveTo>
                          <a:cubicBezTo>
                            <a:pt x="8" y="4"/>
                            <a:pt x="14" y="4"/>
                            <a:pt x="19" y="4"/>
                          </a:cubicBezTo>
                          <a:cubicBezTo>
                            <a:pt x="20" y="4"/>
                            <a:pt x="21" y="3"/>
                            <a:pt x="21" y="2"/>
                          </a:cubicBezTo>
                          <a:cubicBezTo>
                            <a:pt x="21" y="1"/>
                            <a:pt x="20" y="0"/>
                            <a:pt x="19" y="0"/>
                          </a:cubicBezTo>
                          <a:cubicBezTo>
                            <a:pt x="13" y="0"/>
                            <a:pt x="8" y="0"/>
                            <a:pt x="2" y="1"/>
                          </a:cubicBezTo>
                          <a:cubicBezTo>
                            <a:pt x="1" y="1"/>
                            <a:pt x="0" y="2"/>
                            <a:pt x="1" y="3"/>
                          </a:cubicBezTo>
                          <a:cubicBezTo>
                            <a:pt x="1" y="4"/>
                            <a:pt x="1" y="5"/>
                            <a:pt x="3" y="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91" name="i$ľïďé"/>
                    <p:cNvSpPr/>
                    <p:nvPr>
                      <p:custDataLst>
                        <p:tags r:id="rId95"/>
                      </p:custDataLst>
                    </p:nvPr>
                  </p:nvSpPr>
                  <p:spPr bwMode="auto">
                    <a:xfrm>
                      <a:off x="5394325" y="4813301"/>
                      <a:ext cx="73025" cy="30163"/>
                    </a:xfrm>
                    <a:custGeom>
                      <a:avLst/>
                      <a:gdLst>
                        <a:gd name="T0" fmla="*/ 3 w 20"/>
                        <a:gd name="T1" fmla="*/ 8 h 8"/>
                        <a:gd name="T2" fmla="*/ 19 w 20"/>
                        <a:gd name="T3" fmla="*/ 4 h 8"/>
                        <a:gd name="T4" fmla="*/ 20 w 20"/>
                        <a:gd name="T5" fmla="*/ 2 h 8"/>
                        <a:gd name="T6" fmla="*/ 17 w 20"/>
                        <a:gd name="T7" fmla="*/ 0 h 8"/>
                        <a:gd name="T8" fmla="*/ 2 w 20"/>
                        <a:gd name="T9" fmla="*/ 4 h 8"/>
                        <a:gd name="T10" fmla="*/ 0 w 20"/>
                        <a:gd name="T11" fmla="*/ 7 h 8"/>
                        <a:gd name="T12" fmla="*/ 3 w 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20" h="8">
                          <a:moveTo>
                            <a:pt x="3" y="8"/>
                          </a:moveTo>
                          <a:cubicBezTo>
                            <a:pt x="8" y="7"/>
                            <a:pt x="13" y="5"/>
                            <a:pt x="19" y="4"/>
                          </a:cubicBezTo>
                          <a:cubicBezTo>
                            <a:pt x="20" y="4"/>
                            <a:pt x="20" y="3"/>
                            <a:pt x="20" y="2"/>
                          </a:cubicBezTo>
                          <a:cubicBezTo>
                            <a:pt x="20" y="0"/>
                            <a:pt x="19" y="0"/>
                            <a:pt x="17" y="0"/>
                          </a:cubicBezTo>
                          <a:cubicBezTo>
                            <a:pt x="12" y="2"/>
                            <a:pt x="7" y="3"/>
                            <a:pt x="2" y="4"/>
                          </a:cubicBezTo>
                          <a:cubicBezTo>
                            <a:pt x="0" y="5"/>
                            <a:pt x="0" y="6"/>
                            <a:pt x="0" y="7"/>
                          </a:cubicBezTo>
                          <a:cubicBezTo>
                            <a:pt x="0" y="8"/>
                            <a:pt x="2" y="8"/>
                            <a:pt x="3"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92" name="iṥḷiḋé"/>
                    <p:cNvSpPr/>
                    <p:nvPr>
                      <p:custDataLst>
                        <p:tags r:id="rId96"/>
                      </p:custDataLst>
                    </p:nvPr>
                  </p:nvSpPr>
                  <p:spPr bwMode="auto">
                    <a:xfrm>
                      <a:off x="5399088" y="4852988"/>
                      <a:ext cx="65088" cy="30163"/>
                    </a:xfrm>
                    <a:custGeom>
                      <a:avLst/>
                      <a:gdLst>
                        <a:gd name="T0" fmla="*/ 3 w 18"/>
                        <a:gd name="T1" fmla="*/ 8 h 8"/>
                        <a:gd name="T2" fmla="*/ 17 w 18"/>
                        <a:gd name="T3" fmla="*/ 4 h 8"/>
                        <a:gd name="T4" fmla="*/ 18 w 18"/>
                        <a:gd name="T5" fmla="*/ 1 h 8"/>
                        <a:gd name="T6" fmla="*/ 15 w 18"/>
                        <a:gd name="T7" fmla="*/ 0 h 8"/>
                        <a:gd name="T8" fmla="*/ 2 w 18"/>
                        <a:gd name="T9" fmla="*/ 4 h 8"/>
                        <a:gd name="T10" fmla="*/ 1 w 18"/>
                        <a:gd name="T11" fmla="*/ 7 h 8"/>
                        <a:gd name="T12" fmla="*/ 3 w 18"/>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8" h="8">
                          <a:moveTo>
                            <a:pt x="3" y="8"/>
                          </a:moveTo>
                          <a:cubicBezTo>
                            <a:pt x="8" y="7"/>
                            <a:pt x="12" y="5"/>
                            <a:pt x="17" y="4"/>
                          </a:cubicBezTo>
                          <a:cubicBezTo>
                            <a:pt x="18" y="4"/>
                            <a:pt x="18" y="3"/>
                            <a:pt x="18" y="1"/>
                          </a:cubicBezTo>
                          <a:cubicBezTo>
                            <a:pt x="18" y="0"/>
                            <a:pt x="16" y="0"/>
                            <a:pt x="15" y="0"/>
                          </a:cubicBezTo>
                          <a:cubicBezTo>
                            <a:pt x="11" y="1"/>
                            <a:pt x="6" y="3"/>
                            <a:pt x="2" y="4"/>
                          </a:cubicBezTo>
                          <a:cubicBezTo>
                            <a:pt x="1" y="4"/>
                            <a:pt x="0" y="6"/>
                            <a:pt x="1" y="7"/>
                          </a:cubicBezTo>
                          <a:cubicBezTo>
                            <a:pt x="1" y="8"/>
                            <a:pt x="2" y="8"/>
                            <a:pt x="3"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93" name="îSḷïḋé"/>
                    <p:cNvSpPr/>
                    <p:nvPr>
                      <p:custDataLst>
                        <p:tags r:id="rId97"/>
                      </p:custDataLst>
                    </p:nvPr>
                  </p:nvSpPr>
                  <p:spPr bwMode="auto">
                    <a:xfrm>
                      <a:off x="5416550" y="4891088"/>
                      <a:ext cx="58738" cy="36513"/>
                    </a:xfrm>
                    <a:custGeom>
                      <a:avLst/>
                      <a:gdLst>
                        <a:gd name="T0" fmla="*/ 3 w 16"/>
                        <a:gd name="T1" fmla="*/ 9 h 10"/>
                        <a:gd name="T2" fmla="*/ 15 w 16"/>
                        <a:gd name="T3" fmla="*/ 4 h 10"/>
                        <a:gd name="T4" fmla="*/ 16 w 16"/>
                        <a:gd name="T5" fmla="*/ 1 h 10"/>
                        <a:gd name="T6" fmla="*/ 13 w 16"/>
                        <a:gd name="T7" fmla="*/ 0 h 10"/>
                        <a:gd name="T8" fmla="*/ 2 w 16"/>
                        <a:gd name="T9" fmla="*/ 6 h 10"/>
                        <a:gd name="T10" fmla="*/ 1 w 16"/>
                        <a:gd name="T11" fmla="*/ 8 h 10"/>
                        <a:gd name="T12" fmla="*/ 3 w 16"/>
                        <a:gd name="T13" fmla="*/ 9 h 10"/>
                      </a:gdLst>
                      <a:ahLst/>
                      <a:cxnLst>
                        <a:cxn ang="0">
                          <a:pos x="T0" y="T1"/>
                        </a:cxn>
                        <a:cxn ang="0">
                          <a:pos x="T2" y="T3"/>
                        </a:cxn>
                        <a:cxn ang="0">
                          <a:pos x="T4" y="T5"/>
                        </a:cxn>
                        <a:cxn ang="0">
                          <a:pos x="T6" y="T7"/>
                        </a:cxn>
                        <a:cxn ang="0">
                          <a:pos x="T8" y="T9"/>
                        </a:cxn>
                        <a:cxn ang="0">
                          <a:pos x="T10" y="T11"/>
                        </a:cxn>
                        <a:cxn ang="0">
                          <a:pos x="T12" y="T13"/>
                        </a:cxn>
                      </a:cxnLst>
                      <a:rect l="0" t="0" r="r" b="b"/>
                      <a:pathLst>
                        <a:path w="16" h="10">
                          <a:moveTo>
                            <a:pt x="3" y="9"/>
                          </a:moveTo>
                          <a:cubicBezTo>
                            <a:pt x="7" y="8"/>
                            <a:pt x="11" y="6"/>
                            <a:pt x="15" y="4"/>
                          </a:cubicBezTo>
                          <a:cubicBezTo>
                            <a:pt x="16" y="3"/>
                            <a:pt x="16" y="2"/>
                            <a:pt x="16" y="1"/>
                          </a:cubicBezTo>
                          <a:cubicBezTo>
                            <a:pt x="15" y="0"/>
                            <a:pt x="14" y="0"/>
                            <a:pt x="13" y="0"/>
                          </a:cubicBezTo>
                          <a:cubicBezTo>
                            <a:pt x="9" y="2"/>
                            <a:pt x="5" y="4"/>
                            <a:pt x="2" y="6"/>
                          </a:cubicBezTo>
                          <a:cubicBezTo>
                            <a:pt x="1" y="6"/>
                            <a:pt x="0" y="7"/>
                            <a:pt x="1" y="8"/>
                          </a:cubicBezTo>
                          <a:cubicBezTo>
                            <a:pt x="1" y="9"/>
                            <a:pt x="2" y="10"/>
                            <a:pt x="3"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94" name="íṥľîḍè"/>
                    <p:cNvSpPr/>
                    <p:nvPr>
                      <p:custDataLst>
                        <p:tags r:id="rId98"/>
                      </p:custDataLst>
                    </p:nvPr>
                  </p:nvSpPr>
                  <p:spPr bwMode="auto">
                    <a:xfrm>
                      <a:off x="5438775" y="4930776"/>
                      <a:ext cx="55563" cy="44450"/>
                    </a:xfrm>
                    <a:custGeom>
                      <a:avLst/>
                      <a:gdLst>
                        <a:gd name="T0" fmla="*/ 3 w 15"/>
                        <a:gd name="T1" fmla="*/ 11 h 12"/>
                        <a:gd name="T2" fmla="*/ 14 w 15"/>
                        <a:gd name="T3" fmla="*/ 4 h 12"/>
                        <a:gd name="T4" fmla="*/ 14 w 15"/>
                        <a:gd name="T5" fmla="*/ 1 h 12"/>
                        <a:gd name="T6" fmla="*/ 12 w 15"/>
                        <a:gd name="T7" fmla="*/ 1 h 12"/>
                        <a:gd name="T8" fmla="*/ 2 w 15"/>
                        <a:gd name="T9" fmla="*/ 8 h 12"/>
                        <a:gd name="T10" fmla="*/ 1 w 15"/>
                        <a:gd name="T11" fmla="*/ 10 h 12"/>
                        <a:gd name="T12" fmla="*/ 3 w 15"/>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15" h="12">
                          <a:moveTo>
                            <a:pt x="3" y="11"/>
                          </a:moveTo>
                          <a:cubicBezTo>
                            <a:pt x="7" y="10"/>
                            <a:pt x="11" y="7"/>
                            <a:pt x="14" y="4"/>
                          </a:cubicBezTo>
                          <a:cubicBezTo>
                            <a:pt x="15" y="3"/>
                            <a:pt x="15" y="2"/>
                            <a:pt x="14" y="1"/>
                          </a:cubicBezTo>
                          <a:cubicBezTo>
                            <a:pt x="14" y="0"/>
                            <a:pt x="12" y="0"/>
                            <a:pt x="12" y="1"/>
                          </a:cubicBezTo>
                          <a:cubicBezTo>
                            <a:pt x="9" y="4"/>
                            <a:pt x="6" y="6"/>
                            <a:pt x="2" y="8"/>
                          </a:cubicBezTo>
                          <a:cubicBezTo>
                            <a:pt x="1" y="8"/>
                            <a:pt x="0" y="9"/>
                            <a:pt x="1" y="10"/>
                          </a:cubicBezTo>
                          <a:cubicBezTo>
                            <a:pt x="1" y="11"/>
                            <a:pt x="2" y="12"/>
                            <a:pt x="3"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95" name="ï$lïḍè"/>
                    <p:cNvSpPr/>
                    <p:nvPr>
                      <p:custDataLst>
                        <p:tags r:id="rId99"/>
                      </p:custDataLst>
                    </p:nvPr>
                  </p:nvSpPr>
                  <p:spPr bwMode="auto">
                    <a:xfrm>
                      <a:off x="5449888" y="4970463"/>
                      <a:ext cx="53975" cy="44450"/>
                    </a:xfrm>
                    <a:custGeom>
                      <a:avLst/>
                      <a:gdLst>
                        <a:gd name="T0" fmla="*/ 4 w 15"/>
                        <a:gd name="T1" fmla="*/ 12 h 12"/>
                        <a:gd name="T2" fmla="*/ 14 w 15"/>
                        <a:gd name="T3" fmla="*/ 4 h 12"/>
                        <a:gd name="T4" fmla="*/ 14 w 15"/>
                        <a:gd name="T5" fmla="*/ 1 h 12"/>
                        <a:gd name="T6" fmla="*/ 12 w 15"/>
                        <a:gd name="T7" fmla="*/ 1 h 12"/>
                        <a:gd name="T8" fmla="*/ 1 w 15"/>
                        <a:gd name="T9" fmla="*/ 8 h 12"/>
                        <a:gd name="T10" fmla="*/ 1 w 15"/>
                        <a:gd name="T11" fmla="*/ 11 h 12"/>
                        <a:gd name="T12" fmla="*/ 4 w 15"/>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5" h="12">
                          <a:moveTo>
                            <a:pt x="4" y="12"/>
                          </a:moveTo>
                          <a:cubicBezTo>
                            <a:pt x="7" y="9"/>
                            <a:pt x="11" y="6"/>
                            <a:pt x="14" y="4"/>
                          </a:cubicBezTo>
                          <a:cubicBezTo>
                            <a:pt x="15" y="3"/>
                            <a:pt x="15" y="2"/>
                            <a:pt x="14" y="1"/>
                          </a:cubicBezTo>
                          <a:cubicBezTo>
                            <a:pt x="14" y="0"/>
                            <a:pt x="12" y="0"/>
                            <a:pt x="12" y="1"/>
                          </a:cubicBezTo>
                          <a:cubicBezTo>
                            <a:pt x="8" y="3"/>
                            <a:pt x="5" y="6"/>
                            <a:pt x="1" y="8"/>
                          </a:cubicBezTo>
                          <a:cubicBezTo>
                            <a:pt x="0" y="9"/>
                            <a:pt x="0" y="10"/>
                            <a:pt x="1" y="11"/>
                          </a:cubicBezTo>
                          <a:cubicBezTo>
                            <a:pt x="2" y="12"/>
                            <a:pt x="3" y="12"/>
                            <a:pt x="4" y="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96" name="is1iḋé"/>
                    <p:cNvSpPr/>
                    <p:nvPr>
                      <p:custDataLst>
                        <p:tags r:id="rId100"/>
                      </p:custDataLst>
                    </p:nvPr>
                  </p:nvSpPr>
                  <p:spPr bwMode="auto">
                    <a:xfrm>
                      <a:off x="5472113" y="4992688"/>
                      <a:ext cx="61913" cy="55563"/>
                    </a:xfrm>
                    <a:custGeom>
                      <a:avLst/>
                      <a:gdLst>
                        <a:gd name="T0" fmla="*/ 3 w 17"/>
                        <a:gd name="T1" fmla="*/ 14 h 15"/>
                        <a:gd name="T2" fmla="*/ 16 w 17"/>
                        <a:gd name="T3" fmla="*/ 4 h 15"/>
                        <a:gd name="T4" fmla="*/ 16 w 17"/>
                        <a:gd name="T5" fmla="*/ 1 h 15"/>
                        <a:gd name="T6" fmla="*/ 14 w 17"/>
                        <a:gd name="T7" fmla="*/ 1 h 15"/>
                        <a:gd name="T8" fmla="*/ 1 w 17"/>
                        <a:gd name="T9" fmla="*/ 11 h 15"/>
                        <a:gd name="T10" fmla="*/ 0 w 17"/>
                        <a:gd name="T11" fmla="*/ 14 h 15"/>
                        <a:gd name="T12" fmla="*/ 3 w 17"/>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7" h="15">
                          <a:moveTo>
                            <a:pt x="3" y="14"/>
                          </a:moveTo>
                          <a:cubicBezTo>
                            <a:pt x="7" y="11"/>
                            <a:pt x="12" y="7"/>
                            <a:pt x="16" y="4"/>
                          </a:cubicBezTo>
                          <a:cubicBezTo>
                            <a:pt x="17" y="3"/>
                            <a:pt x="17" y="2"/>
                            <a:pt x="16" y="1"/>
                          </a:cubicBezTo>
                          <a:cubicBezTo>
                            <a:pt x="16" y="0"/>
                            <a:pt x="14" y="0"/>
                            <a:pt x="14" y="1"/>
                          </a:cubicBezTo>
                          <a:cubicBezTo>
                            <a:pt x="9" y="4"/>
                            <a:pt x="5" y="7"/>
                            <a:pt x="1" y="11"/>
                          </a:cubicBezTo>
                          <a:cubicBezTo>
                            <a:pt x="0" y="11"/>
                            <a:pt x="0" y="13"/>
                            <a:pt x="0" y="14"/>
                          </a:cubicBezTo>
                          <a:cubicBezTo>
                            <a:pt x="1" y="14"/>
                            <a:pt x="2" y="15"/>
                            <a:pt x="3"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97" name="íṩḷíḍe"/>
                    <p:cNvSpPr/>
                    <p:nvPr>
                      <p:custDataLst>
                        <p:tags r:id="rId101"/>
                      </p:custDataLst>
                    </p:nvPr>
                  </p:nvSpPr>
                  <p:spPr bwMode="auto">
                    <a:xfrm>
                      <a:off x="5494338" y="5029201"/>
                      <a:ext cx="61913" cy="58738"/>
                    </a:xfrm>
                    <a:custGeom>
                      <a:avLst/>
                      <a:gdLst>
                        <a:gd name="T0" fmla="*/ 1 w 17"/>
                        <a:gd name="T1" fmla="*/ 11 h 16"/>
                        <a:gd name="T2" fmla="*/ 0 w 17"/>
                        <a:gd name="T3" fmla="*/ 13 h 16"/>
                        <a:gd name="T4" fmla="*/ 1 w 17"/>
                        <a:gd name="T5" fmla="*/ 15 h 16"/>
                        <a:gd name="T6" fmla="*/ 3 w 17"/>
                        <a:gd name="T7" fmla="*/ 16 h 16"/>
                        <a:gd name="T8" fmla="*/ 3 w 17"/>
                        <a:gd name="T9" fmla="*/ 14 h 16"/>
                        <a:gd name="T10" fmla="*/ 3 w 17"/>
                        <a:gd name="T11" fmla="*/ 16 h 16"/>
                        <a:gd name="T12" fmla="*/ 3 w 17"/>
                        <a:gd name="T13" fmla="*/ 16 h 16"/>
                        <a:gd name="T14" fmla="*/ 3 w 17"/>
                        <a:gd name="T15" fmla="*/ 14 h 16"/>
                        <a:gd name="T16" fmla="*/ 3 w 17"/>
                        <a:gd name="T17" fmla="*/ 16 h 16"/>
                        <a:gd name="T18" fmla="*/ 3 w 17"/>
                        <a:gd name="T19" fmla="*/ 16 h 16"/>
                        <a:gd name="T20" fmla="*/ 5 w 17"/>
                        <a:gd name="T21" fmla="*/ 16 h 16"/>
                        <a:gd name="T22" fmla="*/ 6 w 17"/>
                        <a:gd name="T23" fmla="*/ 15 h 16"/>
                        <a:gd name="T24" fmla="*/ 16 w 17"/>
                        <a:gd name="T25" fmla="*/ 4 h 16"/>
                        <a:gd name="T26" fmla="*/ 16 w 17"/>
                        <a:gd name="T27" fmla="*/ 1 h 16"/>
                        <a:gd name="T28" fmla="*/ 13 w 17"/>
                        <a:gd name="T29" fmla="*/ 1 h 16"/>
                        <a:gd name="T30" fmla="*/ 3 w 17"/>
                        <a:gd name="T31" fmla="*/ 12 h 16"/>
                        <a:gd name="T32" fmla="*/ 3 w 17"/>
                        <a:gd name="T33" fmla="*/ 12 h 16"/>
                        <a:gd name="T34" fmla="*/ 3 w 17"/>
                        <a:gd name="T35" fmla="*/ 12 h 16"/>
                        <a:gd name="T36" fmla="*/ 3 w 17"/>
                        <a:gd name="T37" fmla="*/ 13 h 16"/>
                        <a:gd name="T38" fmla="*/ 3 w 17"/>
                        <a:gd name="T39" fmla="*/ 12 h 16"/>
                        <a:gd name="T40" fmla="*/ 3 w 17"/>
                        <a:gd name="T41" fmla="*/ 12 h 16"/>
                        <a:gd name="T42" fmla="*/ 3 w 17"/>
                        <a:gd name="T43" fmla="*/ 13 h 16"/>
                        <a:gd name="T44" fmla="*/ 3 w 17"/>
                        <a:gd name="T45" fmla="*/ 12 h 16"/>
                        <a:gd name="T46" fmla="*/ 3 w 17"/>
                        <a:gd name="T47" fmla="*/ 14 h 16"/>
                        <a:gd name="T48" fmla="*/ 4 w 17"/>
                        <a:gd name="T49" fmla="*/ 12 h 16"/>
                        <a:gd name="T50" fmla="*/ 3 w 17"/>
                        <a:gd name="T51" fmla="*/ 12 h 16"/>
                        <a:gd name="T52" fmla="*/ 3 w 17"/>
                        <a:gd name="T53" fmla="*/ 13 h 16"/>
                        <a:gd name="T54" fmla="*/ 4 w 17"/>
                        <a:gd name="T55" fmla="*/ 13 h 16"/>
                        <a:gd name="T56" fmla="*/ 3 w 17"/>
                        <a:gd name="T57" fmla="*/ 12 h 16"/>
                        <a:gd name="T58" fmla="*/ 3 w 17"/>
                        <a:gd name="T59" fmla="*/ 13 h 16"/>
                        <a:gd name="T60" fmla="*/ 4 w 17"/>
                        <a:gd name="T61" fmla="*/ 13 h 16"/>
                        <a:gd name="T62" fmla="*/ 3 w 17"/>
                        <a:gd name="T63" fmla="*/ 13 h 16"/>
                        <a:gd name="T64" fmla="*/ 4 w 17"/>
                        <a:gd name="T65" fmla="*/ 13 h 16"/>
                        <a:gd name="T66" fmla="*/ 4 w 17"/>
                        <a:gd name="T67" fmla="*/ 13 h 16"/>
                        <a:gd name="T68" fmla="*/ 3 w 17"/>
                        <a:gd name="T69" fmla="*/ 13 h 16"/>
                        <a:gd name="T70" fmla="*/ 4 w 17"/>
                        <a:gd name="T71" fmla="*/ 13 h 16"/>
                        <a:gd name="T72" fmla="*/ 3 w 17"/>
                        <a:gd name="T73" fmla="*/ 13 h 16"/>
                        <a:gd name="T74" fmla="*/ 4 w 17"/>
                        <a:gd name="T75" fmla="*/ 15 h 16"/>
                        <a:gd name="T76" fmla="*/ 4 w 17"/>
                        <a:gd name="T77" fmla="*/ 13 h 16"/>
                        <a:gd name="T78" fmla="*/ 3 w 17"/>
                        <a:gd name="T79" fmla="*/ 13 h 16"/>
                        <a:gd name="T80" fmla="*/ 4 w 17"/>
                        <a:gd name="T81" fmla="*/ 15 h 16"/>
                        <a:gd name="T82" fmla="*/ 4 w 17"/>
                        <a:gd name="T83" fmla="*/ 12 h 16"/>
                        <a:gd name="T84" fmla="*/ 1 w 17"/>
                        <a:gd name="T85"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 h="16">
                          <a:moveTo>
                            <a:pt x="1" y="11"/>
                          </a:moveTo>
                          <a:cubicBezTo>
                            <a:pt x="1" y="12"/>
                            <a:pt x="0" y="13"/>
                            <a:pt x="0" y="13"/>
                          </a:cubicBezTo>
                          <a:cubicBezTo>
                            <a:pt x="0" y="14"/>
                            <a:pt x="1" y="15"/>
                            <a:pt x="1" y="15"/>
                          </a:cubicBezTo>
                          <a:cubicBezTo>
                            <a:pt x="2" y="16"/>
                            <a:pt x="2" y="16"/>
                            <a:pt x="3" y="16"/>
                          </a:cubicBezTo>
                          <a:cubicBezTo>
                            <a:pt x="3" y="14"/>
                            <a:pt x="3" y="14"/>
                            <a:pt x="3" y="14"/>
                          </a:cubicBezTo>
                          <a:cubicBezTo>
                            <a:pt x="3" y="16"/>
                            <a:pt x="3" y="16"/>
                            <a:pt x="3" y="16"/>
                          </a:cubicBezTo>
                          <a:cubicBezTo>
                            <a:pt x="3" y="16"/>
                            <a:pt x="3" y="16"/>
                            <a:pt x="3" y="16"/>
                          </a:cubicBezTo>
                          <a:cubicBezTo>
                            <a:pt x="3" y="14"/>
                            <a:pt x="3" y="14"/>
                            <a:pt x="3" y="14"/>
                          </a:cubicBezTo>
                          <a:cubicBezTo>
                            <a:pt x="3" y="16"/>
                            <a:pt x="3" y="16"/>
                            <a:pt x="3" y="16"/>
                          </a:cubicBezTo>
                          <a:cubicBezTo>
                            <a:pt x="3" y="16"/>
                            <a:pt x="3" y="16"/>
                            <a:pt x="3" y="16"/>
                          </a:cubicBezTo>
                          <a:cubicBezTo>
                            <a:pt x="4" y="16"/>
                            <a:pt x="5" y="16"/>
                            <a:pt x="5" y="16"/>
                          </a:cubicBezTo>
                          <a:cubicBezTo>
                            <a:pt x="6" y="15"/>
                            <a:pt x="6" y="15"/>
                            <a:pt x="6" y="15"/>
                          </a:cubicBezTo>
                          <a:cubicBezTo>
                            <a:pt x="10" y="11"/>
                            <a:pt x="13" y="7"/>
                            <a:pt x="16" y="4"/>
                          </a:cubicBezTo>
                          <a:cubicBezTo>
                            <a:pt x="17" y="3"/>
                            <a:pt x="17" y="2"/>
                            <a:pt x="16" y="1"/>
                          </a:cubicBezTo>
                          <a:cubicBezTo>
                            <a:pt x="15" y="0"/>
                            <a:pt x="14" y="0"/>
                            <a:pt x="13" y="1"/>
                          </a:cubicBezTo>
                          <a:cubicBezTo>
                            <a:pt x="10" y="5"/>
                            <a:pt x="7" y="8"/>
                            <a:pt x="3" y="12"/>
                          </a:cubicBezTo>
                          <a:cubicBezTo>
                            <a:pt x="3" y="12"/>
                            <a:pt x="3" y="12"/>
                            <a:pt x="3" y="12"/>
                          </a:cubicBezTo>
                          <a:cubicBezTo>
                            <a:pt x="3" y="12"/>
                            <a:pt x="3" y="12"/>
                            <a:pt x="3" y="12"/>
                          </a:cubicBezTo>
                          <a:cubicBezTo>
                            <a:pt x="3" y="13"/>
                            <a:pt x="3" y="13"/>
                            <a:pt x="3" y="13"/>
                          </a:cubicBezTo>
                          <a:cubicBezTo>
                            <a:pt x="3" y="12"/>
                            <a:pt x="3" y="12"/>
                            <a:pt x="3" y="12"/>
                          </a:cubicBezTo>
                          <a:cubicBezTo>
                            <a:pt x="3" y="12"/>
                            <a:pt x="3" y="12"/>
                            <a:pt x="3" y="12"/>
                          </a:cubicBezTo>
                          <a:cubicBezTo>
                            <a:pt x="3" y="13"/>
                            <a:pt x="3" y="13"/>
                            <a:pt x="3" y="13"/>
                          </a:cubicBezTo>
                          <a:cubicBezTo>
                            <a:pt x="3" y="12"/>
                            <a:pt x="3" y="12"/>
                            <a:pt x="3" y="12"/>
                          </a:cubicBezTo>
                          <a:cubicBezTo>
                            <a:pt x="3" y="14"/>
                            <a:pt x="3" y="14"/>
                            <a:pt x="3" y="14"/>
                          </a:cubicBezTo>
                          <a:cubicBezTo>
                            <a:pt x="4" y="12"/>
                            <a:pt x="4" y="12"/>
                            <a:pt x="4" y="12"/>
                          </a:cubicBezTo>
                          <a:cubicBezTo>
                            <a:pt x="3" y="12"/>
                            <a:pt x="3" y="12"/>
                            <a:pt x="3" y="12"/>
                          </a:cubicBezTo>
                          <a:cubicBezTo>
                            <a:pt x="3" y="13"/>
                            <a:pt x="3" y="13"/>
                            <a:pt x="3" y="13"/>
                          </a:cubicBezTo>
                          <a:cubicBezTo>
                            <a:pt x="4" y="13"/>
                            <a:pt x="4" y="13"/>
                            <a:pt x="4" y="13"/>
                          </a:cubicBezTo>
                          <a:cubicBezTo>
                            <a:pt x="4" y="12"/>
                            <a:pt x="4" y="12"/>
                            <a:pt x="3" y="12"/>
                          </a:cubicBezTo>
                          <a:cubicBezTo>
                            <a:pt x="3" y="13"/>
                            <a:pt x="3" y="13"/>
                            <a:pt x="3" y="13"/>
                          </a:cubicBezTo>
                          <a:cubicBezTo>
                            <a:pt x="4" y="13"/>
                            <a:pt x="4" y="13"/>
                            <a:pt x="4" y="13"/>
                          </a:cubicBezTo>
                          <a:cubicBezTo>
                            <a:pt x="3" y="13"/>
                            <a:pt x="3" y="13"/>
                            <a:pt x="3" y="13"/>
                          </a:cubicBezTo>
                          <a:cubicBezTo>
                            <a:pt x="4" y="13"/>
                            <a:pt x="4" y="13"/>
                            <a:pt x="4" y="13"/>
                          </a:cubicBezTo>
                          <a:cubicBezTo>
                            <a:pt x="4" y="13"/>
                            <a:pt x="4" y="13"/>
                            <a:pt x="4" y="13"/>
                          </a:cubicBezTo>
                          <a:cubicBezTo>
                            <a:pt x="3" y="13"/>
                            <a:pt x="3" y="13"/>
                            <a:pt x="3" y="13"/>
                          </a:cubicBezTo>
                          <a:cubicBezTo>
                            <a:pt x="4" y="13"/>
                            <a:pt x="4" y="13"/>
                            <a:pt x="4" y="13"/>
                          </a:cubicBezTo>
                          <a:cubicBezTo>
                            <a:pt x="3" y="13"/>
                            <a:pt x="3" y="13"/>
                            <a:pt x="3" y="13"/>
                          </a:cubicBezTo>
                          <a:cubicBezTo>
                            <a:pt x="4" y="15"/>
                            <a:pt x="4" y="15"/>
                            <a:pt x="4" y="15"/>
                          </a:cubicBezTo>
                          <a:cubicBezTo>
                            <a:pt x="4" y="13"/>
                            <a:pt x="4" y="13"/>
                            <a:pt x="4" y="13"/>
                          </a:cubicBezTo>
                          <a:cubicBezTo>
                            <a:pt x="3" y="13"/>
                            <a:pt x="3" y="13"/>
                            <a:pt x="3" y="13"/>
                          </a:cubicBezTo>
                          <a:cubicBezTo>
                            <a:pt x="4" y="15"/>
                            <a:pt x="4" y="15"/>
                            <a:pt x="4" y="15"/>
                          </a:cubicBezTo>
                          <a:cubicBezTo>
                            <a:pt x="5" y="14"/>
                            <a:pt x="5" y="13"/>
                            <a:pt x="4" y="12"/>
                          </a:cubicBezTo>
                          <a:cubicBezTo>
                            <a:pt x="3" y="11"/>
                            <a:pt x="2" y="11"/>
                            <a:pt x="1"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98" name="íśḷïḍe"/>
                    <p:cNvSpPr/>
                    <p:nvPr>
                      <p:custDataLst>
                        <p:tags r:id="rId102"/>
                      </p:custDataLst>
                    </p:nvPr>
                  </p:nvSpPr>
                  <p:spPr bwMode="auto">
                    <a:xfrm>
                      <a:off x="5526088" y="5068888"/>
                      <a:ext cx="58738" cy="63500"/>
                    </a:xfrm>
                    <a:custGeom>
                      <a:avLst/>
                      <a:gdLst>
                        <a:gd name="T0" fmla="*/ 4 w 16"/>
                        <a:gd name="T1" fmla="*/ 16 h 17"/>
                        <a:gd name="T2" fmla="*/ 15 w 16"/>
                        <a:gd name="T3" fmla="*/ 4 h 17"/>
                        <a:gd name="T4" fmla="*/ 16 w 16"/>
                        <a:gd name="T5" fmla="*/ 1 h 17"/>
                        <a:gd name="T6" fmla="*/ 13 w 16"/>
                        <a:gd name="T7" fmla="*/ 1 h 17"/>
                        <a:gd name="T8" fmla="*/ 0 w 16"/>
                        <a:gd name="T9" fmla="*/ 13 h 17"/>
                        <a:gd name="T10" fmla="*/ 1 w 16"/>
                        <a:gd name="T11" fmla="*/ 16 h 17"/>
                        <a:gd name="T12" fmla="*/ 4 w 16"/>
                        <a:gd name="T13" fmla="*/ 16 h 17"/>
                      </a:gdLst>
                      <a:ahLst/>
                      <a:cxnLst>
                        <a:cxn ang="0">
                          <a:pos x="T0" y="T1"/>
                        </a:cxn>
                        <a:cxn ang="0">
                          <a:pos x="T2" y="T3"/>
                        </a:cxn>
                        <a:cxn ang="0">
                          <a:pos x="T4" y="T5"/>
                        </a:cxn>
                        <a:cxn ang="0">
                          <a:pos x="T6" y="T7"/>
                        </a:cxn>
                        <a:cxn ang="0">
                          <a:pos x="T8" y="T9"/>
                        </a:cxn>
                        <a:cxn ang="0">
                          <a:pos x="T10" y="T11"/>
                        </a:cxn>
                        <a:cxn ang="0">
                          <a:pos x="T12" y="T13"/>
                        </a:cxn>
                      </a:cxnLst>
                      <a:rect l="0" t="0" r="r" b="b"/>
                      <a:pathLst>
                        <a:path w="16" h="17">
                          <a:moveTo>
                            <a:pt x="4" y="16"/>
                          </a:moveTo>
                          <a:cubicBezTo>
                            <a:pt x="6" y="11"/>
                            <a:pt x="10" y="7"/>
                            <a:pt x="15" y="4"/>
                          </a:cubicBezTo>
                          <a:cubicBezTo>
                            <a:pt x="16" y="4"/>
                            <a:pt x="16" y="2"/>
                            <a:pt x="16" y="1"/>
                          </a:cubicBezTo>
                          <a:cubicBezTo>
                            <a:pt x="15" y="1"/>
                            <a:pt x="14" y="0"/>
                            <a:pt x="13" y="1"/>
                          </a:cubicBezTo>
                          <a:cubicBezTo>
                            <a:pt x="8" y="4"/>
                            <a:pt x="3" y="8"/>
                            <a:pt x="0" y="13"/>
                          </a:cubicBezTo>
                          <a:cubicBezTo>
                            <a:pt x="0" y="14"/>
                            <a:pt x="0" y="16"/>
                            <a:pt x="1" y="16"/>
                          </a:cubicBezTo>
                          <a:cubicBezTo>
                            <a:pt x="2" y="17"/>
                            <a:pt x="3" y="16"/>
                            <a:pt x="4"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99" name="ïṣ1iḋe"/>
                    <p:cNvSpPr/>
                    <p:nvPr>
                      <p:custDataLst>
                        <p:tags r:id="rId103"/>
                      </p:custDataLst>
                    </p:nvPr>
                  </p:nvSpPr>
                  <p:spPr bwMode="auto">
                    <a:xfrm>
                      <a:off x="5556250" y="5095876"/>
                      <a:ext cx="53975" cy="57150"/>
                    </a:xfrm>
                    <a:custGeom>
                      <a:avLst/>
                      <a:gdLst>
                        <a:gd name="T0" fmla="*/ 4 w 15"/>
                        <a:gd name="T1" fmla="*/ 15 h 16"/>
                        <a:gd name="T2" fmla="*/ 14 w 15"/>
                        <a:gd name="T3" fmla="*/ 3 h 16"/>
                        <a:gd name="T4" fmla="*/ 14 w 15"/>
                        <a:gd name="T5" fmla="*/ 1 h 16"/>
                        <a:gd name="T6" fmla="*/ 11 w 15"/>
                        <a:gd name="T7" fmla="*/ 1 h 16"/>
                        <a:gd name="T8" fmla="*/ 1 w 15"/>
                        <a:gd name="T9" fmla="*/ 12 h 16"/>
                        <a:gd name="T10" fmla="*/ 1 w 15"/>
                        <a:gd name="T11" fmla="*/ 15 h 16"/>
                        <a:gd name="T12" fmla="*/ 4 w 15"/>
                        <a:gd name="T13" fmla="*/ 15 h 16"/>
                      </a:gdLst>
                      <a:ahLst/>
                      <a:cxnLst>
                        <a:cxn ang="0">
                          <a:pos x="T0" y="T1"/>
                        </a:cxn>
                        <a:cxn ang="0">
                          <a:pos x="T2" y="T3"/>
                        </a:cxn>
                        <a:cxn ang="0">
                          <a:pos x="T4" y="T5"/>
                        </a:cxn>
                        <a:cxn ang="0">
                          <a:pos x="T6" y="T7"/>
                        </a:cxn>
                        <a:cxn ang="0">
                          <a:pos x="T8" y="T9"/>
                        </a:cxn>
                        <a:cxn ang="0">
                          <a:pos x="T10" y="T11"/>
                        </a:cxn>
                        <a:cxn ang="0">
                          <a:pos x="T12" y="T13"/>
                        </a:cxn>
                      </a:cxnLst>
                      <a:rect l="0" t="0" r="r" b="b"/>
                      <a:pathLst>
                        <a:path w="15" h="16">
                          <a:moveTo>
                            <a:pt x="4" y="15"/>
                          </a:moveTo>
                          <a:cubicBezTo>
                            <a:pt x="7" y="11"/>
                            <a:pt x="11" y="7"/>
                            <a:pt x="14" y="3"/>
                          </a:cubicBezTo>
                          <a:cubicBezTo>
                            <a:pt x="15" y="3"/>
                            <a:pt x="15" y="1"/>
                            <a:pt x="14" y="1"/>
                          </a:cubicBezTo>
                          <a:cubicBezTo>
                            <a:pt x="13" y="0"/>
                            <a:pt x="12" y="0"/>
                            <a:pt x="11" y="1"/>
                          </a:cubicBezTo>
                          <a:cubicBezTo>
                            <a:pt x="8" y="4"/>
                            <a:pt x="4" y="8"/>
                            <a:pt x="1" y="12"/>
                          </a:cubicBezTo>
                          <a:cubicBezTo>
                            <a:pt x="0" y="13"/>
                            <a:pt x="0" y="14"/>
                            <a:pt x="1" y="15"/>
                          </a:cubicBezTo>
                          <a:cubicBezTo>
                            <a:pt x="2" y="16"/>
                            <a:pt x="3" y="15"/>
                            <a:pt x="4"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00" name="íṣḷiďé"/>
                    <p:cNvSpPr/>
                    <p:nvPr>
                      <p:custDataLst>
                        <p:tags r:id="rId104"/>
                      </p:custDataLst>
                    </p:nvPr>
                  </p:nvSpPr>
                  <p:spPr bwMode="auto">
                    <a:xfrm>
                      <a:off x="5592763" y="5116513"/>
                      <a:ext cx="50800" cy="58738"/>
                    </a:xfrm>
                    <a:custGeom>
                      <a:avLst/>
                      <a:gdLst>
                        <a:gd name="T0" fmla="*/ 4 w 14"/>
                        <a:gd name="T1" fmla="*/ 15 h 16"/>
                        <a:gd name="T2" fmla="*/ 14 w 14"/>
                        <a:gd name="T3" fmla="*/ 4 h 16"/>
                        <a:gd name="T4" fmla="*/ 13 w 14"/>
                        <a:gd name="T5" fmla="*/ 1 h 16"/>
                        <a:gd name="T6" fmla="*/ 11 w 14"/>
                        <a:gd name="T7" fmla="*/ 1 h 16"/>
                        <a:gd name="T8" fmla="*/ 1 w 14"/>
                        <a:gd name="T9" fmla="*/ 13 h 16"/>
                        <a:gd name="T10" fmla="*/ 1 w 14"/>
                        <a:gd name="T11" fmla="*/ 16 h 16"/>
                        <a:gd name="T12" fmla="*/ 4 w 14"/>
                        <a:gd name="T13" fmla="*/ 15 h 16"/>
                      </a:gdLst>
                      <a:ahLst/>
                      <a:cxnLst>
                        <a:cxn ang="0">
                          <a:pos x="T0" y="T1"/>
                        </a:cxn>
                        <a:cxn ang="0">
                          <a:pos x="T2" y="T3"/>
                        </a:cxn>
                        <a:cxn ang="0">
                          <a:pos x="T4" y="T5"/>
                        </a:cxn>
                        <a:cxn ang="0">
                          <a:pos x="T6" y="T7"/>
                        </a:cxn>
                        <a:cxn ang="0">
                          <a:pos x="T8" y="T9"/>
                        </a:cxn>
                        <a:cxn ang="0">
                          <a:pos x="T10" y="T11"/>
                        </a:cxn>
                        <a:cxn ang="0">
                          <a:pos x="T12" y="T13"/>
                        </a:cxn>
                      </a:cxnLst>
                      <a:rect l="0" t="0" r="r" b="b"/>
                      <a:pathLst>
                        <a:path w="14" h="16">
                          <a:moveTo>
                            <a:pt x="4" y="15"/>
                          </a:moveTo>
                          <a:cubicBezTo>
                            <a:pt x="7" y="12"/>
                            <a:pt x="10" y="8"/>
                            <a:pt x="14" y="4"/>
                          </a:cubicBezTo>
                          <a:cubicBezTo>
                            <a:pt x="14" y="3"/>
                            <a:pt x="14" y="2"/>
                            <a:pt x="13" y="1"/>
                          </a:cubicBezTo>
                          <a:cubicBezTo>
                            <a:pt x="13" y="0"/>
                            <a:pt x="11" y="0"/>
                            <a:pt x="11" y="1"/>
                          </a:cubicBezTo>
                          <a:cubicBezTo>
                            <a:pt x="7" y="5"/>
                            <a:pt x="4" y="9"/>
                            <a:pt x="1" y="13"/>
                          </a:cubicBezTo>
                          <a:cubicBezTo>
                            <a:pt x="0" y="14"/>
                            <a:pt x="0" y="15"/>
                            <a:pt x="1" y="16"/>
                          </a:cubicBezTo>
                          <a:cubicBezTo>
                            <a:pt x="2" y="16"/>
                            <a:pt x="3" y="16"/>
                            <a:pt x="4"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01" name="í$1íde"/>
                    <p:cNvSpPr/>
                    <p:nvPr>
                      <p:custDataLst>
                        <p:tags r:id="rId105"/>
                      </p:custDataLst>
                    </p:nvPr>
                  </p:nvSpPr>
                  <p:spPr bwMode="auto">
                    <a:xfrm>
                      <a:off x="5626100" y="5138738"/>
                      <a:ext cx="68263" cy="69850"/>
                    </a:xfrm>
                    <a:custGeom>
                      <a:avLst/>
                      <a:gdLst>
                        <a:gd name="T0" fmla="*/ 4 w 19"/>
                        <a:gd name="T1" fmla="*/ 18 h 19"/>
                        <a:gd name="T2" fmla="*/ 18 w 19"/>
                        <a:gd name="T3" fmla="*/ 3 h 19"/>
                        <a:gd name="T4" fmla="*/ 18 w 19"/>
                        <a:gd name="T5" fmla="*/ 1 h 19"/>
                        <a:gd name="T6" fmla="*/ 16 w 19"/>
                        <a:gd name="T7" fmla="*/ 1 h 19"/>
                        <a:gd name="T8" fmla="*/ 1 w 19"/>
                        <a:gd name="T9" fmla="*/ 15 h 19"/>
                        <a:gd name="T10" fmla="*/ 1 w 19"/>
                        <a:gd name="T11" fmla="*/ 18 h 19"/>
                        <a:gd name="T12" fmla="*/ 4 w 19"/>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4" y="18"/>
                          </a:moveTo>
                          <a:cubicBezTo>
                            <a:pt x="9" y="13"/>
                            <a:pt x="14" y="8"/>
                            <a:pt x="18" y="3"/>
                          </a:cubicBezTo>
                          <a:cubicBezTo>
                            <a:pt x="19" y="3"/>
                            <a:pt x="19" y="1"/>
                            <a:pt x="18" y="1"/>
                          </a:cubicBezTo>
                          <a:cubicBezTo>
                            <a:pt x="18" y="0"/>
                            <a:pt x="16" y="0"/>
                            <a:pt x="16" y="1"/>
                          </a:cubicBezTo>
                          <a:cubicBezTo>
                            <a:pt x="11" y="5"/>
                            <a:pt x="6" y="10"/>
                            <a:pt x="1" y="15"/>
                          </a:cubicBezTo>
                          <a:cubicBezTo>
                            <a:pt x="0" y="16"/>
                            <a:pt x="0" y="17"/>
                            <a:pt x="1" y="18"/>
                          </a:cubicBezTo>
                          <a:cubicBezTo>
                            <a:pt x="2" y="19"/>
                            <a:pt x="3" y="19"/>
                            <a:pt x="4"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02" name="íṩḷiḑê"/>
                    <p:cNvSpPr/>
                    <p:nvPr>
                      <p:custDataLst>
                        <p:tags r:id="rId106"/>
                      </p:custDataLst>
                    </p:nvPr>
                  </p:nvSpPr>
                  <p:spPr bwMode="auto">
                    <a:xfrm>
                      <a:off x="5683250" y="5164138"/>
                      <a:ext cx="52388" cy="55563"/>
                    </a:xfrm>
                    <a:custGeom>
                      <a:avLst/>
                      <a:gdLst>
                        <a:gd name="T0" fmla="*/ 4 w 14"/>
                        <a:gd name="T1" fmla="*/ 14 h 15"/>
                        <a:gd name="T2" fmla="*/ 13 w 14"/>
                        <a:gd name="T3" fmla="*/ 4 h 15"/>
                        <a:gd name="T4" fmla="*/ 13 w 14"/>
                        <a:gd name="T5" fmla="*/ 1 h 15"/>
                        <a:gd name="T6" fmla="*/ 10 w 14"/>
                        <a:gd name="T7" fmla="*/ 1 h 15"/>
                        <a:gd name="T8" fmla="*/ 1 w 14"/>
                        <a:gd name="T9" fmla="*/ 12 h 15"/>
                        <a:gd name="T10" fmla="*/ 1 w 14"/>
                        <a:gd name="T11" fmla="*/ 14 h 15"/>
                        <a:gd name="T12" fmla="*/ 4 w 14"/>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4" h="15">
                          <a:moveTo>
                            <a:pt x="4" y="14"/>
                          </a:moveTo>
                          <a:cubicBezTo>
                            <a:pt x="7" y="11"/>
                            <a:pt x="10" y="7"/>
                            <a:pt x="13" y="4"/>
                          </a:cubicBezTo>
                          <a:cubicBezTo>
                            <a:pt x="14" y="3"/>
                            <a:pt x="14" y="2"/>
                            <a:pt x="13" y="1"/>
                          </a:cubicBezTo>
                          <a:cubicBezTo>
                            <a:pt x="12" y="0"/>
                            <a:pt x="11" y="0"/>
                            <a:pt x="10" y="1"/>
                          </a:cubicBezTo>
                          <a:cubicBezTo>
                            <a:pt x="7" y="5"/>
                            <a:pt x="4" y="8"/>
                            <a:pt x="1" y="12"/>
                          </a:cubicBezTo>
                          <a:cubicBezTo>
                            <a:pt x="0" y="12"/>
                            <a:pt x="0" y="14"/>
                            <a:pt x="1" y="14"/>
                          </a:cubicBezTo>
                          <a:cubicBezTo>
                            <a:pt x="2" y="15"/>
                            <a:pt x="3" y="15"/>
                            <a:pt x="4"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03" name="ïş1íḋe"/>
                    <p:cNvSpPr/>
                    <p:nvPr>
                      <p:custDataLst>
                        <p:tags r:id="rId107"/>
                      </p:custDataLst>
                    </p:nvPr>
                  </p:nvSpPr>
                  <p:spPr bwMode="auto">
                    <a:xfrm>
                      <a:off x="5727700" y="5172076"/>
                      <a:ext cx="55563" cy="55563"/>
                    </a:xfrm>
                    <a:custGeom>
                      <a:avLst/>
                      <a:gdLst>
                        <a:gd name="T0" fmla="*/ 4 w 15"/>
                        <a:gd name="T1" fmla="*/ 15 h 15"/>
                        <a:gd name="T2" fmla="*/ 15 w 15"/>
                        <a:gd name="T3" fmla="*/ 3 h 15"/>
                        <a:gd name="T4" fmla="*/ 14 w 15"/>
                        <a:gd name="T5" fmla="*/ 0 h 15"/>
                        <a:gd name="T6" fmla="*/ 11 w 15"/>
                        <a:gd name="T7" fmla="*/ 1 h 15"/>
                        <a:gd name="T8" fmla="*/ 1 w 15"/>
                        <a:gd name="T9" fmla="*/ 11 h 15"/>
                        <a:gd name="T10" fmla="*/ 1 w 15"/>
                        <a:gd name="T11" fmla="*/ 14 h 15"/>
                        <a:gd name="T12" fmla="*/ 4 w 15"/>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15" h="15">
                          <a:moveTo>
                            <a:pt x="4" y="15"/>
                          </a:moveTo>
                          <a:cubicBezTo>
                            <a:pt x="8" y="11"/>
                            <a:pt x="12" y="8"/>
                            <a:pt x="15" y="3"/>
                          </a:cubicBezTo>
                          <a:cubicBezTo>
                            <a:pt x="15" y="2"/>
                            <a:pt x="15" y="1"/>
                            <a:pt x="14" y="0"/>
                          </a:cubicBezTo>
                          <a:cubicBezTo>
                            <a:pt x="13" y="0"/>
                            <a:pt x="12" y="0"/>
                            <a:pt x="11" y="1"/>
                          </a:cubicBezTo>
                          <a:cubicBezTo>
                            <a:pt x="9" y="5"/>
                            <a:pt x="5" y="8"/>
                            <a:pt x="1" y="11"/>
                          </a:cubicBezTo>
                          <a:cubicBezTo>
                            <a:pt x="0" y="12"/>
                            <a:pt x="0" y="13"/>
                            <a:pt x="1" y="14"/>
                          </a:cubicBezTo>
                          <a:cubicBezTo>
                            <a:pt x="2" y="15"/>
                            <a:pt x="3" y="15"/>
                            <a:pt x="4"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04" name="îšḷidê"/>
                    <p:cNvSpPr/>
                    <p:nvPr>
                      <p:custDataLst>
                        <p:tags r:id="rId108"/>
                      </p:custDataLst>
                    </p:nvPr>
                  </p:nvSpPr>
                  <p:spPr bwMode="auto">
                    <a:xfrm>
                      <a:off x="4394200" y="2819401"/>
                      <a:ext cx="111125" cy="88900"/>
                    </a:xfrm>
                    <a:custGeom>
                      <a:avLst/>
                      <a:gdLst>
                        <a:gd name="T0" fmla="*/ 3 w 30"/>
                        <a:gd name="T1" fmla="*/ 24 h 24"/>
                        <a:gd name="T2" fmla="*/ 29 w 30"/>
                        <a:gd name="T3" fmla="*/ 4 h 24"/>
                        <a:gd name="T4" fmla="*/ 29 w 30"/>
                        <a:gd name="T5" fmla="*/ 1 h 24"/>
                        <a:gd name="T6" fmla="*/ 26 w 30"/>
                        <a:gd name="T7" fmla="*/ 0 h 24"/>
                        <a:gd name="T8" fmla="*/ 1 w 30"/>
                        <a:gd name="T9" fmla="*/ 21 h 24"/>
                        <a:gd name="T10" fmla="*/ 0 w 30"/>
                        <a:gd name="T11" fmla="*/ 23 h 24"/>
                        <a:gd name="T12" fmla="*/ 3 w 30"/>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30" h="24">
                          <a:moveTo>
                            <a:pt x="3" y="24"/>
                          </a:moveTo>
                          <a:cubicBezTo>
                            <a:pt x="12" y="17"/>
                            <a:pt x="20" y="10"/>
                            <a:pt x="29" y="4"/>
                          </a:cubicBezTo>
                          <a:cubicBezTo>
                            <a:pt x="30" y="3"/>
                            <a:pt x="30" y="2"/>
                            <a:pt x="29" y="1"/>
                          </a:cubicBezTo>
                          <a:cubicBezTo>
                            <a:pt x="29" y="0"/>
                            <a:pt x="27" y="0"/>
                            <a:pt x="26" y="0"/>
                          </a:cubicBezTo>
                          <a:cubicBezTo>
                            <a:pt x="18" y="7"/>
                            <a:pt x="9" y="14"/>
                            <a:pt x="1" y="21"/>
                          </a:cubicBezTo>
                          <a:cubicBezTo>
                            <a:pt x="0" y="21"/>
                            <a:pt x="0" y="23"/>
                            <a:pt x="0" y="23"/>
                          </a:cubicBezTo>
                          <a:cubicBezTo>
                            <a:pt x="1" y="24"/>
                            <a:pt x="2" y="24"/>
                            <a:pt x="3"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05" name="íSḷiḓé"/>
                    <p:cNvSpPr/>
                    <p:nvPr>
                      <p:custDataLst>
                        <p:tags r:id="rId109"/>
                      </p:custDataLst>
                    </p:nvPr>
                  </p:nvSpPr>
                  <p:spPr bwMode="auto">
                    <a:xfrm>
                      <a:off x="4452938" y="2835276"/>
                      <a:ext cx="100013" cy="79375"/>
                    </a:xfrm>
                    <a:custGeom>
                      <a:avLst/>
                      <a:gdLst>
                        <a:gd name="T0" fmla="*/ 4 w 27"/>
                        <a:gd name="T1" fmla="*/ 22 h 22"/>
                        <a:gd name="T2" fmla="*/ 26 w 27"/>
                        <a:gd name="T3" fmla="*/ 4 h 22"/>
                        <a:gd name="T4" fmla="*/ 27 w 27"/>
                        <a:gd name="T5" fmla="*/ 1 h 22"/>
                        <a:gd name="T6" fmla="*/ 24 w 27"/>
                        <a:gd name="T7" fmla="*/ 1 h 22"/>
                        <a:gd name="T8" fmla="*/ 1 w 27"/>
                        <a:gd name="T9" fmla="*/ 19 h 22"/>
                        <a:gd name="T10" fmla="*/ 1 w 27"/>
                        <a:gd name="T11" fmla="*/ 21 h 22"/>
                        <a:gd name="T12" fmla="*/ 4 w 27"/>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27" h="22">
                          <a:moveTo>
                            <a:pt x="4" y="22"/>
                          </a:moveTo>
                          <a:cubicBezTo>
                            <a:pt x="11" y="16"/>
                            <a:pt x="19" y="10"/>
                            <a:pt x="26" y="4"/>
                          </a:cubicBezTo>
                          <a:cubicBezTo>
                            <a:pt x="27" y="3"/>
                            <a:pt x="27" y="2"/>
                            <a:pt x="27" y="1"/>
                          </a:cubicBezTo>
                          <a:cubicBezTo>
                            <a:pt x="26" y="0"/>
                            <a:pt x="25" y="0"/>
                            <a:pt x="24" y="1"/>
                          </a:cubicBezTo>
                          <a:cubicBezTo>
                            <a:pt x="16" y="7"/>
                            <a:pt x="9" y="13"/>
                            <a:pt x="1" y="19"/>
                          </a:cubicBezTo>
                          <a:cubicBezTo>
                            <a:pt x="0" y="19"/>
                            <a:pt x="0" y="20"/>
                            <a:pt x="1" y="21"/>
                          </a:cubicBezTo>
                          <a:cubicBezTo>
                            <a:pt x="1" y="22"/>
                            <a:pt x="3" y="22"/>
                            <a:pt x="4" y="2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06" name="ï$ļiďe"/>
                    <p:cNvSpPr/>
                    <p:nvPr>
                      <p:custDataLst>
                        <p:tags r:id="rId110"/>
                      </p:custDataLst>
                    </p:nvPr>
                  </p:nvSpPr>
                  <p:spPr bwMode="auto">
                    <a:xfrm>
                      <a:off x="4525963" y="2838451"/>
                      <a:ext cx="95250" cy="80963"/>
                    </a:xfrm>
                    <a:custGeom>
                      <a:avLst/>
                      <a:gdLst>
                        <a:gd name="T0" fmla="*/ 4 w 26"/>
                        <a:gd name="T1" fmla="*/ 21 h 22"/>
                        <a:gd name="T2" fmla="*/ 25 w 26"/>
                        <a:gd name="T3" fmla="*/ 4 h 22"/>
                        <a:gd name="T4" fmla="*/ 25 w 26"/>
                        <a:gd name="T5" fmla="*/ 1 h 22"/>
                        <a:gd name="T6" fmla="*/ 23 w 26"/>
                        <a:gd name="T7" fmla="*/ 1 h 22"/>
                        <a:gd name="T8" fmla="*/ 1 w 26"/>
                        <a:gd name="T9" fmla="*/ 18 h 22"/>
                        <a:gd name="T10" fmla="*/ 1 w 26"/>
                        <a:gd name="T11" fmla="*/ 21 h 22"/>
                        <a:gd name="T12" fmla="*/ 4 w 26"/>
                        <a:gd name="T13" fmla="*/ 21 h 22"/>
                      </a:gdLst>
                      <a:ahLst/>
                      <a:cxnLst>
                        <a:cxn ang="0">
                          <a:pos x="T0" y="T1"/>
                        </a:cxn>
                        <a:cxn ang="0">
                          <a:pos x="T2" y="T3"/>
                        </a:cxn>
                        <a:cxn ang="0">
                          <a:pos x="T4" y="T5"/>
                        </a:cxn>
                        <a:cxn ang="0">
                          <a:pos x="T6" y="T7"/>
                        </a:cxn>
                        <a:cxn ang="0">
                          <a:pos x="T8" y="T9"/>
                        </a:cxn>
                        <a:cxn ang="0">
                          <a:pos x="T10" y="T11"/>
                        </a:cxn>
                        <a:cxn ang="0">
                          <a:pos x="T12" y="T13"/>
                        </a:cxn>
                      </a:cxnLst>
                      <a:rect l="0" t="0" r="r" b="b"/>
                      <a:pathLst>
                        <a:path w="26" h="22">
                          <a:moveTo>
                            <a:pt x="4" y="21"/>
                          </a:moveTo>
                          <a:cubicBezTo>
                            <a:pt x="11" y="16"/>
                            <a:pt x="18" y="10"/>
                            <a:pt x="25" y="4"/>
                          </a:cubicBezTo>
                          <a:cubicBezTo>
                            <a:pt x="26" y="3"/>
                            <a:pt x="26" y="2"/>
                            <a:pt x="25" y="1"/>
                          </a:cubicBezTo>
                          <a:cubicBezTo>
                            <a:pt x="25" y="0"/>
                            <a:pt x="23" y="0"/>
                            <a:pt x="23" y="1"/>
                          </a:cubicBezTo>
                          <a:cubicBezTo>
                            <a:pt x="15" y="7"/>
                            <a:pt x="8" y="12"/>
                            <a:pt x="1" y="18"/>
                          </a:cubicBezTo>
                          <a:cubicBezTo>
                            <a:pt x="0" y="19"/>
                            <a:pt x="0" y="20"/>
                            <a:pt x="1" y="21"/>
                          </a:cubicBezTo>
                          <a:cubicBezTo>
                            <a:pt x="2" y="22"/>
                            <a:pt x="3" y="22"/>
                            <a:pt x="4" y="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07" name="ïslîḑe"/>
                    <p:cNvSpPr/>
                    <p:nvPr>
                      <p:custDataLst>
                        <p:tags r:id="rId111"/>
                      </p:custDataLst>
                    </p:nvPr>
                  </p:nvSpPr>
                  <p:spPr bwMode="auto">
                    <a:xfrm>
                      <a:off x="4589463" y="2863851"/>
                      <a:ext cx="90488" cy="76200"/>
                    </a:xfrm>
                    <a:custGeom>
                      <a:avLst/>
                      <a:gdLst>
                        <a:gd name="T0" fmla="*/ 3 w 25"/>
                        <a:gd name="T1" fmla="*/ 20 h 21"/>
                        <a:gd name="T2" fmla="*/ 24 w 25"/>
                        <a:gd name="T3" fmla="*/ 4 h 21"/>
                        <a:gd name="T4" fmla="*/ 24 w 25"/>
                        <a:gd name="T5" fmla="*/ 1 h 21"/>
                        <a:gd name="T6" fmla="*/ 21 w 25"/>
                        <a:gd name="T7" fmla="*/ 1 h 21"/>
                        <a:gd name="T8" fmla="*/ 1 w 25"/>
                        <a:gd name="T9" fmla="*/ 17 h 21"/>
                        <a:gd name="T10" fmla="*/ 0 w 25"/>
                        <a:gd name="T11" fmla="*/ 20 h 21"/>
                        <a:gd name="T12" fmla="*/ 3 w 25"/>
                        <a:gd name="T13" fmla="*/ 20 h 21"/>
                      </a:gdLst>
                      <a:ahLst/>
                      <a:cxnLst>
                        <a:cxn ang="0">
                          <a:pos x="T0" y="T1"/>
                        </a:cxn>
                        <a:cxn ang="0">
                          <a:pos x="T2" y="T3"/>
                        </a:cxn>
                        <a:cxn ang="0">
                          <a:pos x="T4" y="T5"/>
                        </a:cxn>
                        <a:cxn ang="0">
                          <a:pos x="T6" y="T7"/>
                        </a:cxn>
                        <a:cxn ang="0">
                          <a:pos x="T8" y="T9"/>
                        </a:cxn>
                        <a:cxn ang="0">
                          <a:pos x="T10" y="T11"/>
                        </a:cxn>
                        <a:cxn ang="0">
                          <a:pos x="T12" y="T13"/>
                        </a:cxn>
                      </a:cxnLst>
                      <a:rect l="0" t="0" r="r" b="b"/>
                      <a:pathLst>
                        <a:path w="25" h="21">
                          <a:moveTo>
                            <a:pt x="3" y="20"/>
                          </a:moveTo>
                          <a:cubicBezTo>
                            <a:pt x="10" y="15"/>
                            <a:pt x="17" y="10"/>
                            <a:pt x="24" y="4"/>
                          </a:cubicBezTo>
                          <a:cubicBezTo>
                            <a:pt x="25" y="4"/>
                            <a:pt x="25" y="2"/>
                            <a:pt x="24" y="1"/>
                          </a:cubicBezTo>
                          <a:cubicBezTo>
                            <a:pt x="24" y="1"/>
                            <a:pt x="22" y="0"/>
                            <a:pt x="21" y="1"/>
                          </a:cubicBezTo>
                          <a:cubicBezTo>
                            <a:pt x="15" y="6"/>
                            <a:pt x="8" y="12"/>
                            <a:pt x="1" y="17"/>
                          </a:cubicBezTo>
                          <a:cubicBezTo>
                            <a:pt x="0" y="18"/>
                            <a:pt x="0" y="19"/>
                            <a:pt x="0" y="20"/>
                          </a:cubicBezTo>
                          <a:cubicBezTo>
                            <a:pt x="1" y="21"/>
                            <a:pt x="2" y="21"/>
                            <a:pt x="3" y="2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08" name="íṧ1iḋè"/>
                    <p:cNvSpPr/>
                    <p:nvPr>
                      <p:custDataLst>
                        <p:tags r:id="rId112"/>
                      </p:custDataLst>
                    </p:nvPr>
                  </p:nvSpPr>
                  <p:spPr bwMode="auto">
                    <a:xfrm>
                      <a:off x="4637088" y="2867026"/>
                      <a:ext cx="106363" cy="88900"/>
                    </a:xfrm>
                    <a:custGeom>
                      <a:avLst/>
                      <a:gdLst>
                        <a:gd name="T0" fmla="*/ 4 w 29"/>
                        <a:gd name="T1" fmla="*/ 23 h 24"/>
                        <a:gd name="T2" fmla="*/ 28 w 29"/>
                        <a:gd name="T3" fmla="*/ 4 h 24"/>
                        <a:gd name="T4" fmla="*/ 29 w 29"/>
                        <a:gd name="T5" fmla="*/ 1 h 24"/>
                        <a:gd name="T6" fmla="*/ 26 w 29"/>
                        <a:gd name="T7" fmla="*/ 1 h 24"/>
                        <a:gd name="T8" fmla="*/ 1 w 29"/>
                        <a:gd name="T9" fmla="*/ 20 h 24"/>
                        <a:gd name="T10" fmla="*/ 1 w 29"/>
                        <a:gd name="T11" fmla="*/ 22 h 24"/>
                        <a:gd name="T12" fmla="*/ 4 w 29"/>
                        <a:gd name="T13" fmla="*/ 23 h 24"/>
                      </a:gdLst>
                      <a:ahLst/>
                      <a:cxnLst>
                        <a:cxn ang="0">
                          <a:pos x="T0" y="T1"/>
                        </a:cxn>
                        <a:cxn ang="0">
                          <a:pos x="T2" y="T3"/>
                        </a:cxn>
                        <a:cxn ang="0">
                          <a:pos x="T4" y="T5"/>
                        </a:cxn>
                        <a:cxn ang="0">
                          <a:pos x="T6" y="T7"/>
                        </a:cxn>
                        <a:cxn ang="0">
                          <a:pos x="T8" y="T9"/>
                        </a:cxn>
                        <a:cxn ang="0">
                          <a:pos x="T10" y="T11"/>
                        </a:cxn>
                        <a:cxn ang="0">
                          <a:pos x="T12" y="T13"/>
                        </a:cxn>
                      </a:cxnLst>
                      <a:rect l="0" t="0" r="r" b="b"/>
                      <a:pathLst>
                        <a:path w="28" h="24">
                          <a:moveTo>
                            <a:pt x="4" y="23"/>
                          </a:moveTo>
                          <a:cubicBezTo>
                            <a:pt x="12" y="17"/>
                            <a:pt x="20" y="10"/>
                            <a:pt x="28" y="4"/>
                          </a:cubicBezTo>
                          <a:cubicBezTo>
                            <a:pt x="29" y="3"/>
                            <a:pt x="29" y="2"/>
                            <a:pt x="29" y="1"/>
                          </a:cubicBezTo>
                          <a:cubicBezTo>
                            <a:pt x="28" y="0"/>
                            <a:pt x="27" y="0"/>
                            <a:pt x="26" y="1"/>
                          </a:cubicBezTo>
                          <a:cubicBezTo>
                            <a:pt x="18" y="7"/>
                            <a:pt x="9" y="13"/>
                            <a:pt x="1" y="20"/>
                          </a:cubicBezTo>
                          <a:cubicBezTo>
                            <a:pt x="0" y="20"/>
                            <a:pt x="0" y="22"/>
                            <a:pt x="1" y="22"/>
                          </a:cubicBezTo>
                          <a:cubicBezTo>
                            <a:pt x="2" y="23"/>
                            <a:pt x="3" y="24"/>
                            <a:pt x="4" y="2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09" name="ïşľîḑê"/>
                    <p:cNvSpPr/>
                    <p:nvPr>
                      <p:custDataLst>
                        <p:tags r:id="rId113"/>
                      </p:custDataLst>
                    </p:nvPr>
                  </p:nvSpPr>
                  <p:spPr bwMode="auto">
                    <a:xfrm>
                      <a:off x="4691063" y="2889251"/>
                      <a:ext cx="73025" cy="66675"/>
                    </a:xfrm>
                    <a:custGeom>
                      <a:avLst/>
                      <a:gdLst>
                        <a:gd name="T0" fmla="*/ 4 w 20"/>
                        <a:gd name="T1" fmla="*/ 18 h 18"/>
                        <a:gd name="T2" fmla="*/ 19 w 20"/>
                        <a:gd name="T3" fmla="*/ 4 h 18"/>
                        <a:gd name="T4" fmla="*/ 19 w 20"/>
                        <a:gd name="T5" fmla="*/ 1 h 18"/>
                        <a:gd name="T6" fmla="*/ 16 w 20"/>
                        <a:gd name="T7" fmla="*/ 1 h 18"/>
                        <a:gd name="T8" fmla="*/ 2 w 20"/>
                        <a:gd name="T9" fmla="*/ 14 h 18"/>
                        <a:gd name="T10" fmla="*/ 1 w 20"/>
                        <a:gd name="T11" fmla="*/ 17 h 18"/>
                        <a:gd name="T12" fmla="*/ 4 w 20"/>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20" h="18">
                          <a:moveTo>
                            <a:pt x="4" y="18"/>
                          </a:moveTo>
                          <a:cubicBezTo>
                            <a:pt x="10" y="14"/>
                            <a:pt x="15" y="9"/>
                            <a:pt x="19" y="4"/>
                          </a:cubicBezTo>
                          <a:cubicBezTo>
                            <a:pt x="20" y="3"/>
                            <a:pt x="20" y="1"/>
                            <a:pt x="19" y="1"/>
                          </a:cubicBezTo>
                          <a:cubicBezTo>
                            <a:pt x="18" y="0"/>
                            <a:pt x="17" y="0"/>
                            <a:pt x="16" y="1"/>
                          </a:cubicBezTo>
                          <a:cubicBezTo>
                            <a:pt x="12" y="6"/>
                            <a:pt x="7" y="11"/>
                            <a:pt x="2" y="14"/>
                          </a:cubicBezTo>
                          <a:cubicBezTo>
                            <a:pt x="1" y="15"/>
                            <a:pt x="0" y="16"/>
                            <a:pt x="1" y="17"/>
                          </a:cubicBezTo>
                          <a:cubicBezTo>
                            <a:pt x="2" y="18"/>
                            <a:pt x="3" y="18"/>
                            <a:pt x="4"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10" name="iṩ1íďe"/>
                    <p:cNvSpPr/>
                    <p:nvPr>
                      <p:custDataLst>
                        <p:tags r:id="rId114"/>
                      </p:custDataLst>
                    </p:nvPr>
                  </p:nvSpPr>
                  <p:spPr bwMode="auto">
                    <a:xfrm>
                      <a:off x="6243638" y="1425576"/>
                      <a:ext cx="128588" cy="66675"/>
                    </a:xfrm>
                    <a:custGeom>
                      <a:avLst/>
                      <a:gdLst>
                        <a:gd name="T0" fmla="*/ 3 w 35"/>
                        <a:gd name="T1" fmla="*/ 17 h 18"/>
                        <a:gd name="T2" fmla="*/ 34 w 35"/>
                        <a:gd name="T3" fmla="*/ 4 h 18"/>
                        <a:gd name="T4" fmla="*/ 35 w 35"/>
                        <a:gd name="T5" fmla="*/ 1 h 18"/>
                        <a:gd name="T6" fmla="*/ 32 w 35"/>
                        <a:gd name="T7" fmla="*/ 0 h 18"/>
                        <a:gd name="T8" fmla="*/ 2 w 35"/>
                        <a:gd name="T9" fmla="*/ 14 h 18"/>
                        <a:gd name="T10" fmla="*/ 1 w 35"/>
                        <a:gd name="T11" fmla="*/ 16 h 18"/>
                        <a:gd name="T12" fmla="*/ 3 w 35"/>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35" h="18">
                          <a:moveTo>
                            <a:pt x="3" y="17"/>
                          </a:moveTo>
                          <a:cubicBezTo>
                            <a:pt x="14" y="13"/>
                            <a:pt x="24" y="8"/>
                            <a:pt x="34" y="4"/>
                          </a:cubicBezTo>
                          <a:cubicBezTo>
                            <a:pt x="35" y="3"/>
                            <a:pt x="35" y="2"/>
                            <a:pt x="35" y="1"/>
                          </a:cubicBezTo>
                          <a:cubicBezTo>
                            <a:pt x="35" y="0"/>
                            <a:pt x="33" y="0"/>
                            <a:pt x="32" y="0"/>
                          </a:cubicBezTo>
                          <a:cubicBezTo>
                            <a:pt x="22" y="5"/>
                            <a:pt x="12" y="9"/>
                            <a:pt x="2" y="14"/>
                          </a:cubicBezTo>
                          <a:cubicBezTo>
                            <a:pt x="1" y="14"/>
                            <a:pt x="0" y="15"/>
                            <a:pt x="1" y="16"/>
                          </a:cubicBezTo>
                          <a:cubicBezTo>
                            <a:pt x="1" y="17"/>
                            <a:pt x="2" y="18"/>
                            <a:pt x="3"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11" name="íṩḷiḋè"/>
                    <p:cNvSpPr/>
                    <p:nvPr>
                      <p:custDataLst>
                        <p:tags r:id="rId115"/>
                      </p:custDataLst>
                    </p:nvPr>
                  </p:nvSpPr>
                  <p:spPr bwMode="auto">
                    <a:xfrm>
                      <a:off x="6240463" y="1473201"/>
                      <a:ext cx="120650" cy="73025"/>
                    </a:xfrm>
                    <a:custGeom>
                      <a:avLst/>
                      <a:gdLst>
                        <a:gd name="T0" fmla="*/ 3 w 33"/>
                        <a:gd name="T1" fmla="*/ 19 h 20"/>
                        <a:gd name="T2" fmla="*/ 32 w 33"/>
                        <a:gd name="T3" fmla="*/ 4 h 20"/>
                        <a:gd name="T4" fmla="*/ 33 w 33"/>
                        <a:gd name="T5" fmla="*/ 2 h 20"/>
                        <a:gd name="T6" fmla="*/ 30 w 33"/>
                        <a:gd name="T7" fmla="*/ 1 h 20"/>
                        <a:gd name="T8" fmla="*/ 1 w 33"/>
                        <a:gd name="T9" fmla="*/ 16 h 20"/>
                        <a:gd name="T10" fmla="*/ 1 w 33"/>
                        <a:gd name="T11" fmla="*/ 18 h 20"/>
                        <a:gd name="T12" fmla="*/ 3 w 33"/>
                        <a:gd name="T13" fmla="*/ 19 h 20"/>
                      </a:gdLst>
                      <a:ahLst/>
                      <a:cxnLst>
                        <a:cxn ang="0">
                          <a:pos x="T0" y="T1"/>
                        </a:cxn>
                        <a:cxn ang="0">
                          <a:pos x="T2" y="T3"/>
                        </a:cxn>
                        <a:cxn ang="0">
                          <a:pos x="T4" y="T5"/>
                        </a:cxn>
                        <a:cxn ang="0">
                          <a:pos x="T6" y="T7"/>
                        </a:cxn>
                        <a:cxn ang="0">
                          <a:pos x="T8" y="T9"/>
                        </a:cxn>
                        <a:cxn ang="0">
                          <a:pos x="T10" y="T11"/>
                        </a:cxn>
                        <a:cxn ang="0">
                          <a:pos x="T12" y="T13"/>
                        </a:cxn>
                      </a:cxnLst>
                      <a:rect l="0" t="0" r="r" b="b"/>
                      <a:pathLst>
                        <a:path w="33" h="20">
                          <a:moveTo>
                            <a:pt x="3" y="19"/>
                          </a:moveTo>
                          <a:cubicBezTo>
                            <a:pt x="13" y="14"/>
                            <a:pt x="22" y="9"/>
                            <a:pt x="32" y="4"/>
                          </a:cubicBezTo>
                          <a:cubicBezTo>
                            <a:pt x="33" y="4"/>
                            <a:pt x="33" y="3"/>
                            <a:pt x="33" y="2"/>
                          </a:cubicBezTo>
                          <a:cubicBezTo>
                            <a:pt x="32" y="1"/>
                            <a:pt x="31" y="0"/>
                            <a:pt x="30" y="1"/>
                          </a:cubicBezTo>
                          <a:cubicBezTo>
                            <a:pt x="21" y="6"/>
                            <a:pt x="11" y="11"/>
                            <a:pt x="1" y="16"/>
                          </a:cubicBezTo>
                          <a:cubicBezTo>
                            <a:pt x="0" y="16"/>
                            <a:pt x="0" y="17"/>
                            <a:pt x="1" y="18"/>
                          </a:cubicBezTo>
                          <a:cubicBezTo>
                            <a:pt x="1" y="19"/>
                            <a:pt x="2" y="20"/>
                            <a:pt x="3"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12" name="íš1ïḍe"/>
                    <p:cNvSpPr/>
                    <p:nvPr>
                      <p:custDataLst>
                        <p:tags r:id="rId116"/>
                      </p:custDataLst>
                    </p:nvPr>
                  </p:nvSpPr>
                  <p:spPr bwMode="auto">
                    <a:xfrm>
                      <a:off x="6243638" y="1531938"/>
                      <a:ext cx="133350" cy="73025"/>
                    </a:xfrm>
                    <a:custGeom>
                      <a:avLst/>
                      <a:gdLst>
                        <a:gd name="T0" fmla="*/ 4 w 36"/>
                        <a:gd name="T1" fmla="*/ 20 h 20"/>
                        <a:gd name="T2" fmla="*/ 34 w 36"/>
                        <a:gd name="T3" fmla="*/ 4 h 20"/>
                        <a:gd name="T4" fmla="*/ 35 w 36"/>
                        <a:gd name="T5" fmla="*/ 1 h 20"/>
                        <a:gd name="T6" fmla="*/ 33 w 36"/>
                        <a:gd name="T7" fmla="*/ 0 h 20"/>
                        <a:gd name="T8" fmla="*/ 2 w 36"/>
                        <a:gd name="T9" fmla="*/ 16 h 20"/>
                        <a:gd name="T10" fmla="*/ 1 w 36"/>
                        <a:gd name="T11" fmla="*/ 19 h 20"/>
                        <a:gd name="T12" fmla="*/ 4 w 36"/>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6" h="20">
                          <a:moveTo>
                            <a:pt x="4" y="20"/>
                          </a:moveTo>
                          <a:cubicBezTo>
                            <a:pt x="14" y="15"/>
                            <a:pt x="24" y="9"/>
                            <a:pt x="34" y="4"/>
                          </a:cubicBezTo>
                          <a:cubicBezTo>
                            <a:pt x="35" y="3"/>
                            <a:pt x="36" y="2"/>
                            <a:pt x="35" y="1"/>
                          </a:cubicBezTo>
                          <a:cubicBezTo>
                            <a:pt x="35" y="0"/>
                            <a:pt x="33" y="0"/>
                            <a:pt x="33" y="0"/>
                          </a:cubicBezTo>
                          <a:cubicBezTo>
                            <a:pt x="22" y="6"/>
                            <a:pt x="12" y="11"/>
                            <a:pt x="2" y="16"/>
                          </a:cubicBezTo>
                          <a:cubicBezTo>
                            <a:pt x="1" y="17"/>
                            <a:pt x="0" y="18"/>
                            <a:pt x="1" y="19"/>
                          </a:cubicBezTo>
                          <a:cubicBezTo>
                            <a:pt x="1" y="20"/>
                            <a:pt x="3" y="20"/>
                            <a:pt x="4" y="2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13" name="ïşľîḑè"/>
                    <p:cNvSpPr/>
                    <p:nvPr>
                      <p:custDataLst>
                        <p:tags r:id="rId117"/>
                      </p:custDataLst>
                    </p:nvPr>
                  </p:nvSpPr>
                  <p:spPr bwMode="auto">
                    <a:xfrm>
                      <a:off x="6270625" y="1576388"/>
                      <a:ext cx="120650" cy="80963"/>
                    </a:xfrm>
                    <a:custGeom>
                      <a:avLst/>
                      <a:gdLst>
                        <a:gd name="T0" fmla="*/ 3 w 33"/>
                        <a:gd name="T1" fmla="*/ 21 h 22"/>
                        <a:gd name="T2" fmla="*/ 32 w 33"/>
                        <a:gd name="T3" fmla="*/ 4 h 22"/>
                        <a:gd name="T4" fmla="*/ 33 w 33"/>
                        <a:gd name="T5" fmla="*/ 2 h 22"/>
                        <a:gd name="T6" fmla="*/ 30 w 33"/>
                        <a:gd name="T7" fmla="*/ 1 h 22"/>
                        <a:gd name="T8" fmla="*/ 1 w 33"/>
                        <a:gd name="T9" fmla="*/ 18 h 22"/>
                        <a:gd name="T10" fmla="*/ 0 w 33"/>
                        <a:gd name="T11" fmla="*/ 21 h 22"/>
                        <a:gd name="T12" fmla="*/ 3 w 33"/>
                        <a:gd name="T13" fmla="*/ 21 h 22"/>
                      </a:gdLst>
                      <a:ahLst/>
                      <a:cxnLst>
                        <a:cxn ang="0">
                          <a:pos x="T0" y="T1"/>
                        </a:cxn>
                        <a:cxn ang="0">
                          <a:pos x="T2" y="T3"/>
                        </a:cxn>
                        <a:cxn ang="0">
                          <a:pos x="T4" y="T5"/>
                        </a:cxn>
                        <a:cxn ang="0">
                          <a:pos x="T6" y="T7"/>
                        </a:cxn>
                        <a:cxn ang="0">
                          <a:pos x="T8" y="T9"/>
                        </a:cxn>
                        <a:cxn ang="0">
                          <a:pos x="T10" y="T11"/>
                        </a:cxn>
                        <a:cxn ang="0">
                          <a:pos x="T12" y="T13"/>
                        </a:cxn>
                      </a:cxnLst>
                      <a:rect l="0" t="0" r="r" b="b"/>
                      <a:pathLst>
                        <a:path w="33" h="22">
                          <a:moveTo>
                            <a:pt x="3" y="21"/>
                          </a:moveTo>
                          <a:cubicBezTo>
                            <a:pt x="13" y="16"/>
                            <a:pt x="22" y="10"/>
                            <a:pt x="32" y="4"/>
                          </a:cubicBezTo>
                          <a:cubicBezTo>
                            <a:pt x="33" y="4"/>
                            <a:pt x="33" y="3"/>
                            <a:pt x="33" y="2"/>
                          </a:cubicBezTo>
                          <a:cubicBezTo>
                            <a:pt x="32" y="1"/>
                            <a:pt x="31" y="0"/>
                            <a:pt x="30" y="1"/>
                          </a:cubicBezTo>
                          <a:cubicBezTo>
                            <a:pt x="20" y="7"/>
                            <a:pt x="11" y="12"/>
                            <a:pt x="1" y="18"/>
                          </a:cubicBezTo>
                          <a:cubicBezTo>
                            <a:pt x="0" y="18"/>
                            <a:pt x="0" y="20"/>
                            <a:pt x="0" y="21"/>
                          </a:cubicBezTo>
                          <a:cubicBezTo>
                            <a:pt x="1" y="22"/>
                            <a:pt x="2" y="22"/>
                            <a:pt x="3" y="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14" name="î$ḻîdé"/>
                    <p:cNvSpPr/>
                    <p:nvPr>
                      <p:custDataLst>
                        <p:tags r:id="rId118"/>
                      </p:custDataLst>
                    </p:nvPr>
                  </p:nvSpPr>
                  <p:spPr bwMode="auto">
                    <a:xfrm>
                      <a:off x="6307138" y="1616076"/>
                      <a:ext cx="95250" cy="73025"/>
                    </a:xfrm>
                    <a:custGeom>
                      <a:avLst/>
                      <a:gdLst>
                        <a:gd name="T0" fmla="*/ 4 w 26"/>
                        <a:gd name="T1" fmla="*/ 19 h 20"/>
                        <a:gd name="T2" fmla="*/ 25 w 26"/>
                        <a:gd name="T3" fmla="*/ 4 h 20"/>
                        <a:gd name="T4" fmla="*/ 25 w 26"/>
                        <a:gd name="T5" fmla="*/ 1 h 20"/>
                        <a:gd name="T6" fmla="*/ 23 w 26"/>
                        <a:gd name="T7" fmla="*/ 1 h 20"/>
                        <a:gd name="T8" fmla="*/ 1 w 26"/>
                        <a:gd name="T9" fmla="*/ 16 h 20"/>
                        <a:gd name="T10" fmla="*/ 1 w 26"/>
                        <a:gd name="T11" fmla="*/ 19 h 20"/>
                        <a:gd name="T12" fmla="*/ 4 w 26"/>
                        <a:gd name="T13" fmla="*/ 19 h 20"/>
                      </a:gdLst>
                      <a:ahLst/>
                      <a:cxnLst>
                        <a:cxn ang="0">
                          <a:pos x="T0" y="T1"/>
                        </a:cxn>
                        <a:cxn ang="0">
                          <a:pos x="T2" y="T3"/>
                        </a:cxn>
                        <a:cxn ang="0">
                          <a:pos x="T4" y="T5"/>
                        </a:cxn>
                        <a:cxn ang="0">
                          <a:pos x="T6" y="T7"/>
                        </a:cxn>
                        <a:cxn ang="0">
                          <a:pos x="T8" y="T9"/>
                        </a:cxn>
                        <a:cxn ang="0">
                          <a:pos x="T10" y="T11"/>
                        </a:cxn>
                        <a:cxn ang="0">
                          <a:pos x="T12" y="T13"/>
                        </a:cxn>
                      </a:cxnLst>
                      <a:rect l="0" t="0" r="r" b="b"/>
                      <a:pathLst>
                        <a:path w="26" h="20">
                          <a:moveTo>
                            <a:pt x="4" y="19"/>
                          </a:moveTo>
                          <a:cubicBezTo>
                            <a:pt x="10" y="13"/>
                            <a:pt x="17" y="8"/>
                            <a:pt x="25" y="4"/>
                          </a:cubicBezTo>
                          <a:cubicBezTo>
                            <a:pt x="26" y="4"/>
                            <a:pt x="26" y="2"/>
                            <a:pt x="25" y="1"/>
                          </a:cubicBezTo>
                          <a:cubicBezTo>
                            <a:pt x="25" y="0"/>
                            <a:pt x="24" y="0"/>
                            <a:pt x="23" y="1"/>
                          </a:cubicBezTo>
                          <a:cubicBezTo>
                            <a:pt x="15" y="5"/>
                            <a:pt x="8" y="10"/>
                            <a:pt x="1" y="16"/>
                          </a:cubicBezTo>
                          <a:cubicBezTo>
                            <a:pt x="0" y="17"/>
                            <a:pt x="0" y="18"/>
                            <a:pt x="1" y="19"/>
                          </a:cubicBezTo>
                          <a:cubicBezTo>
                            <a:pt x="2" y="20"/>
                            <a:pt x="3" y="20"/>
                            <a:pt x="4"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15" name="íSḷîdè"/>
                    <p:cNvSpPr/>
                    <p:nvPr>
                      <p:custDataLst>
                        <p:tags r:id="rId119"/>
                      </p:custDataLst>
                    </p:nvPr>
                  </p:nvSpPr>
                  <p:spPr bwMode="auto">
                    <a:xfrm>
                      <a:off x="6346825" y="1630363"/>
                      <a:ext cx="98425" cy="77788"/>
                    </a:xfrm>
                    <a:custGeom>
                      <a:avLst/>
                      <a:gdLst>
                        <a:gd name="T0" fmla="*/ 3 w 27"/>
                        <a:gd name="T1" fmla="*/ 21 h 21"/>
                        <a:gd name="T2" fmla="*/ 26 w 27"/>
                        <a:gd name="T3" fmla="*/ 4 h 21"/>
                        <a:gd name="T4" fmla="*/ 26 w 27"/>
                        <a:gd name="T5" fmla="*/ 1 h 21"/>
                        <a:gd name="T6" fmla="*/ 23 w 27"/>
                        <a:gd name="T7" fmla="*/ 1 h 21"/>
                        <a:gd name="T8" fmla="*/ 1 w 27"/>
                        <a:gd name="T9" fmla="*/ 17 h 21"/>
                        <a:gd name="T10" fmla="*/ 0 w 27"/>
                        <a:gd name="T11" fmla="*/ 20 h 21"/>
                        <a:gd name="T12" fmla="*/ 3 w 27"/>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27" h="21">
                          <a:moveTo>
                            <a:pt x="3" y="21"/>
                          </a:moveTo>
                          <a:cubicBezTo>
                            <a:pt x="11" y="16"/>
                            <a:pt x="19" y="10"/>
                            <a:pt x="26" y="4"/>
                          </a:cubicBezTo>
                          <a:cubicBezTo>
                            <a:pt x="27" y="3"/>
                            <a:pt x="27" y="2"/>
                            <a:pt x="26" y="1"/>
                          </a:cubicBezTo>
                          <a:cubicBezTo>
                            <a:pt x="25" y="0"/>
                            <a:pt x="24" y="0"/>
                            <a:pt x="23" y="1"/>
                          </a:cubicBezTo>
                          <a:cubicBezTo>
                            <a:pt x="16" y="7"/>
                            <a:pt x="9" y="13"/>
                            <a:pt x="1" y="17"/>
                          </a:cubicBezTo>
                          <a:cubicBezTo>
                            <a:pt x="0" y="18"/>
                            <a:pt x="0" y="19"/>
                            <a:pt x="0" y="20"/>
                          </a:cubicBezTo>
                          <a:cubicBezTo>
                            <a:pt x="1" y="21"/>
                            <a:pt x="2" y="21"/>
                            <a:pt x="3" y="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16" name="iṣ1iḋe"/>
                    <p:cNvSpPr/>
                    <p:nvPr>
                      <p:custDataLst>
                        <p:tags r:id="rId120"/>
                      </p:custDataLst>
                    </p:nvPr>
                  </p:nvSpPr>
                  <p:spPr bwMode="auto">
                    <a:xfrm>
                      <a:off x="6405563" y="1627188"/>
                      <a:ext cx="103188" cy="69850"/>
                    </a:xfrm>
                    <a:custGeom>
                      <a:avLst/>
                      <a:gdLst>
                        <a:gd name="T0" fmla="*/ 4 w 28"/>
                        <a:gd name="T1" fmla="*/ 18 h 19"/>
                        <a:gd name="T2" fmla="*/ 27 w 28"/>
                        <a:gd name="T3" fmla="*/ 4 h 19"/>
                        <a:gd name="T4" fmla="*/ 28 w 28"/>
                        <a:gd name="T5" fmla="*/ 1 h 19"/>
                        <a:gd name="T6" fmla="*/ 25 w 28"/>
                        <a:gd name="T7" fmla="*/ 0 h 19"/>
                        <a:gd name="T8" fmla="*/ 2 w 28"/>
                        <a:gd name="T9" fmla="*/ 15 h 19"/>
                        <a:gd name="T10" fmla="*/ 1 w 28"/>
                        <a:gd name="T11" fmla="*/ 18 h 19"/>
                        <a:gd name="T12" fmla="*/ 4 w 28"/>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28" h="19">
                          <a:moveTo>
                            <a:pt x="4" y="18"/>
                          </a:moveTo>
                          <a:cubicBezTo>
                            <a:pt x="12" y="14"/>
                            <a:pt x="19" y="9"/>
                            <a:pt x="27" y="4"/>
                          </a:cubicBezTo>
                          <a:cubicBezTo>
                            <a:pt x="28" y="3"/>
                            <a:pt x="28" y="2"/>
                            <a:pt x="28" y="1"/>
                          </a:cubicBezTo>
                          <a:cubicBezTo>
                            <a:pt x="27" y="0"/>
                            <a:pt x="26" y="0"/>
                            <a:pt x="25" y="0"/>
                          </a:cubicBezTo>
                          <a:cubicBezTo>
                            <a:pt x="17" y="5"/>
                            <a:pt x="9" y="10"/>
                            <a:pt x="2" y="15"/>
                          </a:cubicBezTo>
                          <a:cubicBezTo>
                            <a:pt x="1" y="16"/>
                            <a:pt x="0" y="17"/>
                            <a:pt x="1" y="18"/>
                          </a:cubicBezTo>
                          <a:cubicBezTo>
                            <a:pt x="2" y="19"/>
                            <a:pt x="3" y="19"/>
                            <a:pt x="4"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17" name="íṩļïďè"/>
                    <p:cNvSpPr/>
                    <p:nvPr>
                      <p:custDataLst>
                        <p:tags r:id="rId121"/>
                      </p:custDataLst>
                    </p:nvPr>
                  </p:nvSpPr>
                  <p:spPr bwMode="auto">
                    <a:xfrm>
                      <a:off x="6461125" y="1627188"/>
                      <a:ext cx="98425" cy="73025"/>
                    </a:xfrm>
                    <a:custGeom>
                      <a:avLst/>
                      <a:gdLst>
                        <a:gd name="T0" fmla="*/ 3 w 27"/>
                        <a:gd name="T1" fmla="*/ 19 h 20"/>
                        <a:gd name="T2" fmla="*/ 26 w 27"/>
                        <a:gd name="T3" fmla="*/ 4 h 20"/>
                        <a:gd name="T4" fmla="*/ 26 w 27"/>
                        <a:gd name="T5" fmla="*/ 1 h 20"/>
                        <a:gd name="T6" fmla="*/ 23 w 27"/>
                        <a:gd name="T7" fmla="*/ 1 h 20"/>
                        <a:gd name="T8" fmla="*/ 2 w 27"/>
                        <a:gd name="T9" fmla="*/ 16 h 20"/>
                        <a:gd name="T10" fmla="*/ 1 w 27"/>
                        <a:gd name="T11" fmla="*/ 18 h 20"/>
                        <a:gd name="T12" fmla="*/ 3 w 27"/>
                        <a:gd name="T13" fmla="*/ 19 h 20"/>
                      </a:gdLst>
                      <a:ahLst/>
                      <a:cxnLst>
                        <a:cxn ang="0">
                          <a:pos x="T0" y="T1"/>
                        </a:cxn>
                        <a:cxn ang="0">
                          <a:pos x="T2" y="T3"/>
                        </a:cxn>
                        <a:cxn ang="0">
                          <a:pos x="T4" y="T5"/>
                        </a:cxn>
                        <a:cxn ang="0">
                          <a:pos x="T6" y="T7"/>
                        </a:cxn>
                        <a:cxn ang="0">
                          <a:pos x="T8" y="T9"/>
                        </a:cxn>
                        <a:cxn ang="0">
                          <a:pos x="T10" y="T11"/>
                        </a:cxn>
                        <a:cxn ang="0">
                          <a:pos x="T12" y="T13"/>
                        </a:cxn>
                      </a:cxnLst>
                      <a:rect l="0" t="0" r="r" b="b"/>
                      <a:pathLst>
                        <a:path w="27" h="20">
                          <a:moveTo>
                            <a:pt x="3" y="19"/>
                          </a:moveTo>
                          <a:cubicBezTo>
                            <a:pt x="12" y="16"/>
                            <a:pt x="19" y="11"/>
                            <a:pt x="26" y="4"/>
                          </a:cubicBezTo>
                          <a:cubicBezTo>
                            <a:pt x="27" y="3"/>
                            <a:pt x="26" y="2"/>
                            <a:pt x="26" y="1"/>
                          </a:cubicBezTo>
                          <a:cubicBezTo>
                            <a:pt x="25" y="0"/>
                            <a:pt x="24" y="0"/>
                            <a:pt x="23" y="1"/>
                          </a:cubicBezTo>
                          <a:cubicBezTo>
                            <a:pt x="17" y="7"/>
                            <a:pt x="10" y="12"/>
                            <a:pt x="2" y="16"/>
                          </a:cubicBezTo>
                          <a:cubicBezTo>
                            <a:pt x="1" y="16"/>
                            <a:pt x="0" y="17"/>
                            <a:pt x="1" y="18"/>
                          </a:cubicBezTo>
                          <a:cubicBezTo>
                            <a:pt x="1" y="19"/>
                            <a:pt x="2" y="20"/>
                            <a:pt x="3"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18" name="íşļíḓé"/>
                    <p:cNvSpPr/>
                    <p:nvPr>
                      <p:custDataLst>
                        <p:tags r:id="rId122"/>
                      </p:custDataLst>
                    </p:nvPr>
                  </p:nvSpPr>
                  <p:spPr bwMode="auto">
                    <a:xfrm>
                      <a:off x="6621463" y="1708151"/>
                      <a:ext cx="77788" cy="42863"/>
                    </a:xfrm>
                    <a:custGeom>
                      <a:avLst/>
                      <a:gdLst>
                        <a:gd name="T0" fmla="*/ 3 w 21"/>
                        <a:gd name="T1" fmla="*/ 12 h 12"/>
                        <a:gd name="T2" fmla="*/ 20 w 21"/>
                        <a:gd name="T3" fmla="*/ 4 h 12"/>
                        <a:gd name="T4" fmla="*/ 21 w 21"/>
                        <a:gd name="T5" fmla="*/ 1 h 12"/>
                        <a:gd name="T6" fmla="*/ 18 w 21"/>
                        <a:gd name="T7" fmla="*/ 0 h 12"/>
                        <a:gd name="T8" fmla="*/ 1 w 21"/>
                        <a:gd name="T9" fmla="*/ 8 h 12"/>
                        <a:gd name="T10" fmla="*/ 0 w 21"/>
                        <a:gd name="T11" fmla="*/ 10 h 12"/>
                        <a:gd name="T12" fmla="*/ 3 w 2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1" h="12">
                          <a:moveTo>
                            <a:pt x="3" y="12"/>
                          </a:moveTo>
                          <a:cubicBezTo>
                            <a:pt x="8" y="9"/>
                            <a:pt x="14" y="7"/>
                            <a:pt x="20" y="4"/>
                          </a:cubicBezTo>
                          <a:cubicBezTo>
                            <a:pt x="21" y="4"/>
                            <a:pt x="21" y="2"/>
                            <a:pt x="21" y="1"/>
                          </a:cubicBezTo>
                          <a:cubicBezTo>
                            <a:pt x="20" y="0"/>
                            <a:pt x="19" y="0"/>
                            <a:pt x="18" y="0"/>
                          </a:cubicBezTo>
                          <a:cubicBezTo>
                            <a:pt x="13" y="3"/>
                            <a:pt x="7" y="5"/>
                            <a:pt x="1" y="8"/>
                          </a:cubicBezTo>
                          <a:cubicBezTo>
                            <a:pt x="0" y="8"/>
                            <a:pt x="0" y="9"/>
                            <a:pt x="0" y="10"/>
                          </a:cubicBezTo>
                          <a:cubicBezTo>
                            <a:pt x="0" y="12"/>
                            <a:pt x="2" y="12"/>
                            <a:pt x="3" y="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19" name="îṡḻïḑé"/>
                    <p:cNvSpPr/>
                    <p:nvPr>
                      <p:custDataLst>
                        <p:tags r:id="rId123"/>
                      </p:custDataLst>
                    </p:nvPr>
                  </p:nvSpPr>
                  <p:spPr bwMode="auto">
                    <a:xfrm>
                      <a:off x="6640513" y="1755776"/>
                      <a:ext cx="68263" cy="31750"/>
                    </a:xfrm>
                    <a:custGeom>
                      <a:avLst/>
                      <a:gdLst>
                        <a:gd name="T0" fmla="*/ 3 w 19"/>
                        <a:gd name="T1" fmla="*/ 9 h 9"/>
                        <a:gd name="T2" fmla="*/ 17 w 19"/>
                        <a:gd name="T3" fmla="*/ 4 h 9"/>
                        <a:gd name="T4" fmla="*/ 19 w 19"/>
                        <a:gd name="T5" fmla="*/ 2 h 9"/>
                        <a:gd name="T6" fmla="*/ 16 w 19"/>
                        <a:gd name="T7" fmla="*/ 0 h 9"/>
                        <a:gd name="T8" fmla="*/ 1 w 19"/>
                        <a:gd name="T9" fmla="*/ 5 h 9"/>
                        <a:gd name="T10" fmla="*/ 0 w 19"/>
                        <a:gd name="T11" fmla="*/ 8 h 9"/>
                        <a:gd name="T12" fmla="*/ 3 w 19"/>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9" h="9">
                          <a:moveTo>
                            <a:pt x="3" y="9"/>
                          </a:moveTo>
                          <a:cubicBezTo>
                            <a:pt x="7" y="7"/>
                            <a:pt x="12" y="6"/>
                            <a:pt x="17" y="4"/>
                          </a:cubicBezTo>
                          <a:cubicBezTo>
                            <a:pt x="18" y="4"/>
                            <a:pt x="19" y="3"/>
                            <a:pt x="19" y="2"/>
                          </a:cubicBezTo>
                          <a:cubicBezTo>
                            <a:pt x="18" y="1"/>
                            <a:pt x="17" y="0"/>
                            <a:pt x="16" y="0"/>
                          </a:cubicBezTo>
                          <a:cubicBezTo>
                            <a:pt x="11" y="2"/>
                            <a:pt x="6" y="4"/>
                            <a:pt x="1" y="5"/>
                          </a:cubicBezTo>
                          <a:cubicBezTo>
                            <a:pt x="0" y="5"/>
                            <a:pt x="0" y="7"/>
                            <a:pt x="0" y="8"/>
                          </a:cubicBezTo>
                          <a:cubicBezTo>
                            <a:pt x="0" y="9"/>
                            <a:pt x="2" y="9"/>
                            <a:pt x="3"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20" name="išľiḓe"/>
                    <p:cNvSpPr/>
                    <p:nvPr>
                      <p:custDataLst>
                        <p:tags r:id="rId124"/>
                      </p:custDataLst>
                    </p:nvPr>
                  </p:nvSpPr>
                  <p:spPr bwMode="auto">
                    <a:xfrm>
                      <a:off x="6640513" y="1795463"/>
                      <a:ext cx="68263" cy="36513"/>
                    </a:xfrm>
                    <a:custGeom>
                      <a:avLst/>
                      <a:gdLst>
                        <a:gd name="T0" fmla="*/ 2 w 19"/>
                        <a:gd name="T1" fmla="*/ 10 h 10"/>
                        <a:gd name="T2" fmla="*/ 18 w 19"/>
                        <a:gd name="T3" fmla="*/ 4 h 10"/>
                        <a:gd name="T4" fmla="*/ 18 w 19"/>
                        <a:gd name="T5" fmla="*/ 2 h 10"/>
                        <a:gd name="T6" fmla="*/ 16 w 19"/>
                        <a:gd name="T7" fmla="*/ 1 h 10"/>
                        <a:gd name="T8" fmla="*/ 2 w 19"/>
                        <a:gd name="T9" fmla="*/ 6 h 10"/>
                        <a:gd name="T10" fmla="*/ 0 w 19"/>
                        <a:gd name="T11" fmla="*/ 9 h 10"/>
                        <a:gd name="T12" fmla="*/ 2 w 19"/>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19" h="10">
                          <a:moveTo>
                            <a:pt x="2" y="10"/>
                          </a:moveTo>
                          <a:cubicBezTo>
                            <a:pt x="8" y="9"/>
                            <a:pt x="13" y="7"/>
                            <a:pt x="18" y="4"/>
                          </a:cubicBezTo>
                          <a:cubicBezTo>
                            <a:pt x="19" y="4"/>
                            <a:pt x="19" y="3"/>
                            <a:pt x="18" y="2"/>
                          </a:cubicBezTo>
                          <a:cubicBezTo>
                            <a:pt x="18" y="1"/>
                            <a:pt x="17" y="0"/>
                            <a:pt x="16" y="1"/>
                          </a:cubicBezTo>
                          <a:cubicBezTo>
                            <a:pt x="11" y="3"/>
                            <a:pt x="7" y="5"/>
                            <a:pt x="2" y="6"/>
                          </a:cubicBezTo>
                          <a:cubicBezTo>
                            <a:pt x="1" y="7"/>
                            <a:pt x="0" y="8"/>
                            <a:pt x="0" y="9"/>
                          </a:cubicBezTo>
                          <a:cubicBezTo>
                            <a:pt x="0" y="10"/>
                            <a:pt x="1" y="10"/>
                            <a:pt x="2"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21" name="îṧḻîďê"/>
                    <p:cNvSpPr/>
                    <p:nvPr>
                      <p:custDataLst>
                        <p:tags r:id="rId125"/>
                      </p:custDataLst>
                    </p:nvPr>
                  </p:nvSpPr>
                  <p:spPr bwMode="auto">
                    <a:xfrm>
                      <a:off x="6599238" y="1839913"/>
                      <a:ext cx="95250" cy="42863"/>
                    </a:xfrm>
                    <a:custGeom>
                      <a:avLst/>
                      <a:gdLst>
                        <a:gd name="T0" fmla="*/ 3 w 26"/>
                        <a:gd name="T1" fmla="*/ 11 h 12"/>
                        <a:gd name="T2" fmla="*/ 25 w 26"/>
                        <a:gd name="T3" fmla="*/ 4 h 12"/>
                        <a:gd name="T4" fmla="*/ 26 w 26"/>
                        <a:gd name="T5" fmla="*/ 1 h 12"/>
                        <a:gd name="T6" fmla="*/ 23 w 26"/>
                        <a:gd name="T7" fmla="*/ 0 h 12"/>
                        <a:gd name="T8" fmla="*/ 2 w 26"/>
                        <a:gd name="T9" fmla="*/ 7 h 12"/>
                        <a:gd name="T10" fmla="*/ 1 w 26"/>
                        <a:gd name="T11" fmla="*/ 10 h 12"/>
                        <a:gd name="T12" fmla="*/ 3 w 26"/>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26" h="12">
                          <a:moveTo>
                            <a:pt x="3" y="11"/>
                          </a:moveTo>
                          <a:cubicBezTo>
                            <a:pt x="10" y="9"/>
                            <a:pt x="18" y="7"/>
                            <a:pt x="25" y="4"/>
                          </a:cubicBezTo>
                          <a:cubicBezTo>
                            <a:pt x="26" y="4"/>
                            <a:pt x="26" y="2"/>
                            <a:pt x="26" y="1"/>
                          </a:cubicBezTo>
                          <a:cubicBezTo>
                            <a:pt x="26" y="0"/>
                            <a:pt x="24" y="0"/>
                            <a:pt x="23" y="0"/>
                          </a:cubicBezTo>
                          <a:cubicBezTo>
                            <a:pt x="16" y="3"/>
                            <a:pt x="9" y="6"/>
                            <a:pt x="2" y="7"/>
                          </a:cubicBezTo>
                          <a:cubicBezTo>
                            <a:pt x="1" y="8"/>
                            <a:pt x="0" y="9"/>
                            <a:pt x="1" y="10"/>
                          </a:cubicBezTo>
                          <a:cubicBezTo>
                            <a:pt x="1" y="11"/>
                            <a:pt x="2" y="12"/>
                            <a:pt x="3"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22" name="ïṧḷíḍe"/>
                    <p:cNvSpPr/>
                    <p:nvPr>
                      <p:custDataLst>
                        <p:tags r:id="rId126"/>
                      </p:custDataLst>
                    </p:nvPr>
                  </p:nvSpPr>
                  <p:spPr bwMode="auto">
                    <a:xfrm>
                      <a:off x="6584950" y="1882776"/>
                      <a:ext cx="114300" cy="36513"/>
                    </a:xfrm>
                    <a:custGeom>
                      <a:avLst/>
                      <a:gdLst>
                        <a:gd name="T0" fmla="*/ 2 w 31"/>
                        <a:gd name="T1" fmla="*/ 9 h 10"/>
                        <a:gd name="T2" fmla="*/ 29 w 31"/>
                        <a:gd name="T3" fmla="*/ 4 h 10"/>
                        <a:gd name="T4" fmla="*/ 31 w 31"/>
                        <a:gd name="T5" fmla="*/ 1 h 10"/>
                        <a:gd name="T6" fmla="*/ 29 w 31"/>
                        <a:gd name="T7" fmla="*/ 0 h 10"/>
                        <a:gd name="T8" fmla="*/ 1 w 31"/>
                        <a:gd name="T9" fmla="*/ 5 h 10"/>
                        <a:gd name="T10" fmla="*/ 0 w 31"/>
                        <a:gd name="T11" fmla="*/ 8 h 10"/>
                        <a:gd name="T12" fmla="*/ 2 w 31"/>
                        <a:gd name="T13" fmla="*/ 9 h 10"/>
                      </a:gdLst>
                      <a:ahLst/>
                      <a:cxnLst>
                        <a:cxn ang="0">
                          <a:pos x="T0" y="T1"/>
                        </a:cxn>
                        <a:cxn ang="0">
                          <a:pos x="T2" y="T3"/>
                        </a:cxn>
                        <a:cxn ang="0">
                          <a:pos x="T4" y="T5"/>
                        </a:cxn>
                        <a:cxn ang="0">
                          <a:pos x="T6" y="T7"/>
                        </a:cxn>
                        <a:cxn ang="0">
                          <a:pos x="T8" y="T9"/>
                        </a:cxn>
                        <a:cxn ang="0">
                          <a:pos x="T10" y="T11"/>
                        </a:cxn>
                        <a:cxn ang="0">
                          <a:pos x="T12" y="T13"/>
                        </a:cxn>
                      </a:cxnLst>
                      <a:rect l="0" t="0" r="r" b="b"/>
                      <a:pathLst>
                        <a:path w="31" h="10">
                          <a:moveTo>
                            <a:pt x="2" y="9"/>
                          </a:moveTo>
                          <a:cubicBezTo>
                            <a:pt x="11" y="7"/>
                            <a:pt x="20" y="6"/>
                            <a:pt x="29" y="4"/>
                          </a:cubicBezTo>
                          <a:cubicBezTo>
                            <a:pt x="30" y="3"/>
                            <a:pt x="31" y="2"/>
                            <a:pt x="31" y="1"/>
                          </a:cubicBezTo>
                          <a:cubicBezTo>
                            <a:pt x="31" y="0"/>
                            <a:pt x="30" y="0"/>
                            <a:pt x="29" y="0"/>
                          </a:cubicBezTo>
                          <a:cubicBezTo>
                            <a:pt x="19" y="2"/>
                            <a:pt x="10" y="4"/>
                            <a:pt x="1" y="5"/>
                          </a:cubicBezTo>
                          <a:cubicBezTo>
                            <a:pt x="0" y="6"/>
                            <a:pt x="0" y="7"/>
                            <a:pt x="0" y="8"/>
                          </a:cubicBezTo>
                          <a:cubicBezTo>
                            <a:pt x="0" y="9"/>
                            <a:pt x="1" y="10"/>
                            <a:pt x="2"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23" name="îšľîḋe"/>
                    <p:cNvSpPr/>
                    <p:nvPr>
                      <p:custDataLst>
                        <p:tags r:id="rId127"/>
                      </p:custDataLst>
                    </p:nvPr>
                  </p:nvSpPr>
                  <p:spPr bwMode="auto">
                    <a:xfrm>
                      <a:off x="6545263" y="1916113"/>
                      <a:ext cx="123825" cy="39688"/>
                    </a:xfrm>
                    <a:custGeom>
                      <a:avLst/>
                      <a:gdLst>
                        <a:gd name="T0" fmla="*/ 2 w 34"/>
                        <a:gd name="T1" fmla="*/ 11 h 11"/>
                        <a:gd name="T2" fmla="*/ 32 w 34"/>
                        <a:gd name="T3" fmla="*/ 4 h 11"/>
                        <a:gd name="T4" fmla="*/ 33 w 34"/>
                        <a:gd name="T5" fmla="*/ 2 h 11"/>
                        <a:gd name="T6" fmla="*/ 31 w 34"/>
                        <a:gd name="T7" fmla="*/ 0 h 11"/>
                        <a:gd name="T8" fmla="*/ 2 w 34"/>
                        <a:gd name="T9" fmla="*/ 7 h 11"/>
                        <a:gd name="T10" fmla="*/ 0 w 34"/>
                        <a:gd name="T11" fmla="*/ 9 h 11"/>
                        <a:gd name="T12" fmla="*/ 2 w 34"/>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34" h="11">
                          <a:moveTo>
                            <a:pt x="2" y="11"/>
                          </a:moveTo>
                          <a:cubicBezTo>
                            <a:pt x="12" y="9"/>
                            <a:pt x="22" y="7"/>
                            <a:pt x="32" y="4"/>
                          </a:cubicBezTo>
                          <a:cubicBezTo>
                            <a:pt x="33" y="4"/>
                            <a:pt x="34" y="3"/>
                            <a:pt x="33" y="2"/>
                          </a:cubicBezTo>
                          <a:cubicBezTo>
                            <a:pt x="33" y="1"/>
                            <a:pt x="32" y="0"/>
                            <a:pt x="31" y="0"/>
                          </a:cubicBezTo>
                          <a:cubicBezTo>
                            <a:pt x="21" y="3"/>
                            <a:pt x="12" y="6"/>
                            <a:pt x="2" y="7"/>
                          </a:cubicBezTo>
                          <a:cubicBezTo>
                            <a:pt x="1" y="7"/>
                            <a:pt x="0" y="8"/>
                            <a:pt x="0" y="9"/>
                          </a:cubicBezTo>
                          <a:cubicBezTo>
                            <a:pt x="0" y="10"/>
                            <a:pt x="1" y="11"/>
                            <a:pt x="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24" name="işliďé"/>
                    <p:cNvSpPr/>
                    <p:nvPr>
                      <p:custDataLst>
                        <p:tags r:id="rId128"/>
                      </p:custDataLst>
                    </p:nvPr>
                  </p:nvSpPr>
                  <p:spPr bwMode="auto">
                    <a:xfrm>
                      <a:off x="6497638" y="1955801"/>
                      <a:ext cx="115888" cy="41275"/>
                    </a:xfrm>
                    <a:custGeom>
                      <a:avLst/>
                      <a:gdLst>
                        <a:gd name="T0" fmla="*/ 2 w 32"/>
                        <a:gd name="T1" fmla="*/ 11 h 11"/>
                        <a:gd name="T2" fmla="*/ 31 w 32"/>
                        <a:gd name="T3" fmla="*/ 4 h 11"/>
                        <a:gd name="T4" fmla="*/ 31 w 32"/>
                        <a:gd name="T5" fmla="*/ 2 h 11"/>
                        <a:gd name="T6" fmla="*/ 29 w 32"/>
                        <a:gd name="T7" fmla="*/ 1 h 11"/>
                        <a:gd name="T8" fmla="*/ 2 w 32"/>
                        <a:gd name="T9" fmla="*/ 7 h 11"/>
                        <a:gd name="T10" fmla="*/ 0 w 32"/>
                        <a:gd name="T11" fmla="*/ 9 h 11"/>
                        <a:gd name="T12" fmla="*/ 2 w 32"/>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32" h="11">
                          <a:moveTo>
                            <a:pt x="2" y="11"/>
                          </a:moveTo>
                          <a:cubicBezTo>
                            <a:pt x="12" y="11"/>
                            <a:pt x="22" y="9"/>
                            <a:pt x="31" y="4"/>
                          </a:cubicBezTo>
                          <a:cubicBezTo>
                            <a:pt x="32" y="4"/>
                            <a:pt x="32" y="3"/>
                            <a:pt x="31" y="2"/>
                          </a:cubicBezTo>
                          <a:cubicBezTo>
                            <a:pt x="31" y="1"/>
                            <a:pt x="30" y="0"/>
                            <a:pt x="29" y="1"/>
                          </a:cubicBezTo>
                          <a:cubicBezTo>
                            <a:pt x="21" y="5"/>
                            <a:pt x="11" y="7"/>
                            <a:pt x="2" y="7"/>
                          </a:cubicBezTo>
                          <a:cubicBezTo>
                            <a:pt x="1" y="7"/>
                            <a:pt x="0" y="8"/>
                            <a:pt x="0" y="9"/>
                          </a:cubicBezTo>
                          <a:cubicBezTo>
                            <a:pt x="0" y="10"/>
                            <a:pt x="1" y="11"/>
                            <a:pt x="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25" name="îs1íďè"/>
                    <p:cNvSpPr/>
                    <p:nvPr>
                      <p:custDataLst>
                        <p:tags r:id="rId129"/>
                      </p:custDataLst>
                    </p:nvPr>
                  </p:nvSpPr>
                  <p:spPr bwMode="auto">
                    <a:xfrm>
                      <a:off x="6461125" y="2011363"/>
                      <a:ext cx="112713" cy="28575"/>
                    </a:xfrm>
                    <a:custGeom>
                      <a:avLst/>
                      <a:gdLst>
                        <a:gd name="T0" fmla="*/ 2 w 31"/>
                        <a:gd name="T1" fmla="*/ 8 h 8"/>
                        <a:gd name="T2" fmla="*/ 4 w 31"/>
                        <a:gd name="T3" fmla="*/ 8 h 8"/>
                        <a:gd name="T4" fmla="*/ 29 w 31"/>
                        <a:gd name="T5" fmla="*/ 4 h 8"/>
                        <a:gd name="T6" fmla="*/ 30 w 31"/>
                        <a:gd name="T7" fmla="*/ 2 h 8"/>
                        <a:gd name="T8" fmla="*/ 28 w 31"/>
                        <a:gd name="T9" fmla="*/ 0 h 8"/>
                        <a:gd name="T10" fmla="*/ 4 w 31"/>
                        <a:gd name="T11" fmla="*/ 4 h 8"/>
                        <a:gd name="T12" fmla="*/ 2 w 31"/>
                        <a:gd name="T13" fmla="*/ 4 h 8"/>
                        <a:gd name="T14" fmla="*/ 0 w 31"/>
                        <a:gd name="T15" fmla="*/ 6 h 8"/>
                        <a:gd name="T16" fmla="*/ 2 w 31"/>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8">
                          <a:moveTo>
                            <a:pt x="2" y="8"/>
                          </a:moveTo>
                          <a:cubicBezTo>
                            <a:pt x="3" y="8"/>
                            <a:pt x="3" y="8"/>
                            <a:pt x="4" y="8"/>
                          </a:cubicBezTo>
                          <a:cubicBezTo>
                            <a:pt x="12" y="8"/>
                            <a:pt x="21" y="7"/>
                            <a:pt x="29" y="4"/>
                          </a:cubicBezTo>
                          <a:cubicBezTo>
                            <a:pt x="30" y="4"/>
                            <a:pt x="31" y="3"/>
                            <a:pt x="30" y="2"/>
                          </a:cubicBezTo>
                          <a:cubicBezTo>
                            <a:pt x="30" y="1"/>
                            <a:pt x="29" y="0"/>
                            <a:pt x="28" y="0"/>
                          </a:cubicBezTo>
                          <a:cubicBezTo>
                            <a:pt x="20" y="3"/>
                            <a:pt x="12" y="4"/>
                            <a:pt x="4" y="4"/>
                          </a:cubicBezTo>
                          <a:cubicBezTo>
                            <a:pt x="3" y="4"/>
                            <a:pt x="3" y="4"/>
                            <a:pt x="2" y="4"/>
                          </a:cubicBezTo>
                          <a:cubicBezTo>
                            <a:pt x="1" y="4"/>
                            <a:pt x="0" y="5"/>
                            <a:pt x="0" y="6"/>
                          </a:cubicBezTo>
                          <a:cubicBezTo>
                            <a:pt x="0" y="7"/>
                            <a:pt x="1" y="8"/>
                            <a:pt x="2"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26" name="î$ḷíde"/>
                    <p:cNvSpPr/>
                    <p:nvPr>
                      <p:custDataLst>
                        <p:tags r:id="rId130"/>
                      </p:custDataLst>
                    </p:nvPr>
                  </p:nvSpPr>
                  <p:spPr bwMode="auto">
                    <a:xfrm>
                      <a:off x="6434138" y="2062163"/>
                      <a:ext cx="80963" cy="30163"/>
                    </a:xfrm>
                    <a:custGeom>
                      <a:avLst/>
                      <a:gdLst>
                        <a:gd name="T0" fmla="*/ 2 w 22"/>
                        <a:gd name="T1" fmla="*/ 8 h 8"/>
                        <a:gd name="T2" fmla="*/ 21 w 22"/>
                        <a:gd name="T3" fmla="*/ 4 h 8"/>
                        <a:gd name="T4" fmla="*/ 22 w 22"/>
                        <a:gd name="T5" fmla="*/ 2 h 8"/>
                        <a:gd name="T6" fmla="*/ 19 w 22"/>
                        <a:gd name="T7" fmla="*/ 0 h 8"/>
                        <a:gd name="T8" fmla="*/ 2 w 22"/>
                        <a:gd name="T9" fmla="*/ 4 h 8"/>
                        <a:gd name="T10" fmla="*/ 0 w 22"/>
                        <a:gd name="T11" fmla="*/ 6 h 8"/>
                        <a:gd name="T12" fmla="*/ 2 w 22"/>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22" h="8">
                          <a:moveTo>
                            <a:pt x="2" y="8"/>
                          </a:moveTo>
                          <a:cubicBezTo>
                            <a:pt x="8" y="8"/>
                            <a:pt x="15" y="6"/>
                            <a:pt x="21" y="4"/>
                          </a:cubicBezTo>
                          <a:cubicBezTo>
                            <a:pt x="22" y="4"/>
                            <a:pt x="22" y="3"/>
                            <a:pt x="22" y="2"/>
                          </a:cubicBezTo>
                          <a:cubicBezTo>
                            <a:pt x="21" y="1"/>
                            <a:pt x="20" y="0"/>
                            <a:pt x="19" y="0"/>
                          </a:cubicBezTo>
                          <a:cubicBezTo>
                            <a:pt x="14" y="2"/>
                            <a:pt x="8" y="4"/>
                            <a:pt x="2" y="4"/>
                          </a:cubicBezTo>
                          <a:cubicBezTo>
                            <a:pt x="1" y="4"/>
                            <a:pt x="0" y="5"/>
                            <a:pt x="0" y="6"/>
                          </a:cubicBezTo>
                          <a:cubicBezTo>
                            <a:pt x="0" y="7"/>
                            <a:pt x="1" y="8"/>
                            <a:pt x="2"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27" name="íŝḻïḍe"/>
                    <p:cNvSpPr/>
                    <p:nvPr>
                      <p:custDataLst>
                        <p:tags r:id="rId131"/>
                      </p:custDataLst>
                    </p:nvPr>
                  </p:nvSpPr>
                  <p:spPr bwMode="auto">
                    <a:xfrm>
                      <a:off x="6424613" y="2095501"/>
                      <a:ext cx="90488" cy="44450"/>
                    </a:xfrm>
                    <a:custGeom>
                      <a:avLst/>
                      <a:gdLst>
                        <a:gd name="T0" fmla="*/ 1 w 25"/>
                        <a:gd name="T1" fmla="*/ 7 h 12"/>
                        <a:gd name="T2" fmla="*/ 1 w 25"/>
                        <a:gd name="T3" fmla="*/ 10 h 12"/>
                        <a:gd name="T4" fmla="*/ 1 w 25"/>
                        <a:gd name="T5" fmla="*/ 11 h 12"/>
                        <a:gd name="T6" fmla="*/ 3 w 25"/>
                        <a:gd name="T7" fmla="*/ 12 h 12"/>
                        <a:gd name="T8" fmla="*/ 23 w 25"/>
                        <a:gd name="T9" fmla="*/ 5 h 12"/>
                        <a:gd name="T10" fmla="*/ 24 w 25"/>
                        <a:gd name="T11" fmla="*/ 2 h 12"/>
                        <a:gd name="T12" fmla="*/ 22 w 25"/>
                        <a:gd name="T13" fmla="*/ 1 h 12"/>
                        <a:gd name="T14" fmla="*/ 2 w 25"/>
                        <a:gd name="T15" fmla="*/ 8 h 12"/>
                        <a:gd name="T16" fmla="*/ 3 w 25"/>
                        <a:gd name="T17" fmla="*/ 10 h 12"/>
                        <a:gd name="T18" fmla="*/ 5 w 25"/>
                        <a:gd name="T19" fmla="*/ 10 h 12"/>
                        <a:gd name="T20" fmla="*/ 5 w 25"/>
                        <a:gd name="T21" fmla="*/ 8 h 12"/>
                        <a:gd name="T22" fmla="*/ 3 w 25"/>
                        <a:gd name="T23" fmla="*/ 5 h 12"/>
                        <a:gd name="T24" fmla="*/ 1 w 25"/>
                        <a:gd name="T25"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12">
                          <a:moveTo>
                            <a:pt x="1" y="7"/>
                          </a:moveTo>
                          <a:cubicBezTo>
                            <a:pt x="1" y="8"/>
                            <a:pt x="1" y="9"/>
                            <a:pt x="1" y="10"/>
                          </a:cubicBezTo>
                          <a:cubicBezTo>
                            <a:pt x="0" y="10"/>
                            <a:pt x="1" y="11"/>
                            <a:pt x="1" y="11"/>
                          </a:cubicBezTo>
                          <a:cubicBezTo>
                            <a:pt x="2" y="12"/>
                            <a:pt x="3" y="12"/>
                            <a:pt x="3" y="12"/>
                          </a:cubicBezTo>
                          <a:cubicBezTo>
                            <a:pt x="10" y="9"/>
                            <a:pt x="16" y="7"/>
                            <a:pt x="23" y="5"/>
                          </a:cubicBezTo>
                          <a:cubicBezTo>
                            <a:pt x="24" y="4"/>
                            <a:pt x="25" y="3"/>
                            <a:pt x="24" y="2"/>
                          </a:cubicBezTo>
                          <a:cubicBezTo>
                            <a:pt x="24" y="1"/>
                            <a:pt x="23" y="0"/>
                            <a:pt x="22" y="1"/>
                          </a:cubicBezTo>
                          <a:cubicBezTo>
                            <a:pt x="15" y="3"/>
                            <a:pt x="8" y="6"/>
                            <a:pt x="2" y="8"/>
                          </a:cubicBezTo>
                          <a:cubicBezTo>
                            <a:pt x="3" y="10"/>
                            <a:pt x="3" y="10"/>
                            <a:pt x="3" y="10"/>
                          </a:cubicBezTo>
                          <a:cubicBezTo>
                            <a:pt x="5" y="10"/>
                            <a:pt x="5" y="10"/>
                            <a:pt x="5" y="10"/>
                          </a:cubicBezTo>
                          <a:cubicBezTo>
                            <a:pt x="5" y="9"/>
                            <a:pt x="5" y="8"/>
                            <a:pt x="5" y="8"/>
                          </a:cubicBezTo>
                          <a:cubicBezTo>
                            <a:pt x="5" y="6"/>
                            <a:pt x="4" y="5"/>
                            <a:pt x="3" y="5"/>
                          </a:cubicBezTo>
                          <a:cubicBezTo>
                            <a:pt x="2" y="5"/>
                            <a:pt x="1" y="6"/>
                            <a:pt x="1" y="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28" name="ïśḻïdê"/>
                    <p:cNvSpPr/>
                    <p:nvPr>
                      <p:custDataLst>
                        <p:tags r:id="rId132"/>
                      </p:custDataLst>
                    </p:nvPr>
                  </p:nvSpPr>
                  <p:spPr bwMode="auto">
                    <a:xfrm>
                      <a:off x="6438900" y="2124076"/>
                      <a:ext cx="95250" cy="52388"/>
                    </a:xfrm>
                    <a:custGeom>
                      <a:avLst/>
                      <a:gdLst>
                        <a:gd name="T0" fmla="*/ 2 w 26"/>
                        <a:gd name="T1" fmla="*/ 14 h 14"/>
                        <a:gd name="T2" fmla="*/ 25 w 26"/>
                        <a:gd name="T3" fmla="*/ 4 h 14"/>
                        <a:gd name="T4" fmla="*/ 25 w 26"/>
                        <a:gd name="T5" fmla="*/ 1 h 14"/>
                        <a:gd name="T6" fmla="*/ 22 w 26"/>
                        <a:gd name="T7" fmla="*/ 1 h 14"/>
                        <a:gd name="T8" fmla="*/ 1 w 26"/>
                        <a:gd name="T9" fmla="*/ 10 h 14"/>
                        <a:gd name="T10" fmla="*/ 0 w 26"/>
                        <a:gd name="T11" fmla="*/ 12 h 14"/>
                        <a:gd name="T12" fmla="*/ 2 w 26"/>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26" h="14">
                          <a:moveTo>
                            <a:pt x="2" y="14"/>
                          </a:moveTo>
                          <a:cubicBezTo>
                            <a:pt x="10" y="13"/>
                            <a:pt x="18" y="9"/>
                            <a:pt x="25" y="4"/>
                          </a:cubicBezTo>
                          <a:cubicBezTo>
                            <a:pt x="26" y="4"/>
                            <a:pt x="26" y="2"/>
                            <a:pt x="25" y="1"/>
                          </a:cubicBezTo>
                          <a:cubicBezTo>
                            <a:pt x="25" y="1"/>
                            <a:pt x="23" y="0"/>
                            <a:pt x="22" y="1"/>
                          </a:cubicBezTo>
                          <a:cubicBezTo>
                            <a:pt x="16" y="6"/>
                            <a:pt x="9" y="9"/>
                            <a:pt x="1" y="10"/>
                          </a:cubicBezTo>
                          <a:cubicBezTo>
                            <a:pt x="0" y="10"/>
                            <a:pt x="0" y="11"/>
                            <a:pt x="0" y="12"/>
                          </a:cubicBezTo>
                          <a:cubicBezTo>
                            <a:pt x="0" y="13"/>
                            <a:pt x="1" y="14"/>
                            <a:pt x="2"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29" name="íŝḷíďê"/>
                    <p:cNvSpPr/>
                    <p:nvPr>
                      <p:custDataLst>
                        <p:tags r:id="rId133"/>
                      </p:custDataLst>
                    </p:nvPr>
                  </p:nvSpPr>
                  <p:spPr bwMode="auto">
                    <a:xfrm>
                      <a:off x="6475413" y="2162176"/>
                      <a:ext cx="73025" cy="42863"/>
                    </a:xfrm>
                    <a:custGeom>
                      <a:avLst/>
                      <a:gdLst>
                        <a:gd name="T0" fmla="*/ 3 w 20"/>
                        <a:gd name="T1" fmla="*/ 11 h 12"/>
                        <a:gd name="T2" fmla="*/ 19 w 20"/>
                        <a:gd name="T3" fmla="*/ 4 h 12"/>
                        <a:gd name="T4" fmla="*/ 20 w 20"/>
                        <a:gd name="T5" fmla="*/ 1 h 12"/>
                        <a:gd name="T6" fmla="*/ 17 w 20"/>
                        <a:gd name="T7" fmla="*/ 0 h 12"/>
                        <a:gd name="T8" fmla="*/ 2 w 20"/>
                        <a:gd name="T9" fmla="*/ 8 h 12"/>
                        <a:gd name="T10" fmla="*/ 1 w 20"/>
                        <a:gd name="T11" fmla="*/ 11 h 12"/>
                        <a:gd name="T12" fmla="*/ 3 w 20"/>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3" y="11"/>
                          </a:moveTo>
                          <a:cubicBezTo>
                            <a:pt x="8" y="9"/>
                            <a:pt x="14" y="6"/>
                            <a:pt x="19" y="4"/>
                          </a:cubicBezTo>
                          <a:cubicBezTo>
                            <a:pt x="20" y="3"/>
                            <a:pt x="20" y="2"/>
                            <a:pt x="20" y="1"/>
                          </a:cubicBezTo>
                          <a:cubicBezTo>
                            <a:pt x="19" y="0"/>
                            <a:pt x="18" y="0"/>
                            <a:pt x="17" y="0"/>
                          </a:cubicBezTo>
                          <a:cubicBezTo>
                            <a:pt x="12" y="3"/>
                            <a:pt x="7" y="5"/>
                            <a:pt x="2" y="8"/>
                          </a:cubicBezTo>
                          <a:cubicBezTo>
                            <a:pt x="1" y="8"/>
                            <a:pt x="0" y="10"/>
                            <a:pt x="1" y="11"/>
                          </a:cubicBezTo>
                          <a:cubicBezTo>
                            <a:pt x="1" y="12"/>
                            <a:pt x="2" y="12"/>
                            <a:pt x="3"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30" name="ïṥḻidê"/>
                    <p:cNvSpPr/>
                    <p:nvPr>
                      <p:custDataLst>
                        <p:tags r:id="rId134"/>
                      </p:custDataLst>
                    </p:nvPr>
                  </p:nvSpPr>
                  <p:spPr bwMode="auto">
                    <a:xfrm>
                      <a:off x="6534150" y="2168526"/>
                      <a:ext cx="53975" cy="44450"/>
                    </a:xfrm>
                    <a:custGeom>
                      <a:avLst/>
                      <a:gdLst>
                        <a:gd name="T0" fmla="*/ 3 w 15"/>
                        <a:gd name="T1" fmla="*/ 12 h 12"/>
                        <a:gd name="T2" fmla="*/ 14 w 15"/>
                        <a:gd name="T3" fmla="*/ 4 h 12"/>
                        <a:gd name="T4" fmla="*/ 15 w 15"/>
                        <a:gd name="T5" fmla="*/ 2 h 12"/>
                        <a:gd name="T6" fmla="*/ 12 w 15"/>
                        <a:gd name="T7" fmla="*/ 1 h 12"/>
                        <a:gd name="T8" fmla="*/ 1 w 15"/>
                        <a:gd name="T9" fmla="*/ 8 h 12"/>
                        <a:gd name="T10" fmla="*/ 1 w 15"/>
                        <a:gd name="T11" fmla="*/ 11 h 12"/>
                        <a:gd name="T12" fmla="*/ 3 w 15"/>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5" h="12">
                          <a:moveTo>
                            <a:pt x="3" y="12"/>
                          </a:moveTo>
                          <a:cubicBezTo>
                            <a:pt x="7" y="9"/>
                            <a:pt x="11" y="7"/>
                            <a:pt x="14" y="4"/>
                          </a:cubicBezTo>
                          <a:cubicBezTo>
                            <a:pt x="15" y="4"/>
                            <a:pt x="15" y="2"/>
                            <a:pt x="15" y="2"/>
                          </a:cubicBezTo>
                          <a:cubicBezTo>
                            <a:pt x="14" y="1"/>
                            <a:pt x="13" y="0"/>
                            <a:pt x="12" y="1"/>
                          </a:cubicBezTo>
                          <a:cubicBezTo>
                            <a:pt x="8" y="3"/>
                            <a:pt x="5" y="6"/>
                            <a:pt x="1" y="8"/>
                          </a:cubicBezTo>
                          <a:cubicBezTo>
                            <a:pt x="0" y="9"/>
                            <a:pt x="0" y="10"/>
                            <a:pt x="1" y="11"/>
                          </a:cubicBezTo>
                          <a:cubicBezTo>
                            <a:pt x="1" y="12"/>
                            <a:pt x="3" y="12"/>
                            <a:pt x="3" y="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31" name="ïṥḻíḓe"/>
                    <p:cNvSpPr/>
                    <p:nvPr>
                      <p:custDataLst>
                        <p:tags r:id="rId135"/>
                      </p:custDataLst>
                    </p:nvPr>
                  </p:nvSpPr>
                  <p:spPr bwMode="auto">
                    <a:xfrm>
                      <a:off x="6408738" y="2513013"/>
                      <a:ext cx="117475" cy="101600"/>
                    </a:xfrm>
                    <a:custGeom>
                      <a:avLst/>
                      <a:gdLst>
                        <a:gd name="T0" fmla="*/ 4 w 32"/>
                        <a:gd name="T1" fmla="*/ 27 h 28"/>
                        <a:gd name="T2" fmla="*/ 31 w 32"/>
                        <a:gd name="T3" fmla="*/ 4 h 28"/>
                        <a:gd name="T4" fmla="*/ 31 w 32"/>
                        <a:gd name="T5" fmla="*/ 2 h 28"/>
                        <a:gd name="T6" fmla="*/ 29 w 32"/>
                        <a:gd name="T7" fmla="*/ 1 h 28"/>
                        <a:gd name="T8" fmla="*/ 1 w 32"/>
                        <a:gd name="T9" fmla="*/ 24 h 28"/>
                        <a:gd name="T10" fmla="*/ 1 w 32"/>
                        <a:gd name="T11" fmla="*/ 27 h 28"/>
                        <a:gd name="T12" fmla="*/ 4 w 32"/>
                        <a:gd name="T13" fmla="*/ 27 h 28"/>
                      </a:gdLst>
                      <a:ahLst/>
                      <a:cxnLst>
                        <a:cxn ang="0">
                          <a:pos x="T0" y="T1"/>
                        </a:cxn>
                        <a:cxn ang="0">
                          <a:pos x="T2" y="T3"/>
                        </a:cxn>
                        <a:cxn ang="0">
                          <a:pos x="T4" y="T5"/>
                        </a:cxn>
                        <a:cxn ang="0">
                          <a:pos x="T6" y="T7"/>
                        </a:cxn>
                        <a:cxn ang="0">
                          <a:pos x="T8" y="T9"/>
                        </a:cxn>
                        <a:cxn ang="0">
                          <a:pos x="T10" y="T11"/>
                        </a:cxn>
                        <a:cxn ang="0">
                          <a:pos x="T12" y="T13"/>
                        </a:cxn>
                      </a:cxnLst>
                      <a:rect l="0" t="0" r="r" b="b"/>
                      <a:pathLst>
                        <a:path w="32" h="28">
                          <a:moveTo>
                            <a:pt x="4" y="27"/>
                          </a:moveTo>
                          <a:cubicBezTo>
                            <a:pt x="12" y="18"/>
                            <a:pt x="21" y="10"/>
                            <a:pt x="31" y="4"/>
                          </a:cubicBezTo>
                          <a:cubicBezTo>
                            <a:pt x="32" y="4"/>
                            <a:pt x="32" y="3"/>
                            <a:pt x="31" y="2"/>
                          </a:cubicBezTo>
                          <a:cubicBezTo>
                            <a:pt x="31" y="1"/>
                            <a:pt x="30" y="0"/>
                            <a:pt x="29" y="1"/>
                          </a:cubicBezTo>
                          <a:cubicBezTo>
                            <a:pt x="18" y="7"/>
                            <a:pt x="9" y="15"/>
                            <a:pt x="1" y="24"/>
                          </a:cubicBezTo>
                          <a:cubicBezTo>
                            <a:pt x="0" y="25"/>
                            <a:pt x="0" y="26"/>
                            <a:pt x="1" y="27"/>
                          </a:cubicBezTo>
                          <a:cubicBezTo>
                            <a:pt x="2" y="28"/>
                            <a:pt x="3" y="28"/>
                            <a:pt x="4" y="2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32" name="íśḷídé"/>
                    <p:cNvSpPr/>
                    <p:nvPr>
                      <p:custDataLst>
                        <p:tags r:id="rId136"/>
                      </p:custDataLst>
                    </p:nvPr>
                  </p:nvSpPr>
                  <p:spPr bwMode="auto">
                    <a:xfrm>
                      <a:off x="6427788" y="2479676"/>
                      <a:ext cx="80963" cy="76200"/>
                    </a:xfrm>
                    <a:custGeom>
                      <a:avLst/>
                      <a:gdLst>
                        <a:gd name="T0" fmla="*/ 4 w 22"/>
                        <a:gd name="T1" fmla="*/ 19 h 21"/>
                        <a:gd name="T2" fmla="*/ 21 w 22"/>
                        <a:gd name="T3" fmla="*/ 4 h 21"/>
                        <a:gd name="T4" fmla="*/ 22 w 22"/>
                        <a:gd name="T5" fmla="*/ 1 h 21"/>
                        <a:gd name="T6" fmla="*/ 19 w 22"/>
                        <a:gd name="T7" fmla="*/ 1 h 21"/>
                        <a:gd name="T8" fmla="*/ 1 w 22"/>
                        <a:gd name="T9" fmla="*/ 17 h 21"/>
                        <a:gd name="T10" fmla="*/ 2 w 22"/>
                        <a:gd name="T11" fmla="*/ 20 h 21"/>
                        <a:gd name="T12" fmla="*/ 4 w 22"/>
                        <a:gd name="T13" fmla="*/ 19 h 21"/>
                      </a:gdLst>
                      <a:ahLst/>
                      <a:cxnLst>
                        <a:cxn ang="0">
                          <a:pos x="T0" y="T1"/>
                        </a:cxn>
                        <a:cxn ang="0">
                          <a:pos x="T2" y="T3"/>
                        </a:cxn>
                        <a:cxn ang="0">
                          <a:pos x="T4" y="T5"/>
                        </a:cxn>
                        <a:cxn ang="0">
                          <a:pos x="T6" y="T7"/>
                        </a:cxn>
                        <a:cxn ang="0">
                          <a:pos x="T8" y="T9"/>
                        </a:cxn>
                        <a:cxn ang="0">
                          <a:pos x="T10" y="T11"/>
                        </a:cxn>
                        <a:cxn ang="0">
                          <a:pos x="T12" y="T13"/>
                        </a:cxn>
                      </a:cxnLst>
                      <a:rect l="0" t="0" r="r" b="b"/>
                      <a:pathLst>
                        <a:path w="22" h="21">
                          <a:moveTo>
                            <a:pt x="4" y="19"/>
                          </a:moveTo>
                          <a:cubicBezTo>
                            <a:pt x="9" y="13"/>
                            <a:pt x="14" y="8"/>
                            <a:pt x="21" y="4"/>
                          </a:cubicBezTo>
                          <a:cubicBezTo>
                            <a:pt x="22" y="3"/>
                            <a:pt x="22" y="2"/>
                            <a:pt x="22" y="1"/>
                          </a:cubicBezTo>
                          <a:cubicBezTo>
                            <a:pt x="21" y="0"/>
                            <a:pt x="20" y="0"/>
                            <a:pt x="19" y="1"/>
                          </a:cubicBezTo>
                          <a:cubicBezTo>
                            <a:pt x="12" y="5"/>
                            <a:pt x="6" y="10"/>
                            <a:pt x="1" y="17"/>
                          </a:cubicBezTo>
                          <a:cubicBezTo>
                            <a:pt x="0" y="18"/>
                            <a:pt x="1" y="19"/>
                            <a:pt x="2" y="20"/>
                          </a:cubicBezTo>
                          <a:cubicBezTo>
                            <a:pt x="2" y="21"/>
                            <a:pt x="4" y="20"/>
                            <a:pt x="4"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33" name="iṩļiḍé"/>
                    <p:cNvSpPr/>
                    <p:nvPr>
                      <p:custDataLst>
                        <p:tags r:id="rId137"/>
                      </p:custDataLst>
                    </p:nvPr>
                  </p:nvSpPr>
                  <p:spPr bwMode="auto">
                    <a:xfrm>
                      <a:off x="6419850" y="2592388"/>
                      <a:ext cx="77788" cy="58738"/>
                    </a:xfrm>
                    <a:custGeom>
                      <a:avLst/>
                      <a:gdLst>
                        <a:gd name="T0" fmla="*/ 3 w 21"/>
                        <a:gd name="T1" fmla="*/ 15 h 16"/>
                        <a:gd name="T2" fmla="*/ 20 w 21"/>
                        <a:gd name="T3" fmla="*/ 4 h 16"/>
                        <a:gd name="T4" fmla="*/ 20 w 21"/>
                        <a:gd name="T5" fmla="*/ 1 h 16"/>
                        <a:gd name="T6" fmla="*/ 17 w 21"/>
                        <a:gd name="T7" fmla="*/ 0 h 16"/>
                        <a:gd name="T8" fmla="*/ 1 w 21"/>
                        <a:gd name="T9" fmla="*/ 12 h 16"/>
                        <a:gd name="T10" fmla="*/ 0 w 21"/>
                        <a:gd name="T11" fmla="*/ 15 h 16"/>
                        <a:gd name="T12" fmla="*/ 3 w 21"/>
                        <a:gd name="T13" fmla="*/ 15 h 16"/>
                      </a:gdLst>
                      <a:ahLst/>
                      <a:cxnLst>
                        <a:cxn ang="0">
                          <a:pos x="T0" y="T1"/>
                        </a:cxn>
                        <a:cxn ang="0">
                          <a:pos x="T2" y="T3"/>
                        </a:cxn>
                        <a:cxn ang="0">
                          <a:pos x="T4" y="T5"/>
                        </a:cxn>
                        <a:cxn ang="0">
                          <a:pos x="T6" y="T7"/>
                        </a:cxn>
                        <a:cxn ang="0">
                          <a:pos x="T8" y="T9"/>
                        </a:cxn>
                        <a:cxn ang="0">
                          <a:pos x="T10" y="T11"/>
                        </a:cxn>
                        <a:cxn ang="0">
                          <a:pos x="T12" y="T13"/>
                        </a:cxn>
                      </a:cxnLst>
                      <a:rect l="0" t="0" r="r" b="b"/>
                      <a:pathLst>
                        <a:path w="21" h="16">
                          <a:moveTo>
                            <a:pt x="3" y="15"/>
                          </a:moveTo>
                          <a:cubicBezTo>
                            <a:pt x="9" y="11"/>
                            <a:pt x="14" y="8"/>
                            <a:pt x="20" y="4"/>
                          </a:cubicBezTo>
                          <a:cubicBezTo>
                            <a:pt x="20" y="3"/>
                            <a:pt x="21" y="2"/>
                            <a:pt x="20" y="1"/>
                          </a:cubicBezTo>
                          <a:cubicBezTo>
                            <a:pt x="19" y="0"/>
                            <a:pt x="18" y="0"/>
                            <a:pt x="17" y="0"/>
                          </a:cubicBezTo>
                          <a:cubicBezTo>
                            <a:pt x="12" y="4"/>
                            <a:pt x="6" y="8"/>
                            <a:pt x="1" y="12"/>
                          </a:cubicBezTo>
                          <a:cubicBezTo>
                            <a:pt x="0" y="13"/>
                            <a:pt x="0" y="14"/>
                            <a:pt x="0" y="15"/>
                          </a:cubicBezTo>
                          <a:cubicBezTo>
                            <a:pt x="1" y="16"/>
                            <a:pt x="2" y="16"/>
                            <a:pt x="3"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34" name="îŝ1íde"/>
                    <p:cNvSpPr/>
                    <p:nvPr>
                      <p:custDataLst>
                        <p:tags r:id="rId138"/>
                      </p:custDataLst>
                    </p:nvPr>
                  </p:nvSpPr>
                  <p:spPr bwMode="auto">
                    <a:xfrm>
                      <a:off x="6427788" y="2628901"/>
                      <a:ext cx="87313" cy="69850"/>
                    </a:xfrm>
                    <a:custGeom>
                      <a:avLst/>
                      <a:gdLst>
                        <a:gd name="T0" fmla="*/ 3 w 24"/>
                        <a:gd name="T1" fmla="*/ 18 h 19"/>
                        <a:gd name="T2" fmla="*/ 23 w 24"/>
                        <a:gd name="T3" fmla="*/ 4 h 19"/>
                        <a:gd name="T4" fmla="*/ 23 w 24"/>
                        <a:gd name="T5" fmla="*/ 1 h 19"/>
                        <a:gd name="T6" fmla="*/ 21 w 24"/>
                        <a:gd name="T7" fmla="*/ 1 h 19"/>
                        <a:gd name="T8" fmla="*/ 1 w 24"/>
                        <a:gd name="T9" fmla="*/ 15 h 19"/>
                        <a:gd name="T10" fmla="*/ 1 w 24"/>
                        <a:gd name="T11" fmla="*/ 18 h 19"/>
                        <a:gd name="T12" fmla="*/ 3 w 24"/>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24" h="19">
                          <a:moveTo>
                            <a:pt x="3" y="18"/>
                          </a:moveTo>
                          <a:cubicBezTo>
                            <a:pt x="10" y="13"/>
                            <a:pt x="16" y="9"/>
                            <a:pt x="23" y="4"/>
                          </a:cubicBezTo>
                          <a:cubicBezTo>
                            <a:pt x="24" y="3"/>
                            <a:pt x="24" y="2"/>
                            <a:pt x="23" y="1"/>
                          </a:cubicBezTo>
                          <a:cubicBezTo>
                            <a:pt x="23" y="0"/>
                            <a:pt x="21" y="0"/>
                            <a:pt x="21" y="1"/>
                          </a:cubicBezTo>
                          <a:cubicBezTo>
                            <a:pt x="14" y="5"/>
                            <a:pt x="8" y="10"/>
                            <a:pt x="1" y="15"/>
                          </a:cubicBezTo>
                          <a:cubicBezTo>
                            <a:pt x="0" y="15"/>
                            <a:pt x="0" y="17"/>
                            <a:pt x="1" y="18"/>
                          </a:cubicBezTo>
                          <a:cubicBezTo>
                            <a:pt x="1" y="18"/>
                            <a:pt x="3" y="19"/>
                            <a:pt x="3"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35" name="îṡľïḑé"/>
                    <p:cNvSpPr/>
                    <p:nvPr>
                      <p:custDataLst>
                        <p:tags r:id="rId139"/>
                      </p:custDataLst>
                    </p:nvPr>
                  </p:nvSpPr>
                  <p:spPr bwMode="auto">
                    <a:xfrm>
                      <a:off x="6450013" y="2673351"/>
                      <a:ext cx="98425" cy="69850"/>
                    </a:xfrm>
                    <a:custGeom>
                      <a:avLst/>
                      <a:gdLst>
                        <a:gd name="T0" fmla="*/ 3 w 27"/>
                        <a:gd name="T1" fmla="*/ 18 h 19"/>
                        <a:gd name="T2" fmla="*/ 26 w 27"/>
                        <a:gd name="T3" fmla="*/ 4 h 19"/>
                        <a:gd name="T4" fmla="*/ 26 w 27"/>
                        <a:gd name="T5" fmla="*/ 1 h 19"/>
                        <a:gd name="T6" fmla="*/ 23 w 27"/>
                        <a:gd name="T7" fmla="*/ 1 h 19"/>
                        <a:gd name="T8" fmla="*/ 1 w 27"/>
                        <a:gd name="T9" fmla="*/ 15 h 19"/>
                        <a:gd name="T10" fmla="*/ 0 w 27"/>
                        <a:gd name="T11" fmla="*/ 17 h 19"/>
                        <a:gd name="T12" fmla="*/ 3 w 27"/>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27" h="19">
                          <a:moveTo>
                            <a:pt x="3" y="18"/>
                          </a:moveTo>
                          <a:cubicBezTo>
                            <a:pt x="11" y="14"/>
                            <a:pt x="19" y="9"/>
                            <a:pt x="26" y="4"/>
                          </a:cubicBezTo>
                          <a:cubicBezTo>
                            <a:pt x="27" y="3"/>
                            <a:pt x="27" y="2"/>
                            <a:pt x="26" y="1"/>
                          </a:cubicBezTo>
                          <a:cubicBezTo>
                            <a:pt x="26" y="0"/>
                            <a:pt x="24" y="0"/>
                            <a:pt x="23" y="1"/>
                          </a:cubicBezTo>
                          <a:cubicBezTo>
                            <a:pt x="16" y="6"/>
                            <a:pt x="9" y="11"/>
                            <a:pt x="1" y="15"/>
                          </a:cubicBezTo>
                          <a:cubicBezTo>
                            <a:pt x="0" y="15"/>
                            <a:pt x="0" y="16"/>
                            <a:pt x="0" y="17"/>
                          </a:cubicBezTo>
                          <a:cubicBezTo>
                            <a:pt x="1" y="18"/>
                            <a:pt x="2" y="19"/>
                            <a:pt x="3"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36" name="i$ļiďê"/>
                    <p:cNvSpPr/>
                    <p:nvPr>
                      <p:custDataLst>
                        <p:tags r:id="rId140"/>
                      </p:custDataLst>
                    </p:nvPr>
                  </p:nvSpPr>
                  <p:spPr bwMode="auto">
                    <a:xfrm>
                      <a:off x="6481763" y="2724151"/>
                      <a:ext cx="80963" cy="55563"/>
                    </a:xfrm>
                    <a:custGeom>
                      <a:avLst/>
                      <a:gdLst>
                        <a:gd name="T0" fmla="*/ 3 w 22"/>
                        <a:gd name="T1" fmla="*/ 15 h 15"/>
                        <a:gd name="T2" fmla="*/ 21 w 22"/>
                        <a:gd name="T3" fmla="*/ 4 h 15"/>
                        <a:gd name="T4" fmla="*/ 22 w 22"/>
                        <a:gd name="T5" fmla="*/ 1 h 15"/>
                        <a:gd name="T6" fmla="*/ 19 w 22"/>
                        <a:gd name="T7" fmla="*/ 1 h 15"/>
                        <a:gd name="T8" fmla="*/ 1 w 22"/>
                        <a:gd name="T9" fmla="*/ 11 h 15"/>
                        <a:gd name="T10" fmla="*/ 0 w 22"/>
                        <a:gd name="T11" fmla="*/ 14 h 15"/>
                        <a:gd name="T12" fmla="*/ 3 w 22"/>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3" y="15"/>
                          </a:moveTo>
                          <a:cubicBezTo>
                            <a:pt x="9" y="12"/>
                            <a:pt x="15" y="8"/>
                            <a:pt x="21" y="4"/>
                          </a:cubicBezTo>
                          <a:cubicBezTo>
                            <a:pt x="22" y="3"/>
                            <a:pt x="22" y="2"/>
                            <a:pt x="22" y="1"/>
                          </a:cubicBezTo>
                          <a:cubicBezTo>
                            <a:pt x="21" y="0"/>
                            <a:pt x="20" y="0"/>
                            <a:pt x="19" y="1"/>
                          </a:cubicBezTo>
                          <a:cubicBezTo>
                            <a:pt x="13" y="4"/>
                            <a:pt x="7" y="8"/>
                            <a:pt x="1" y="11"/>
                          </a:cubicBezTo>
                          <a:cubicBezTo>
                            <a:pt x="0" y="12"/>
                            <a:pt x="0" y="13"/>
                            <a:pt x="0" y="14"/>
                          </a:cubicBezTo>
                          <a:cubicBezTo>
                            <a:pt x="1" y="15"/>
                            <a:pt x="2" y="15"/>
                            <a:pt x="3"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37" name="iśļîḍê"/>
                    <p:cNvSpPr/>
                    <p:nvPr>
                      <p:custDataLst>
                        <p:tags r:id="rId141"/>
                      </p:custDataLst>
                    </p:nvPr>
                  </p:nvSpPr>
                  <p:spPr bwMode="auto">
                    <a:xfrm>
                      <a:off x="6508750" y="2776538"/>
                      <a:ext cx="87313" cy="53975"/>
                    </a:xfrm>
                    <a:custGeom>
                      <a:avLst/>
                      <a:gdLst>
                        <a:gd name="T0" fmla="*/ 4 w 24"/>
                        <a:gd name="T1" fmla="*/ 14 h 15"/>
                        <a:gd name="T2" fmla="*/ 23 w 24"/>
                        <a:gd name="T3" fmla="*/ 4 h 15"/>
                        <a:gd name="T4" fmla="*/ 24 w 24"/>
                        <a:gd name="T5" fmla="*/ 1 h 15"/>
                        <a:gd name="T6" fmla="*/ 21 w 24"/>
                        <a:gd name="T7" fmla="*/ 0 h 15"/>
                        <a:gd name="T8" fmla="*/ 2 w 24"/>
                        <a:gd name="T9" fmla="*/ 11 h 15"/>
                        <a:gd name="T10" fmla="*/ 1 w 24"/>
                        <a:gd name="T11" fmla="*/ 13 h 15"/>
                        <a:gd name="T12" fmla="*/ 4 w 24"/>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24" h="15">
                          <a:moveTo>
                            <a:pt x="4" y="14"/>
                          </a:moveTo>
                          <a:cubicBezTo>
                            <a:pt x="10" y="10"/>
                            <a:pt x="16" y="7"/>
                            <a:pt x="23" y="4"/>
                          </a:cubicBezTo>
                          <a:cubicBezTo>
                            <a:pt x="24" y="3"/>
                            <a:pt x="24" y="2"/>
                            <a:pt x="24" y="1"/>
                          </a:cubicBezTo>
                          <a:cubicBezTo>
                            <a:pt x="23" y="0"/>
                            <a:pt x="22" y="0"/>
                            <a:pt x="21" y="0"/>
                          </a:cubicBezTo>
                          <a:cubicBezTo>
                            <a:pt x="14" y="3"/>
                            <a:pt x="8" y="7"/>
                            <a:pt x="2" y="11"/>
                          </a:cubicBezTo>
                          <a:cubicBezTo>
                            <a:pt x="1" y="11"/>
                            <a:pt x="0" y="13"/>
                            <a:pt x="1" y="13"/>
                          </a:cubicBezTo>
                          <a:cubicBezTo>
                            <a:pt x="2" y="14"/>
                            <a:pt x="3" y="15"/>
                            <a:pt x="4"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38" name="isļiḋè"/>
                    <p:cNvSpPr/>
                    <p:nvPr>
                      <p:custDataLst>
                        <p:tags r:id="rId142"/>
                      </p:custDataLst>
                    </p:nvPr>
                  </p:nvSpPr>
                  <p:spPr bwMode="auto">
                    <a:xfrm>
                      <a:off x="6537325" y="2835276"/>
                      <a:ext cx="76200" cy="46038"/>
                    </a:xfrm>
                    <a:custGeom>
                      <a:avLst/>
                      <a:gdLst>
                        <a:gd name="T0" fmla="*/ 3 w 21"/>
                        <a:gd name="T1" fmla="*/ 12 h 13"/>
                        <a:gd name="T2" fmla="*/ 20 w 21"/>
                        <a:gd name="T3" fmla="*/ 4 h 13"/>
                        <a:gd name="T4" fmla="*/ 21 w 21"/>
                        <a:gd name="T5" fmla="*/ 1 h 13"/>
                        <a:gd name="T6" fmla="*/ 18 w 21"/>
                        <a:gd name="T7" fmla="*/ 0 h 13"/>
                        <a:gd name="T8" fmla="*/ 1 w 21"/>
                        <a:gd name="T9" fmla="*/ 9 h 13"/>
                        <a:gd name="T10" fmla="*/ 0 w 21"/>
                        <a:gd name="T11" fmla="*/ 11 h 13"/>
                        <a:gd name="T12" fmla="*/ 3 w 21"/>
                        <a:gd name="T13" fmla="*/ 12 h 13"/>
                      </a:gdLst>
                      <a:ahLst/>
                      <a:cxnLst>
                        <a:cxn ang="0">
                          <a:pos x="T0" y="T1"/>
                        </a:cxn>
                        <a:cxn ang="0">
                          <a:pos x="T2" y="T3"/>
                        </a:cxn>
                        <a:cxn ang="0">
                          <a:pos x="T4" y="T5"/>
                        </a:cxn>
                        <a:cxn ang="0">
                          <a:pos x="T6" y="T7"/>
                        </a:cxn>
                        <a:cxn ang="0">
                          <a:pos x="T8" y="T9"/>
                        </a:cxn>
                        <a:cxn ang="0">
                          <a:pos x="T10" y="T11"/>
                        </a:cxn>
                        <a:cxn ang="0">
                          <a:pos x="T12" y="T13"/>
                        </a:cxn>
                      </a:cxnLst>
                      <a:rect l="0" t="0" r="r" b="b"/>
                      <a:pathLst>
                        <a:path w="21" h="13">
                          <a:moveTo>
                            <a:pt x="3" y="12"/>
                          </a:moveTo>
                          <a:cubicBezTo>
                            <a:pt x="9" y="10"/>
                            <a:pt x="15" y="7"/>
                            <a:pt x="20" y="4"/>
                          </a:cubicBezTo>
                          <a:cubicBezTo>
                            <a:pt x="21" y="3"/>
                            <a:pt x="21" y="2"/>
                            <a:pt x="21" y="1"/>
                          </a:cubicBezTo>
                          <a:cubicBezTo>
                            <a:pt x="20" y="0"/>
                            <a:pt x="19" y="0"/>
                            <a:pt x="18" y="0"/>
                          </a:cubicBezTo>
                          <a:cubicBezTo>
                            <a:pt x="13" y="4"/>
                            <a:pt x="7" y="6"/>
                            <a:pt x="1" y="9"/>
                          </a:cubicBezTo>
                          <a:cubicBezTo>
                            <a:pt x="0" y="9"/>
                            <a:pt x="0" y="10"/>
                            <a:pt x="0" y="11"/>
                          </a:cubicBezTo>
                          <a:cubicBezTo>
                            <a:pt x="1" y="12"/>
                            <a:pt x="2" y="13"/>
                            <a:pt x="3" y="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39" name="iŝliḑè"/>
                    <p:cNvSpPr/>
                    <p:nvPr>
                      <p:custDataLst>
                        <p:tags r:id="rId143"/>
                      </p:custDataLst>
                    </p:nvPr>
                  </p:nvSpPr>
                  <p:spPr bwMode="auto">
                    <a:xfrm>
                      <a:off x="6537325" y="2889251"/>
                      <a:ext cx="80963" cy="47625"/>
                    </a:xfrm>
                    <a:custGeom>
                      <a:avLst/>
                      <a:gdLst>
                        <a:gd name="T0" fmla="*/ 3 w 22"/>
                        <a:gd name="T1" fmla="*/ 12 h 13"/>
                        <a:gd name="T2" fmla="*/ 20 w 22"/>
                        <a:gd name="T3" fmla="*/ 4 h 13"/>
                        <a:gd name="T4" fmla="*/ 21 w 22"/>
                        <a:gd name="T5" fmla="*/ 1 h 13"/>
                        <a:gd name="T6" fmla="*/ 19 w 22"/>
                        <a:gd name="T7" fmla="*/ 0 h 13"/>
                        <a:gd name="T8" fmla="*/ 1 w 22"/>
                        <a:gd name="T9" fmla="*/ 9 h 13"/>
                        <a:gd name="T10" fmla="*/ 0 w 22"/>
                        <a:gd name="T11" fmla="*/ 12 h 13"/>
                        <a:gd name="T12" fmla="*/ 3 w 22"/>
                        <a:gd name="T13" fmla="*/ 12 h 13"/>
                      </a:gdLst>
                      <a:ahLst/>
                      <a:cxnLst>
                        <a:cxn ang="0">
                          <a:pos x="T0" y="T1"/>
                        </a:cxn>
                        <a:cxn ang="0">
                          <a:pos x="T2" y="T3"/>
                        </a:cxn>
                        <a:cxn ang="0">
                          <a:pos x="T4" y="T5"/>
                        </a:cxn>
                        <a:cxn ang="0">
                          <a:pos x="T6" y="T7"/>
                        </a:cxn>
                        <a:cxn ang="0">
                          <a:pos x="T8" y="T9"/>
                        </a:cxn>
                        <a:cxn ang="0">
                          <a:pos x="T10" y="T11"/>
                        </a:cxn>
                        <a:cxn ang="0">
                          <a:pos x="T12" y="T13"/>
                        </a:cxn>
                      </a:cxnLst>
                      <a:rect l="0" t="0" r="r" b="b"/>
                      <a:pathLst>
                        <a:path w="22" h="13">
                          <a:moveTo>
                            <a:pt x="3" y="12"/>
                          </a:moveTo>
                          <a:cubicBezTo>
                            <a:pt x="8" y="9"/>
                            <a:pt x="14" y="6"/>
                            <a:pt x="20" y="4"/>
                          </a:cubicBezTo>
                          <a:cubicBezTo>
                            <a:pt x="21" y="4"/>
                            <a:pt x="22" y="3"/>
                            <a:pt x="21" y="1"/>
                          </a:cubicBezTo>
                          <a:cubicBezTo>
                            <a:pt x="21" y="0"/>
                            <a:pt x="20" y="0"/>
                            <a:pt x="19" y="0"/>
                          </a:cubicBezTo>
                          <a:cubicBezTo>
                            <a:pt x="13" y="3"/>
                            <a:pt x="7" y="5"/>
                            <a:pt x="1" y="9"/>
                          </a:cubicBezTo>
                          <a:cubicBezTo>
                            <a:pt x="0" y="9"/>
                            <a:pt x="0" y="11"/>
                            <a:pt x="0" y="12"/>
                          </a:cubicBezTo>
                          <a:cubicBezTo>
                            <a:pt x="1" y="13"/>
                            <a:pt x="2" y="13"/>
                            <a:pt x="3" y="1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40" name="ïṥļîďè"/>
                    <p:cNvSpPr/>
                    <p:nvPr>
                      <p:custDataLst>
                        <p:tags r:id="rId144"/>
                      </p:custDataLst>
                    </p:nvPr>
                  </p:nvSpPr>
                  <p:spPr bwMode="auto">
                    <a:xfrm>
                      <a:off x="6545263" y="2933701"/>
                      <a:ext cx="84138" cy="53975"/>
                    </a:xfrm>
                    <a:custGeom>
                      <a:avLst/>
                      <a:gdLst>
                        <a:gd name="T0" fmla="*/ 4 w 23"/>
                        <a:gd name="T1" fmla="*/ 14 h 15"/>
                        <a:gd name="T2" fmla="*/ 21 w 23"/>
                        <a:gd name="T3" fmla="*/ 4 h 15"/>
                        <a:gd name="T4" fmla="*/ 22 w 23"/>
                        <a:gd name="T5" fmla="*/ 1 h 15"/>
                        <a:gd name="T6" fmla="*/ 19 w 23"/>
                        <a:gd name="T7" fmla="*/ 1 h 15"/>
                        <a:gd name="T8" fmla="*/ 2 w 23"/>
                        <a:gd name="T9" fmla="*/ 11 h 15"/>
                        <a:gd name="T10" fmla="*/ 1 w 23"/>
                        <a:gd name="T11" fmla="*/ 14 h 15"/>
                        <a:gd name="T12" fmla="*/ 4 w 23"/>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23" h="15">
                          <a:moveTo>
                            <a:pt x="4" y="14"/>
                          </a:moveTo>
                          <a:cubicBezTo>
                            <a:pt x="10" y="11"/>
                            <a:pt x="16" y="8"/>
                            <a:pt x="21" y="4"/>
                          </a:cubicBezTo>
                          <a:cubicBezTo>
                            <a:pt x="22" y="4"/>
                            <a:pt x="23" y="2"/>
                            <a:pt x="22" y="1"/>
                          </a:cubicBezTo>
                          <a:cubicBezTo>
                            <a:pt x="22" y="0"/>
                            <a:pt x="20" y="0"/>
                            <a:pt x="19" y="1"/>
                          </a:cubicBezTo>
                          <a:cubicBezTo>
                            <a:pt x="14" y="4"/>
                            <a:pt x="8" y="7"/>
                            <a:pt x="2" y="11"/>
                          </a:cubicBezTo>
                          <a:cubicBezTo>
                            <a:pt x="1" y="11"/>
                            <a:pt x="0" y="13"/>
                            <a:pt x="1" y="14"/>
                          </a:cubicBezTo>
                          <a:cubicBezTo>
                            <a:pt x="2" y="14"/>
                            <a:pt x="3" y="15"/>
                            <a:pt x="4"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41" name="ïṡḷidê"/>
                    <p:cNvSpPr/>
                    <p:nvPr>
                      <p:custDataLst>
                        <p:tags r:id="rId145"/>
                      </p:custDataLst>
                    </p:nvPr>
                  </p:nvSpPr>
                  <p:spPr bwMode="auto">
                    <a:xfrm>
                      <a:off x="6559550" y="2976563"/>
                      <a:ext cx="80963" cy="47625"/>
                    </a:xfrm>
                    <a:custGeom>
                      <a:avLst/>
                      <a:gdLst>
                        <a:gd name="T0" fmla="*/ 3 w 22"/>
                        <a:gd name="T1" fmla="*/ 13 h 13"/>
                        <a:gd name="T2" fmla="*/ 21 w 22"/>
                        <a:gd name="T3" fmla="*/ 4 h 13"/>
                        <a:gd name="T4" fmla="*/ 22 w 22"/>
                        <a:gd name="T5" fmla="*/ 2 h 13"/>
                        <a:gd name="T6" fmla="*/ 19 w 22"/>
                        <a:gd name="T7" fmla="*/ 1 h 13"/>
                        <a:gd name="T8" fmla="*/ 1 w 22"/>
                        <a:gd name="T9" fmla="*/ 9 h 13"/>
                        <a:gd name="T10" fmla="*/ 0 w 22"/>
                        <a:gd name="T11" fmla="*/ 12 h 13"/>
                        <a:gd name="T12" fmla="*/ 3 w 22"/>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22" h="13">
                          <a:moveTo>
                            <a:pt x="3" y="13"/>
                          </a:moveTo>
                          <a:cubicBezTo>
                            <a:pt x="9" y="10"/>
                            <a:pt x="15" y="7"/>
                            <a:pt x="21" y="4"/>
                          </a:cubicBezTo>
                          <a:cubicBezTo>
                            <a:pt x="22" y="4"/>
                            <a:pt x="22" y="3"/>
                            <a:pt x="22" y="2"/>
                          </a:cubicBezTo>
                          <a:cubicBezTo>
                            <a:pt x="21" y="1"/>
                            <a:pt x="20" y="0"/>
                            <a:pt x="19" y="1"/>
                          </a:cubicBezTo>
                          <a:cubicBezTo>
                            <a:pt x="13" y="4"/>
                            <a:pt x="7" y="6"/>
                            <a:pt x="1" y="9"/>
                          </a:cubicBezTo>
                          <a:cubicBezTo>
                            <a:pt x="0" y="10"/>
                            <a:pt x="0" y="11"/>
                            <a:pt x="0" y="12"/>
                          </a:cubicBezTo>
                          <a:cubicBezTo>
                            <a:pt x="1" y="13"/>
                            <a:pt x="2" y="13"/>
                            <a:pt x="3" y="1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42" name="ïşľïde"/>
                    <p:cNvSpPr/>
                    <p:nvPr>
                      <p:custDataLst>
                        <p:tags r:id="rId146"/>
                      </p:custDataLst>
                    </p:nvPr>
                  </p:nvSpPr>
                  <p:spPr bwMode="auto">
                    <a:xfrm>
                      <a:off x="6592888" y="3024188"/>
                      <a:ext cx="87313" cy="52388"/>
                    </a:xfrm>
                    <a:custGeom>
                      <a:avLst/>
                      <a:gdLst>
                        <a:gd name="T0" fmla="*/ 3 w 24"/>
                        <a:gd name="T1" fmla="*/ 13 h 14"/>
                        <a:gd name="T2" fmla="*/ 23 w 24"/>
                        <a:gd name="T3" fmla="*/ 4 h 14"/>
                        <a:gd name="T4" fmla="*/ 24 w 24"/>
                        <a:gd name="T5" fmla="*/ 2 h 14"/>
                        <a:gd name="T6" fmla="*/ 21 w 24"/>
                        <a:gd name="T7" fmla="*/ 1 h 14"/>
                        <a:gd name="T8" fmla="*/ 2 w 24"/>
                        <a:gd name="T9" fmla="*/ 9 h 14"/>
                        <a:gd name="T10" fmla="*/ 1 w 24"/>
                        <a:gd name="T11" fmla="*/ 12 h 14"/>
                        <a:gd name="T12" fmla="*/ 3 w 24"/>
                        <a:gd name="T13" fmla="*/ 13 h 14"/>
                      </a:gdLst>
                      <a:ahLst/>
                      <a:cxnLst>
                        <a:cxn ang="0">
                          <a:pos x="T0" y="T1"/>
                        </a:cxn>
                        <a:cxn ang="0">
                          <a:pos x="T2" y="T3"/>
                        </a:cxn>
                        <a:cxn ang="0">
                          <a:pos x="T4" y="T5"/>
                        </a:cxn>
                        <a:cxn ang="0">
                          <a:pos x="T6" y="T7"/>
                        </a:cxn>
                        <a:cxn ang="0">
                          <a:pos x="T8" y="T9"/>
                        </a:cxn>
                        <a:cxn ang="0">
                          <a:pos x="T10" y="T11"/>
                        </a:cxn>
                        <a:cxn ang="0">
                          <a:pos x="T12" y="T13"/>
                        </a:cxn>
                      </a:cxnLst>
                      <a:rect l="0" t="0" r="r" b="b"/>
                      <a:pathLst>
                        <a:path w="24" h="14">
                          <a:moveTo>
                            <a:pt x="3" y="13"/>
                          </a:moveTo>
                          <a:cubicBezTo>
                            <a:pt x="10" y="10"/>
                            <a:pt x="16" y="7"/>
                            <a:pt x="23" y="4"/>
                          </a:cubicBezTo>
                          <a:cubicBezTo>
                            <a:pt x="24" y="4"/>
                            <a:pt x="24" y="3"/>
                            <a:pt x="24" y="2"/>
                          </a:cubicBezTo>
                          <a:cubicBezTo>
                            <a:pt x="23" y="1"/>
                            <a:pt x="22" y="0"/>
                            <a:pt x="21" y="1"/>
                          </a:cubicBezTo>
                          <a:cubicBezTo>
                            <a:pt x="15" y="4"/>
                            <a:pt x="8" y="7"/>
                            <a:pt x="2" y="9"/>
                          </a:cubicBezTo>
                          <a:cubicBezTo>
                            <a:pt x="1" y="10"/>
                            <a:pt x="0" y="11"/>
                            <a:pt x="1" y="12"/>
                          </a:cubicBezTo>
                          <a:cubicBezTo>
                            <a:pt x="1" y="13"/>
                            <a:pt x="2" y="14"/>
                            <a:pt x="3" y="1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43" name="işliḋê"/>
                    <p:cNvSpPr/>
                    <p:nvPr>
                      <p:custDataLst>
                        <p:tags r:id="rId147"/>
                      </p:custDataLst>
                    </p:nvPr>
                  </p:nvSpPr>
                  <p:spPr bwMode="auto">
                    <a:xfrm>
                      <a:off x="6646863" y="3057526"/>
                      <a:ext cx="100013" cy="55563"/>
                    </a:xfrm>
                    <a:custGeom>
                      <a:avLst/>
                      <a:gdLst>
                        <a:gd name="T0" fmla="*/ 4 w 27"/>
                        <a:gd name="T1" fmla="*/ 15 h 15"/>
                        <a:gd name="T2" fmla="*/ 26 w 27"/>
                        <a:gd name="T3" fmla="*/ 4 h 15"/>
                        <a:gd name="T4" fmla="*/ 27 w 27"/>
                        <a:gd name="T5" fmla="*/ 1 h 15"/>
                        <a:gd name="T6" fmla="*/ 24 w 27"/>
                        <a:gd name="T7" fmla="*/ 0 h 15"/>
                        <a:gd name="T8" fmla="*/ 2 w 27"/>
                        <a:gd name="T9" fmla="*/ 11 h 15"/>
                        <a:gd name="T10" fmla="*/ 1 w 27"/>
                        <a:gd name="T11" fmla="*/ 14 h 15"/>
                        <a:gd name="T12" fmla="*/ 4 w 27"/>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27" h="15">
                          <a:moveTo>
                            <a:pt x="4" y="15"/>
                          </a:moveTo>
                          <a:cubicBezTo>
                            <a:pt x="11" y="11"/>
                            <a:pt x="19" y="7"/>
                            <a:pt x="26" y="4"/>
                          </a:cubicBezTo>
                          <a:cubicBezTo>
                            <a:pt x="27" y="3"/>
                            <a:pt x="27" y="2"/>
                            <a:pt x="27" y="1"/>
                          </a:cubicBezTo>
                          <a:cubicBezTo>
                            <a:pt x="26" y="0"/>
                            <a:pt x="25" y="0"/>
                            <a:pt x="24" y="0"/>
                          </a:cubicBezTo>
                          <a:cubicBezTo>
                            <a:pt x="17" y="4"/>
                            <a:pt x="9" y="7"/>
                            <a:pt x="2" y="11"/>
                          </a:cubicBezTo>
                          <a:cubicBezTo>
                            <a:pt x="1" y="11"/>
                            <a:pt x="0" y="13"/>
                            <a:pt x="1" y="14"/>
                          </a:cubicBezTo>
                          <a:cubicBezTo>
                            <a:pt x="1" y="15"/>
                            <a:pt x="3" y="15"/>
                            <a:pt x="4"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44" name="îṩ1ïḓê"/>
                    <p:cNvSpPr/>
                    <p:nvPr>
                      <p:custDataLst>
                        <p:tags r:id="rId148"/>
                      </p:custDataLst>
                    </p:nvPr>
                  </p:nvSpPr>
                  <p:spPr bwMode="auto">
                    <a:xfrm>
                      <a:off x="6724650" y="3079751"/>
                      <a:ext cx="109538" cy="61913"/>
                    </a:xfrm>
                    <a:custGeom>
                      <a:avLst/>
                      <a:gdLst>
                        <a:gd name="T0" fmla="*/ 1 w 30"/>
                        <a:gd name="T1" fmla="*/ 16 h 17"/>
                        <a:gd name="T2" fmla="*/ 3 w 30"/>
                        <a:gd name="T3" fmla="*/ 17 h 17"/>
                        <a:gd name="T4" fmla="*/ 5 w 30"/>
                        <a:gd name="T5" fmla="*/ 16 h 17"/>
                        <a:gd name="T6" fmla="*/ 29 w 30"/>
                        <a:gd name="T7" fmla="*/ 4 h 17"/>
                        <a:gd name="T8" fmla="*/ 30 w 30"/>
                        <a:gd name="T9" fmla="*/ 2 h 17"/>
                        <a:gd name="T10" fmla="*/ 27 w 30"/>
                        <a:gd name="T11" fmla="*/ 1 h 17"/>
                        <a:gd name="T12" fmla="*/ 4 w 30"/>
                        <a:gd name="T13" fmla="*/ 13 h 17"/>
                        <a:gd name="T14" fmla="*/ 3 w 30"/>
                        <a:gd name="T15" fmla="*/ 13 h 17"/>
                        <a:gd name="T16" fmla="*/ 3 w 30"/>
                        <a:gd name="T17" fmla="*/ 13 h 17"/>
                        <a:gd name="T18" fmla="*/ 3 w 30"/>
                        <a:gd name="T19" fmla="*/ 13 h 17"/>
                        <a:gd name="T20" fmla="*/ 3 w 30"/>
                        <a:gd name="T21" fmla="*/ 13 h 17"/>
                        <a:gd name="T22" fmla="*/ 3 w 30"/>
                        <a:gd name="T23" fmla="*/ 13 h 17"/>
                        <a:gd name="T24" fmla="*/ 3 w 30"/>
                        <a:gd name="T25" fmla="*/ 13 h 17"/>
                        <a:gd name="T26" fmla="*/ 3 w 30"/>
                        <a:gd name="T27" fmla="*/ 13 h 17"/>
                        <a:gd name="T28" fmla="*/ 3 w 30"/>
                        <a:gd name="T29" fmla="*/ 14 h 17"/>
                        <a:gd name="T30" fmla="*/ 4 w 30"/>
                        <a:gd name="T31" fmla="*/ 13 h 17"/>
                        <a:gd name="T32" fmla="*/ 3 w 30"/>
                        <a:gd name="T33" fmla="*/ 13 h 17"/>
                        <a:gd name="T34" fmla="*/ 3 w 30"/>
                        <a:gd name="T35" fmla="*/ 14 h 17"/>
                        <a:gd name="T36" fmla="*/ 4 w 30"/>
                        <a:gd name="T37" fmla="*/ 13 h 17"/>
                        <a:gd name="T38" fmla="*/ 1 w 30"/>
                        <a:gd name="T39" fmla="*/ 13 h 17"/>
                        <a:gd name="T40" fmla="*/ 1 w 30"/>
                        <a:gd name="T41"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 h="17">
                          <a:moveTo>
                            <a:pt x="1" y="16"/>
                          </a:moveTo>
                          <a:cubicBezTo>
                            <a:pt x="2" y="17"/>
                            <a:pt x="3" y="17"/>
                            <a:pt x="3" y="17"/>
                          </a:cubicBezTo>
                          <a:cubicBezTo>
                            <a:pt x="4" y="17"/>
                            <a:pt x="5" y="16"/>
                            <a:pt x="5" y="16"/>
                          </a:cubicBezTo>
                          <a:cubicBezTo>
                            <a:pt x="13" y="12"/>
                            <a:pt x="21" y="8"/>
                            <a:pt x="29" y="4"/>
                          </a:cubicBezTo>
                          <a:cubicBezTo>
                            <a:pt x="30" y="4"/>
                            <a:pt x="30" y="3"/>
                            <a:pt x="30" y="2"/>
                          </a:cubicBezTo>
                          <a:cubicBezTo>
                            <a:pt x="29" y="1"/>
                            <a:pt x="28" y="0"/>
                            <a:pt x="27" y="1"/>
                          </a:cubicBezTo>
                          <a:cubicBezTo>
                            <a:pt x="19" y="5"/>
                            <a:pt x="11" y="9"/>
                            <a:pt x="4" y="13"/>
                          </a:cubicBezTo>
                          <a:cubicBezTo>
                            <a:pt x="3" y="13"/>
                            <a:pt x="3" y="13"/>
                            <a:pt x="3" y="13"/>
                          </a:cubicBezTo>
                          <a:cubicBezTo>
                            <a:pt x="3" y="13"/>
                            <a:pt x="3" y="13"/>
                            <a:pt x="3" y="13"/>
                          </a:cubicBezTo>
                          <a:cubicBezTo>
                            <a:pt x="3" y="13"/>
                            <a:pt x="3" y="13"/>
                            <a:pt x="3" y="13"/>
                          </a:cubicBezTo>
                          <a:cubicBezTo>
                            <a:pt x="3" y="13"/>
                            <a:pt x="3" y="13"/>
                            <a:pt x="3" y="13"/>
                          </a:cubicBezTo>
                          <a:cubicBezTo>
                            <a:pt x="3" y="13"/>
                            <a:pt x="3" y="13"/>
                            <a:pt x="3" y="13"/>
                          </a:cubicBezTo>
                          <a:cubicBezTo>
                            <a:pt x="3" y="13"/>
                            <a:pt x="3" y="13"/>
                            <a:pt x="3" y="13"/>
                          </a:cubicBezTo>
                          <a:cubicBezTo>
                            <a:pt x="3" y="13"/>
                            <a:pt x="3" y="13"/>
                            <a:pt x="3" y="13"/>
                          </a:cubicBezTo>
                          <a:cubicBezTo>
                            <a:pt x="3" y="14"/>
                            <a:pt x="3" y="14"/>
                            <a:pt x="3" y="14"/>
                          </a:cubicBezTo>
                          <a:cubicBezTo>
                            <a:pt x="4" y="13"/>
                            <a:pt x="4" y="13"/>
                            <a:pt x="4" y="13"/>
                          </a:cubicBezTo>
                          <a:cubicBezTo>
                            <a:pt x="3" y="13"/>
                            <a:pt x="3" y="13"/>
                            <a:pt x="3" y="13"/>
                          </a:cubicBezTo>
                          <a:cubicBezTo>
                            <a:pt x="3" y="14"/>
                            <a:pt x="3" y="14"/>
                            <a:pt x="3" y="14"/>
                          </a:cubicBezTo>
                          <a:cubicBezTo>
                            <a:pt x="4" y="13"/>
                            <a:pt x="4" y="13"/>
                            <a:pt x="4" y="13"/>
                          </a:cubicBezTo>
                          <a:cubicBezTo>
                            <a:pt x="3" y="12"/>
                            <a:pt x="2" y="12"/>
                            <a:pt x="1" y="13"/>
                          </a:cubicBezTo>
                          <a:cubicBezTo>
                            <a:pt x="0" y="14"/>
                            <a:pt x="0" y="15"/>
                            <a:pt x="1"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45" name="íSḷíḍè"/>
                    <p:cNvSpPr/>
                    <p:nvPr>
                      <p:custDataLst>
                        <p:tags r:id="rId149"/>
                      </p:custDataLst>
                    </p:nvPr>
                  </p:nvSpPr>
                  <p:spPr bwMode="auto">
                    <a:xfrm>
                      <a:off x="6794500" y="3101976"/>
                      <a:ext cx="120650" cy="69850"/>
                    </a:xfrm>
                    <a:custGeom>
                      <a:avLst/>
                      <a:gdLst>
                        <a:gd name="T0" fmla="*/ 3 w 33"/>
                        <a:gd name="T1" fmla="*/ 19 h 19"/>
                        <a:gd name="T2" fmla="*/ 32 w 33"/>
                        <a:gd name="T3" fmla="*/ 4 h 19"/>
                        <a:gd name="T4" fmla="*/ 32 w 33"/>
                        <a:gd name="T5" fmla="*/ 2 h 19"/>
                        <a:gd name="T6" fmla="*/ 30 w 33"/>
                        <a:gd name="T7" fmla="*/ 1 h 19"/>
                        <a:gd name="T8" fmla="*/ 1 w 33"/>
                        <a:gd name="T9" fmla="*/ 15 h 19"/>
                        <a:gd name="T10" fmla="*/ 0 w 33"/>
                        <a:gd name="T11" fmla="*/ 18 h 19"/>
                        <a:gd name="T12" fmla="*/ 3 w 33"/>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33" h="19">
                          <a:moveTo>
                            <a:pt x="3" y="19"/>
                          </a:moveTo>
                          <a:cubicBezTo>
                            <a:pt x="13" y="15"/>
                            <a:pt x="22" y="10"/>
                            <a:pt x="32" y="4"/>
                          </a:cubicBezTo>
                          <a:cubicBezTo>
                            <a:pt x="33" y="4"/>
                            <a:pt x="33" y="3"/>
                            <a:pt x="32" y="2"/>
                          </a:cubicBezTo>
                          <a:cubicBezTo>
                            <a:pt x="32" y="1"/>
                            <a:pt x="31" y="0"/>
                            <a:pt x="30" y="1"/>
                          </a:cubicBezTo>
                          <a:cubicBezTo>
                            <a:pt x="20" y="6"/>
                            <a:pt x="11" y="11"/>
                            <a:pt x="1" y="15"/>
                          </a:cubicBezTo>
                          <a:cubicBezTo>
                            <a:pt x="0" y="16"/>
                            <a:pt x="0" y="17"/>
                            <a:pt x="0" y="18"/>
                          </a:cubicBezTo>
                          <a:cubicBezTo>
                            <a:pt x="1" y="19"/>
                            <a:pt x="2" y="19"/>
                            <a:pt x="3"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46" name="íṥľíďe"/>
                    <p:cNvSpPr/>
                    <p:nvPr>
                      <p:custDataLst>
                        <p:tags r:id="rId150"/>
                      </p:custDataLst>
                    </p:nvPr>
                  </p:nvSpPr>
                  <p:spPr bwMode="auto">
                    <a:xfrm>
                      <a:off x="6896100" y="3119438"/>
                      <a:ext cx="109538" cy="77788"/>
                    </a:xfrm>
                    <a:custGeom>
                      <a:avLst/>
                      <a:gdLst>
                        <a:gd name="T0" fmla="*/ 4 w 30"/>
                        <a:gd name="T1" fmla="*/ 20 h 21"/>
                        <a:gd name="T2" fmla="*/ 28 w 30"/>
                        <a:gd name="T3" fmla="*/ 4 h 21"/>
                        <a:gd name="T4" fmla="*/ 29 w 30"/>
                        <a:gd name="T5" fmla="*/ 2 h 21"/>
                        <a:gd name="T6" fmla="*/ 26 w 30"/>
                        <a:gd name="T7" fmla="*/ 1 h 21"/>
                        <a:gd name="T8" fmla="*/ 2 w 30"/>
                        <a:gd name="T9" fmla="*/ 17 h 21"/>
                        <a:gd name="T10" fmla="*/ 1 w 30"/>
                        <a:gd name="T11" fmla="*/ 20 h 21"/>
                        <a:gd name="T12" fmla="*/ 4 w 30"/>
                        <a:gd name="T13" fmla="*/ 20 h 21"/>
                      </a:gdLst>
                      <a:ahLst/>
                      <a:cxnLst>
                        <a:cxn ang="0">
                          <a:pos x="T0" y="T1"/>
                        </a:cxn>
                        <a:cxn ang="0">
                          <a:pos x="T2" y="T3"/>
                        </a:cxn>
                        <a:cxn ang="0">
                          <a:pos x="T4" y="T5"/>
                        </a:cxn>
                        <a:cxn ang="0">
                          <a:pos x="T6" y="T7"/>
                        </a:cxn>
                        <a:cxn ang="0">
                          <a:pos x="T8" y="T9"/>
                        </a:cxn>
                        <a:cxn ang="0">
                          <a:pos x="T10" y="T11"/>
                        </a:cxn>
                        <a:cxn ang="0">
                          <a:pos x="T12" y="T13"/>
                        </a:cxn>
                      </a:cxnLst>
                      <a:rect l="0" t="0" r="r" b="b"/>
                      <a:pathLst>
                        <a:path w="30" h="21">
                          <a:moveTo>
                            <a:pt x="4" y="20"/>
                          </a:moveTo>
                          <a:cubicBezTo>
                            <a:pt x="12" y="15"/>
                            <a:pt x="20" y="10"/>
                            <a:pt x="28" y="4"/>
                          </a:cubicBezTo>
                          <a:cubicBezTo>
                            <a:pt x="29" y="4"/>
                            <a:pt x="30" y="2"/>
                            <a:pt x="29" y="2"/>
                          </a:cubicBezTo>
                          <a:cubicBezTo>
                            <a:pt x="28" y="1"/>
                            <a:pt x="27" y="0"/>
                            <a:pt x="26" y="1"/>
                          </a:cubicBezTo>
                          <a:cubicBezTo>
                            <a:pt x="18" y="6"/>
                            <a:pt x="10" y="12"/>
                            <a:pt x="2" y="17"/>
                          </a:cubicBezTo>
                          <a:cubicBezTo>
                            <a:pt x="1" y="18"/>
                            <a:pt x="0" y="19"/>
                            <a:pt x="1" y="20"/>
                          </a:cubicBezTo>
                          <a:cubicBezTo>
                            <a:pt x="2" y="21"/>
                            <a:pt x="3" y="21"/>
                            <a:pt x="4" y="2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47" name="iš1ïḋe"/>
                    <p:cNvSpPr/>
                    <p:nvPr>
                      <p:custDataLst>
                        <p:tags r:id="rId151"/>
                      </p:custDataLst>
                    </p:nvPr>
                  </p:nvSpPr>
                  <p:spPr bwMode="auto">
                    <a:xfrm>
                      <a:off x="6994525" y="3119438"/>
                      <a:ext cx="103188" cy="77788"/>
                    </a:xfrm>
                    <a:custGeom>
                      <a:avLst/>
                      <a:gdLst>
                        <a:gd name="T0" fmla="*/ 3 w 28"/>
                        <a:gd name="T1" fmla="*/ 21 h 21"/>
                        <a:gd name="T2" fmla="*/ 27 w 28"/>
                        <a:gd name="T3" fmla="*/ 4 h 21"/>
                        <a:gd name="T4" fmla="*/ 28 w 28"/>
                        <a:gd name="T5" fmla="*/ 1 h 21"/>
                        <a:gd name="T6" fmla="*/ 25 w 28"/>
                        <a:gd name="T7" fmla="*/ 0 h 21"/>
                        <a:gd name="T8" fmla="*/ 1 w 28"/>
                        <a:gd name="T9" fmla="*/ 17 h 21"/>
                        <a:gd name="T10" fmla="*/ 0 w 28"/>
                        <a:gd name="T11" fmla="*/ 20 h 21"/>
                        <a:gd name="T12" fmla="*/ 3 w 28"/>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28" h="21">
                          <a:moveTo>
                            <a:pt x="3" y="21"/>
                          </a:moveTo>
                          <a:cubicBezTo>
                            <a:pt x="11" y="15"/>
                            <a:pt x="19" y="9"/>
                            <a:pt x="27" y="4"/>
                          </a:cubicBezTo>
                          <a:cubicBezTo>
                            <a:pt x="28" y="3"/>
                            <a:pt x="28" y="2"/>
                            <a:pt x="28" y="1"/>
                          </a:cubicBezTo>
                          <a:cubicBezTo>
                            <a:pt x="27" y="0"/>
                            <a:pt x="26" y="0"/>
                            <a:pt x="25" y="0"/>
                          </a:cubicBezTo>
                          <a:cubicBezTo>
                            <a:pt x="17" y="6"/>
                            <a:pt x="9" y="12"/>
                            <a:pt x="1" y="17"/>
                          </a:cubicBezTo>
                          <a:cubicBezTo>
                            <a:pt x="0" y="18"/>
                            <a:pt x="0" y="19"/>
                            <a:pt x="0" y="20"/>
                          </a:cubicBezTo>
                          <a:cubicBezTo>
                            <a:pt x="1" y="21"/>
                            <a:pt x="2" y="21"/>
                            <a:pt x="3" y="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48" name="ïṡḷiḋé"/>
                    <p:cNvSpPr/>
                    <p:nvPr>
                      <p:custDataLst>
                        <p:tags r:id="rId152"/>
                      </p:custDataLst>
                    </p:nvPr>
                  </p:nvSpPr>
                  <p:spPr bwMode="auto">
                    <a:xfrm>
                      <a:off x="7105650" y="3119438"/>
                      <a:ext cx="95250" cy="73025"/>
                    </a:xfrm>
                    <a:custGeom>
                      <a:avLst/>
                      <a:gdLst>
                        <a:gd name="T0" fmla="*/ 4 w 26"/>
                        <a:gd name="T1" fmla="*/ 19 h 20"/>
                        <a:gd name="T2" fmla="*/ 24 w 26"/>
                        <a:gd name="T3" fmla="*/ 4 h 20"/>
                        <a:gd name="T4" fmla="*/ 25 w 26"/>
                        <a:gd name="T5" fmla="*/ 1 h 20"/>
                        <a:gd name="T6" fmla="*/ 22 w 26"/>
                        <a:gd name="T7" fmla="*/ 0 h 20"/>
                        <a:gd name="T8" fmla="*/ 1 w 26"/>
                        <a:gd name="T9" fmla="*/ 16 h 20"/>
                        <a:gd name="T10" fmla="*/ 1 w 26"/>
                        <a:gd name="T11" fmla="*/ 19 h 20"/>
                        <a:gd name="T12" fmla="*/ 4 w 26"/>
                        <a:gd name="T13" fmla="*/ 19 h 20"/>
                      </a:gdLst>
                      <a:ahLst/>
                      <a:cxnLst>
                        <a:cxn ang="0">
                          <a:pos x="T0" y="T1"/>
                        </a:cxn>
                        <a:cxn ang="0">
                          <a:pos x="T2" y="T3"/>
                        </a:cxn>
                        <a:cxn ang="0">
                          <a:pos x="T4" y="T5"/>
                        </a:cxn>
                        <a:cxn ang="0">
                          <a:pos x="T6" y="T7"/>
                        </a:cxn>
                        <a:cxn ang="0">
                          <a:pos x="T8" y="T9"/>
                        </a:cxn>
                        <a:cxn ang="0">
                          <a:pos x="T10" y="T11"/>
                        </a:cxn>
                        <a:cxn ang="0">
                          <a:pos x="T12" y="T13"/>
                        </a:cxn>
                      </a:cxnLst>
                      <a:rect l="0" t="0" r="r" b="b"/>
                      <a:pathLst>
                        <a:path w="26" h="20">
                          <a:moveTo>
                            <a:pt x="4" y="19"/>
                          </a:moveTo>
                          <a:cubicBezTo>
                            <a:pt x="10" y="13"/>
                            <a:pt x="17" y="8"/>
                            <a:pt x="24" y="4"/>
                          </a:cubicBezTo>
                          <a:cubicBezTo>
                            <a:pt x="25" y="3"/>
                            <a:pt x="26" y="2"/>
                            <a:pt x="25" y="1"/>
                          </a:cubicBezTo>
                          <a:cubicBezTo>
                            <a:pt x="25" y="0"/>
                            <a:pt x="23" y="0"/>
                            <a:pt x="22" y="0"/>
                          </a:cubicBezTo>
                          <a:cubicBezTo>
                            <a:pt x="15" y="5"/>
                            <a:pt x="7" y="10"/>
                            <a:pt x="1" y="16"/>
                          </a:cubicBezTo>
                          <a:cubicBezTo>
                            <a:pt x="0" y="17"/>
                            <a:pt x="0" y="18"/>
                            <a:pt x="1" y="19"/>
                          </a:cubicBezTo>
                          <a:cubicBezTo>
                            <a:pt x="1" y="20"/>
                            <a:pt x="3" y="20"/>
                            <a:pt x="4"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49" name="ïŝlîdè"/>
                    <p:cNvSpPr/>
                    <p:nvPr>
                      <p:custDataLst>
                        <p:tags r:id="rId153"/>
                      </p:custDataLst>
                    </p:nvPr>
                  </p:nvSpPr>
                  <p:spPr bwMode="auto">
                    <a:xfrm>
                      <a:off x="7204075" y="3101976"/>
                      <a:ext cx="84138" cy="76200"/>
                    </a:xfrm>
                    <a:custGeom>
                      <a:avLst/>
                      <a:gdLst>
                        <a:gd name="T0" fmla="*/ 4 w 23"/>
                        <a:gd name="T1" fmla="*/ 20 h 21"/>
                        <a:gd name="T2" fmla="*/ 22 w 23"/>
                        <a:gd name="T3" fmla="*/ 3 h 21"/>
                        <a:gd name="T4" fmla="*/ 22 w 23"/>
                        <a:gd name="T5" fmla="*/ 0 h 21"/>
                        <a:gd name="T6" fmla="*/ 19 w 23"/>
                        <a:gd name="T7" fmla="*/ 0 h 21"/>
                        <a:gd name="T8" fmla="*/ 1 w 23"/>
                        <a:gd name="T9" fmla="*/ 18 h 21"/>
                        <a:gd name="T10" fmla="*/ 1 w 23"/>
                        <a:gd name="T11" fmla="*/ 20 h 21"/>
                        <a:gd name="T12" fmla="*/ 4 w 23"/>
                        <a:gd name="T13" fmla="*/ 20 h 21"/>
                      </a:gdLst>
                      <a:ahLst/>
                      <a:cxnLst>
                        <a:cxn ang="0">
                          <a:pos x="T0" y="T1"/>
                        </a:cxn>
                        <a:cxn ang="0">
                          <a:pos x="T2" y="T3"/>
                        </a:cxn>
                        <a:cxn ang="0">
                          <a:pos x="T4" y="T5"/>
                        </a:cxn>
                        <a:cxn ang="0">
                          <a:pos x="T6" y="T7"/>
                        </a:cxn>
                        <a:cxn ang="0">
                          <a:pos x="T8" y="T9"/>
                        </a:cxn>
                        <a:cxn ang="0">
                          <a:pos x="T10" y="T11"/>
                        </a:cxn>
                        <a:cxn ang="0">
                          <a:pos x="T12" y="T13"/>
                        </a:cxn>
                      </a:cxnLst>
                      <a:rect l="0" t="0" r="r" b="b"/>
                      <a:pathLst>
                        <a:path w="23" h="21">
                          <a:moveTo>
                            <a:pt x="4" y="20"/>
                          </a:moveTo>
                          <a:cubicBezTo>
                            <a:pt x="10" y="15"/>
                            <a:pt x="16" y="9"/>
                            <a:pt x="22" y="3"/>
                          </a:cubicBezTo>
                          <a:cubicBezTo>
                            <a:pt x="23" y="2"/>
                            <a:pt x="23" y="1"/>
                            <a:pt x="22" y="0"/>
                          </a:cubicBezTo>
                          <a:cubicBezTo>
                            <a:pt x="21" y="0"/>
                            <a:pt x="20" y="0"/>
                            <a:pt x="19" y="0"/>
                          </a:cubicBezTo>
                          <a:cubicBezTo>
                            <a:pt x="13" y="6"/>
                            <a:pt x="7" y="12"/>
                            <a:pt x="1" y="18"/>
                          </a:cubicBezTo>
                          <a:cubicBezTo>
                            <a:pt x="0" y="18"/>
                            <a:pt x="0" y="20"/>
                            <a:pt x="1" y="20"/>
                          </a:cubicBezTo>
                          <a:cubicBezTo>
                            <a:pt x="2" y="21"/>
                            <a:pt x="3" y="21"/>
                            <a:pt x="4" y="2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50" name="išļïḑê"/>
                    <p:cNvSpPr/>
                    <p:nvPr>
                      <p:custDataLst>
                        <p:tags r:id="rId154"/>
                      </p:custDataLst>
                    </p:nvPr>
                  </p:nvSpPr>
                  <p:spPr bwMode="auto">
                    <a:xfrm>
                      <a:off x="7442200" y="3094038"/>
                      <a:ext cx="73025" cy="69850"/>
                    </a:xfrm>
                    <a:custGeom>
                      <a:avLst/>
                      <a:gdLst>
                        <a:gd name="T0" fmla="*/ 3 w 20"/>
                        <a:gd name="T1" fmla="*/ 18 h 19"/>
                        <a:gd name="T2" fmla="*/ 19 w 20"/>
                        <a:gd name="T3" fmla="*/ 4 h 19"/>
                        <a:gd name="T4" fmla="*/ 19 w 20"/>
                        <a:gd name="T5" fmla="*/ 1 h 19"/>
                        <a:gd name="T6" fmla="*/ 17 w 20"/>
                        <a:gd name="T7" fmla="*/ 1 h 19"/>
                        <a:gd name="T8" fmla="*/ 1 w 20"/>
                        <a:gd name="T9" fmla="*/ 15 h 19"/>
                        <a:gd name="T10" fmla="*/ 1 w 20"/>
                        <a:gd name="T11" fmla="*/ 18 h 19"/>
                        <a:gd name="T12" fmla="*/ 3 w 20"/>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20" h="19">
                          <a:moveTo>
                            <a:pt x="3" y="18"/>
                          </a:moveTo>
                          <a:cubicBezTo>
                            <a:pt x="9" y="14"/>
                            <a:pt x="14" y="9"/>
                            <a:pt x="19" y="4"/>
                          </a:cubicBezTo>
                          <a:cubicBezTo>
                            <a:pt x="20" y="3"/>
                            <a:pt x="20" y="2"/>
                            <a:pt x="19" y="1"/>
                          </a:cubicBezTo>
                          <a:cubicBezTo>
                            <a:pt x="19" y="0"/>
                            <a:pt x="17" y="0"/>
                            <a:pt x="17" y="1"/>
                          </a:cubicBezTo>
                          <a:cubicBezTo>
                            <a:pt x="11" y="6"/>
                            <a:pt x="6" y="11"/>
                            <a:pt x="1" y="15"/>
                          </a:cubicBezTo>
                          <a:cubicBezTo>
                            <a:pt x="0" y="16"/>
                            <a:pt x="0" y="17"/>
                            <a:pt x="1" y="18"/>
                          </a:cubicBezTo>
                          <a:cubicBezTo>
                            <a:pt x="1" y="19"/>
                            <a:pt x="3" y="19"/>
                            <a:pt x="3"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51" name="iṥļïḑè"/>
                    <p:cNvSpPr/>
                    <p:nvPr>
                      <p:custDataLst>
                        <p:tags r:id="rId155"/>
                      </p:custDataLst>
                    </p:nvPr>
                  </p:nvSpPr>
                  <p:spPr bwMode="auto">
                    <a:xfrm>
                      <a:off x="7470775" y="3141663"/>
                      <a:ext cx="73025" cy="73025"/>
                    </a:xfrm>
                    <a:custGeom>
                      <a:avLst/>
                      <a:gdLst>
                        <a:gd name="T0" fmla="*/ 4 w 20"/>
                        <a:gd name="T1" fmla="*/ 19 h 20"/>
                        <a:gd name="T2" fmla="*/ 19 w 20"/>
                        <a:gd name="T3" fmla="*/ 4 h 20"/>
                        <a:gd name="T4" fmla="*/ 20 w 20"/>
                        <a:gd name="T5" fmla="*/ 2 h 20"/>
                        <a:gd name="T6" fmla="*/ 17 w 20"/>
                        <a:gd name="T7" fmla="*/ 1 h 20"/>
                        <a:gd name="T8" fmla="*/ 0 w 20"/>
                        <a:gd name="T9" fmla="*/ 16 h 20"/>
                        <a:gd name="T10" fmla="*/ 1 w 20"/>
                        <a:gd name="T11" fmla="*/ 19 h 20"/>
                        <a:gd name="T12" fmla="*/ 4 w 20"/>
                        <a:gd name="T13" fmla="*/ 19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4" y="19"/>
                          </a:moveTo>
                          <a:cubicBezTo>
                            <a:pt x="8" y="13"/>
                            <a:pt x="13" y="8"/>
                            <a:pt x="19" y="4"/>
                          </a:cubicBezTo>
                          <a:cubicBezTo>
                            <a:pt x="20" y="4"/>
                            <a:pt x="20" y="2"/>
                            <a:pt x="20" y="2"/>
                          </a:cubicBezTo>
                          <a:cubicBezTo>
                            <a:pt x="19" y="1"/>
                            <a:pt x="18" y="0"/>
                            <a:pt x="17" y="1"/>
                          </a:cubicBezTo>
                          <a:cubicBezTo>
                            <a:pt x="11" y="5"/>
                            <a:pt x="5" y="10"/>
                            <a:pt x="0" y="16"/>
                          </a:cubicBezTo>
                          <a:cubicBezTo>
                            <a:pt x="0" y="17"/>
                            <a:pt x="0" y="18"/>
                            <a:pt x="1" y="19"/>
                          </a:cubicBezTo>
                          <a:cubicBezTo>
                            <a:pt x="2" y="20"/>
                            <a:pt x="3" y="20"/>
                            <a:pt x="4"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52" name="îŝ1íďè"/>
                    <p:cNvSpPr/>
                    <p:nvPr>
                      <p:custDataLst>
                        <p:tags r:id="rId156"/>
                      </p:custDataLst>
                    </p:nvPr>
                  </p:nvSpPr>
                  <p:spPr bwMode="auto">
                    <a:xfrm>
                      <a:off x="7481888" y="3200401"/>
                      <a:ext cx="80963" cy="69850"/>
                    </a:xfrm>
                    <a:custGeom>
                      <a:avLst/>
                      <a:gdLst>
                        <a:gd name="T0" fmla="*/ 4 w 22"/>
                        <a:gd name="T1" fmla="*/ 18 h 19"/>
                        <a:gd name="T2" fmla="*/ 21 w 22"/>
                        <a:gd name="T3" fmla="*/ 4 h 19"/>
                        <a:gd name="T4" fmla="*/ 21 w 22"/>
                        <a:gd name="T5" fmla="*/ 1 h 19"/>
                        <a:gd name="T6" fmla="*/ 18 w 22"/>
                        <a:gd name="T7" fmla="*/ 1 h 19"/>
                        <a:gd name="T8" fmla="*/ 2 w 22"/>
                        <a:gd name="T9" fmla="*/ 15 h 19"/>
                        <a:gd name="T10" fmla="*/ 1 w 22"/>
                        <a:gd name="T11" fmla="*/ 18 h 19"/>
                        <a:gd name="T12" fmla="*/ 4 w 22"/>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22" h="19">
                          <a:moveTo>
                            <a:pt x="4" y="18"/>
                          </a:moveTo>
                          <a:cubicBezTo>
                            <a:pt x="10" y="14"/>
                            <a:pt x="16" y="9"/>
                            <a:pt x="21" y="4"/>
                          </a:cubicBezTo>
                          <a:cubicBezTo>
                            <a:pt x="22" y="3"/>
                            <a:pt x="22" y="2"/>
                            <a:pt x="21" y="1"/>
                          </a:cubicBezTo>
                          <a:cubicBezTo>
                            <a:pt x="20" y="0"/>
                            <a:pt x="19" y="0"/>
                            <a:pt x="18" y="1"/>
                          </a:cubicBezTo>
                          <a:cubicBezTo>
                            <a:pt x="13" y="6"/>
                            <a:pt x="8" y="11"/>
                            <a:pt x="2" y="15"/>
                          </a:cubicBezTo>
                          <a:cubicBezTo>
                            <a:pt x="1" y="16"/>
                            <a:pt x="0" y="17"/>
                            <a:pt x="1" y="18"/>
                          </a:cubicBezTo>
                          <a:cubicBezTo>
                            <a:pt x="2" y="19"/>
                            <a:pt x="3" y="19"/>
                            <a:pt x="4"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53" name="ïṧ1ïdè"/>
                    <p:cNvSpPr/>
                    <p:nvPr>
                      <p:custDataLst>
                        <p:tags r:id="rId157"/>
                      </p:custDataLst>
                    </p:nvPr>
                  </p:nvSpPr>
                  <p:spPr bwMode="auto">
                    <a:xfrm>
                      <a:off x="7504113" y="3255963"/>
                      <a:ext cx="84138" cy="84138"/>
                    </a:xfrm>
                    <a:custGeom>
                      <a:avLst/>
                      <a:gdLst>
                        <a:gd name="T0" fmla="*/ 4 w 23"/>
                        <a:gd name="T1" fmla="*/ 22 h 23"/>
                        <a:gd name="T2" fmla="*/ 22 w 23"/>
                        <a:gd name="T3" fmla="*/ 3 h 23"/>
                        <a:gd name="T4" fmla="*/ 22 w 23"/>
                        <a:gd name="T5" fmla="*/ 0 h 23"/>
                        <a:gd name="T6" fmla="*/ 19 w 23"/>
                        <a:gd name="T7" fmla="*/ 0 h 23"/>
                        <a:gd name="T8" fmla="*/ 1 w 23"/>
                        <a:gd name="T9" fmla="*/ 19 h 23"/>
                        <a:gd name="T10" fmla="*/ 1 w 23"/>
                        <a:gd name="T11" fmla="*/ 22 h 23"/>
                        <a:gd name="T12" fmla="*/ 4 w 23"/>
                        <a:gd name="T13" fmla="*/ 22 h 23"/>
                      </a:gdLst>
                      <a:ahLst/>
                      <a:cxnLst>
                        <a:cxn ang="0">
                          <a:pos x="T0" y="T1"/>
                        </a:cxn>
                        <a:cxn ang="0">
                          <a:pos x="T2" y="T3"/>
                        </a:cxn>
                        <a:cxn ang="0">
                          <a:pos x="T4" y="T5"/>
                        </a:cxn>
                        <a:cxn ang="0">
                          <a:pos x="T6" y="T7"/>
                        </a:cxn>
                        <a:cxn ang="0">
                          <a:pos x="T8" y="T9"/>
                        </a:cxn>
                        <a:cxn ang="0">
                          <a:pos x="T10" y="T11"/>
                        </a:cxn>
                        <a:cxn ang="0">
                          <a:pos x="T12" y="T13"/>
                        </a:cxn>
                      </a:cxnLst>
                      <a:rect l="0" t="0" r="r" b="b"/>
                      <a:pathLst>
                        <a:path w="23" h="23">
                          <a:moveTo>
                            <a:pt x="4" y="22"/>
                          </a:moveTo>
                          <a:cubicBezTo>
                            <a:pt x="10" y="16"/>
                            <a:pt x="16" y="9"/>
                            <a:pt x="22" y="3"/>
                          </a:cubicBezTo>
                          <a:cubicBezTo>
                            <a:pt x="23" y="2"/>
                            <a:pt x="23" y="1"/>
                            <a:pt x="22" y="0"/>
                          </a:cubicBezTo>
                          <a:cubicBezTo>
                            <a:pt x="21" y="0"/>
                            <a:pt x="20" y="0"/>
                            <a:pt x="19" y="0"/>
                          </a:cubicBezTo>
                          <a:cubicBezTo>
                            <a:pt x="13" y="7"/>
                            <a:pt x="7" y="13"/>
                            <a:pt x="1" y="19"/>
                          </a:cubicBezTo>
                          <a:cubicBezTo>
                            <a:pt x="0" y="20"/>
                            <a:pt x="0" y="21"/>
                            <a:pt x="1" y="22"/>
                          </a:cubicBezTo>
                          <a:cubicBezTo>
                            <a:pt x="1" y="23"/>
                            <a:pt x="3" y="23"/>
                            <a:pt x="4" y="2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54" name="iśḻiḍé"/>
                    <p:cNvSpPr/>
                    <p:nvPr>
                      <p:custDataLst>
                        <p:tags r:id="rId158"/>
                      </p:custDataLst>
                    </p:nvPr>
                  </p:nvSpPr>
                  <p:spPr bwMode="auto">
                    <a:xfrm>
                      <a:off x="7534275" y="3302001"/>
                      <a:ext cx="68263" cy="80963"/>
                    </a:xfrm>
                    <a:custGeom>
                      <a:avLst/>
                      <a:gdLst>
                        <a:gd name="T0" fmla="*/ 3 w 19"/>
                        <a:gd name="T1" fmla="*/ 21 h 22"/>
                        <a:gd name="T2" fmla="*/ 18 w 19"/>
                        <a:gd name="T3" fmla="*/ 4 h 22"/>
                        <a:gd name="T4" fmla="*/ 18 w 19"/>
                        <a:gd name="T5" fmla="*/ 1 h 22"/>
                        <a:gd name="T6" fmla="*/ 15 w 19"/>
                        <a:gd name="T7" fmla="*/ 1 h 22"/>
                        <a:gd name="T8" fmla="*/ 0 w 19"/>
                        <a:gd name="T9" fmla="*/ 19 h 22"/>
                        <a:gd name="T10" fmla="*/ 0 w 19"/>
                        <a:gd name="T11" fmla="*/ 22 h 22"/>
                        <a:gd name="T12" fmla="*/ 3 w 19"/>
                        <a:gd name="T13" fmla="*/ 21 h 22"/>
                      </a:gdLst>
                      <a:ahLst/>
                      <a:cxnLst>
                        <a:cxn ang="0">
                          <a:pos x="T0" y="T1"/>
                        </a:cxn>
                        <a:cxn ang="0">
                          <a:pos x="T2" y="T3"/>
                        </a:cxn>
                        <a:cxn ang="0">
                          <a:pos x="T4" y="T5"/>
                        </a:cxn>
                        <a:cxn ang="0">
                          <a:pos x="T6" y="T7"/>
                        </a:cxn>
                        <a:cxn ang="0">
                          <a:pos x="T8" y="T9"/>
                        </a:cxn>
                        <a:cxn ang="0">
                          <a:pos x="T10" y="T11"/>
                        </a:cxn>
                        <a:cxn ang="0">
                          <a:pos x="T12" y="T13"/>
                        </a:cxn>
                      </a:cxnLst>
                      <a:rect l="0" t="0" r="r" b="b"/>
                      <a:pathLst>
                        <a:path w="19" h="22">
                          <a:moveTo>
                            <a:pt x="3" y="21"/>
                          </a:moveTo>
                          <a:cubicBezTo>
                            <a:pt x="8" y="16"/>
                            <a:pt x="13" y="10"/>
                            <a:pt x="18" y="4"/>
                          </a:cubicBezTo>
                          <a:cubicBezTo>
                            <a:pt x="19" y="3"/>
                            <a:pt x="19" y="2"/>
                            <a:pt x="18" y="1"/>
                          </a:cubicBezTo>
                          <a:cubicBezTo>
                            <a:pt x="17" y="0"/>
                            <a:pt x="16" y="0"/>
                            <a:pt x="15" y="1"/>
                          </a:cubicBezTo>
                          <a:cubicBezTo>
                            <a:pt x="10" y="7"/>
                            <a:pt x="5" y="13"/>
                            <a:pt x="0" y="19"/>
                          </a:cubicBezTo>
                          <a:cubicBezTo>
                            <a:pt x="0" y="20"/>
                            <a:pt x="0" y="21"/>
                            <a:pt x="0" y="22"/>
                          </a:cubicBezTo>
                          <a:cubicBezTo>
                            <a:pt x="1" y="22"/>
                            <a:pt x="3" y="22"/>
                            <a:pt x="3" y="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55" name="iṣļïde"/>
                    <p:cNvSpPr/>
                    <p:nvPr>
                      <p:custDataLst>
                        <p:tags r:id="rId159"/>
                      </p:custDataLst>
                    </p:nvPr>
                  </p:nvSpPr>
                  <p:spPr bwMode="auto">
                    <a:xfrm>
                      <a:off x="7548563" y="3354388"/>
                      <a:ext cx="73025" cy="84138"/>
                    </a:xfrm>
                    <a:custGeom>
                      <a:avLst/>
                      <a:gdLst>
                        <a:gd name="T0" fmla="*/ 4 w 20"/>
                        <a:gd name="T1" fmla="*/ 22 h 23"/>
                        <a:gd name="T2" fmla="*/ 20 w 20"/>
                        <a:gd name="T3" fmla="*/ 3 h 23"/>
                        <a:gd name="T4" fmla="*/ 19 w 20"/>
                        <a:gd name="T5" fmla="*/ 0 h 23"/>
                        <a:gd name="T6" fmla="*/ 16 w 20"/>
                        <a:gd name="T7" fmla="*/ 1 h 23"/>
                        <a:gd name="T8" fmla="*/ 1 w 20"/>
                        <a:gd name="T9" fmla="*/ 19 h 23"/>
                        <a:gd name="T10" fmla="*/ 1 w 20"/>
                        <a:gd name="T11" fmla="*/ 22 h 23"/>
                        <a:gd name="T12" fmla="*/ 4 w 20"/>
                        <a:gd name="T13" fmla="*/ 22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4" y="22"/>
                          </a:moveTo>
                          <a:cubicBezTo>
                            <a:pt x="9" y="15"/>
                            <a:pt x="14" y="9"/>
                            <a:pt x="20" y="3"/>
                          </a:cubicBezTo>
                          <a:cubicBezTo>
                            <a:pt x="20" y="2"/>
                            <a:pt x="20" y="1"/>
                            <a:pt x="19" y="0"/>
                          </a:cubicBezTo>
                          <a:cubicBezTo>
                            <a:pt x="18" y="0"/>
                            <a:pt x="17" y="0"/>
                            <a:pt x="16" y="1"/>
                          </a:cubicBezTo>
                          <a:cubicBezTo>
                            <a:pt x="11" y="7"/>
                            <a:pt x="6" y="13"/>
                            <a:pt x="1" y="19"/>
                          </a:cubicBezTo>
                          <a:cubicBezTo>
                            <a:pt x="0" y="20"/>
                            <a:pt x="1" y="21"/>
                            <a:pt x="1" y="22"/>
                          </a:cubicBezTo>
                          <a:cubicBezTo>
                            <a:pt x="2" y="23"/>
                            <a:pt x="3" y="22"/>
                            <a:pt x="4" y="2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56" name="í$liḓê"/>
                    <p:cNvSpPr/>
                    <p:nvPr>
                      <p:custDataLst>
                        <p:tags r:id="rId160"/>
                      </p:custDataLst>
                    </p:nvPr>
                  </p:nvSpPr>
                  <p:spPr bwMode="auto">
                    <a:xfrm>
                      <a:off x="7585075" y="3397251"/>
                      <a:ext cx="69850" cy="80963"/>
                    </a:xfrm>
                    <a:custGeom>
                      <a:avLst/>
                      <a:gdLst>
                        <a:gd name="T0" fmla="*/ 3 w 19"/>
                        <a:gd name="T1" fmla="*/ 21 h 22"/>
                        <a:gd name="T2" fmla="*/ 18 w 19"/>
                        <a:gd name="T3" fmla="*/ 4 h 22"/>
                        <a:gd name="T4" fmla="*/ 17 w 19"/>
                        <a:gd name="T5" fmla="*/ 3 h 22"/>
                        <a:gd name="T6" fmla="*/ 15 w 19"/>
                        <a:gd name="T7" fmla="*/ 3 h 22"/>
                        <a:gd name="T8" fmla="*/ 15 w 19"/>
                        <a:gd name="T9" fmla="*/ 4 h 22"/>
                        <a:gd name="T10" fmla="*/ 17 w 19"/>
                        <a:gd name="T11" fmla="*/ 6 h 22"/>
                        <a:gd name="T12" fmla="*/ 19 w 19"/>
                        <a:gd name="T13" fmla="*/ 4 h 22"/>
                        <a:gd name="T14" fmla="*/ 19 w 19"/>
                        <a:gd name="T15" fmla="*/ 3 h 22"/>
                        <a:gd name="T16" fmla="*/ 18 w 19"/>
                        <a:gd name="T17" fmla="*/ 1 h 22"/>
                        <a:gd name="T18" fmla="*/ 16 w 19"/>
                        <a:gd name="T19" fmla="*/ 1 h 22"/>
                        <a:gd name="T20" fmla="*/ 0 w 19"/>
                        <a:gd name="T21" fmla="*/ 18 h 22"/>
                        <a:gd name="T22" fmla="*/ 1 w 19"/>
                        <a:gd name="T23" fmla="*/ 21 h 22"/>
                        <a:gd name="T24" fmla="*/ 3 w 19"/>
                        <a:gd name="T25"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22">
                          <a:moveTo>
                            <a:pt x="3" y="21"/>
                          </a:moveTo>
                          <a:cubicBezTo>
                            <a:pt x="8" y="15"/>
                            <a:pt x="13" y="10"/>
                            <a:pt x="18" y="4"/>
                          </a:cubicBezTo>
                          <a:cubicBezTo>
                            <a:pt x="17" y="3"/>
                            <a:pt x="17" y="3"/>
                            <a:pt x="17" y="3"/>
                          </a:cubicBezTo>
                          <a:cubicBezTo>
                            <a:pt x="15" y="3"/>
                            <a:pt x="15" y="3"/>
                            <a:pt x="15" y="3"/>
                          </a:cubicBezTo>
                          <a:cubicBezTo>
                            <a:pt x="15" y="4"/>
                            <a:pt x="15" y="4"/>
                            <a:pt x="15" y="4"/>
                          </a:cubicBezTo>
                          <a:cubicBezTo>
                            <a:pt x="15" y="5"/>
                            <a:pt x="16" y="6"/>
                            <a:pt x="17" y="6"/>
                          </a:cubicBezTo>
                          <a:cubicBezTo>
                            <a:pt x="18" y="6"/>
                            <a:pt x="19" y="5"/>
                            <a:pt x="19" y="4"/>
                          </a:cubicBezTo>
                          <a:cubicBezTo>
                            <a:pt x="19" y="3"/>
                            <a:pt x="19" y="3"/>
                            <a:pt x="19" y="3"/>
                          </a:cubicBezTo>
                          <a:cubicBezTo>
                            <a:pt x="19" y="2"/>
                            <a:pt x="18" y="1"/>
                            <a:pt x="18" y="1"/>
                          </a:cubicBezTo>
                          <a:cubicBezTo>
                            <a:pt x="17" y="0"/>
                            <a:pt x="16" y="1"/>
                            <a:pt x="16" y="1"/>
                          </a:cubicBezTo>
                          <a:cubicBezTo>
                            <a:pt x="10" y="7"/>
                            <a:pt x="5" y="13"/>
                            <a:pt x="0" y="18"/>
                          </a:cubicBezTo>
                          <a:cubicBezTo>
                            <a:pt x="0" y="19"/>
                            <a:pt x="0" y="20"/>
                            <a:pt x="1" y="21"/>
                          </a:cubicBezTo>
                          <a:cubicBezTo>
                            <a:pt x="1" y="22"/>
                            <a:pt x="3" y="22"/>
                            <a:pt x="3" y="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57" name="îşḻiḑè"/>
                    <p:cNvSpPr/>
                    <p:nvPr>
                      <p:custDataLst>
                        <p:tags r:id="rId161"/>
                      </p:custDataLst>
                    </p:nvPr>
                  </p:nvSpPr>
                  <p:spPr bwMode="auto">
                    <a:xfrm>
                      <a:off x="7599363" y="3449638"/>
                      <a:ext cx="80963" cy="95250"/>
                    </a:xfrm>
                    <a:custGeom>
                      <a:avLst/>
                      <a:gdLst>
                        <a:gd name="T0" fmla="*/ 4 w 22"/>
                        <a:gd name="T1" fmla="*/ 25 h 26"/>
                        <a:gd name="T2" fmla="*/ 22 w 22"/>
                        <a:gd name="T3" fmla="*/ 4 h 26"/>
                        <a:gd name="T4" fmla="*/ 21 w 22"/>
                        <a:gd name="T5" fmla="*/ 1 h 26"/>
                        <a:gd name="T6" fmla="*/ 19 w 22"/>
                        <a:gd name="T7" fmla="*/ 1 h 26"/>
                        <a:gd name="T8" fmla="*/ 1 w 22"/>
                        <a:gd name="T9" fmla="*/ 22 h 26"/>
                        <a:gd name="T10" fmla="*/ 1 w 22"/>
                        <a:gd name="T11" fmla="*/ 25 h 26"/>
                        <a:gd name="T12" fmla="*/ 4 w 22"/>
                        <a:gd name="T13" fmla="*/ 25 h 26"/>
                      </a:gdLst>
                      <a:ahLst/>
                      <a:cxnLst>
                        <a:cxn ang="0">
                          <a:pos x="T0" y="T1"/>
                        </a:cxn>
                        <a:cxn ang="0">
                          <a:pos x="T2" y="T3"/>
                        </a:cxn>
                        <a:cxn ang="0">
                          <a:pos x="T4" y="T5"/>
                        </a:cxn>
                        <a:cxn ang="0">
                          <a:pos x="T6" y="T7"/>
                        </a:cxn>
                        <a:cxn ang="0">
                          <a:pos x="T8" y="T9"/>
                        </a:cxn>
                        <a:cxn ang="0">
                          <a:pos x="T10" y="T11"/>
                        </a:cxn>
                        <a:cxn ang="0">
                          <a:pos x="T12" y="T13"/>
                        </a:cxn>
                      </a:cxnLst>
                      <a:rect l="0" t="0" r="r" b="b"/>
                      <a:pathLst>
                        <a:path w="22" h="26">
                          <a:moveTo>
                            <a:pt x="4" y="25"/>
                          </a:moveTo>
                          <a:cubicBezTo>
                            <a:pt x="10" y="18"/>
                            <a:pt x="16" y="11"/>
                            <a:pt x="22" y="4"/>
                          </a:cubicBezTo>
                          <a:cubicBezTo>
                            <a:pt x="22" y="3"/>
                            <a:pt x="22" y="2"/>
                            <a:pt x="21" y="1"/>
                          </a:cubicBezTo>
                          <a:cubicBezTo>
                            <a:pt x="20" y="0"/>
                            <a:pt x="19" y="1"/>
                            <a:pt x="19" y="1"/>
                          </a:cubicBezTo>
                          <a:cubicBezTo>
                            <a:pt x="13" y="8"/>
                            <a:pt x="7" y="15"/>
                            <a:pt x="1" y="22"/>
                          </a:cubicBezTo>
                          <a:cubicBezTo>
                            <a:pt x="0" y="23"/>
                            <a:pt x="1" y="24"/>
                            <a:pt x="1" y="25"/>
                          </a:cubicBezTo>
                          <a:cubicBezTo>
                            <a:pt x="2" y="26"/>
                            <a:pt x="3" y="26"/>
                            <a:pt x="4" y="2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58" name="îŝḷïďe"/>
                    <p:cNvSpPr/>
                    <p:nvPr>
                      <p:custDataLst>
                        <p:tags r:id="rId162"/>
                      </p:custDataLst>
                    </p:nvPr>
                  </p:nvSpPr>
                  <p:spPr bwMode="auto">
                    <a:xfrm>
                      <a:off x="7613650" y="3525838"/>
                      <a:ext cx="73025" cy="66675"/>
                    </a:xfrm>
                    <a:custGeom>
                      <a:avLst/>
                      <a:gdLst>
                        <a:gd name="T0" fmla="*/ 1 w 20"/>
                        <a:gd name="T1" fmla="*/ 14 h 18"/>
                        <a:gd name="T2" fmla="*/ 0 w 20"/>
                        <a:gd name="T3" fmla="*/ 14 h 18"/>
                        <a:gd name="T4" fmla="*/ 2 w 20"/>
                        <a:gd name="T5" fmla="*/ 16 h 18"/>
                        <a:gd name="T6" fmla="*/ 3 w 20"/>
                        <a:gd name="T7" fmla="*/ 17 h 18"/>
                        <a:gd name="T8" fmla="*/ 19 w 20"/>
                        <a:gd name="T9" fmla="*/ 3 h 18"/>
                        <a:gd name="T10" fmla="*/ 19 w 20"/>
                        <a:gd name="T11" fmla="*/ 1 h 18"/>
                        <a:gd name="T12" fmla="*/ 17 w 20"/>
                        <a:gd name="T13" fmla="*/ 0 h 18"/>
                        <a:gd name="T14" fmla="*/ 0 w 20"/>
                        <a:gd name="T15" fmla="*/ 14 h 18"/>
                        <a:gd name="T16" fmla="*/ 0 w 20"/>
                        <a:gd name="T17" fmla="*/ 17 h 18"/>
                        <a:gd name="T18" fmla="*/ 3 w 20"/>
                        <a:gd name="T19" fmla="*/ 17 h 18"/>
                        <a:gd name="T20" fmla="*/ 4 w 20"/>
                        <a:gd name="T21" fmla="*/ 17 h 18"/>
                        <a:gd name="T22" fmla="*/ 4 w 20"/>
                        <a:gd name="T23" fmla="*/ 14 h 18"/>
                        <a:gd name="T24" fmla="*/ 1 w 20"/>
                        <a:gd name="T25"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18">
                          <a:moveTo>
                            <a:pt x="1" y="14"/>
                          </a:moveTo>
                          <a:cubicBezTo>
                            <a:pt x="0" y="14"/>
                            <a:pt x="0" y="14"/>
                            <a:pt x="0" y="14"/>
                          </a:cubicBezTo>
                          <a:cubicBezTo>
                            <a:pt x="2" y="16"/>
                            <a:pt x="2" y="16"/>
                            <a:pt x="2" y="16"/>
                          </a:cubicBezTo>
                          <a:cubicBezTo>
                            <a:pt x="3" y="17"/>
                            <a:pt x="3" y="17"/>
                            <a:pt x="3" y="17"/>
                          </a:cubicBezTo>
                          <a:cubicBezTo>
                            <a:pt x="8" y="13"/>
                            <a:pt x="14" y="8"/>
                            <a:pt x="19" y="3"/>
                          </a:cubicBezTo>
                          <a:cubicBezTo>
                            <a:pt x="20" y="3"/>
                            <a:pt x="20" y="1"/>
                            <a:pt x="19" y="1"/>
                          </a:cubicBezTo>
                          <a:cubicBezTo>
                            <a:pt x="19" y="0"/>
                            <a:pt x="17" y="0"/>
                            <a:pt x="17" y="0"/>
                          </a:cubicBezTo>
                          <a:cubicBezTo>
                            <a:pt x="11" y="5"/>
                            <a:pt x="6" y="10"/>
                            <a:pt x="0" y="14"/>
                          </a:cubicBezTo>
                          <a:cubicBezTo>
                            <a:pt x="0" y="15"/>
                            <a:pt x="0" y="16"/>
                            <a:pt x="0" y="17"/>
                          </a:cubicBezTo>
                          <a:cubicBezTo>
                            <a:pt x="1" y="18"/>
                            <a:pt x="2" y="18"/>
                            <a:pt x="3" y="17"/>
                          </a:cubicBezTo>
                          <a:cubicBezTo>
                            <a:pt x="4" y="17"/>
                            <a:pt x="4" y="17"/>
                            <a:pt x="4" y="17"/>
                          </a:cubicBezTo>
                          <a:cubicBezTo>
                            <a:pt x="5" y="16"/>
                            <a:pt x="5" y="15"/>
                            <a:pt x="4" y="14"/>
                          </a:cubicBezTo>
                          <a:cubicBezTo>
                            <a:pt x="4" y="13"/>
                            <a:pt x="2" y="13"/>
                            <a:pt x="1"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59" name="í$ḻiḓè"/>
                    <p:cNvSpPr/>
                    <p:nvPr>
                      <p:custDataLst>
                        <p:tags r:id="rId163"/>
                      </p:custDataLst>
                    </p:nvPr>
                  </p:nvSpPr>
                  <p:spPr bwMode="auto">
                    <a:xfrm>
                      <a:off x="7602538" y="3587751"/>
                      <a:ext cx="84138" cy="77788"/>
                    </a:xfrm>
                    <a:custGeom>
                      <a:avLst/>
                      <a:gdLst>
                        <a:gd name="T0" fmla="*/ 4 w 23"/>
                        <a:gd name="T1" fmla="*/ 20 h 21"/>
                        <a:gd name="T2" fmla="*/ 22 w 23"/>
                        <a:gd name="T3" fmla="*/ 4 h 21"/>
                        <a:gd name="T4" fmla="*/ 23 w 23"/>
                        <a:gd name="T5" fmla="*/ 1 h 21"/>
                        <a:gd name="T6" fmla="*/ 20 w 23"/>
                        <a:gd name="T7" fmla="*/ 1 h 21"/>
                        <a:gd name="T8" fmla="*/ 1 w 23"/>
                        <a:gd name="T9" fmla="*/ 17 h 21"/>
                        <a:gd name="T10" fmla="*/ 1 w 23"/>
                        <a:gd name="T11" fmla="*/ 20 h 21"/>
                        <a:gd name="T12" fmla="*/ 4 w 23"/>
                        <a:gd name="T13" fmla="*/ 20 h 21"/>
                      </a:gdLst>
                      <a:ahLst/>
                      <a:cxnLst>
                        <a:cxn ang="0">
                          <a:pos x="T0" y="T1"/>
                        </a:cxn>
                        <a:cxn ang="0">
                          <a:pos x="T2" y="T3"/>
                        </a:cxn>
                        <a:cxn ang="0">
                          <a:pos x="T4" y="T5"/>
                        </a:cxn>
                        <a:cxn ang="0">
                          <a:pos x="T6" y="T7"/>
                        </a:cxn>
                        <a:cxn ang="0">
                          <a:pos x="T8" y="T9"/>
                        </a:cxn>
                        <a:cxn ang="0">
                          <a:pos x="T10" y="T11"/>
                        </a:cxn>
                        <a:cxn ang="0">
                          <a:pos x="T12" y="T13"/>
                        </a:cxn>
                      </a:cxnLst>
                      <a:rect l="0" t="0" r="r" b="b"/>
                      <a:pathLst>
                        <a:path w="23" h="21">
                          <a:moveTo>
                            <a:pt x="4" y="20"/>
                          </a:moveTo>
                          <a:cubicBezTo>
                            <a:pt x="10" y="15"/>
                            <a:pt x="16" y="9"/>
                            <a:pt x="22" y="4"/>
                          </a:cubicBezTo>
                          <a:cubicBezTo>
                            <a:pt x="23" y="3"/>
                            <a:pt x="23" y="2"/>
                            <a:pt x="23" y="1"/>
                          </a:cubicBezTo>
                          <a:cubicBezTo>
                            <a:pt x="22" y="0"/>
                            <a:pt x="21" y="0"/>
                            <a:pt x="20" y="1"/>
                          </a:cubicBezTo>
                          <a:cubicBezTo>
                            <a:pt x="14" y="6"/>
                            <a:pt x="7" y="12"/>
                            <a:pt x="1" y="17"/>
                          </a:cubicBezTo>
                          <a:cubicBezTo>
                            <a:pt x="0" y="18"/>
                            <a:pt x="0" y="19"/>
                            <a:pt x="1" y="20"/>
                          </a:cubicBezTo>
                          <a:cubicBezTo>
                            <a:pt x="2" y="21"/>
                            <a:pt x="3" y="21"/>
                            <a:pt x="4" y="2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60" name="iş1iḓê"/>
                    <p:cNvSpPr/>
                    <p:nvPr>
                      <p:custDataLst>
                        <p:tags r:id="rId164"/>
                      </p:custDataLst>
                    </p:nvPr>
                  </p:nvSpPr>
                  <p:spPr bwMode="auto">
                    <a:xfrm>
                      <a:off x="7602538" y="3657601"/>
                      <a:ext cx="103188" cy="73025"/>
                    </a:xfrm>
                    <a:custGeom>
                      <a:avLst/>
                      <a:gdLst>
                        <a:gd name="T0" fmla="*/ 4 w 28"/>
                        <a:gd name="T1" fmla="*/ 20 h 20"/>
                        <a:gd name="T2" fmla="*/ 26 w 28"/>
                        <a:gd name="T3" fmla="*/ 4 h 20"/>
                        <a:gd name="T4" fmla="*/ 27 w 28"/>
                        <a:gd name="T5" fmla="*/ 1 h 20"/>
                        <a:gd name="T6" fmla="*/ 24 w 28"/>
                        <a:gd name="T7" fmla="*/ 0 h 20"/>
                        <a:gd name="T8" fmla="*/ 1 w 28"/>
                        <a:gd name="T9" fmla="*/ 16 h 20"/>
                        <a:gd name="T10" fmla="*/ 1 w 28"/>
                        <a:gd name="T11" fmla="*/ 19 h 20"/>
                        <a:gd name="T12" fmla="*/ 4 w 28"/>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28" h="20">
                          <a:moveTo>
                            <a:pt x="4" y="20"/>
                          </a:moveTo>
                          <a:cubicBezTo>
                            <a:pt x="11" y="14"/>
                            <a:pt x="19" y="9"/>
                            <a:pt x="26" y="4"/>
                          </a:cubicBezTo>
                          <a:cubicBezTo>
                            <a:pt x="27" y="3"/>
                            <a:pt x="28" y="2"/>
                            <a:pt x="27" y="1"/>
                          </a:cubicBezTo>
                          <a:cubicBezTo>
                            <a:pt x="26" y="0"/>
                            <a:pt x="25" y="0"/>
                            <a:pt x="24" y="0"/>
                          </a:cubicBezTo>
                          <a:cubicBezTo>
                            <a:pt x="17" y="6"/>
                            <a:pt x="9" y="11"/>
                            <a:pt x="1" y="16"/>
                          </a:cubicBezTo>
                          <a:cubicBezTo>
                            <a:pt x="1" y="17"/>
                            <a:pt x="0" y="18"/>
                            <a:pt x="1" y="19"/>
                          </a:cubicBezTo>
                          <a:cubicBezTo>
                            <a:pt x="2" y="20"/>
                            <a:pt x="3" y="20"/>
                            <a:pt x="4" y="2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61" name="ïṣļiďé"/>
                    <p:cNvSpPr/>
                    <p:nvPr>
                      <p:custDataLst>
                        <p:tags r:id="rId165"/>
                      </p:custDataLst>
                    </p:nvPr>
                  </p:nvSpPr>
                  <p:spPr bwMode="auto">
                    <a:xfrm>
                      <a:off x="7635875" y="3722688"/>
                      <a:ext cx="84138" cy="63500"/>
                    </a:xfrm>
                    <a:custGeom>
                      <a:avLst/>
                      <a:gdLst>
                        <a:gd name="T0" fmla="*/ 3 w 23"/>
                        <a:gd name="T1" fmla="*/ 17 h 17"/>
                        <a:gd name="T2" fmla="*/ 22 w 23"/>
                        <a:gd name="T3" fmla="*/ 3 h 17"/>
                        <a:gd name="T4" fmla="*/ 22 w 23"/>
                        <a:gd name="T5" fmla="*/ 1 h 17"/>
                        <a:gd name="T6" fmla="*/ 19 w 23"/>
                        <a:gd name="T7" fmla="*/ 0 h 17"/>
                        <a:gd name="T8" fmla="*/ 1 w 23"/>
                        <a:gd name="T9" fmla="*/ 14 h 17"/>
                        <a:gd name="T10" fmla="*/ 0 w 23"/>
                        <a:gd name="T11" fmla="*/ 16 h 17"/>
                        <a:gd name="T12" fmla="*/ 3 w 2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23" h="17">
                          <a:moveTo>
                            <a:pt x="3" y="17"/>
                          </a:moveTo>
                          <a:cubicBezTo>
                            <a:pt x="9" y="12"/>
                            <a:pt x="15" y="8"/>
                            <a:pt x="22" y="3"/>
                          </a:cubicBezTo>
                          <a:cubicBezTo>
                            <a:pt x="22" y="3"/>
                            <a:pt x="23" y="1"/>
                            <a:pt x="22" y="1"/>
                          </a:cubicBezTo>
                          <a:cubicBezTo>
                            <a:pt x="21" y="0"/>
                            <a:pt x="20" y="0"/>
                            <a:pt x="19" y="0"/>
                          </a:cubicBezTo>
                          <a:cubicBezTo>
                            <a:pt x="13" y="5"/>
                            <a:pt x="7" y="9"/>
                            <a:pt x="1" y="14"/>
                          </a:cubicBezTo>
                          <a:cubicBezTo>
                            <a:pt x="0" y="14"/>
                            <a:pt x="0" y="15"/>
                            <a:pt x="0" y="16"/>
                          </a:cubicBezTo>
                          <a:cubicBezTo>
                            <a:pt x="1" y="17"/>
                            <a:pt x="2" y="17"/>
                            <a:pt x="3"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62" name="iṣ1íḍe"/>
                    <p:cNvSpPr/>
                    <p:nvPr>
                      <p:custDataLst>
                        <p:tags r:id="rId166"/>
                      </p:custDataLst>
                    </p:nvPr>
                  </p:nvSpPr>
                  <p:spPr bwMode="auto">
                    <a:xfrm>
                      <a:off x="7669213" y="3760788"/>
                      <a:ext cx="92075" cy="68263"/>
                    </a:xfrm>
                    <a:custGeom>
                      <a:avLst/>
                      <a:gdLst>
                        <a:gd name="T0" fmla="*/ 3 w 25"/>
                        <a:gd name="T1" fmla="*/ 18 h 19"/>
                        <a:gd name="T2" fmla="*/ 24 w 25"/>
                        <a:gd name="T3" fmla="*/ 4 h 19"/>
                        <a:gd name="T4" fmla="*/ 24 w 25"/>
                        <a:gd name="T5" fmla="*/ 1 h 19"/>
                        <a:gd name="T6" fmla="*/ 21 w 25"/>
                        <a:gd name="T7" fmla="*/ 0 h 19"/>
                        <a:gd name="T8" fmla="*/ 1 w 25"/>
                        <a:gd name="T9" fmla="*/ 15 h 19"/>
                        <a:gd name="T10" fmla="*/ 1 w 25"/>
                        <a:gd name="T11" fmla="*/ 18 h 19"/>
                        <a:gd name="T12" fmla="*/ 3 w 25"/>
                        <a:gd name="T13" fmla="*/ 18 h 19"/>
                      </a:gdLst>
                      <a:ahLst/>
                      <a:cxnLst>
                        <a:cxn ang="0">
                          <a:pos x="T0" y="T1"/>
                        </a:cxn>
                        <a:cxn ang="0">
                          <a:pos x="T2" y="T3"/>
                        </a:cxn>
                        <a:cxn ang="0">
                          <a:pos x="T4" y="T5"/>
                        </a:cxn>
                        <a:cxn ang="0">
                          <a:pos x="T6" y="T7"/>
                        </a:cxn>
                        <a:cxn ang="0">
                          <a:pos x="T8" y="T9"/>
                        </a:cxn>
                        <a:cxn ang="0">
                          <a:pos x="T10" y="T11"/>
                        </a:cxn>
                        <a:cxn ang="0">
                          <a:pos x="T12" y="T13"/>
                        </a:cxn>
                      </a:cxnLst>
                      <a:rect l="0" t="0" r="r" b="b"/>
                      <a:pathLst>
                        <a:path w="25" h="19">
                          <a:moveTo>
                            <a:pt x="3" y="18"/>
                          </a:moveTo>
                          <a:cubicBezTo>
                            <a:pt x="10" y="13"/>
                            <a:pt x="17" y="9"/>
                            <a:pt x="24" y="4"/>
                          </a:cubicBezTo>
                          <a:cubicBezTo>
                            <a:pt x="24" y="3"/>
                            <a:pt x="25" y="2"/>
                            <a:pt x="24" y="1"/>
                          </a:cubicBezTo>
                          <a:cubicBezTo>
                            <a:pt x="23" y="0"/>
                            <a:pt x="22" y="0"/>
                            <a:pt x="21" y="0"/>
                          </a:cubicBezTo>
                          <a:cubicBezTo>
                            <a:pt x="15" y="5"/>
                            <a:pt x="8" y="10"/>
                            <a:pt x="1" y="15"/>
                          </a:cubicBezTo>
                          <a:cubicBezTo>
                            <a:pt x="0" y="16"/>
                            <a:pt x="0" y="17"/>
                            <a:pt x="1" y="18"/>
                          </a:cubicBezTo>
                          <a:cubicBezTo>
                            <a:pt x="1" y="19"/>
                            <a:pt x="3" y="19"/>
                            <a:pt x="3" y="1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63" name="îšḷíḑé"/>
                    <p:cNvSpPr/>
                    <p:nvPr>
                      <p:custDataLst>
                        <p:tags r:id="rId167"/>
                      </p:custDataLst>
                    </p:nvPr>
                  </p:nvSpPr>
                  <p:spPr bwMode="auto">
                    <a:xfrm>
                      <a:off x="7702550" y="3817938"/>
                      <a:ext cx="79375" cy="52388"/>
                    </a:xfrm>
                    <a:custGeom>
                      <a:avLst/>
                      <a:gdLst>
                        <a:gd name="T0" fmla="*/ 3 w 22"/>
                        <a:gd name="T1" fmla="*/ 14 h 14"/>
                        <a:gd name="T2" fmla="*/ 21 w 22"/>
                        <a:gd name="T3" fmla="*/ 4 h 14"/>
                        <a:gd name="T4" fmla="*/ 21 w 22"/>
                        <a:gd name="T5" fmla="*/ 1 h 14"/>
                        <a:gd name="T6" fmla="*/ 19 w 22"/>
                        <a:gd name="T7" fmla="*/ 0 h 14"/>
                        <a:gd name="T8" fmla="*/ 1 w 22"/>
                        <a:gd name="T9" fmla="*/ 10 h 14"/>
                        <a:gd name="T10" fmla="*/ 0 w 22"/>
                        <a:gd name="T11" fmla="*/ 13 h 14"/>
                        <a:gd name="T12" fmla="*/ 3 w 22"/>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22" h="14">
                          <a:moveTo>
                            <a:pt x="3" y="14"/>
                          </a:moveTo>
                          <a:cubicBezTo>
                            <a:pt x="9" y="11"/>
                            <a:pt x="15" y="8"/>
                            <a:pt x="21" y="4"/>
                          </a:cubicBezTo>
                          <a:cubicBezTo>
                            <a:pt x="22" y="3"/>
                            <a:pt x="22" y="2"/>
                            <a:pt x="21" y="1"/>
                          </a:cubicBezTo>
                          <a:cubicBezTo>
                            <a:pt x="21" y="0"/>
                            <a:pt x="19" y="0"/>
                            <a:pt x="19" y="0"/>
                          </a:cubicBezTo>
                          <a:cubicBezTo>
                            <a:pt x="13" y="4"/>
                            <a:pt x="7" y="7"/>
                            <a:pt x="1" y="10"/>
                          </a:cubicBezTo>
                          <a:cubicBezTo>
                            <a:pt x="0" y="11"/>
                            <a:pt x="0" y="12"/>
                            <a:pt x="0" y="13"/>
                          </a:cubicBezTo>
                          <a:cubicBezTo>
                            <a:pt x="1" y="14"/>
                            <a:pt x="2" y="14"/>
                            <a:pt x="3"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64" name="ïśḷíḓê"/>
                    <p:cNvSpPr/>
                    <p:nvPr>
                      <p:custDataLst>
                        <p:tags r:id="rId168"/>
                      </p:custDataLst>
                    </p:nvPr>
                  </p:nvSpPr>
                  <p:spPr bwMode="auto">
                    <a:xfrm>
                      <a:off x="7734300" y="3870326"/>
                      <a:ext cx="74613" cy="50800"/>
                    </a:xfrm>
                    <a:custGeom>
                      <a:avLst/>
                      <a:gdLst>
                        <a:gd name="T0" fmla="*/ 3 w 20"/>
                        <a:gd name="T1" fmla="*/ 13 h 14"/>
                        <a:gd name="T2" fmla="*/ 19 w 20"/>
                        <a:gd name="T3" fmla="*/ 4 h 14"/>
                        <a:gd name="T4" fmla="*/ 20 w 20"/>
                        <a:gd name="T5" fmla="*/ 1 h 14"/>
                        <a:gd name="T6" fmla="*/ 17 w 20"/>
                        <a:gd name="T7" fmla="*/ 0 h 14"/>
                        <a:gd name="T8" fmla="*/ 1 w 20"/>
                        <a:gd name="T9" fmla="*/ 10 h 14"/>
                        <a:gd name="T10" fmla="*/ 0 w 20"/>
                        <a:gd name="T11" fmla="*/ 13 h 14"/>
                        <a:gd name="T12" fmla="*/ 3 w 20"/>
                        <a:gd name="T13" fmla="*/ 13 h 14"/>
                      </a:gdLst>
                      <a:ahLst/>
                      <a:cxnLst>
                        <a:cxn ang="0">
                          <a:pos x="T0" y="T1"/>
                        </a:cxn>
                        <a:cxn ang="0">
                          <a:pos x="T2" y="T3"/>
                        </a:cxn>
                        <a:cxn ang="0">
                          <a:pos x="T4" y="T5"/>
                        </a:cxn>
                        <a:cxn ang="0">
                          <a:pos x="T6" y="T7"/>
                        </a:cxn>
                        <a:cxn ang="0">
                          <a:pos x="T8" y="T9"/>
                        </a:cxn>
                        <a:cxn ang="0">
                          <a:pos x="T10" y="T11"/>
                        </a:cxn>
                        <a:cxn ang="0">
                          <a:pos x="T12" y="T13"/>
                        </a:cxn>
                      </a:cxnLst>
                      <a:rect l="0" t="0" r="r" b="b"/>
                      <a:pathLst>
                        <a:path w="20" h="14">
                          <a:moveTo>
                            <a:pt x="3" y="13"/>
                          </a:moveTo>
                          <a:cubicBezTo>
                            <a:pt x="8" y="10"/>
                            <a:pt x="14" y="7"/>
                            <a:pt x="19" y="4"/>
                          </a:cubicBezTo>
                          <a:cubicBezTo>
                            <a:pt x="20" y="3"/>
                            <a:pt x="20" y="2"/>
                            <a:pt x="20" y="1"/>
                          </a:cubicBezTo>
                          <a:cubicBezTo>
                            <a:pt x="19" y="0"/>
                            <a:pt x="18" y="0"/>
                            <a:pt x="17" y="0"/>
                          </a:cubicBezTo>
                          <a:cubicBezTo>
                            <a:pt x="12" y="4"/>
                            <a:pt x="6" y="7"/>
                            <a:pt x="1" y="10"/>
                          </a:cubicBezTo>
                          <a:cubicBezTo>
                            <a:pt x="0" y="11"/>
                            <a:pt x="0" y="12"/>
                            <a:pt x="0" y="13"/>
                          </a:cubicBezTo>
                          <a:cubicBezTo>
                            <a:pt x="1" y="14"/>
                            <a:pt x="2" y="14"/>
                            <a:pt x="3" y="1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65" name="iśľïďê"/>
                    <p:cNvSpPr/>
                    <p:nvPr>
                      <p:custDataLst>
                        <p:tags r:id="rId169"/>
                      </p:custDataLst>
                    </p:nvPr>
                  </p:nvSpPr>
                  <p:spPr bwMode="auto">
                    <a:xfrm>
                      <a:off x="7742238" y="3929063"/>
                      <a:ext cx="80963" cy="53975"/>
                    </a:xfrm>
                    <a:custGeom>
                      <a:avLst/>
                      <a:gdLst>
                        <a:gd name="T0" fmla="*/ 4 w 22"/>
                        <a:gd name="T1" fmla="*/ 15 h 15"/>
                        <a:gd name="T2" fmla="*/ 21 w 22"/>
                        <a:gd name="T3" fmla="*/ 4 h 15"/>
                        <a:gd name="T4" fmla="*/ 21 w 22"/>
                        <a:gd name="T5" fmla="*/ 1 h 15"/>
                        <a:gd name="T6" fmla="*/ 19 w 22"/>
                        <a:gd name="T7" fmla="*/ 1 h 15"/>
                        <a:gd name="T8" fmla="*/ 2 w 22"/>
                        <a:gd name="T9" fmla="*/ 11 h 15"/>
                        <a:gd name="T10" fmla="*/ 1 w 22"/>
                        <a:gd name="T11" fmla="*/ 14 h 15"/>
                        <a:gd name="T12" fmla="*/ 4 w 22"/>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4" y="15"/>
                          </a:moveTo>
                          <a:cubicBezTo>
                            <a:pt x="9" y="11"/>
                            <a:pt x="15" y="7"/>
                            <a:pt x="21" y="4"/>
                          </a:cubicBezTo>
                          <a:cubicBezTo>
                            <a:pt x="22" y="3"/>
                            <a:pt x="22" y="2"/>
                            <a:pt x="21" y="1"/>
                          </a:cubicBezTo>
                          <a:cubicBezTo>
                            <a:pt x="21" y="0"/>
                            <a:pt x="19" y="0"/>
                            <a:pt x="19" y="1"/>
                          </a:cubicBezTo>
                          <a:cubicBezTo>
                            <a:pt x="13" y="4"/>
                            <a:pt x="7" y="8"/>
                            <a:pt x="2" y="11"/>
                          </a:cubicBezTo>
                          <a:cubicBezTo>
                            <a:pt x="1" y="12"/>
                            <a:pt x="0" y="13"/>
                            <a:pt x="1" y="14"/>
                          </a:cubicBezTo>
                          <a:cubicBezTo>
                            <a:pt x="1" y="15"/>
                            <a:pt x="3" y="15"/>
                            <a:pt x="4"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66" name="îṥlïḍê"/>
                    <p:cNvSpPr/>
                    <p:nvPr>
                      <p:custDataLst>
                        <p:tags r:id="rId170"/>
                      </p:custDataLst>
                    </p:nvPr>
                  </p:nvSpPr>
                  <p:spPr bwMode="auto">
                    <a:xfrm>
                      <a:off x="7739063" y="3990976"/>
                      <a:ext cx="73025" cy="53975"/>
                    </a:xfrm>
                    <a:custGeom>
                      <a:avLst/>
                      <a:gdLst>
                        <a:gd name="T0" fmla="*/ 4 w 20"/>
                        <a:gd name="T1" fmla="*/ 14 h 15"/>
                        <a:gd name="T2" fmla="*/ 19 w 20"/>
                        <a:gd name="T3" fmla="*/ 4 h 15"/>
                        <a:gd name="T4" fmla="*/ 20 w 20"/>
                        <a:gd name="T5" fmla="*/ 1 h 15"/>
                        <a:gd name="T6" fmla="*/ 17 w 20"/>
                        <a:gd name="T7" fmla="*/ 1 h 15"/>
                        <a:gd name="T8" fmla="*/ 2 w 20"/>
                        <a:gd name="T9" fmla="*/ 11 h 15"/>
                        <a:gd name="T10" fmla="*/ 1 w 20"/>
                        <a:gd name="T11" fmla="*/ 14 h 15"/>
                        <a:gd name="T12" fmla="*/ 4 w 20"/>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20" h="15">
                          <a:moveTo>
                            <a:pt x="4" y="14"/>
                          </a:moveTo>
                          <a:cubicBezTo>
                            <a:pt x="9" y="11"/>
                            <a:pt x="14" y="8"/>
                            <a:pt x="19" y="4"/>
                          </a:cubicBezTo>
                          <a:cubicBezTo>
                            <a:pt x="20" y="3"/>
                            <a:pt x="20" y="2"/>
                            <a:pt x="20" y="1"/>
                          </a:cubicBezTo>
                          <a:cubicBezTo>
                            <a:pt x="19" y="0"/>
                            <a:pt x="18" y="0"/>
                            <a:pt x="17" y="1"/>
                          </a:cubicBezTo>
                          <a:cubicBezTo>
                            <a:pt x="12" y="4"/>
                            <a:pt x="7" y="8"/>
                            <a:pt x="2" y="11"/>
                          </a:cubicBezTo>
                          <a:cubicBezTo>
                            <a:pt x="1" y="12"/>
                            <a:pt x="0" y="13"/>
                            <a:pt x="1" y="14"/>
                          </a:cubicBezTo>
                          <a:cubicBezTo>
                            <a:pt x="2" y="15"/>
                            <a:pt x="3" y="15"/>
                            <a:pt x="4"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67" name="ïṥḻiḓe"/>
                    <p:cNvSpPr/>
                    <p:nvPr>
                      <p:custDataLst>
                        <p:tags r:id="rId171"/>
                      </p:custDataLst>
                    </p:nvPr>
                  </p:nvSpPr>
                  <p:spPr bwMode="auto">
                    <a:xfrm>
                      <a:off x="7739063" y="4033838"/>
                      <a:ext cx="80963" cy="66675"/>
                    </a:xfrm>
                    <a:custGeom>
                      <a:avLst/>
                      <a:gdLst>
                        <a:gd name="T0" fmla="*/ 3 w 22"/>
                        <a:gd name="T1" fmla="*/ 17 h 18"/>
                        <a:gd name="T2" fmla="*/ 21 w 22"/>
                        <a:gd name="T3" fmla="*/ 3 h 18"/>
                        <a:gd name="T4" fmla="*/ 21 w 22"/>
                        <a:gd name="T5" fmla="*/ 1 h 18"/>
                        <a:gd name="T6" fmla="*/ 19 w 22"/>
                        <a:gd name="T7" fmla="*/ 1 h 18"/>
                        <a:gd name="T8" fmla="*/ 1 w 22"/>
                        <a:gd name="T9" fmla="*/ 14 h 18"/>
                        <a:gd name="T10" fmla="*/ 1 w 22"/>
                        <a:gd name="T11" fmla="*/ 16 h 18"/>
                        <a:gd name="T12" fmla="*/ 3 w 22"/>
                        <a:gd name="T13" fmla="*/ 17 h 18"/>
                      </a:gdLst>
                      <a:ahLst/>
                      <a:cxnLst>
                        <a:cxn ang="0">
                          <a:pos x="T0" y="T1"/>
                        </a:cxn>
                        <a:cxn ang="0">
                          <a:pos x="T2" y="T3"/>
                        </a:cxn>
                        <a:cxn ang="0">
                          <a:pos x="T4" y="T5"/>
                        </a:cxn>
                        <a:cxn ang="0">
                          <a:pos x="T6" y="T7"/>
                        </a:cxn>
                        <a:cxn ang="0">
                          <a:pos x="T8" y="T9"/>
                        </a:cxn>
                        <a:cxn ang="0">
                          <a:pos x="T10" y="T11"/>
                        </a:cxn>
                        <a:cxn ang="0">
                          <a:pos x="T12" y="T13"/>
                        </a:cxn>
                      </a:cxnLst>
                      <a:rect l="0" t="0" r="r" b="b"/>
                      <a:pathLst>
                        <a:path w="22" h="18">
                          <a:moveTo>
                            <a:pt x="3" y="17"/>
                          </a:moveTo>
                          <a:cubicBezTo>
                            <a:pt x="10" y="14"/>
                            <a:pt x="16" y="9"/>
                            <a:pt x="21" y="3"/>
                          </a:cubicBezTo>
                          <a:cubicBezTo>
                            <a:pt x="22" y="3"/>
                            <a:pt x="22" y="1"/>
                            <a:pt x="21" y="1"/>
                          </a:cubicBezTo>
                          <a:cubicBezTo>
                            <a:pt x="21" y="0"/>
                            <a:pt x="19" y="0"/>
                            <a:pt x="19" y="1"/>
                          </a:cubicBezTo>
                          <a:cubicBezTo>
                            <a:pt x="13" y="6"/>
                            <a:pt x="8" y="10"/>
                            <a:pt x="1" y="14"/>
                          </a:cubicBezTo>
                          <a:cubicBezTo>
                            <a:pt x="0" y="14"/>
                            <a:pt x="0" y="16"/>
                            <a:pt x="1" y="16"/>
                          </a:cubicBezTo>
                          <a:cubicBezTo>
                            <a:pt x="1" y="17"/>
                            <a:pt x="2" y="18"/>
                            <a:pt x="3" y="1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68" name="išḻïḑê"/>
                    <p:cNvSpPr/>
                    <p:nvPr>
                      <p:custDataLst>
                        <p:tags r:id="rId172"/>
                      </p:custDataLst>
                    </p:nvPr>
                  </p:nvSpPr>
                  <p:spPr bwMode="auto">
                    <a:xfrm>
                      <a:off x="7750175" y="4075113"/>
                      <a:ext cx="90488" cy="84138"/>
                    </a:xfrm>
                    <a:custGeom>
                      <a:avLst/>
                      <a:gdLst>
                        <a:gd name="T0" fmla="*/ 4 w 25"/>
                        <a:gd name="T1" fmla="*/ 22 h 23"/>
                        <a:gd name="T2" fmla="*/ 24 w 25"/>
                        <a:gd name="T3" fmla="*/ 4 h 23"/>
                        <a:gd name="T4" fmla="*/ 24 w 25"/>
                        <a:gd name="T5" fmla="*/ 1 h 23"/>
                        <a:gd name="T6" fmla="*/ 21 w 25"/>
                        <a:gd name="T7" fmla="*/ 1 h 23"/>
                        <a:gd name="T8" fmla="*/ 1 w 25"/>
                        <a:gd name="T9" fmla="*/ 19 h 23"/>
                        <a:gd name="T10" fmla="*/ 1 w 25"/>
                        <a:gd name="T11" fmla="*/ 22 h 23"/>
                        <a:gd name="T12" fmla="*/ 4 w 25"/>
                        <a:gd name="T13" fmla="*/ 22 h 23"/>
                      </a:gdLst>
                      <a:ahLst/>
                      <a:cxnLst>
                        <a:cxn ang="0">
                          <a:pos x="T0" y="T1"/>
                        </a:cxn>
                        <a:cxn ang="0">
                          <a:pos x="T2" y="T3"/>
                        </a:cxn>
                        <a:cxn ang="0">
                          <a:pos x="T4" y="T5"/>
                        </a:cxn>
                        <a:cxn ang="0">
                          <a:pos x="T6" y="T7"/>
                        </a:cxn>
                        <a:cxn ang="0">
                          <a:pos x="T8" y="T9"/>
                        </a:cxn>
                        <a:cxn ang="0">
                          <a:pos x="T10" y="T11"/>
                        </a:cxn>
                        <a:cxn ang="0">
                          <a:pos x="T12" y="T13"/>
                        </a:cxn>
                      </a:cxnLst>
                      <a:rect l="0" t="0" r="r" b="b"/>
                      <a:pathLst>
                        <a:path w="25" h="23">
                          <a:moveTo>
                            <a:pt x="4" y="22"/>
                          </a:moveTo>
                          <a:cubicBezTo>
                            <a:pt x="11" y="16"/>
                            <a:pt x="17" y="10"/>
                            <a:pt x="24" y="4"/>
                          </a:cubicBezTo>
                          <a:cubicBezTo>
                            <a:pt x="25" y="3"/>
                            <a:pt x="25" y="2"/>
                            <a:pt x="24" y="1"/>
                          </a:cubicBezTo>
                          <a:cubicBezTo>
                            <a:pt x="23" y="0"/>
                            <a:pt x="22" y="0"/>
                            <a:pt x="21" y="1"/>
                          </a:cubicBezTo>
                          <a:cubicBezTo>
                            <a:pt x="15" y="7"/>
                            <a:pt x="8" y="13"/>
                            <a:pt x="1" y="19"/>
                          </a:cubicBezTo>
                          <a:cubicBezTo>
                            <a:pt x="0" y="20"/>
                            <a:pt x="0" y="21"/>
                            <a:pt x="1" y="22"/>
                          </a:cubicBezTo>
                          <a:cubicBezTo>
                            <a:pt x="2" y="23"/>
                            <a:pt x="3" y="23"/>
                            <a:pt x="4" y="2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69" name="îṧlídè"/>
                    <p:cNvSpPr/>
                    <p:nvPr>
                      <p:custDataLst>
                        <p:tags r:id="rId173"/>
                      </p:custDataLst>
                    </p:nvPr>
                  </p:nvSpPr>
                  <p:spPr bwMode="auto">
                    <a:xfrm>
                      <a:off x="7797800" y="4117976"/>
                      <a:ext cx="65088" cy="63500"/>
                    </a:xfrm>
                    <a:custGeom>
                      <a:avLst/>
                      <a:gdLst>
                        <a:gd name="T0" fmla="*/ 3 w 18"/>
                        <a:gd name="T1" fmla="*/ 16 h 17"/>
                        <a:gd name="T2" fmla="*/ 17 w 18"/>
                        <a:gd name="T3" fmla="*/ 3 h 17"/>
                        <a:gd name="T4" fmla="*/ 17 w 18"/>
                        <a:gd name="T5" fmla="*/ 1 h 17"/>
                        <a:gd name="T6" fmla="*/ 14 w 18"/>
                        <a:gd name="T7" fmla="*/ 1 h 17"/>
                        <a:gd name="T8" fmla="*/ 1 w 18"/>
                        <a:gd name="T9" fmla="*/ 13 h 17"/>
                        <a:gd name="T10" fmla="*/ 0 w 18"/>
                        <a:gd name="T11" fmla="*/ 16 h 17"/>
                        <a:gd name="T12" fmla="*/ 3 w 18"/>
                        <a:gd name="T13" fmla="*/ 16 h 17"/>
                      </a:gdLst>
                      <a:ahLst/>
                      <a:cxnLst>
                        <a:cxn ang="0">
                          <a:pos x="T0" y="T1"/>
                        </a:cxn>
                        <a:cxn ang="0">
                          <a:pos x="T2" y="T3"/>
                        </a:cxn>
                        <a:cxn ang="0">
                          <a:pos x="T4" y="T5"/>
                        </a:cxn>
                        <a:cxn ang="0">
                          <a:pos x="T6" y="T7"/>
                        </a:cxn>
                        <a:cxn ang="0">
                          <a:pos x="T8" y="T9"/>
                        </a:cxn>
                        <a:cxn ang="0">
                          <a:pos x="T10" y="T11"/>
                        </a:cxn>
                        <a:cxn ang="0">
                          <a:pos x="T12" y="T13"/>
                        </a:cxn>
                      </a:cxnLst>
                      <a:rect l="0" t="0" r="r" b="b"/>
                      <a:pathLst>
                        <a:path w="18" h="17">
                          <a:moveTo>
                            <a:pt x="3" y="16"/>
                          </a:moveTo>
                          <a:cubicBezTo>
                            <a:pt x="8" y="12"/>
                            <a:pt x="13" y="8"/>
                            <a:pt x="17" y="3"/>
                          </a:cubicBezTo>
                          <a:cubicBezTo>
                            <a:pt x="18" y="3"/>
                            <a:pt x="18" y="1"/>
                            <a:pt x="17" y="1"/>
                          </a:cubicBezTo>
                          <a:cubicBezTo>
                            <a:pt x="16" y="0"/>
                            <a:pt x="15" y="0"/>
                            <a:pt x="14" y="1"/>
                          </a:cubicBezTo>
                          <a:cubicBezTo>
                            <a:pt x="10" y="5"/>
                            <a:pt x="6" y="9"/>
                            <a:pt x="1" y="13"/>
                          </a:cubicBezTo>
                          <a:cubicBezTo>
                            <a:pt x="0" y="13"/>
                            <a:pt x="0" y="15"/>
                            <a:pt x="0" y="16"/>
                          </a:cubicBezTo>
                          <a:cubicBezTo>
                            <a:pt x="1" y="16"/>
                            <a:pt x="2" y="17"/>
                            <a:pt x="3"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70" name="iṥḻîḓé"/>
                    <p:cNvSpPr/>
                    <p:nvPr>
                      <p:custDataLst>
                        <p:tags r:id="rId174"/>
                      </p:custDataLst>
                    </p:nvPr>
                  </p:nvSpPr>
                  <p:spPr bwMode="auto">
                    <a:xfrm>
                      <a:off x="5419725" y="1492251"/>
                      <a:ext cx="92075" cy="36513"/>
                    </a:xfrm>
                    <a:custGeom>
                      <a:avLst/>
                      <a:gdLst>
                        <a:gd name="T0" fmla="*/ 3 w 25"/>
                        <a:gd name="T1" fmla="*/ 9 h 10"/>
                        <a:gd name="T2" fmla="*/ 24 w 25"/>
                        <a:gd name="T3" fmla="*/ 4 h 10"/>
                        <a:gd name="T4" fmla="*/ 25 w 25"/>
                        <a:gd name="T5" fmla="*/ 2 h 10"/>
                        <a:gd name="T6" fmla="*/ 23 w 25"/>
                        <a:gd name="T7" fmla="*/ 0 h 10"/>
                        <a:gd name="T8" fmla="*/ 2 w 25"/>
                        <a:gd name="T9" fmla="*/ 6 h 10"/>
                        <a:gd name="T10" fmla="*/ 1 w 25"/>
                        <a:gd name="T11" fmla="*/ 8 h 10"/>
                        <a:gd name="T12" fmla="*/ 3 w 25"/>
                        <a:gd name="T13" fmla="*/ 9 h 10"/>
                      </a:gdLst>
                      <a:ahLst/>
                      <a:cxnLst>
                        <a:cxn ang="0">
                          <a:pos x="T0" y="T1"/>
                        </a:cxn>
                        <a:cxn ang="0">
                          <a:pos x="T2" y="T3"/>
                        </a:cxn>
                        <a:cxn ang="0">
                          <a:pos x="T4" y="T5"/>
                        </a:cxn>
                        <a:cxn ang="0">
                          <a:pos x="T6" y="T7"/>
                        </a:cxn>
                        <a:cxn ang="0">
                          <a:pos x="T8" y="T9"/>
                        </a:cxn>
                        <a:cxn ang="0">
                          <a:pos x="T10" y="T11"/>
                        </a:cxn>
                        <a:cxn ang="0">
                          <a:pos x="T12" y="T13"/>
                        </a:cxn>
                      </a:cxnLst>
                      <a:rect l="0" t="0" r="r" b="b"/>
                      <a:pathLst>
                        <a:path w="25" h="10">
                          <a:moveTo>
                            <a:pt x="3" y="9"/>
                          </a:moveTo>
                          <a:cubicBezTo>
                            <a:pt x="10" y="8"/>
                            <a:pt x="17" y="6"/>
                            <a:pt x="24" y="4"/>
                          </a:cubicBezTo>
                          <a:cubicBezTo>
                            <a:pt x="25" y="4"/>
                            <a:pt x="25" y="3"/>
                            <a:pt x="25" y="2"/>
                          </a:cubicBezTo>
                          <a:cubicBezTo>
                            <a:pt x="25" y="1"/>
                            <a:pt x="24" y="0"/>
                            <a:pt x="23" y="0"/>
                          </a:cubicBezTo>
                          <a:cubicBezTo>
                            <a:pt x="16" y="2"/>
                            <a:pt x="9" y="4"/>
                            <a:pt x="2" y="6"/>
                          </a:cubicBezTo>
                          <a:cubicBezTo>
                            <a:pt x="1" y="6"/>
                            <a:pt x="0" y="7"/>
                            <a:pt x="1" y="8"/>
                          </a:cubicBezTo>
                          <a:cubicBezTo>
                            <a:pt x="1" y="9"/>
                            <a:pt x="2" y="10"/>
                            <a:pt x="3"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71" name="i$ḷíḓê"/>
                    <p:cNvSpPr/>
                    <p:nvPr>
                      <p:custDataLst>
                        <p:tags r:id="rId175"/>
                      </p:custDataLst>
                    </p:nvPr>
                  </p:nvSpPr>
                  <p:spPr bwMode="auto">
                    <a:xfrm>
                      <a:off x="5281613" y="1531938"/>
                      <a:ext cx="84138" cy="41275"/>
                    </a:xfrm>
                    <a:custGeom>
                      <a:avLst/>
                      <a:gdLst>
                        <a:gd name="T0" fmla="*/ 3 w 23"/>
                        <a:gd name="T1" fmla="*/ 11 h 11"/>
                        <a:gd name="T2" fmla="*/ 21 w 23"/>
                        <a:gd name="T3" fmla="*/ 4 h 11"/>
                        <a:gd name="T4" fmla="*/ 22 w 23"/>
                        <a:gd name="T5" fmla="*/ 2 h 11"/>
                        <a:gd name="T6" fmla="*/ 20 w 23"/>
                        <a:gd name="T7" fmla="*/ 1 h 11"/>
                        <a:gd name="T8" fmla="*/ 1 w 23"/>
                        <a:gd name="T9" fmla="*/ 7 h 11"/>
                        <a:gd name="T10" fmla="*/ 0 w 23"/>
                        <a:gd name="T11" fmla="*/ 10 h 11"/>
                        <a:gd name="T12" fmla="*/ 3 w 23"/>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23" h="11">
                          <a:moveTo>
                            <a:pt x="3" y="11"/>
                          </a:moveTo>
                          <a:cubicBezTo>
                            <a:pt x="9" y="9"/>
                            <a:pt x="15" y="6"/>
                            <a:pt x="21" y="4"/>
                          </a:cubicBezTo>
                          <a:cubicBezTo>
                            <a:pt x="22" y="4"/>
                            <a:pt x="23" y="3"/>
                            <a:pt x="22" y="2"/>
                          </a:cubicBezTo>
                          <a:cubicBezTo>
                            <a:pt x="22" y="1"/>
                            <a:pt x="21" y="0"/>
                            <a:pt x="20" y="1"/>
                          </a:cubicBezTo>
                          <a:cubicBezTo>
                            <a:pt x="14" y="3"/>
                            <a:pt x="8" y="5"/>
                            <a:pt x="1" y="7"/>
                          </a:cubicBezTo>
                          <a:cubicBezTo>
                            <a:pt x="0" y="7"/>
                            <a:pt x="0" y="9"/>
                            <a:pt x="0" y="10"/>
                          </a:cubicBezTo>
                          <a:cubicBezTo>
                            <a:pt x="1" y="11"/>
                            <a:pt x="2" y="11"/>
                            <a:pt x="3"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72" name="ïṣļïḑe"/>
                    <p:cNvSpPr/>
                    <p:nvPr>
                      <p:custDataLst>
                        <p:tags r:id="rId176"/>
                      </p:custDataLst>
                    </p:nvPr>
                  </p:nvSpPr>
                  <p:spPr bwMode="auto">
                    <a:xfrm>
                      <a:off x="4259263" y="1587501"/>
                      <a:ext cx="963613" cy="877888"/>
                    </a:xfrm>
                    <a:custGeom>
                      <a:avLst/>
                      <a:gdLst>
                        <a:gd name="T0" fmla="*/ 4 w 263"/>
                        <a:gd name="T1" fmla="*/ 239 h 240"/>
                        <a:gd name="T2" fmla="*/ 262 w 263"/>
                        <a:gd name="T3" fmla="*/ 4 h 240"/>
                        <a:gd name="T4" fmla="*/ 263 w 263"/>
                        <a:gd name="T5" fmla="*/ 1 h 240"/>
                        <a:gd name="T6" fmla="*/ 260 w 263"/>
                        <a:gd name="T7" fmla="*/ 0 h 240"/>
                        <a:gd name="T8" fmla="*/ 1 w 263"/>
                        <a:gd name="T9" fmla="*/ 237 h 240"/>
                        <a:gd name="T10" fmla="*/ 1 w 263"/>
                        <a:gd name="T11" fmla="*/ 240 h 240"/>
                        <a:gd name="T12" fmla="*/ 4 w 263"/>
                        <a:gd name="T13" fmla="*/ 239 h 240"/>
                      </a:gdLst>
                      <a:ahLst/>
                      <a:cxnLst>
                        <a:cxn ang="0">
                          <a:pos x="T0" y="T1"/>
                        </a:cxn>
                        <a:cxn ang="0">
                          <a:pos x="T2" y="T3"/>
                        </a:cxn>
                        <a:cxn ang="0">
                          <a:pos x="T4" y="T5"/>
                        </a:cxn>
                        <a:cxn ang="0">
                          <a:pos x="T6" y="T7"/>
                        </a:cxn>
                        <a:cxn ang="0">
                          <a:pos x="T8" y="T9"/>
                        </a:cxn>
                        <a:cxn ang="0">
                          <a:pos x="T10" y="T11"/>
                        </a:cxn>
                        <a:cxn ang="0">
                          <a:pos x="T12" y="T13"/>
                        </a:cxn>
                      </a:cxnLst>
                      <a:rect l="0" t="0" r="r" b="b"/>
                      <a:pathLst>
                        <a:path w="263" h="240">
                          <a:moveTo>
                            <a:pt x="4" y="239"/>
                          </a:moveTo>
                          <a:cubicBezTo>
                            <a:pt x="62" y="134"/>
                            <a:pt x="149" y="47"/>
                            <a:pt x="262" y="4"/>
                          </a:cubicBezTo>
                          <a:cubicBezTo>
                            <a:pt x="263" y="3"/>
                            <a:pt x="263" y="2"/>
                            <a:pt x="263" y="1"/>
                          </a:cubicBezTo>
                          <a:cubicBezTo>
                            <a:pt x="263" y="0"/>
                            <a:pt x="261" y="0"/>
                            <a:pt x="260" y="0"/>
                          </a:cubicBezTo>
                          <a:cubicBezTo>
                            <a:pt x="147" y="43"/>
                            <a:pt x="58" y="132"/>
                            <a:pt x="1" y="237"/>
                          </a:cubicBezTo>
                          <a:cubicBezTo>
                            <a:pt x="0" y="238"/>
                            <a:pt x="0" y="239"/>
                            <a:pt x="1" y="240"/>
                          </a:cubicBezTo>
                          <a:cubicBezTo>
                            <a:pt x="2" y="240"/>
                            <a:pt x="4" y="240"/>
                            <a:pt x="4" y="23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73" name="ïṧļîḋê"/>
                    <p:cNvSpPr/>
                    <p:nvPr>
                      <p:custDataLst>
                        <p:tags r:id="rId177"/>
                      </p:custDataLst>
                    </p:nvPr>
                  </p:nvSpPr>
                  <p:spPr bwMode="auto">
                    <a:xfrm>
                      <a:off x="4186238" y="2524126"/>
                      <a:ext cx="53975" cy="98425"/>
                    </a:xfrm>
                    <a:custGeom>
                      <a:avLst/>
                      <a:gdLst>
                        <a:gd name="T0" fmla="*/ 4 w 15"/>
                        <a:gd name="T1" fmla="*/ 26 h 27"/>
                        <a:gd name="T2" fmla="*/ 14 w 15"/>
                        <a:gd name="T3" fmla="*/ 3 h 27"/>
                        <a:gd name="T4" fmla="*/ 13 w 15"/>
                        <a:gd name="T5" fmla="*/ 0 h 27"/>
                        <a:gd name="T6" fmla="*/ 10 w 15"/>
                        <a:gd name="T7" fmla="*/ 1 h 27"/>
                        <a:gd name="T8" fmla="*/ 0 w 15"/>
                        <a:gd name="T9" fmla="*/ 24 h 27"/>
                        <a:gd name="T10" fmla="*/ 2 w 15"/>
                        <a:gd name="T11" fmla="*/ 27 h 27"/>
                        <a:gd name="T12" fmla="*/ 4 w 15"/>
                        <a:gd name="T13" fmla="*/ 26 h 27"/>
                      </a:gdLst>
                      <a:ahLst/>
                      <a:cxnLst>
                        <a:cxn ang="0">
                          <a:pos x="T0" y="T1"/>
                        </a:cxn>
                        <a:cxn ang="0">
                          <a:pos x="T2" y="T3"/>
                        </a:cxn>
                        <a:cxn ang="0">
                          <a:pos x="T4" y="T5"/>
                        </a:cxn>
                        <a:cxn ang="0">
                          <a:pos x="T6" y="T7"/>
                        </a:cxn>
                        <a:cxn ang="0">
                          <a:pos x="T8" y="T9"/>
                        </a:cxn>
                        <a:cxn ang="0">
                          <a:pos x="T10" y="T11"/>
                        </a:cxn>
                        <a:cxn ang="0">
                          <a:pos x="T12" y="T13"/>
                        </a:cxn>
                      </a:cxnLst>
                      <a:rect l="0" t="0" r="r" b="b"/>
                      <a:pathLst>
                        <a:path w="15" h="27">
                          <a:moveTo>
                            <a:pt x="4" y="26"/>
                          </a:moveTo>
                          <a:cubicBezTo>
                            <a:pt x="7" y="18"/>
                            <a:pt x="11" y="11"/>
                            <a:pt x="14" y="3"/>
                          </a:cubicBezTo>
                          <a:cubicBezTo>
                            <a:pt x="15" y="2"/>
                            <a:pt x="14" y="1"/>
                            <a:pt x="13" y="0"/>
                          </a:cubicBezTo>
                          <a:cubicBezTo>
                            <a:pt x="12" y="0"/>
                            <a:pt x="11" y="0"/>
                            <a:pt x="10" y="1"/>
                          </a:cubicBezTo>
                          <a:cubicBezTo>
                            <a:pt x="7" y="9"/>
                            <a:pt x="4" y="17"/>
                            <a:pt x="0" y="24"/>
                          </a:cubicBezTo>
                          <a:cubicBezTo>
                            <a:pt x="0" y="25"/>
                            <a:pt x="0" y="27"/>
                            <a:pt x="2" y="27"/>
                          </a:cubicBezTo>
                          <a:cubicBezTo>
                            <a:pt x="3" y="27"/>
                            <a:pt x="4" y="27"/>
                            <a:pt x="4" y="2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74" name="iṡḷîḍe"/>
                    <p:cNvSpPr/>
                    <p:nvPr>
                      <p:custDataLst>
                        <p:tags r:id="rId178"/>
                      </p:custDataLst>
                    </p:nvPr>
                  </p:nvSpPr>
                  <p:spPr bwMode="auto">
                    <a:xfrm>
                      <a:off x="5530850" y="1601788"/>
                      <a:ext cx="57150" cy="92075"/>
                    </a:xfrm>
                    <a:custGeom>
                      <a:avLst/>
                      <a:gdLst>
                        <a:gd name="T0" fmla="*/ 4 w 16"/>
                        <a:gd name="T1" fmla="*/ 24 h 25"/>
                        <a:gd name="T2" fmla="*/ 16 w 16"/>
                        <a:gd name="T3" fmla="*/ 4 h 25"/>
                        <a:gd name="T4" fmla="*/ 15 w 16"/>
                        <a:gd name="T5" fmla="*/ 1 h 25"/>
                        <a:gd name="T6" fmla="*/ 12 w 16"/>
                        <a:gd name="T7" fmla="*/ 2 h 25"/>
                        <a:gd name="T8" fmla="*/ 1 w 16"/>
                        <a:gd name="T9" fmla="*/ 22 h 25"/>
                        <a:gd name="T10" fmla="*/ 2 w 16"/>
                        <a:gd name="T11" fmla="*/ 25 h 25"/>
                        <a:gd name="T12" fmla="*/ 4 w 16"/>
                        <a:gd name="T13" fmla="*/ 24 h 25"/>
                      </a:gdLst>
                      <a:ahLst/>
                      <a:cxnLst>
                        <a:cxn ang="0">
                          <a:pos x="T0" y="T1"/>
                        </a:cxn>
                        <a:cxn ang="0">
                          <a:pos x="T2" y="T3"/>
                        </a:cxn>
                        <a:cxn ang="0">
                          <a:pos x="T4" y="T5"/>
                        </a:cxn>
                        <a:cxn ang="0">
                          <a:pos x="T6" y="T7"/>
                        </a:cxn>
                        <a:cxn ang="0">
                          <a:pos x="T8" y="T9"/>
                        </a:cxn>
                        <a:cxn ang="0">
                          <a:pos x="T10" y="T11"/>
                        </a:cxn>
                        <a:cxn ang="0">
                          <a:pos x="T12" y="T13"/>
                        </a:cxn>
                      </a:cxnLst>
                      <a:rect l="0" t="0" r="r" b="b"/>
                      <a:pathLst>
                        <a:path w="16" h="25">
                          <a:moveTo>
                            <a:pt x="4" y="24"/>
                          </a:moveTo>
                          <a:cubicBezTo>
                            <a:pt x="8" y="17"/>
                            <a:pt x="12" y="11"/>
                            <a:pt x="16" y="4"/>
                          </a:cubicBezTo>
                          <a:cubicBezTo>
                            <a:pt x="16" y="3"/>
                            <a:pt x="16" y="1"/>
                            <a:pt x="15" y="1"/>
                          </a:cubicBezTo>
                          <a:cubicBezTo>
                            <a:pt x="14" y="0"/>
                            <a:pt x="12" y="1"/>
                            <a:pt x="12" y="2"/>
                          </a:cubicBezTo>
                          <a:cubicBezTo>
                            <a:pt x="9" y="9"/>
                            <a:pt x="5" y="15"/>
                            <a:pt x="1" y="22"/>
                          </a:cubicBezTo>
                          <a:cubicBezTo>
                            <a:pt x="0" y="23"/>
                            <a:pt x="1" y="24"/>
                            <a:pt x="2" y="25"/>
                          </a:cubicBezTo>
                          <a:cubicBezTo>
                            <a:pt x="3" y="25"/>
                            <a:pt x="4" y="25"/>
                            <a:pt x="4"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75" name="î$ľîḓê"/>
                    <p:cNvSpPr/>
                    <p:nvPr>
                      <p:custDataLst>
                        <p:tags r:id="rId179"/>
                      </p:custDataLst>
                    </p:nvPr>
                  </p:nvSpPr>
                  <p:spPr bwMode="auto">
                    <a:xfrm>
                      <a:off x="5218113" y="1747838"/>
                      <a:ext cx="282575" cy="263525"/>
                    </a:xfrm>
                    <a:custGeom>
                      <a:avLst/>
                      <a:gdLst>
                        <a:gd name="T0" fmla="*/ 3 w 77"/>
                        <a:gd name="T1" fmla="*/ 71 h 72"/>
                        <a:gd name="T2" fmla="*/ 76 w 77"/>
                        <a:gd name="T3" fmla="*/ 3 h 72"/>
                        <a:gd name="T4" fmla="*/ 76 w 77"/>
                        <a:gd name="T5" fmla="*/ 0 h 72"/>
                        <a:gd name="T6" fmla="*/ 73 w 77"/>
                        <a:gd name="T7" fmla="*/ 1 h 72"/>
                        <a:gd name="T8" fmla="*/ 1 w 77"/>
                        <a:gd name="T9" fmla="*/ 68 h 72"/>
                        <a:gd name="T10" fmla="*/ 0 w 77"/>
                        <a:gd name="T11" fmla="*/ 71 h 72"/>
                        <a:gd name="T12" fmla="*/ 3 w 77"/>
                        <a:gd name="T13" fmla="*/ 71 h 72"/>
                      </a:gdLst>
                      <a:ahLst/>
                      <a:cxnLst>
                        <a:cxn ang="0">
                          <a:pos x="T0" y="T1"/>
                        </a:cxn>
                        <a:cxn ang="0">
                          <a:pos x="T2" y="T3"/>
                        </a:cxn>
                        <a:cxn ang="0">
                          <a:pos x="T4" y="T5"/>
                        </a:cxn>
                        <a:cxn ang="0">
                          <a:pos x="T6" y="T7"/>
                        </a:cxn>
                        <a:cxn ang="0">
                          <a:pos x="T8" y="T9"/>
                        </a:cxn>
                        <a:cxn ang="0">
                          <a:pos x="T10" y="T11"/>
                        </a:cxn>
                        <a:cxn ang="0">
                          <a:pos x="T12" y="T13"/>
                        </a:cxn>
                      </a:cxnLst>
                      <a:rect l="0" t="0" r="r" b="b"/>
                      <a:pathLst>
                        <a:path w="77" h="72">
                          <a:moveTo>
                            <a:pt x="3" y="71"/>
                          </a:moveTo>
                          <a:cubicBezTo>
                            <a:pt x="31" y="53"/>
                            <a:pt x="56" y="30"/>
                            <a:pt x="76" y="3"/>
                          </a:cubicBezTo>
                          <a:cubicBezTo>
                            <a:pt x="77" y="2"/>
                            <a:pt x="77" y="1"/>
                            <a:pt x="76" y="0"/>
                          </a:cubicBezTo>
                          <a:cubicBezTo>
                            <a:pt x="75" y="0"/>
                            <a:pt x="74" y="0"/>
                            <a:pt x="73" y="1"/>
                          </a:cubicBezTo>
                          <a:cubicBezTo>
                            <a:pt x="54" y="27"/>
                            <a:pt x="29" y="50"/>
                            <a:pt x="1" y="68"/>
                          </a:cubicBezTo>
                          <a:cubicBezTo>
                            <a:pt x="0" y="69"/>
                            <a:pt x="0" y="70"/>
                            <a:pt x="0" y="71"/>
                          </a:cubicBezTo>
                          <a:cubicBezTo>
                            <a:pt x="1" y="72"/>
                            <a:pt x="2" y="72"/>
                            <a:pt x="3" y="7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76" name="isḷíḓé"/>
                    <p:cNvSpPr/>
                    <p:nvPr>
                      <p:custDataLst>
                        <p:tags r:id="rId180"/>
                      </p:custDataLst>
                    </p:nvPr>
                  </p:nvSpPr>
                  <p:spPr bwMode="auto">
                    <a:xfrm>
                      <a:off x="5068888" y="2036763"/>
                      <a:ext cx="95250" cy="50800"/>
                    </a:xfrm>
                    <a:custGeom>
                      <a:avLst/>
                      <a:gdLst>
                        <a:gd name="T0" fmla="*/ 3 w 26"/>
                        <a:gd name="T1" fmla="*/ 14 h 14"/>
                        <a:gd name="T2" fmla="*/ 24 w 26"/>
                        <a:gd name="T3" fmla="*/ 4 h 14"/>
                        <a:gd name="T4" fmla="*/ 25 w 26"/>
                        <a:gd name="T5" fmla="*/ 1 h 14"/>
                        <a:gd name="T6" fmla="*/ 22 w 26"/>
                        <a:gd name="T7" fmla="*/ 0 h 14"/>
                        <a:gd name="T8" fmla="*/ 2 w 26"/>
                        <a:gd name="T9" fmla="*/ 10 h 14"/>
                        <a:gd name="T10" fmla="*/ 1 w 26"/>
                        <a:gd name="T11" fmla="*/ 13 h 14"/>
                        <a:gd name="T12" fmla="*/ 3 w 26"/>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26" h="14">
                          <a:moveTo>
                            <a:pt x="3" y="14"/>
                          </a:moveTo>
                          <a:cubicBezTo>
                            <a:pt x="11" y="11"/>
                            <a:pt x="17" y="8"/>
                            <a:pt x="24" y="4"/>
                          </a:cubicBezTo>
                          <a:cubicBezTo>
                            <a:pt x="25" y="3"/>
                            <a:pt x="26" y="2"/>
                            <a:pt x="25" y="1"/>
                          </a:cubicBezTo>
                          <a:cubicBezTo>
                            <a:pt x="25" y="0"/>
                            <a:pt x="23" y="0"/>
                            <a:pt x="22" y="0"/>
                          </a:cubicBezTo>
                          <a:cubicBezTo>
                            <a:pt x="16" y="4"/>
                            <a:pt x="9" y="7"/>
                            <a:pt x="2" y="10"/>
                          </a:cubicBezTo>
                          <a:cubicBezTo>
                            <a:pt x="1" y="11"/>
                            <a:pt x="0" y="12"/>
                            <a:pt x="1" y="13"/>
                          </a:cubicBezTo>
                          <a:cubicBezTo>
                            <a:pt x="1" y="14"/>
                            <a:pt x="2" y="14"/>
                            <a:pt x="3" y="1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77" name="îšliďê"/>
                    <p:cNvSpPr/>
                    <p:nvPr>
                      <p:custDataLst>
                        <p:tags r:id="rId181"/>
                      </p:custDataLst>
                    </p:nvPr>
                  </p:nvSpPr>
                  <p:spPr bwMode="auto">
                    <a:xfrm>
                      <a:off x="4900613" y="2103438"/>
                      <a:ext cx="101600" cy="39688"/>
                    </a:xfrm>
                    <a:custGeom>
                      <a:avLst/>
                      <a:gdLst>
                        <a:gd name="T0" fmla="*/ 3 w 28"/>
                        <a:gd name="T1" fmla="*/ 10 h 11"/>
                        <a:gd name="T2" fmla="*/ 27 w 28"/>
                        <a:gd name="T3" fmla="*/ 4 h 11"/>
                        <a:gd name="T4" fmla="*/ 28 w 28"/>
                        <a:gd name="T5" fmla="*/ 2 h 11"/>
                        <a:gd name="T6" fmla="*/ 25 w 28"/>
                        <a:gd name="T7" fmla="*/ 0 h 11"/>
                        <a:gd name="T8" fmla="*/ 2 w 28"/>
                        <a:gd name="T9" fmla="*/ 7 h 11"/>
                        <a:gd name="T10" fmla="*/ 0 w 28"/>
                        <a:gd name="T11" fmla="*/ 9 h 11"/>
                        <a:gd name="T12" fmla="*/ 3 w 28"/>
                        <a:gd name="T13" fmla="*/ 10 h 11"/>
                      </a:gdLst>
                      <a:ahLst/>
                      <a:cxnLst>
                        <a:cxn ang="0">
                          <a:pos x="T0" y="T1"/>
                        </a:cxn>
                        <a:cxn ang="0">
                          <a:pos x="T2" y="T3"/>
                        </a:cxn>
                        <a:cxn ang="0">
                          <a:pos x="T4" y="T5"/>
                        </a:cxn>
                        <a:cxn ang="0">
                          <a:pos x="T6" y="T7"/>
                        </a:cxn>
                        <a:cxn ang="0">
                          <a:pos x="T8" y="T9"/>
                        </a:cxn>
                        <a:cxn ang="0">
                          <a:pos x="T10" y="T11"/>
                        </a:cxn>
                        <a:cxn ang="0">
                          <a:pos x="T12" y="T13"/>
                        </a:cxn>
                      </a:cxnLst>
                      <a:rect l="0" t="0" r="r" b="b"/>
                      <a:pathLst>
                        <a:path w="28" h="11">
                          <a:moveTo>
                            <a:pt x="3" y="10"/>
                          </a:moveTo>
                          <a:cubicBezTo>
                            <a:pt x="11" y="9"/>
                            <a:pt x="19" y="7"/>
                            <a:pt x="27" y="4"/>
                          </a:cubicBezTo>
                          <a:cubicBezTo>
                            <a:pt x="28" y="4"/>
                            <a:pt x="28" y="3"/>
                            <a:pt x="28" y="2"/>
                          </a:cubicBezTo>
                          <a:cubicBezTo>
                            <a:pt x="28" y="1"/>
                            <a:pt x="26" y="0"/>
                            <a:pt x="25" y="0"/>
                          </a:cubicBezTo>
                          <a:cubicBezTo>
                            <a:pt x="18" y="3"/>
                            <a:pt x="10" y="5"/>
                            <a:pt x="2" y="7"/>
                          </a:cubicBezTo>
                          <a:cubicBezTo>
                            <a:pt x="1" y="7"/>
                            <a:pt x="0" y="8"/>
                            <a:pt x="0" y="9"/>
                          </a:cubicBezTo>
                          <a:cubicBezTo>
                            <a:pt x="1" y="10"/>
                            <a:pt x="2" y="11"/>
                            <a:pt x="3" y="1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78" name="íṣliḑè"/>
                    <p:cNvSpPr/>
                    <p:nvPr>
                      <p:custDataLst>
                        <p:tags r:id="rId182"/>
                      </p:custDataLst>
                    </p:nvPr>
                  </p:nvSpPr>
                  <p:spPr bwMode="auto">
                    <a:xfrm>
                      <a:off x="4581525" y="2359026"/>
                      <a:ext cx="103188" cy="227013"/>
                    </a:xfrm>
                    <a:custGeom>
                      <a:avLst/>
                      <a:gdLst>
                        <a:gd name="T0" fmla="*/ 4 w 28"/>
                        <a:gd name="T1" fmla="*/ 60 h 62"/>
                        <a:gd name="T2" fmla="*/ 13 w 28"/>
                        <a:gd name="T3" fmla="*/ 30 h 62"/>
                        <a:gd name="T4" fmla="*/ 28 w 28"/>
                        <a:gd name="T5" fmla="*/ 3 h 62"/>
                        <a:gd name="T6" fmla="*/ 27 w 28"/>
                        <a:gd name="T7" fmla="*/ 0 h 62"/>
                        <a:gd name="T8" fmla="*/ 24 w 28"/>
                        <a:gd name="T9" fmla="*/ 1 h 62"/>
                        <a:gd name="T10" fmla="*/ 9 w 28"/>
                        <a:gd name="T11" fmla="*/ 29 h 62"/>
                        <a:gd name="T12" fmla="*/ 1 w 28"/>
                        <a:gd name="T13" fmla="*/ 59 h 62"/>
                        <a:gd name="T14" fmla="*/ 2 w 28"/>
                        <a:gd name="T15" fmla="*/ 62 h 62"/>
                        <a:gd name="T16" fmla="*/ 4 w 28"/>
                        <a:gd name="T17"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62">
                          <a:moveTo>
                            <a:pt x="4" y="60"/>
                          </a:moveTo>
                          <a:cubicBezTo>
                            <a:pt x="6" y="50"/>
                            <a:pt x="9" y="40"/>
                            <a:pt x="13" y="30"/>
                          </a:cubicBezTo>
                          <a:cubicBezTo>
                            <a:pt x="17" y="21"/>
                            <a:pt x="22" y="12"/>
                            <a:pt x="28" y="3"/>
                          </a:cubicBezTo>
                          <a:cubicBezTo>
                            <a:pt x="28" y="2"/>
                            <a:pt x="28" y="1"/>
                            <a:pt x="27" y="0"/>
                          </a:cubicBezTo>
                          <a:cubicBezTo>
                            <a:pt x="26" y="0"/>
                            <a:pt x="25" y="0"/>
                            <a:pt x="24" y="1"/>
                          </a:cubicBezTo>
                          <a:cubicBezTo>
                            <a:pt x="19" y="10"/>
                            <a:pt x="14" y="19"/>
                            <a:pt x="9" y="29"/>
                          </a:cubicBezTo>
                          <a:cubicBezTo>
                            <a:pt x="5" y="39"/>
                            <a:pt x="2" y="49"/>
                            <a:pt x="1" y="59"/>
                          </a:cubicBezTo>
                          <a:cubicBezTo>
                            <a:pt x="0" y="60"/>
                            <a:pt x="1" y="62"/>
                            <a:pt x="2" y="62"/>
                          </a:cubicBezTo>
                          <a:cubicBezTo>
                            <a:pt x="3" y="62"/>
                            <a:pt x="4" y="61"/>
                            <a:pt x="4" y="6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79" name="ïṣliḑè"/>
                    <p:cNvSpPr/>
                    <p:nvPr>
                      <p:custDataLst>
                        <p:tags r:id="rId183"/>
                      </p:custDataLst>
                    </p:nvPr>
                  </p:nvSpPr>
                  <p:spPr bwMode="auto">
                    <a:xfrm>
                      <a:off x="4578350" y="2667001"/>
                      <a:ext cx="25400" cy="76200"/>
                    </a:xfrm>
                    <a:custGeom>
                      <a:avLst/>
                      <a:gdLst>
                        <a:gd name="T0" fmla="*/ 6 w 7"/>
                        <a:gd name="T1" fmla="*/ 19 h 21"/>
                        <a:gd name="T2" fmla="*/ 4 w 7"/>
                        <a:gd name="T3" fmla="*/ 2 h 21"/>
                        <a:gd name="T4" fmla="*/ 2 w 7"/>
                        <a:gd name="T5" fmla="*/ 0 h 21"/>
                        <a:gd name="T6" fmla="*/ 0 w 7"/>
                        <a:gd name="T7" fmla="*/ 2 h 21"/>
                        <a:gd name="T8" fmla="*/ 3 w 7"/>
                        <a:gd name="T9" fmla="*/ 20 h 21"/>
                        <a:gd name="T10" fmla="*/ 5 w 7"/>
                        <a:gd name="T11" fmla="*/ 21 h 21"/>
                        <a:gd name="T12" fmla="*/ 6 w 7"/>
                        <a:gd name="T13" fmla="*/ 19 h 21"/>
                      </a:gdLst>
                      <a:ahLst/>
                      <a:cxnLst>
                        <a:cxn ang="0">
                          <a:pos x="T0" y="T1"/>
                        </a:cxn>
                        <a:cxn ang="0">
                          <a:pos x="T2" y="T3"/>
                        </a:cxn>
                        <a:cxn ang="0">
                          <a:pos x="T4" y="T5"/>
                        </a:cxn>
                        <a:cxn ang="0">
                          <a:pos x="T6" y="T7"/>
                        </a:cxn>
                        <a:cxn ang="0">
                          <a:pos x="T8" y="T9"/>
                        </a:cxn>
                        <a:cxn ang="0">
                          <a:pos x="T10" y="T11"/>
                        </a:cxn>
                        <a:cxn ang="0">
                          <a:pos x="T12" y="T13"/>
                        </a:cxn>
                      </a:cxnLst>
                      <a:rect l="0" t="0" r="r" b="b"/>
                      <a:pathLst>
                        <a:path w="7" h="21">
                          <a:moveTo>
                            <a:pt x="6" y="19"/>
                          </a:moveTo>
                          <a:cubicBezTo>
                            <a:pt x="5" y="13"/>
                            <a:pt x="4" y="7"/>
                            <a:pt x="4" y="2"/>
                          </a:cubicBezTo>
                          <a:cubicBezTo>
                            <a:pt x="4" y="1"/>
                            <a:pt x="3" y="0"/>
                            <a:pt x="2" y="0"/>
                          </a:cubicBezTo>
                          <a:cubicBezTo>
                            <a:pt x="1" y="0"/>
                            <a:pt x="0" y="1"/>
                            <a:pt x="0" y="2"/>
                          </a:cubicBezTo>
                          <a:cubicBezTo>
                            <a:pt x="1" y="8"/>
                            <a:pt x="1" y="14"/>
                            <a:pt x="3" y="20"/>
                          </a:cubicBezTo>
                          <a:cubicBezTo>
                            <a:pt x="3" y="21"/>
                            <a:pt x="4" y="21"/>
                            <a:pt x="5" y="21"/>
                          </a:cubicBezTo>
                          <a:cubicBezTo>
                            <a:pt x="6" y="21"/>
                            <a:pt x="7" y="20"/>
                            <a:pt x="6" y="1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80" name="îṣḷíḓè"/>
                    <p:cNvSpPr/>
                    <p:nvPr>
                      <p:custDataLst>
                        <p:tags r:id="rId184"/>
                      </p:custDataLst>
                    </p:nvPr>
                  </p:nvSpPr>
                  <p:spPr bwMode="auto">
                    <a:xfrm>
                      <a:off x="5889625" y="4221163"/>
                      <a:ext cx="87313" cy="80963"/>
                    </a:xfrm>
                    <a:custGeom>
                      <a:avLst/>
                      <a:gdLst>
                        <a:gd name="T0" fmla="*/ 4 w 24"/>
                        <a:gd name="T1" fmla="*/ 21 h 22"/>
                        <a:gd name="T2" fmla="*/ 23 w 24"/>
                        <a:gd name="T3" fmla="*/ 4 h 22"/>
                        <a:gd name="T4" fmla="*/ 24 w 24"/>
                        <a:gd name="T5" fmla="*/ 1 h 22"/>
                        <a:gd name="T6" fmla="*/ 21 w 24"/>
                        <a:gd name="T7" fmla="*/ 0 h 22"/>
                        <a:gd name="T8" fmla="*/ 1 w 24"/>
                        <a:gd name="T9" fmla="*/ 18 h 22"/>
                        <a:gd name="T10" fmla="*/ 1 w 24"/>
                        <a:gd name="T11" fmla="*/ 21 h 22"/>
                        <a:gd name="T12" fmla="*/ 4 w 24"/>
                        <a:gd name="T13" fmla="*/ 21 h 22"/>
                      </a:gdLst>
                      <a:ahLst/>
                      <a:cxnLst>
                        <a:cxn ang="0">
                          <a:pos x="T0" y="T1"/>
                        </a:cxn>
                        <a:cxn ang="0">
                          <a:pos x="T2" y="T3"/>
                        </a:cxn>
                        <a:cxn ang="0">
                          <a:pos x="T4" y="T5"/>
                        </a:cxn>
                        <a:cxn ang="0">
                          <a:pos x="T6" y="T7"/>
                        </a:cxn>
                        <a:cxn ang="0">
                          <a:pos x="T8" y="T9"/>
                        </a:cxn>
                        <a:cxn ang="0">
                          <a:pos x="T10" y="T11"/>
                        </a:cxn>
                        <a:cxn ang="0">
                          <a:pos x="T12" y="T13"/>
                        </a:cxn>
                      </a:cxnLst>
                      <a:rect l="0" t="0" r="r" b="b"/>
                      <a:pathLst>
                        <a:path w="24" h="22">
                          <a:moveTo>
                            <a:pt x="4" y="21"/>
                          </a:moveTo>
                          <a:cubicBezTo>
                            <a:pt x="10" y="14"/>
                            <a:pt x="16" y="8"/>
                            <a:pt x="23" y="4"/>
                          </a:cubicBezTo>
                          <a:cubicBezTo>
                            <a:pt x="24" y="3"/>
                            <a:pt x="24" y="2"/>
                            <a:pt x="24" y="1"/>
                          </a:cubicBezTo>
                          <a:cubicBezTo>
                            <a:pt x="23" y="0"/>
                            <a:pt x="22" y="0"/>
                            <a:pt x="21" y="0"/>
                          </a:cubicBezTo>
                          <a:cubicBezTo>
                            <a:pt x="14" y="5"/>
                            <a:pt x="7" y="11"/>
                            <a:pt x="1" y="18"/>
                          </a:cubicBezTo>
                          <a:cubicBezTo>
                            <a:pt x="0" y="19"/>
                            <a:pt x="0" y="20"/>
                            <a:pt x="1" y="21"/>
                          </a:cubicBezTo>
                          <a:cubicBezTo>
                            <a:pt x="2" y="22"/>
                            <a:pt x="3" y="21"/>
                            <a:pt x="4" y="2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81" name="í$ḻîďè"/>
                    <p:cNvSpPr/>
                    <p:nvPr>
                      <p:custDataLst>
                        <p:tags r:id="rId185"/>
                      </p:custDataLst>
                    </p:nvPr>
                  </p:nvSpPr>
                  <p:spPr bwMode="auto">
                    <a:xfrm>
                      <a:off x="5789613" y="4356101"/>
                      <a:ext cx="66675" cy="292100"/>
                    </a:xfrm>
                    <a:custGeom>
                      <a:avLst/>
                      <a:gdLst>
                        <a:gd name="T0" fmla="*/ 4 w 18"/>
                        <a:gd name="T1" fmla="*/ 78 h 80"/>
                        <a:gd name="T2" fmla="*/ 8 w 18"/>
                        <a:gd name="T3" fmla="*/ 40 h 80"/>
                        <a:gd name="T4" fmla="*/ 18 w 18"/>
                        <a:gd name="T5" fmla="*/ 3 h 80"/>
                        <a:gd name="T6" fmla="*/ 17 w 18"/>
                        <a:gd name="T7" fmla="*/ 1 h 80"/>
                        <a:gd name="T8" fmla="*/ 14 w 18"/>
                        <a:gd name="T9" fmla="*/ 2 h 80"/>
                        <a:gd name="T10" fmla="*/ 0 w 18"/>
                        <a:gd name="T11" fmla="*/ 78 h 80"/>
                        <a:gd name="T12" fmla="*/ 2 w 18"/>
                        <a:gd name="T13" fmla="*/ 80 h 80"/>
                        <a:gd name="T14" fmla="*/ 4 w 18"/>
                        <a:gd name="T15" fmla="*/ 78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80">
                          <a:moveTo>
                            <a:pt x="4" y="78"/>
                          </a:moveTo>
                          <a:cubicBezTo>
                            <a:pt x="6" y="65"/>
                            <a:pt x="7" y="52"/>
                            <a:pt x="8" y="40"/>
                          </a:cubicBezTo>
                          <a:cubicBezTo>
                            <a:pt x="10" y="27"/>
                            <a:pt x="12" y="15"/>
                            <a:pt x="18" y="3"/>
                          </a:cubicBezTo>
                          <a:cubicBezTo>
                            <a:pt x="18" y="2"/>
                            <a:pt x="18" y="1"/>
                            <a:pt x="17" y="1"/>
                          </a:cubicBezTo>
                          <a:cubicBezTo>
                            <a:pt x="16" y="0"/>
                            <a:pt x="15" y="1"/>
                            <a:pt x="14" y="2"/>
                          </a:cubicBezTo>
                          <a:cubicBezTo>
                            <a:pt x="2" y="26"/>
                            <a:pt x="5" y="52"/>
                            <a:pt x="0" y="78"/>
                          </a:cubicBezTo>
                          <a:cubicBezTo>
                            <a:pt x="0" y="79"/>
                            <a:pt x="1" y="80"/>
                            <a:pt x="2" y="80"/>
                          </a:cubicBezTo>
                          <a:cubicBezTo>
                            <a:pt x="3" y="80"/>
                            <a:pt x="4" y="79"/>
                            <a:pt x="4" y="7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82" name="íṩḻïdè"/>
                    <p:cNvSpPr/>
                    <p:nvPr>
                      <p:custDataLst>
                        <p:tags r:id="rId186"/>
                      </p:custDataLst>
                    </p:nvPr>
                  </p:nvSpPr>
                  <p:spPr bwMode="auto">
                    <a:xfrm>
                      <a:off x="5713413" y="4722813"/>
                      <a:ext cx="61913" cy="76200"/>
                    </a:xfrm>
                    <a:custGeom>
                      <a:avLst/>
                      <a:gdLst>
                        <a:gd name="T0" fmla="*/ 3 w 17"/>
                        <a:gd name="T1" fmla="*/ 20 h 21"/>
                        <a:gd name="T2" fmla="*/ 17 w 17"/>
                        <a:gd name="T3" fmla="*/ 3 h 21"/>
                        <a:gd name="T4" fmla="*/ 16 w 17"/>
                        <a:gd name="T5" fmla="*/ 1 h 21"/>
                        <a:gd name="T6" fmla="*/ 13 w 17"/>
                        <a:gd name="T7" fmla="*/ 1 h 21"/>
                        <a:gd name="T8" fmla="*/ 1 w 17"/>
                        <a:gd name="T9" fmla="*/ 17 h 21"/>
                        <a:gd name="T10" fmla="*/ 0 w 17"/>
                        <a:gd name="T11" fmla="*/ 20 h 21"/>
                        <a:gd name="T12" fmla="*/ 3 w 17"/>
                        <a:gd name="T13" fmla="*/ 2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3" y="20"/>
                          </a:moveTo>
                          <a:cubicBezTo>
                            <a:pt x="9" y="16"/>
                            <a:pt x="14" y="10"/>
                            <a:pt x="17" y="3"/>
                          </a:cubicBezTo>
                          <a:cubicBezTo>
                            <a:pt x="17" y="2"/>
                            <a:pt x="17" y="1"/>
                            <a:pt x="16" y="1"/>
                          </a:cubicBezTo>
                          <a:cubicBezTo>
                            <a:pt x="15" y="0"/>
                            <a:pt x="14" y="1"/>
                            <a:pt x="13" y="1"/>
                          </a:cubicBezTo>
                          <a:cubicBezTo>
                            <a:pt x="10" y="8"/>
                            <a:pt x="6" y="13"/>
                            <a:pt x="1" y="17"/>
                          </a:cubicBezTo>
                          <a:cubicBezTo>
                            <a:pt x="0" y="18"/>
                            <a:pt x="0" y="19"/>
                            <a:pt x="0" y="20"/>
                          </a:cubicBezTo>
                          <a:cubicBezTo>
                            <a:pt x="1" y="21"/>
                            <a:pt x="2" y="21"/>
                            <a:pt x="3" y="2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83" name="îSľïḍê"/>
                    <p:cNvSpPr/>
                    <p:nvPr>
                      <p:custDataLst>
                        <p:tags r:id="rId187"/>
                      </p:custDataLst>
                    </p:nvPr>
                  </p:nvSpPr>
                  <p:spPr bwMode="auto">
                    <a:xfrm>
                      <a:off x="6035675" y="3902076"/>
                      <a:ext cx="47625" cy="125413"/>
                    </a:xfrm>
                    <a:custGeom>
                      <a:avLst/>
                      <a:gdLst>
                        <a:gd name="T0" fmla="*/ 9 w 13"/>
                        <a:gd name="T1" fmla="*/ 1 h 34"/>
                        <a:gd name="T2" fmla="*/ 0 w 13"/>
                        <a:gd name="T3" fmla="*/ 32 h 34"/>
                        <a:gd name="T4" fmla="*/ 2 w 13"/>
                        <a:gd name="T5" fmla="*/ 34 h 34"/>
                        <a:gd name="T6" fmla="*/ 4 w 13"/>
                        <a:gd name="T7" fmla="*/ 32 h 34"/>
                        <a:gd name="T8" fmla="*/ 13 w 13"/>
                        <a:gd name="T9" fmla="*/ 3 h 34"/>
                        <a:gd name="T10" fmla="*/ 11 w 13"/>
                        <a:gd name="T11" fmla="*/ 0 h 34"/>
                        <a:gd name="T12" fmla="*/ 9 w 13"/>
                        <a:gd name="T13" fmla="*/ 1 h 34"/>
                      </a:gdLst>
                      <a:ahLst/>
                      <a:cxnLst>
                        <a:cxn ang="0">
                          <a:pos x="T0" y="T1"/>
                        </a:cxn>
                        <a:cxn ang="0">
                          <a:pos x="T2" y="T3"/>
                        </a:cxn>
                        <a:cxn ang="0">
                          <a:pos x="T4" y="T5"/>
                        </a:cxn>
                        <a:cxn ang="0">
                          <a:pos x="T6" y="T7"/>
                        </a:cxn>
                        <a:cxn ang="0">
                          <a:pos x="T8" y="T9"/>
                        </a:cxn>
                        <a:cxn ang="0">
                          <a:pos x="T10" y="T11"/>
                        </a:cxn>
                        <a:cxn ang="0">
                          <a:pos x="T12" y="T13"/>
                        </a:cxn>
                      </a:cxnLst>
                      <a:rect l="0" t="0" r="r" b="b"/>
                      <a:pathLst>
                        <a:path w="13" h="34">
                          <a:moveTo>
                            <a:pt x="9" y="1"/>
                          </a:moveTo>
                          <a:cubicBezTo>
                            <a:pt x="6" y="11"/>
                            <a:pt x="2" y="21"/>
                            <a:pt x="0" y="32"/>
                          </a:cubicBezTo>
                          <a:cubicBezTo>
                            <a:pt x="0" y="33"/>
                            <a:pt x="0" y="34"/>
                            <a:pt x="2" y="34"/>
                          </a:cubicBezTo>
                          <a:cubicBezTo>
                            <a:pt x="3" y="34"/>
                            <a:pt x="4" y="33"/>
                            <a:pt x="4" y="32"/>
                          </a:cubicBezTo>
                          <a:cubicBezTo>
                            <a:pt x="6" y="22"/>
                            <a:pt x="9" y="13"/>
                            <a:pt x="13" y="3"/>
                          </a:cubicBezTo>
                          <a:cubicBezTo>
                            <a:pt x="13" y="2"/>
                            <a:pt x="12" y="0"/>
                            <a:pt x="11" y="0"/>
                          </a:cubicBezTo>
                          <a:cubicBezTo>
                            <a:pt x="10" y="0"/>
                            <a:pt x="9" y="0"/>
                            <a:pt x="9"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84" name="ïṡļiḓe"/>
                    <p:cNvSpPr/>
                    <p:nvPr>
                      <p:custDataLst>
                        <p:tags r:id="rId188"/>
                      </p:custDataLst>
                    </p:nvPr>
                  </p:nvSpPr>
                  <p:spPr bwMode="auto">
                    <a:xfrm>
                      <a:off x="5789613" y="3657601"/>
                      <a:ext cx="315913" cy="179388"/>
                    </a:xfrm>
                    <a:custGeom>
                      <a:avLst/>
                      <a:gdLst>
                        <a:gd name="T0" fmla="*/ 2 w 86"/>
                        <a:gd name="T1" fmla="*/ 4 h 49"/>
                        <a:gd name="T2" fmla="*/ 54 w 86"/>
                        <a:gd name="T3" fmla="*/ 9 h 49"/>
                        <a:gd name="T4" fmla="*/ 74 w 86"/>
                        <a:gd name="T5" fmla="*/ 18 h 49"/>
                        <a:gd name="T6" fmla="*/ 82 w 86"/>
                        <a:gd name="T7" fmla="*/ 40 h 49"/>
                        <a:gd name="T8" fmla="*/ 81 w 86"/>
                        <a:gd name="T9" fmla="*/ 47 h 49"/>
                        <a:gd name="T10" fmla="*/ 83 w 86"/>
                        <a:gd name="T11" fmla="*/ 49 h 49"/>
                        <a:gd name="T12" fmla="*/ 85 w 86"/>
                        <a:gd name="T13" fmla="*/ 47 h 49"/>
                        <a:gd name="T14" fmla="*/ 86 w 86"/>
                        <a:gd name="T15" fmla="*/ 40 h 49"/>
                        <a:gd name="T16" fmla="*/ 77 w 86"/>
                        <a:gd name="T17" fmla="*/ 15 h 49"/>
                        <a:gd name="T18" fmla="*/ 41 w 86"/>
                        <a:gd name="T19" fmla="*/ 3 h 49"/>
                        <a:gd name="T20" fmla="*/ 3 w 86"/>
                        <a:gd name="T21" fmla="*/ 0 h 49"/>
                        <a:gd name="T22" fmla="*/ 1 w 86"/>
                        <a:gd name="T23" fmla="*/ 2 h 49"/>
                        <a:gd name="T24" fmla="*/ 2 w 86"/>
                        <a:gd name="T25" fmla="*/ 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49">
                          <a:moveTo>
                            <a:pt x="2" y="4"/>
                          </a:moveTo>
                          <a:cubicBezTo>
                            <a:pt x="18" y="7"/>
                            <a:pt x="38" y="6"/>
                            <a:pt x="54" y="9"/>
                          </a:cubicBezTo>
                          <a:cubicBezTo>
                            <a:pt x="62" y="11"/>
                            <a:pt x="69" y="13"/>
                            <a:pt x="74" y="18"/>
                          </a:cubicBezTo>
                          <a:cubicBezTo>
                            <a:pt x="79" y="22"/>
                            <a:pt x="82" y="29"/>
                            <a:pt x="82" y="40"/>
                          </a:cubicBezTo>
                          <a:cubicBezTo>
                            <a:pt x="82" y="42"/>
                            <a:pt x="81" y="44"/>
                            <a:pt x="81" y="47"/>
                          </a:cubicBezTo>
                          <a:cubicBezTo>
                            <a:pt x="81" y="48"/>
                            <a:pt x="82" y="49"/>
                            <a:pt x="83" y="49"/>
                          </a:cubicBezTo>
                          <a:cubicBezTo>
                            <a:pt x="84" y="49"/>
                            <a:pt x="85" y="48"/>
                            <a:pt x="85" y="47"/>
                          </a:cubicBezTo>
                          <a:cubicBezTo>
                            <a:pt x="85" y="45"/>
                            <a:pt x="86" y="42"/>
                            <a:pt x="86" y="40"/>
                          </a:cubicBezTo>
                          <a:cubicBezTo>
                            <a:pt x="86" y="28"/>
                            <a:pt x="82" y="20"/>
                            <a:pt x="77" y="15"/>
                          </a:cubicBezTo>
                          <a:cubicBezTo>
                            <a:pt x="68" y="7"/>
                            <a:pt x="55" y="4"/>
                            <a:pt x="41" y="3"/>
                          </a:cubicBezTo>
                          <a:cubicBezTo>
                            <a:pt x="28" y="2"/>
                            <a:pt x="14" y="3"/>
                            <a:pt x="3" y="0"/>
                          </a:cubicBezTo>
                          <a:cubicBezTo>
                            <a:pt x="2" y="0"/>
                            <a:pt x="1" y="1"/>
                            <a:pt x="1" y="2"/>
                          </a:cubicBezTo>
                          <a:cubicBezTo>
                            <a:pt x="0" y="3"/>
                            <a:pt x="1" y="4"/>
                            <a:pt x="2"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85" name="îşļiḑe"/>
                    <p:cNvSpPr/>
                    <p:nvPr>
                      <p:custDataLst>
                        <p:tags r:id="rId189"/>
                      </p:custDataLst>
                    </p:nvPr>
                  </p:nvSpPr>
                  <p:spPr bwMode="auto">
                    <a:xfrm>
                      <a:off x="5621338" y="3592513"/>
                      <a:ext cx="100013" cy="53975"/>
                    </a:xfrm>
                    <a:custGeom>
                      <a:avLst/>
                      <a:gdLst>
                        <a:gd name="T0" fmla="*/ 2 w 27"/>
                        <a:gd name="T1" fmla="*/ 4 h 15"/>
                        <a:gd name="T2" fmla="*/ 24 w 27"/>
                        <a:gd name="T3" fmla="*/ 15 h 15"/>
                        <a:gd name="T4" fmla="*/ 27 w 27"/>
                        <a:gd name="T5" fmla="*/ 14 h 15"/>
                        <a:gd name="T6" fmla="*/ 26 w 27"/>
                        <a:gd name="T7" fmla="*/ 11 h 15"/>
                        <a:gd name="T8" fmla="*/ 4 w 27"/>
                        <a:gd name="T9" fmla="*/ 1 h 15"/>
                        <a:gd name="T10" fmla="*/ 1 w 27"/>
                        <a:gd name="T11" fmla="*/ 1 h 15"/>
                        <a:gd name="T12" fmla="*/ 2 w 27"/>
                        <a:gd name="T13" fmla="*/ 4 h 15"/>
                      </a:gdLst>
                      <a:ahLst/>
                      <a:cxnLst>
                        <a:cxn ang="0">
                          <a:pos x="T0" y="T1"/>
                        </a:cxn>
                        <a:cxn ang="0">
                          <a:pos x="T2" y="T3"/>
                        </a:cxn>
                        <a:cxn ang="0">
                          <a:pos x="T4" y="T5"/>
                        </a:cxn>
                        <a:cxn ang="0">
                          <a:pos x="T6" y="T7"/>
                        </a:cxn>
                        <a:cxn ang="0">
                          <a:pos x="T8" y="T9"/>
                        </a:cxn>
                        <a:cxn ang="0">
                          <a:pos x="T10" y="T11"/>
                        </a:cxn>
                        <a:cxn ang="0">
                          <a:pos x="T12" y="T13"/>
                        </a:cxn>
                      </a:cxnLst>
                      <a:rect l="0" t="0" r="r" b="b"/>
                      <a:pathLst>
                        <a:path w="27" h="15">
                          <a:moveTo>
                            <a:pt x="2" y="4"/>
                          </a:moveTo>
                          <a:cubicBezTo>
                            <a:pt x="9" y="8"/>
                            <a:pt x="16" y="12"/>
                            <a:pt x="24" y="15"/>
                          </a:cubicBezTo>
                          <a:cubicBezTo>
                            <a:pt x="25" y="15"/>
                            <a:pt x="26" y="15"/>
                            <a:pt x="27" y="14"/>
                          </a:cubicBezTo>
                          <a:cubicBezTo>
                            <a:pt x="27" y="13"/>
                            <a:pt x="27" y="12"/>
                            <a:pt x="26" y="11"/>
                          </a:cubicBezTo>
                          <a:cubicBezTo>
                            <a:pt x="18" y="8"/>
                            <a:pt x="11" y="5"/>
                            <a:pt x="4" y="1"/>
                          </a:cubicBezTo>
                          <a:cubicBezTo>
                            <a:pt x="3" y="0"/>
                            <a:pt x="1" y="0"/>
                            <a:pt x="1" y="1"/>
                          </a:cubicBezTo>
                          <a:cubicBezTo>
                            <a:pt x="0" y="2"/>
                            <a:pt x="1" y="4"/>
                            <a:pt x="2"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86" name="ïS1îḓé"/>
                    <p:cNvSpPr/>
                    <p:nvPr>
                      <p:custDataLst>
                        <p:tags r:id="rId190"/>
                      </p:custDataLst>
                    </p:nvPr>
                  </p:nvSpPr>
                  <p:spPr bwMode="auto">
                    <a:xfrm>
                      <a:off x="5248275" y="3452813"/>
                      <a:ext cx="112713" cy="55563"/>
                    </a:xfrm>
                    <a:custGeom>
                      <a:avLst/>
                      <a:gdLst>
                        <a:gd name="T0" fmla="*/ 2 w 31"/>
                        <a:gd name="T1" fmla="*/ 5 h 15"/>
                        <a:gd name="T2" fmla="*/ 28 w 31"/>
                        <a:gd name="T3" fmla="*/ 14 h 15"/>
                        <a:gd name="T4" fmla="*/ 31 w 31"/>
                        <a:gd name="T5" fmla="*/ 14 h 15"/>
                        <a:gd name="T6" fmla="*/ 30 w 31"/>
                        <a:gd name="T7" fmla="*/ 11 h 15"/>
                        <a:gd name="T8" fmla="*/ 3 w 31"/>
                        <a:gd name="T9" fmla="*/ 1 h 15"/>
                        <a:gd name="T10" fmla="*/ 1 w 31"/>
                        <a:gd name="T11" fmla="*/ 2 h 15"/>
                        <a:gd name="T12" fmla="*/ 2 w 31"/>
                        <a:gd name="T13" fmla="*/ 5 h 15"/>
                      </a:gdLst>
                      <a:ahLst/>
                      <a:cxnLst>
                        <a:cxn ang="0">
                          <a:pos x="T0" y="T1"/>
                        </a:cxn>
                        <a:cxn ang="0">
                          <a:pos x="T2" y="T3"/>
                        </a:cxn>
                        <a:cxn ang="0">
                          <a:pos x="T4" y="T5"/>
                        </a:cxn>
                        <a:cxn ang="0">
                          <a:pos x="T6" y="T7"/>
                        </a:cxn>
                        <a:cxn ang="0">
                          <a:pos x="T8" y="T9"/>
                        </a:cxn>
                        <a:cxn ang="0">
                          <a:pos x="T10" y="T11"/>
                        </a:cxn>
                        <a:cxn ang="0">
                          <a:pos x="T12" y="T13"/>
                        </a:cxn>
                      </a:cxnLst>
                      <a:rect l="0" t="0" r="r" b="b"/>
                      <a:pathLst>
                        <a:path w="31" h="15">
                          <a:moveTo>
                            <a:pt x="2" y="5"/>
                          </a:moveTo>
                          <a:cubicBezTo>
                            <a:pt x="11" y="7"/>
                            <a:pt x="20" y="10"/>
                            <a:pt x="28" y="14"/>
                          </a:cubicBezTo>
                          <a:cubicBezTo>
                            <a:pt x="29" y="15"/>
                            <a:pt x="30" y="15"/>
                            <a:pt x="31" y="14"/>
                          </a:cubicBezTo>
                          <a:cubicBezTo>
                            <a:pt x="31" y="13"/>
                            <a:pt x="31" y="11"/>
                            <a:pt x="30" y="11"/>
                          </a:cubicBezTo>
                          <a:cubicBezTo>
                            <a:pt x="22" y="6"/>
                            <a:pt x="12" y="3"/>
                            <a:pt x="3" y="1"/>
                          </a:cubicBezTo>
                          <a:cubicBezTo>
                            <a:pt x="2" y="0"/>
                            <a:pt x="1" y="1"/>
                            <a:pt x="1" y="2"/>
                          </a:cubicBezTo>
                          <a:cubicBezTo>
                            <a:pt x="0" y="3"/>
                            <a:pt x="1" y="4"/>
                            <a:pt x="2" y="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87" name="ïṥḷïḓe"/>
                    <p:cNvSpPr/>
                    <p:nvPr>
                      <p:custDataLst>
                        <p:tags r:id="rId191"/>
                      </p:custDataLst>
                    </p:nvPr>
                  </p:nvSpPr>
                  <p:spPr bwMode="auto">
                    <a:xfrm>
                      <a:off x="4906963" y="3419476"/>
                      <a:ext cx="271463" cy="61913"/>
                    </a:xfrm>
                    <a:custGeom>
                      <a:avLst/>
                      <a:gdLst>
                        <a:gd name="T0" fmla="*/ 1 w 74"/>
                        <a:gd name="T1" fmla="*/ 3 h 17"/>
                        <a:gd name="T2" fmla="*/ 12 w 74"/>
                        <a:gd name="T3" fmla="*/ 14 h 17"/>
                        <a:gd name="T4" fmla="*/ 27 w 74"/>
                        <a:gd name="T5" fmla="*/ 17 h 17"/>
                        <a:gd name="T6" fmla="*/ 51 w 74"/>
                        <a:gd name="T7" fmla="*/ 14 h 17"/>
                        <a:gd name="T8" fmla="*/ 72 w 74"/>
                        <a:gd name="T9" fmla="*/ 11 h 17"/>
                        <a:gd name="T10" fmla="*/ 74 w 74"/>
                        <a:gd name="T11" fmla="*/ 9 h 17"/>
                        <a:gd name="T12" fmla="*/ 72 w 74"/>
                        <a:gd name="T13" fmla="*/ 7 h 17"/>
                        <a:gd name="T14" fmla="*/ 51 w 74"/>
                        <a:gd name="T15" fmla="*/ 10 h 17"/>
                        <a:gd name="T16" fmla="*/ 27 w 74"/>
                        <a:gd name="T17" fmla="*/ 13 h 17"/>
                        <a:gd name="T18" fmla="*/ 14 w 74"/>
                        <a:gd name="T19" fmla="*/ 11 h 17"/>
                        <a:gd name="T20" fmla="*/ 4 w 74"/>
                        <a:gd name="T21" fmla="*/ 1 h 17"/>
                        <a:gd name="T22" fmla="*/ 1 w 74"/>
                        <a:gd name="T23" fmla="*/ 1 h 17"/>
                        <a:gd name="T24" fmla="*/ 1 w 74"/>
                        <a:gd name="T25"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17">
                          <a:moveTo>
                            <a:pt x="1" y="3"/>
                          </a:moveTo>
                          <a:cubicBezTo>
                            <a:pt x="3" y="9"/>
                            <a:pt x="7" y="12"/>
                            <a:pt x="12" y="14"/>
                          </a:cubicBezTo>
                          <a:cubicBezTo>
                            <a:pt x="17" y="16"/>
                            <a:pt x="22" y="17"/>
                            <a:pt x="27" y="17"/>
                          </a:cubicBezTo>
                          <a:cubicBezTo>
                            <a:pt x="35" y="17"/>
                            <a:pt x="44" y="16"/>
                            <a:pt x="51" y="14"/>
                          </a:cubicBezTo>
                          <a:cubicBezTo>
                            <a:pt x="59" y="13"/>
                            <a:pt x="66" y="11"/>
                            <a:pt x="72" y="11"/>
                          </a:cubicBezTo>
                          <a:cubicBezTo>
                            <a:pt x="73" y="11"/>
                            <a:pt x="74" y="10"/>
                            <a:pt x="74" y="9"/>
                          </a:cubicBezTo>
                          <a:cubicBezTo>
                            <a:pt x="74" y="8"/>
                            <a:pt x="73" y="7"/>
                            <a:pt x="72" y="7"/>
                          </a:cubicBezTo>
                          <a:cubicBezTo>
                            <a:pt x="66" y="7"/>
                            <a:pt x="58" y="9"/>
                            <a:pt x="51" y="10"/>
                          </a:cubicBezTo>
                          <a:cubicBezTo>
                            <a:pt x="43" y="12"/>
                            <a:pt x="35" y="13"/>
                            <a:pt x="27" y="13"/>
                          </a:cubicBezTo>
                          <a:cubicBezTo>
                            <a:pt x="22" y="13"/>
                            <a:pt x="18" y="12"/>
                            <a:pt x="14" y="11"/>
                          </a:cubicBezTo>
                          <a:cubicBezTo>
                            <a:pt x="10" y="9"/>
                            <a:pt x="7" y="6"/>
                            <a:pt x="4" y="1"/>
                          </a:cubicBezTo>
                          <a:cubicBezTo>
                            <a:pt x="4" y="0"/>
                            <a:pt x="2" y="0"/>
                            <a:pt x="1" y="1"/>
                          </a:cubicBezTo>
                          <a:cubicBezTo>
                            <a:pt x="0" y="1"/>
                            <a:pt x="0" y="2"/>
                            <a:pt x="1" y="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88" name="íşļïḍé"/>
                    <p:cNvSpPr/>
                    <p:nvPr>
                      <p:custDataLst>
                        <p:tags r:id="rId192"/>
                      </p:custDataLst>
                    </p:nvPr>
                  </p:nvSpPr>
                  <p:spPr bwMode="auto">
                    <a:xfrm>
                      <a:off x="7666038" y="2179638"/>
                      <a:ext cx="53975" cy="69850"/>
                    </a:xfrm>
                    <a:custGeom>
                      <a:avLst/>
                      <a:gdLst>
                        <a:gd name="T0" fmla="*/ 14 w 15"/>
                        <a:gd name="T1" fmla="*/ 16 h 19"/>
                        <a:gd name="T2" fmla="*/ 4 w 15"/>
                        <a:gd name="T3" fmla="*/ 1 h 19"/>
                        <a:gd name="T4" fmla="*/ 1 w 15"/>
                        <a:gd name="T5" fmla="*/ 0 h 19"/>
                        <a:gd name="T6" fmla="*/ 1 w 15"/>
                        <a:gd name="T7" fmla="*/ 3 h 19"/>
                        <a:gd name="T8" fmla="*/ 11 w 15"/>
                        <a:gd name="T9" fmla="*/ 18 h 19"/>
                        <a:gd name="T10" fmla="*/ 14 w 15"/>
                        <a:gd name="T11" fmla="*/ 19 h 19"/>
                        <a:gd name="T12" fmla="*/ 14 w 15"/>
                        <a:gd name="T13" fmla="*/ 16 h 19"/>
                      </a:gdLst>
                      <a:ahLst/>
                      <a:cxnLst>
                        <a:cxn ang="0">
                          <a:pos x="T0" y="T1"/>
                        </a:cxn>
                        <a:cxn ang="0">
                          <a:pos x="T2" y="T3"/>
                        </a:cxn>
                        <a:cxn ang="0">
                          <a:pos x="T4" y="T5"/>
                        </a:cxn>
                        <a:cxn ang="0">
                          <a:pos x="T6" y="T7"/>
                        </a:cxn>
                        <a:cxn ang="0">
                          <a:pos x="T8" y="T9"/>
                        </a:cxn>
                        <a:cxn ang="0">
                          <a:pos x="T10" y="T11"/>
                        </a:cxn>
                        <a:cxn ang="0">
                          <a:pos x="T12" y="T13"/>
                        </a:cxn>
                      </a:cxnLst>
                      <a:rect l="0" t="0" r="r" b="b"/>
                      <a:pathLst>
                        <a:path w="15" h="19">
                          <a:moveTo>
                            <a:pt x="14" y="16"/>
                          </a:moveTo>
                          <a:cubicBezTo>
                            <a:pt x="11" y="11"/>
                            <a:pt x="8" y="6"/>
                            <a:pt x="4" y="1"/>
                          </a:cubicBezTo>
                          <a:cubicBezTo>
                            <a:pt x="4" y="0"/>
                            <a:pt x="2" y="0"/>
                            <a:pt x="1" y="0"/>
                          </a:cubicBezTo>
                          <a:cubicBezTo>
                            <a:pt x="1" y="1"/>
                            <a:pt x="0" y="2"/>
                            <a:pt x="1" y="3"/>
                          </a:cubicBezTo>
                          <a:cubicBezTo>
                            <a:pt x="4" y="8"/>
                            <a:pt x="8" y="13"/>
                            <a:pt x="11" y="18"/>
                          </a:cubicBezTo>
                          <a:cubicBezTo>
                            <a:pt x="12" y="19"/>
                            <a:pt x="13" y="19"/>
                            <a:pt x="14" y="19"/>
                          </a:cubicBezTo>
                          <a:cubicBezTo>
                            <a:pt x="15" y="18"/>
                            <a:pt x="15" y="17"/>
                            <a:pt x="14"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89" name="ïṧlïḑè"/>
                    <p:cNvSpPr/>
                    <p:nvPr>
                      <p:custDataLst>
                        <p:tags r:id="rId193"/>
                      </p:custDataLst>
                    </p:nvPr>
                  </p:nvSpPr>
                  <p:spPr bwMode="auto">
                    <a:xfrm>
                      <a:off x="7750175" y="2303463"/>
                      <a:ext cx="409575" cy="922338"/>
                    </a:xfrm>
                    <a:custGeom>
                      <a:avLst/>
                      <a:gdLst>
                        <a:gd name="T0" fmla="*/ 112 w 112"/>
                        <a:gd name="T1" fmla="*/ 249 h 252"/>
                        <a:gd name="T2" fmla="*/ 4 w 112"/>
                        <a:gd name="T3" fmla="*/ 2 h 252"/>
                        <a:gd name="T4" fmla="*/ 1 w 112"/>
                        <a:gd name="T5" fmla="*/ 1 h 252"/>
                        <a:gd name="T6" fmla="*/ 1 w 112"/>
                        <a:gd name="T7" fmla="*/ 4 h 252"/>
                        <a:gd name="T8" fmla="*/ 108 w 112"/>
                        <a:gd name="T9" fmla="*/ 250 h 252"/>
                        <a:gd name="T10" fmla="*/ 110 w 112"/>
                        <a:gd name="T11" fmla="*/ 251 h 252"/>
                        <a:gd name="T12" fmla="*/ 112 w 112"/>
                        <a:gd name="T13" fmla="*/ 249 h 252"/>
                      </a:gdLst>
                      <a:ahLst/>
                      <a:cxnLst>
                        <a:cxn ang="0">
                          <a:pos x="T0" y="T1"/>
                        </a:cxn>
                        <a:cxn ang="0">
                          <a:pos x="T2" y="T3"/>
                        </a:cxn>
                        <a:cxn ang="0">
                          <a:pos x="T4" y="T5"/>
                        </a:cxn>
                        <a:cxn ang="0">
                          <a:pos x="T6" y="T7"/>
                        </a:cxn>
                        <a:cxn ang="0">
                          <a:pos x="T8" y="T9"/>
                        </a:cxn>
                        <a:cxn ang="0">
                          <a:pos x="T10" y="T11"/>
                        </a:cxn>
                        <a:cxn ang="0">
                          <a:pos x="T12" y="T13"/>
                        </a:cxn>
                      </a:cxnLst>
                      <a:rect l="0" t="0" r="r" b="b"/>
                      <a:pathLst>
                        <a:path w="112" h="251">
                          <a:moveTo>
                            <a:pt x="112" y="249"/>
                          </a:moveTo>
                          <a:cubicBezTo>
                            <a:pt x="96" y="159"/>
                            <a:pt x="51" y="78"/>
                            <a:pt x="4" y="2"/>
                          </a:cubicBezTo>
                          <a:cubicBezTo>
                            <a:pt x="3" y="1"/>
                            <a:pt x="2" y="0"/>
                            <a:pt x="1" y="1"/>
                          </a:cubicBezTo>
                          <a:cubicBezTo>
                            <a:pt x="0" y="1"/>
                            <a:pt x="0" y="3"/>
                            <a:pt x="1" y="4"/>
                          </a:cubicBezTo>
                          <a:cubicBezTo>
                            <a:pt x="48" y="80"/>
                            <a:pt x="92" y="161"/>
                            <a:pt x="108" y="250"/>
                          </a:cubicBezTo>
                          <a:cubicBezTo>
                            <a:pt x="108" y="251"/>
                            <a:pt x="109" y="252"/>
                            <a:pt x="110" y="251"/>
                          </a:cubicBezTo>
                          <a:cubicBezTo>
                            <a:pt x="112" y="251"/>
                            <a:pt x="112" y="250"/>
                            <a:pt x="112" y="24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90" name="ï$ľïḋê"/>
                    <p:cNvSpPr/>
                    <p:nvPr>
                      <p:custDataLst>
                        <p:tags r:id="rId194"/>
                      </p:custDataLst>
                    </p:nvPr>
                  </p:nvSpPr>
                  <p:spPr bwMode="auto">
                    <a:xfrm>
                      <a:off x="8156575" y="3287713"/>
                      <a:ext cx="25400" cy="98425"/>
                    </a:xfrm>
                    <a:custGeom>
                      <a:avLst/>
                      <a:gdLst>
                        <a:gd name="T0" fmla="*/ 7 w 7"/>
                        <a:gd name="T1" fmla="*/ 25 h 27"/>
                        <a:gd name="T2" fmla="*/ 5 w 7"/>
                        <a:gd name="T3" fmla="*/ 2 h 27"/>
                        <a:gd name="T4" fmla="*/ 2 w 7"/>
                        <a:gd name="T5" fmla="*/ 1 h 27"/>
                        <a:gd name="T6" fmla="*/ 1 w 7"/>
                        <a:gd name="T7" fmla="*/ 3 h 27"/>
                        <a:gd name="T8" fmla="*/ 3 w 7"/>
                        <a:gd name="T9" fmla="*/ 25 h 27"/>
                        <a:gd name="T10" fmla="*/ 5 w 7"/>
                        <a:gd name="T11" fmla="*/ 27 h 27"/>
                        <a:gd name="T12" fmla="*/ 7 w 7"/>
                        <a:gd name="T13" fmla="*/ 25 h 27"/>
                      </a:gdLst>
                      <a:ahLst/>
                      <a:cxnLst>
                        <a:cxn ang="0">
                          <a:pos x="T0" y="T1"/>
                        </a:cxn>
                        <a:cxn ang="0">
                          <a:pos x="T2" y="T3"/>
                        </a:cxn>
                        <a:cxn ang="0">
                          <a:pos x="T4" y="T5"/>
                        </a:cxn>
                        <a:cxn ang="0">
                          <a:pos x="T6" y="T7"/>
                        </a:cxn>
                        <a:cxn ang="0">
                          <a:pos x="T8" y="T9"/>
                        </a:cxn>
                        <a:cxn ang="0">
                          <a:pos x="T10" y="T11"/>
                        </a:cxn>
                        <a:cxn ang="0">
                          <a:pos x="T12" y="T13"/>
                        </a:cxn>
                      </a:cxnLst>
                      <a:rect l="0" t="0" r="r" b="b"/>
                      <a:pathLst>
                        <a:path w="7" h="27">
                          <a:moveTo>
                            <a:pt x="7" y="25"/>
                          </a:moveTo>
                          <a:cubicBezTo>
                            <a:pt x="6" y="17"/>
                            <a:pt x="5" y="10"/>
                            <a:pt x="5" y="2"/>
                          </a:cubicBezTo>
                          <a:cubicBezTo>
                            <a:pt x="4" y="1"/>
                            <a:pt x="3" y="0"/>
                            <a:pt x="2" y="1"/>
                          </a:cubicBezTo>
                          <a:cubicBezTo>
                            <a:pt x="1" y="1"/>
                            <a:pt x="0" y="2"/>
                            <a:pt x="1" y="3"/>
                          </a:cubicBezTo>
                          <a:cubicBezTo>
                            <a:pt x="1" y="10"/>
                            <a:pt x="2" y="18"/>
                            <a:pt x="3" y="25"/>
                          </a:cubicBezTo>
                          <a:cubicBezTo>
                            <a:pt x="3" y="26"/>
                            <a:pt x="4" y="27"/>
                            <a:pt x="5" y="27"/>
                          </a:cubicBezTo>
                          <a:cubicBezTo>
                            <a:pt x="6" y="27"/>
                            <a:pt x="7" y="26"/>
                            <a:pt x="7" y="2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91" name="ï$ḻïḋê"/>
                    <p:cNvSpPr/>
                    <p:nvPr>
                      <p:custDataLst>
                        <p:tags r:id="rId195"/>
                      </p:custDataLst>
                    </p:nvPr>
                  </p:nvSpPr>
                  <p:spPr bwMode="auto">
                    <a:xfrm>
                      <a:off x="8167688" y="3444876"/>
                      <a:ext cx="14288" cy="106363"/>
                    </a:xfrm>
                    <a:custGeom>
                      <a:avLst/>
                      <a:gdLst>
                        <a:gd name="T0" fmla="*/ 4 w 4"/>
                        <a:gd name="T1" fmla="*/ 27 h 29"/>
                        <a:gd name="T2" fmla="*/ 4 w 4"/>
                        <a:gd name="T3" fmla="*/ 6 h 29"/>
                        <a:gd name="T4" fmla="*/ 4 w 4"/>
                        <a:gd name="T5" fmla="*/ 2 h 29"/>
                        <a:gd name="T6" fmla="*/ 2 w 4"/>
                        <a:gd name="T7" fmla="*/ 0 h 29"/>
                        <a:gd name="T8" fmla="*/ 0 w 4"/>
                        <a:gd name="T9" fmla="*/ 2 h 29"/>
                        <a:gd name="T10" fmla="*/ 0 w 4"/>
                        <a:gd name="T11" fmla="*/ 6 h 29"/>
                        <a:gd name="T12" fmla="*/ 0 w 4"/>
                        <a:gd name="T13" fmla="*/ 26 h 29"/>
                        <a:gd name="T14" fmla="*/ 2 w 4"/>
                        <a:gd name="T15" fmla="*/ 29 h 29"/>
                        <a:gd name="T16" fmla="*/ 4 w 4"/>
                        <a:gd name="T17"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28">
                          <a:moveTo>
                            <a:pt x="4" y="27"/>
                          </a:moveTo>
                          <a:cubicBezTo>
                            <a:pt x="4" y="20"/>
                            <a:pt x="4" y="13"/>
                            <a:pt x="4" y="6"/>
                          </a:cubicBezTo>
                          <a:cubicBezTo>
                            <a:pt x="4" y="5"/>
                            <a:pt x="4" y="3"/>
                            <a:pt x="4" y="2"/>
                          </a:cubicBezTo>
                          <a:cubicBezTo>
                            <a:pt x="4" y="1"/>
                            <a:pt x="4" y="0"/>
                            <a:pt x="2" y="0"/>
                          </a:cubicBezTo>
                          <a:cubicBezTo>
                            <a:pt x="1" y="0"/>
                            <a:pt x="0" y="1"/>
                            <a:pt x="0" y="2"/>
                          </a:cubicBezTo>
                          <a:cubicBezTo>
                            <a:pt x="0" y="3"/>
                            <a:pt x="0" y="5"/>
                            <a:pt x="0" y="6"/>
                          </a:cubicBezTo>
                          <a:cubicBezTo>
                            <a:pt x="0" y="13"/>
                            <a:pt x="0" y="20"/>
                            <a:pt x="0" y="26"/>
                          </a:cubicBezTo>
                          <a:cubicBezTo>
                            <a:pt x="0" y="28"/>
                            <a:pt x="1" y="29"/>
                            <a:pt x="2" y="29"/>
                          </a:cubicBezTo>
                          <a:cubicBezTo>
                            <a:pt x="3" y="29"/>
                            <a:pt x="4" y="28"/>
                            <a:pt x="4" y="2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92" name="işľîďê"/>
                    <p:cNvSpPr/>
                    <p:nvPr>
                      <p:custDataLst>
                        <p:tags r:id="rId196"/>
                      </p:custDataLst>
                    </p:nvPr>
                  </p:nvSpPr>
                  <p:spPr bwMode="auto">
                    <a:xfrm>
                      <a:off x="7058025" y="1857376"/>
                      <a:ext cx="296863" cy="69850"/>
                    </a:xfrm>
                    <a:custGeom>
                      <a:avLst/>
                      <a:gdLst>
                        <a:gd name="T0" fmla="*/ 2 w 81"/>
                        <a:gd name="T1" fmla="*/ 4 h 19"/>
                        <a:gd name="T2" fmla="*/ 11 w 81"/>
                        <a:gd name="T3" fmla="*/ 4 h 19"/>
                        <a:gd name="T4" fmla="*/ 78 w 81"/>
                        <a:gd name="T5" fmla="*/ 18 h 19"/>
                        <a:gd name="T6" fmla="*/ 81 w 81"/>
                        <a:gd name="T7" fmla="*/ 17 h 19"/>
                        <a:gd name="T8" fmla="*/ 80 w 81"/>
                        <a:gd name="T9" fmla="*/ 15 h 19"/>
                        <a:gd name="T10" fmla="*/ 11 w 81"/>
                        <a:gd name="T11" fmla="*/ 0 h 19"/>
                        <a:gd name="T12" fmla="*/ 2 w 81"/>
                        <a:gd name="T13" fmla="*/ 0 h 19"/>
                        <a:gd name="T14" fmla="*/ 0 w 81"/>
                        <a:gd name="T15" fmla="*/ 2 h 19"/>
                        <a:gd name="T16" fmla="*/ 2 w 81"/>
                        <a:gd name="T1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9">
                          <a:moveTo>
                            <a:pt x="2" y="4"/>
                          </a:moveTo>
                          <a:cubicBezTo>
                            <a:pt x="5" y="4"/>
                            <a:pt x="8" y="4"/>
                            <a:pt x="11" y="4"/>
                          </a:cubicBezTo>
                          <a:cubicBezTo>
                            <a:pt x="34" y="4"/>
                            <a:pt x="57" y="9"/>
                            <a:pt x="78" y="18"/>
                          </a:cubicBezTo>
                          <a:cubicBezTo>
                            <a:pt x="79" y="19"/>
                            <a:pt x="80" y="18"/>
                            <a:pt x="81" y="17"/>
                          </a:cubicBezTo>
                          <a:cubicBezTo>
                            <a:pt x="81" y="16"/>
                            <a:pt x="81" y="15"/>
                            <a:pt x="80" y="15"/>
                          </a:cubicBezTo>
                          <a:cubicBezTo>
                            <a:pt x="58" y="5"/>
                            <a:pt x="35" y="0"/>
                            <a:pt x="11" y="0"/>
                          </a:cubicBezTo>
                          <a:cubicBezTo>
                            <a:pt x="8" y="0"/>
                            <a:pt x="5" y="0"/>
                            <a:pt x="2" y="0"/>
                          </a:cubicBezTo>
                          <a:cubicBezTo>
                            <a:pt x="1" y="0"/>
                            <a:pt x="0" y="1"/>
                            <a:pt x="0" y="2"/>
                          </a:cubicBezTo>
                          <a:cubicBezTo>
                            <a:pt x="0" y="3"/>
                            <a:pt x="1" y="4"/>
                            <a:pt x="2" y="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93" name="isḷîďê"/>
                    <p:cNvSpPr/>
                    <p:nvPr>
                      <p:custDataLst>
                        <p:tags r:id="rId197"/>
                      </p:custDataLst>
                    </p:nvPr>
                  </p:nvSpPr>
                  <p:spPr bwMode="auto">
                    <a:xfrm>
                      <a:off x="6910388" y="1868488"/>
                      <a:ext cx="77788" cy="30163"/>
                    </a:xfrm>
                    <a:custGeom>
                      <a:avLst/>
                      <a:gdLst>
                        <a:gd name="T0" fmla="*/ 5 w 21"/>
                        <a:gd name="T1" fmla="*/ 8 h 8"/>
                        <a:gd name="T2" fmla="*/ 5 w 21"/>
                        <a:gd name="T3" fmla="*/ 7 h 8"/>
                        <a:gd name="T4" fmla="*/ 5 w 21"/>
                        <a:gd name="T5" fmla="*/ 7 h 8"/>
                        <a:gd name="T6" fmla="*/ 5 w 21"/>
                        <a:gd name="T7" fmla="*/ 6 h 8"/>
                        <a:gd name="T8" fmla="*/ 5 w 21"/>
                        <a:gd name="T9" fmla="*/ 5 h 8"/>
                        <a:gd name="T10" fmla="*/ 5 w 21"/>
                        <a:gd name="T11" fmla="*/ 7 h 8"/>
                        <a:gd name="T12" fmla="*/ 4 w 21"/>
                        <a:gd name="T13" fmla="*/ 7 h 8"/>
                        <a:gd name="T14" fmla="*/ 4 w 21"/>
                        <a:gd name="T15" fmla="*/ 7 h 8"/>
                        <a:gd name="T16" fmla="*/ 5 w 21"/>
                        <a:gd name="T17" fmla="*/ 5 h 8"/>
                        <a:gd name="T18" fmla="*/ 5 w 21"/>
                        <a:gd name="T19" fmla="*/ 5 h 8"/>
                        <a:gd name="T20" fmla="*/ 4 w 21"/>
                        <a:gd name="T21" fmla="*/ 7 h 8"/>
                        <a:gd name="T22" fmla="*/ 3 w 21"/>
                        <a:gd name="T23" fmla="*/ 5 h 8"/>
                        <a:gd name="T24" fmla="*/ 3 w 21"/>
                        <a:gd name="T25" fmla="*/ 4 h 8"/>
                        <a:gd name="T26" fmla="*/ 5 w 21"/>
                        <a:gd name="T27" fmla="*/ 5 h 8"/>
                        <a:gd name="T28" fmla="*/ 5 w 21"/>
                        <a:gd name="T29" fmla="*/ 5 h 8"/>
                        <a:gd name="T30" fmla="*/ 3 w 21"/>
                        <a:gd name="T31" fmla="*/ 4 h 8"/>
                        <a:gd name="T32" fmla="*/ 4 w 21"/>
                        <a:gd name="T33" fmla="*/ 4 h 8"/>
                        <a:gd name="T34" fmla="*/ 4 w 21"/>
                        <a:gd name="T35" fmla="*/ 4 h 8"/>
                        <a:gd name="T36" fmla="*/ 5 w 21"/>
                        <a:gd name="T37" fmla="*/ 5 h 8"/>
                        <a:gd name="T38" fmla="*/ 4 w 21"/>
                        <a:gd name="T39" fmla="*/ 4 h 8"/>
                        <a:gd name="T40" fmla="*/ 4 w 21"/>
                        <a:gd name="T41" fmla="*/ 4 h 8"/>
                        <a:gd name="T42" fmla="*/ 4 w 21"/>
                        <a:gd name="T43" fmla="*/ 4 h 8"/>
                        <a:gd name="T44" fmla="*/ 3 w 21"/>
                        <a:gd name="T45" fmla="*/ 4 h 8"/>
                        <a:gd name="T46" fmla="*/ 2 w 21"/>
                        <a:gd name="T47" fmla="*/ 4 h 8"/>
                        <a:gd name="T48" fmla="*/ 3 w 21"/>
                        <a:gd name="T49" fmla="*/ 4 h 8"/>
                        <a:gd name="T50" fmla="*/ 3 w 21"/>
                        <a:gd name="T51" fmla="*/ 5 h 8"/>
                        <a:gd name="T52" fmla="*/ 2 w 21"/>
                        <a:gd name="T53" fmla="*/ 4 h 8"/>
                        <a:gd name="T54" fmla="*/ 3 w 21"/>
                        <a:gd name="T55" fmla="*/ 8 h 8"/>
                        <a:gd name="T56" fmla="*/ 21 w 21"/>
                        <a:gd name="T57" fmla="*/ 1 h 8"/>
                        <a:gd name="T58" fmla="*/ 2 w 21"/>
                        <a:gd name="T59" fmla="*/ 4 h 8"/>
                        <a:gd name="T60" fmla="*/ 3 w 21"/>
                        <a:gd name="T61" fmla="*/ 8 h 8"/>
                        <a:gd name="T62" fmla="*/ 3 w 21"/>
                        <a:gd name="T63" fmla="*/ 8 h 8"/>
                        <a:gd name="T64" fmla="*/ 3 w 21"/>
                        <a:gd name="T65" fmla="*/ 6 h 8"/>
                        <a:gd name="T66" fmla="*/ 4 w 21"/>
                        <a:gd name="T67" fmla="*/ 8 h 8"/>
                        <a:gd name="T68" fmla="*/ 6 w 21"/>
                        <a:gd name="T69" fmla="*/ 7 h 8"/>
                        <a:gd name="T70" fmla="*/ 6 w 21"/>
                        <a:gd name="T71" fmla="*/ 7 h 8"/>
                        <a:gd name="T72" fmla="*/ 7 w 21"/>
                        <a:gd name="T73" fmla="*/ 6 h 8"/>
                        <a:gd name="T74" fmla="*/ 6 w 21"/>
                        <a:gd name="T75" fmla="*/ 4 h 8"/>
                        <a:gd name="T76" fmla="*/ 5 w 21"/>
                        <a:gd name="T77" fmla="*/ 3 h 8"/>
                        <a:gd name="T78" fmla="*/ 4 w 21"/>
                        <a:gd name="T79" fmla="*/ 4 h 8"/>
                        <a:gd name="T80" fmla="*/ 1 w 21"/>
                        <a:gd name="T81"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 h="8">
                          <a:moveTo>
                            <a:pt x="3" y="8"/>
                          </a:moveTo>
                          <a:cubicBezTo>
                            <a:pt x="4" y="8"/>
                            <a:pt x="5" y="8"/>
                            <a:pt x="5" y="8"/>
                          </a:cubicBezTo>
                          <a:cubicBezTo>
                            <a:pt x="5" y="7"/>
                            <a:pt x="5" y="7"/>
                            <a:pt x="5" y="7"/>
                          </a:cubicBezTo>
                          <a:cubicBezTo>
                            <a:pt x="5" y="7"/>
                            <a:pt x="5" y="7"/>
                            <a:pt x="5" y="7"/>
                          </a:cubicBezTo>
                          <a:cubicBezTo>
                            <a:pt x="5" y="6"/>
                            <a:pt x="5" y="6"/>
                            <a:pt x="5" y="6"/>
                          </a:cubicBezTo>
                          <a:cubicBezTo>
                            <a:pt x="5" y="7"/>
                            <a:pt x="5" y="7"/>
                            <a:pt x="5" y="7"/>
                          </a:cubicBezTo>
                          <a:cubicBezTo>
                            <a:pt x="5" y="7"/>
                            <a:pt x="5" y="7"/>
                            <a:pt x="5" y="7"/>
                          </a:cubicBezTo>
                          <a:cubicBezTo>
                            <a:pt x="5" y="6"/>
                            <a:pt x="5" y="6"/>
                            <a:pt x="5" y="6"/>
                          </a:cubicBezTo>
                          <a:cubicBezTo>
                            <a:pt x="5" y="7"/>
                            <a:pt x="5" y="7"/>
                            <a:pt x="5" y="7"/>
                          </a:cubicBezTo>
                          <a:cubicBezTo>
                            <a:pt x="5" y="5"/>
                            <a:pt x="5" y="5"/>
                            <a:pt x="5" y="5"/>
                          </a:cubicBezTo>
                          <a:cubicBezTo>
                            <a:pt x="4" y="7"/>
                            <a:pt x="4" y="7"/>
                            <a:pt x="4" y="7"/>
                          </a:cubicBezTo>
                          <a:cubicBezTo>
                            <a:pt x="5" y="7"/>
                            <a:pt x="5" y="7"/>
                            <a:pt x="5" y="7"/>
                          </a:cubicBezTo>
                          <a:cubicBezTo>
                            <a:pt x="5" y="5"/>
                            <a:pt x="5" y="5"/>
                            <a:pt x="5" y="5"/>
                          </a:cubicBezTo>
                          <a:cubicBezTo>
                            <a:pt x="4" y="7"/>
                            <a:pt x="4" y="7"/>
                            <a:pt x="4" y="7"/>
                          </a:cubicBezTo>
                          <a:cubicBezTo>
                            <a:pt x="5" y="5"/>
                            <a:pt x="5" y="5"/>
                            <a:pt x="5" y="5"/>
                          </a:cubicBezTo>
                          <a:cubicBezTo>
                            <a:pt x="4" y="7"/>
                            <a:pt x="4" y="7"/>
                            <a:pt x="4" y="7"/>
                          </a:cubicBezTo>
                          <a:cubicBezTo>
                            <a:pt x="4" y="7"/>
                            <a:pt x="4" y="7"/>
                            <a:pt x="4" y="7"/>
                          </a:cubicBezTo>
                          <a:cubicBezTo>
                            <a:pt x="5" y="5"/>
                            <a:pt x="5" y="5"/>
                            <a:pt x="5" y="5"/>
                          </a:cubicBezTo>
                          <a:cubicBezTo>
                            <a:pt x="4" y="7"/>
                            <a:pt x="4" y="7"/>
                            <a:pt x="4" y="7"/>
                          </a:cubicBezTo>
                          <a:cubicBezTo>
                            <a:pt x="5" y="5"/>
                            <a:pt x="5" y="5"/>
                            <a:pt x="5" y="5"/>
                          </a:cubicBezTo>
                          <a:cubicBezTo>
                            <a:pt x="3" y="5"/>
                            <a:pt x="3" y="5"/>
                            <a:pt x="3" y="5"/>
                          </a:cubicBezTo>
                          <a:cubicBezTo>
                            <a:pt x="3" y="6"/>
                            <a:pt x="3" y="7"/>
                            <a:pt x="4" y="7"/>
                          </a:cubicBezTo>
                          <a:cubicBezTo>
                            <a:pt x="5" y="5"/>
                            <a:pt x="5" y="5"/>
                            <a:pt x="5" y="5"/>
                          </a:cubicBezTo>
                          <a:cubicBezTo>
                            <a:pt x="3" y="5"/>
                            <a:pt x="3" y="5"/>
                            <a:pt x="3" y="5"/>
                          </a:cubicBezTo>
                          <a:cubicBezTo>
                            <a:pt x="5" y="5"/>
                            <a:pt x="5" y="5"/>
                            <a:pt x="5" y="5"/>
                          </a:cubicBezTo>
                          <a:cubicBezTo>
                            <a:pt x="3" y="4"/>
                            <a:pt x="3" y="4"/>
                            <a:pt x="3" y="4"/>
                          </a:cubicBezTo>
                          <a:cubicBezTo>
                            <a:pt x="3" y="4"/>
                            <a:pt x="3" y="5"/>
                            <a:pt x="3" y="5"/>
                          </a:cubicBezTo>
                          <a:cubicBezTo>
                            <a:pt x="5" y="5"/>
                            <a:pt x="5" y="5"/>
                            <a:pt x="5" y="5"/>
                          </a:cubicBezTo>
                          <a:cubicBezTo>
                            <a:pt x="3" y="4"/>
                            <a:pt x="3" y="4"/>
                            <a:pt x="3" y="4"/>
                          </a:cubicBezTo>
                          <a:cubicBezTo>
                            <a:pt x="5" y="5"/>
                            <a:pt x="5" y="5"/>
                            <a:pt x="5" y="5"/>
                          </a:cubicBezTo>
                          <a:cubicBezTo>
                            <a:pt x="4" y="4"/>
                            <a:pt x="4" y="4"/>
                            <a:pt x="4" y="4"/>
                          </a:cubicBezTo>
                          <a:cubicBezTo>
                            <a:pt x="3" y="4"/>
                            <a:pt x="3" y="4"/>
                            <a:pt x="3" y="4"/>
                          </a:cubicBezTo>
                          <a:cubicBezTo>
                            <a:pt x="5" y="5"/>
                            <a:pt x="5" y="5"/>
                            <a:pt x="5" y="5"/>
                          </a:cubicBezTo>
                          <a:cubicBezTo>
                            <a:pt x="4" y="4"/>
                            <a:pt x="4" y="4"/>
                            <a:pt x="4" y="4"/>
                          </a:cubicBezTo>
                          <a:cubicBezTo>
                            <a:pt x="5" y="5"/>
                            <a:pt x="5" y="5"/>
                            <a:pt x="5" y="5"/>
                          </a:cubicBezTo>
                          <a:cubicBezTo>
                            <a:pt x="4" y="4"/>
                            <a:pt x="4" y="4"/>
                            <a:pt x="4" y="4"/>
                          </a:cubicBezTo>
                          <a:cubicBezTo>
                            <a:pt x="4" y="4"/>
                            <a:pt x="4" y="4"/>
                            <a:pt x="4" y="4"/>
                          </a:cubicBezTo>
                          <a:cubicBezTo>
                            <a:pt x="5" y="5"/>
                            <a:pt x="5" y="5"/>
                            <a:pt x="5" y="5"/>
                          </a:cubicBezTo>
                          <a:cubicBezTo>
                            <a:pt x="4" y="4"/>
                            <a:pt x="4" y="4"/>
                            <a:pt x="4" y="4"/>
                          </a:cubicBezTo>
                          <a:cubicBezTo>
                            <a:pt x="4" y="4"/>
                            <a:pt x="4" y="4"/>
                            <a:pt x="4" y="4"/>
                          </a:cubicBezTo>
                          <a:cubicBezTo>
                            <a:pt x="4" y="4"/>
                            <a:pt x="4" y="4"/>
                            <a:pt x="4" y="4"/>
                          </a:cubicBezTo>
                          <a:cubicBezTo>
                            <a:pt x="4" y="4"/>
                            <a:pt x="4" y="4"/>
                            <a:pt x="4" y="4"/>
                          </a:cubicBezTo>
                          <a:cubicBezTo>
                            <a:pt x="4" y="4"/>
                            <a:pt x="4" y="4"/>
                            <a:pt x="4" y="4"/>
                          </a:cubicBezTo>
                          <a:cubicBezTo>
                            <a:pt x="4" y="4"/>
                            <a:pt x="4" y="4"/>
                            <a:pt x="4" y="4"/>
                          </a:cubicBezTo>
                          <a:cubicBezTo>
                            <a:pt x="4" y="4"/>
                            <a:pt x="4" y="4"/>
                            <a:pt x="3" y="4"/>
                          </a:cubicBezTo>
                          <a:cubicBezTo>
                            <a:pt x="3" y="4"/>
                            <a:pt x="3" y="4"/>
                            <a:pt x="3" y="4"/>
                          </a:cubicBezTo>
                          <a:cubicBezTo>
                            <a:pt x="2" y="4"/>
                            <a:pt x="2" y="4"/>
                            <a:pt x="2" y="4"/>
                          </a:cubicBezTo>
                          <a:cubicBezTo>
                            <a:pt x="2" y="4"/>
                            <a:pt x="2" y="4"/>
                            <a:pt x="2" y="4"/>
                          </a:cubicBezTo>
                          <a:cubicBezTo>
                            <a:pt x="3" y="5"/>
                            <a:pt x="3" y="5"/>
                            <a:pt x="3" y="5"/>
                          </a:cubicBezTo>
                          <a:cubicBezTo>
                            <a:pt x="3" y="4"/>
                            <a:pt x="3" y="4"/>
                            <a:pt x="3" y="4"/>
                          </a:cubicBezTo>
                          <a:cubicBezTo>
                            <a:pt x="2" y="4"/>
                            <a:pt x="2" y="4"/>
                            <a:pt x="2" y="4"/>
                          </a:cubicBezTo>
                          <a:cubicBezTo>
                            <a:pt x="3" y="5"/>
                            <a:pt x="3" y="5"/>
                            <a:pt x="3" y="5"/>
                          </a:cubicBezTo>
                          <a:cubicBezTo>
                            <a:pt x="3" y="4"/>
                            <a:pt x="3" y="4"/>
                            <a:pt x="3" y="4"/>
                          </a:cubicBezTo>
                          <a:cubicBezTo>
                            <a:pt x="2" y="4"/>
                            <a:pt x="2" y="4"/>
                            <a:pt x="2" y="4"/>
                          </a:cubicBezTo>
                          <a:cubicBezTo>
                            <a:pt x="3" y="6"/>
                            <a:pt x="3" y="6"/>
                            <a:pt x="3" y="6"/>
                          </a:cubicBezTo>
                          <a:cubicBezTo>
                            <a:pt x="3" y="8"/>
                            <a:pt x="3" y="8"/>
                            <a:pt x="3" y="8"/>
                          </a:cubicBezTo>
                          <a:cubicBezTo>
                            <a:pt x="8" y="6"/>
                            <a:pt x="14" y="5"/>
                            <a:pt x="19" y="4"/>
                          </a:cubicBezTo>
                          <a:cubicBezTo>
                            <a:pt x="20" y="4"/>
                            <a:pt x="21" y="3"/>
                            <a:pt x="21" y="1"/>
                          </a:cubicBezTo>
                          <a:cubicBezTo>
                            <a:pt x="20" y="0"/>
                            <a:pt x="19" y="0"/>
                            <a:pt x="18" y="0"/>
                          </a:cubicBezTo>
                          <a:cubicBezTo>
                            <a:pt x="13" y="1"/>
                            <a:pt x="7" y="3"/>
                            <a:pt x="2" y="4"/>
                          </a:cubicBezTo>
                          <a:cubicBezTo>
                            <a:pt x="1" y="5"/>
                            <a:pt x="0" y="6"/>
                            <a:pt x="1" y="7"/>
                          </a:cubicBezTo>
                          <a:cubicBezTo>
                            <a:pt x="1" y="8"/>
                            <a:pt x="2" y="8"/>
                            <a:pt x="3" y="8"/>
                          </a:cubicBezTo>
                          <a:cubicBezTo>
                            <a:pt x="3" y="6"/>
                            <a:pt x="3" y="6"/>
                            <a:pt x="3" y="6"/>
                          </a:cubicBezTo>
                          <a:cubicBezTo>
                            <a:pt x="3" y="8"/>
                            <a:pt x="3" y="8"/>
                            <a:pt x="3" y="8"/>
                          </a:cubicBezTo>
                          <a:cubicBezTo>
                            <a:pt x="3" y="8"/>
                            <a:pt x="3" y="8"/>
                            <a:pt x="3" y="8"/>
                          </a:cubicBezTo>
                          <a:cubicBezTo>
                            <a:pt x="3" y="6"/>
                            <a:pt x="3" y="6"/>
                            <a:pt x="3" y="6"/>
                          </a:cubicBezTo>
                          <a:cubicBezTo>
                            <a:pt x="3" y="8"/>
                            <a:pt x="3" y="8"/>
                            <a:pt x="3" y="8"/>
                          </a:cubicBezTo>
                          <a:cubicBezTo>
                            <a:pt x="3" y="8"/>
                            <a:pt x="3" y="8"/>
                            <a:pt x="4" y="8"/>
                          </a:cubicBezTo>
                          <a:cubicBezTo>
                            <a:pt x="4" y="8"/>
                            <a:pt x="5" y="8"/>
                            <a:pt x="5" y="8"/>
                          </a:cubicBezTo>
                          <a:cubicBezTo>
                            <a:pt x="6" y="7"/>
                            <a:pt x="6" y="7"/>
                            <a:pt x="6" y="7"/>
                          </a:cubicBezTo>
                          <a:cubicBezTo>
                            <a:pt x="6" y="7"/>
                            <a:pt x="6" y="7"/>
                            <a:pt x="6" y="7"/>
                          </a:cubicBezTo>
                          <a:cubicBezTo>
                            <a:pt x="6" y="7"/>
                            <a:pt x="6" y="7"/>
                            <a:pt x="6" y="7"/>
                          </a:cubicBezTo>
                          <a:cubicBezTo>
                            <a:pt x="6" y="7"/>
                            <a:pt x="6" y="7"/>
                            <a:pt x="6" y="7"/>
                          </a:cubicBezTo>
                          <a:cubicBezTo>
                            <a:pt x="7" y="6"/>
                            <a:pt x="7" y="6"/>
                            <a:pt x="7" y="6"/>
                          </a:cubicBezTo>
                          <a:cubicBezTo>
                            <a:pt x="7" y="6"/>
                            <a:pt x="7" y="6"/>
                            <a:pt x="7" y="5"/>
                          </a:cubicBezTo>
                          <a:cubicBezTo>
                            <a:pt x="7" y="5"/>
                            <a:pt x="7" y="4"/>
                            <a:pt x="6" y="4"/>
                          </a:cubicBezTo>
                          <a:cubicBezTo>
                            <a:pt x="6" y="4"/>
                            <a:pt x="6" y="4"/>
                            <a:pt x="5" y="3"/>
                          </a:cubicBezTo>
                          <a:cubicBezTo>
                            <a:pt x="5" y="3"/>
                            <a:pt x="5" y="3"/>
                            <a:pt x="5" y="3"/>
                          </a:cubicBezTo>
                          <a:cubicBezTo>
                            <a:pt x="5" y="3"/>
                            <a:pt x="5" y="3"/>
                            <a:pt x="5" y="3"/>
                          </a:cubicBezTo>
                          <a:cubicBezTo>
                            <a:pt x="4" y="4"/>
                            <a:pt x="4" y="4"/>
                            <a:pt x="4" y="4"/>
                          </a:cubicBezTo>
                          <a:cubicBezTo>
                            <a:pt x="3" y="4"/>
                            <a:pt x="3" y="4"/>
                            <a:pt x="2" y="4"/>
                          </a:cubicBezTo>
                          <a:cubicBezTo>
                            <a:pt x="1" y="5"/>
                            <a:pt x="0" y="6"/>
                            <a:pt x="1" y="7"/>
                          </a:cubicBezTo>
                          <a:cubicBezTo>
                            <a:pt x="1" y="8"/>
                            <a:pt x="2" y="8"/>
                            <a:pt x="3" y="8"/>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94" name="íṣľiḋê"/>
                    <p:cNvSpPr/>
                    <p:nvPr>
                      <p:custDataLst>
                        <p:tags r:id="rId198"/>
                      </p:custDataLst>
                    </p:nvPr>
                  </p:nvSpPr>
                  <p:spPr bwMode="auto">
                    <a:xfrm>
                      <a:off x="7232650" y="2208213"/>
                      <a:ext cx="88900" cy="22225"/>
                    </a:xfrm>
                    <a:custGeom>
                      <a:avLst/>
                      <a:gdLst>
                        <a:gd name="T0" fmla="*/ 3 w 24"/>
                        <a:gd name="T1" fmla="*/ 6 h 6"/>
                        <a:gd name="T2" fmla="*/ 22 w 24"/>
                        <a:gd name="T3" fmla="*/ 4 h 6"/>
                        <a:gd name="T4" fmla="*/ 24 w 24"/>
                        <a:gd name="T5" fmla="*/ 2 h 6"/>
                        <a:gd name="T6" fmla="*/ 22 w 24"/>
                        <a:gd name="T7" fmla="*/ 0 h 6"/>
                        <a:gd name="T8" fmla="*/ 2 w 24"/>
                        <a:gd name="T9" fmla="*/ 2 h 6"/>
                        <a:gd name="T10" fmla="*/ 0 w 24"/>
                        <a:gd name="T11" fmla="*/ 4 h 6"/>
                        <a:gd name="T12" fmla="*/ 3 w 24"/>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24" h="6">
                          <a:moveTo>
                            <a:pt x="3" y="6"/>
                          </a:moveTo>
                          <a:cubicBezTo>
                            <a:pt x="9" y="5"/>
                            <a:pt x="15" y="5"/>
                            <a:pt x="22" y="4"/>
                          </a:cubicBezTo>
                          <a:cubicBezTo>
                            <a:pt x="23" y="4"/>
                            <a:pt x="24" y="3"/>
                            <a:pt x="24" y="2"/>
                          </a:cubicBezTo>
                          <a:cubicBezTo>
                            <a:pt x="24" y="1"/>
                            <a:pt x="23" y="0"/>
                            <a:pt x="22" y="0"/>
                          </a:cubicBezTo>
                          <a:cubicBezTo>
                            <a:pt x="15" y="1"/>
                            <a:pt x="9" y="1"/>
                            <a:pt x="2" y="2"/>
                          </a:cubicBezTo>
                          <a:cubicBezTo>
                            <a:pt x="1" y="2"/>
                            <a:pt x="0" y="3"/>
                            <a:pt x="0" y="4"/>
                          </a:cubicBezTo>
                          <a:cubicBezTo>
                            <a:pt x="0" y="5"/>
                            <a:pt x="1" y="6"/>
                            <a:pt x="3" y="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95" name="ïṧļïḓé"/>
                    <p:cNvSpPr/>
                    <p:nvPr>
                      <p:custDataLst>
                        <p:tags r:id="rId199"/>
                      </p:custDataLst>
                    </p:nvPr>
                  </p:nvSpPr>
                  <p:spPr bwMode="auto">
                    <a:xfrm>
                      <a:off x="7108825" y="2219326"/>
                      <a:ext cx="69850" cy="22225"/>
                    </a:xfrm>
                    <a:custGeom>
                      <a:avLst/>
                      <a:gdLst>
                        <a:gd name="T0" fmla="*/ 2 w 19"/>
                        <a:gd name="T1" fmla="*/ 6 h 6"/>
                        <a:gd name="T2" fmla="*/ 17 w 19"/>
                        <a:gd name="T3" fmla="*/ 4 h 6"/>
                        <a:gd name="T4" fmla="*/ 19 w 19"/>
                        <a:gd name="T5" fmla="*/ 2 h 6"/>
                        <a:gd name="T6" fmla="*/ 17 w 19"/>
                        <a:gd name="T7" fmla="*/ 0 h 6"/>
                        <a:gd name="T8" fmla="*/ 2 w 19"/>
                        <a:gd name="T9" fmla="*/ 2 h 6"/>
                        <a:gd name="T10" fmla="*/ 0 w 19"/>
                        <a:gd name="T11" fmla="*/ 4 h 6"/>
                        <a:gd name="T12" fmla="*/ 2 w 19"/>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9" h="6">
                          <a:moveTo>
                            <a:pt x="2" y="6"/>
                          </a:moveTo>
                          <a:cubicBezTo>
                            <a:pt x="7" y="5"/>
                            <a:pt x="12" y="5"/>
                            <a:pt x="17" y="4"/>
                          </a:cubicBezTo>
                          <a:cubicBezTo>
                            <a:pt x="18" y="4"/>
                            <a:pt x="19" y="3"/>
                            <a:pt x="19" y="2"/>
                          </a:cubicBezTo>
                          <a:cubicBezTo>
                            <a:pt x="19" y="1"/>
                            <a:pt x="18" y="0"/>
                            <a:pt x="17" y="0"/>
                          </a:cubicBezTo>
                          <a:cubicBezTo>
                            <a:pt x="12" y="1"/>
                            <a:pt x="7" y="1"/>
                            <a:pt x="2" y="2"/>
                          </a:cubicBezTo>
                          <a:cubicBezTo>
                            <a:pt x="1" y="2"/>
                            <a:pt x="0" y="3"/>
                            <a:pt x="0" y="4"/>
                          </a:cubicBezTo>
                          <a:cubicBezTo>
                            <a:pt x="0" y="5"/>
                            <a:pt x="1" y="6"/>
                            <a:pt x="2" y="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96" name="í$ľïdè"/>
                    <p:cNvSpPr/>
                    <p:nvPr>
                      <p:custDataLst>
                        <p:tags r:id="rId200"/>
                      </p:custDataLst>
                    </p:nvPr>
                  </p:nvSpPr>
                  <p:spPr bwMode="auto">
                    <a:xfrm>
                      <a:off x="6738938" y="2235201"/>
                      <a:ext cx="322263" cy="109538"/>
                    </a:xfrm>
                    <a:custGeom>
                      <a:avLst/>
                      <a:gdLst>
                        <a:gd name="T0" fmla="*/ 3 w 88"/>
                        <a:gd name="T1" fmla="*/ 30 h 30"/>
                        <a:gd name="T2" fmla="*/ 86 w 88"/>
                        <a:gd name="T3" fmla="*/ 4 h 30"/>
                        <a:gd name="T4" fmla="*/ 88 w 88"/>
                        <a:gd name="T5" fmla="*/ 2 h 30"/>
                        <a:gd name="T6" fmla="*/ 85 w 88"/>
                        <a:gd name="T7" fmla="*/ 0 h 30"/>
                        <a:gd name="T8" fmla="*/ 1 w 88"/>
                        <a:gd name="T9" fmla="*/ 26 h 30"/>
                        <a:gd name="T10" fmla="*/ 1 w 88"/>
                        <a:gd name="T11" fmla="*/ 29 h 30"/>
                        <a:gd name="T12" fmla="*/ 3 w 88"/>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88" h="30">
                          <a:moveTo>
                            <a:pt x="3" y="30"/>
                          </a:moveTo>
                          <a:cubicBezTo>
                            <a:pt x="29" y="16"/>
                            <a:pt x="57" y="9"/>
                            <a:pt x="86" y="4"/>
                          </a:cubicBezTo>
                          <a:cubicBezTo>
                            <a:pt x="87" y="4"/>
                            <a:pt x="88" y="3"/>
                            <a:pt x="88" y="2"/>
                          </a:cubicBezTo>
                          <a:cubicBezTo>
                            <a:pt x="87" y="1"/>
                            <a:pt x="86" y="0"/>
                            <a:pt x="85" y="0"/>
                          </a:cubicBezTo>
                          <a:cubicBezTo>
                            <a:pt x="56" y="5"/>
                            <a:pt x="28" y="12"/>
                            <a:pt x="1" y="26"/>
                          </a:cubicBezTo>
                          <a:cubicBezTo>
                            <a:pt x="1" y="27"/>
                            <a:pt x="0" y="28"/>
                            <a:pt x="1" y="29"/>
                          </a:cubicBezTo>
                          <a:cubicBezTo>
                            <a:pt x="1" y="30"/>
                            <a:pt x="2" y="30"/>
                            <a:pt x="3" y="3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97" name="iṥḷîḓé"/>
                    <p:cNvSpPr/>
                    <p:nvPr>
                      <p:custDataLst>
                        <p:tags r:id="rId201"/>
                      </p:custDataLst>
                    </p:nvPr>
                  </p:nvSpPr>
                  <p:spPr bwMode="auto">
                    <a:xfrm>
                      <a:off x="6635750" y="2362201"/>
                      <a:ext cx="58738" cy="47625"/>
                    </a:xfrm>
                    <a:custGeom>
                      <a:avLst/>
                      <a:gdLst>
                        <a:gd name="T0" fmla="*/ 3 w 16"/>
                        <a:gd name="T1" fmla="*/ 13 h 13"/>
                        <a:gd name="T2" fmla="*/ 15 w 16"/>
                        <a:gd name="T3" fmla="*/ 4 h 13"/>
                        <a:gd name="T4" fmla="*/ 16 w 16"/>
                        <a:gd name="T5" fmla="*/ 2 h 13"/>
                        <a:gd name="T6" fmla="*/ 13 w 16"/>
                        <a:gd name="T7" fmla="*/ 1 h 13"/>
                        <a:gd name="T8" fmla="*/ 1 w 16"/>
                        <a:gd name="T9" fmla="*/ 10 h 13"/>
                        <a:gd name="T10" fmla="*/ 1 w 16"/>
                        <a:gd name="T11" fmla="*/ 12 h 13"/>
                        <a:gd name="T12" fmla="*/ 3 w 16"/>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16" h="13">
                          <a:moveTo>
                            <a:pt x="3" y="13"/>
                          </a:moveTo>
                          <a:cubicBezTo>
                            <a:pt x="7" y="10"/>
                            <a:pt x="11" y="7"/>
                            <a:pt x="15" y="4"/>
                          </a:cubicBezTo>
                          <a:cubicBezTo>
                            <a:pt x="16" y="4"/>
                            <a:pt x="16" y="2"/>
                            <a:pt x="16" y="2"/>
                          </a:cubicBezTo>
                          <a:cubicBezTo>
                            <a:pt x="15" y="1"/>
                            <a:pt x="14" y="0"/>
                            <a:pt x="13" y="1"/>
                          </a:cubicBezTo>
                          <a:cubicBezTo>
                            <a:pt x="9" y="4"/>
                            <a:pt x="5" y="7"/>
                            <a:pt x="1" y="10"/>
                          </a:cubicBezTo>
                          <a:cubicBezTo>
                            <a:pt x="0" y="10"/>
                            <a:pt x="0" y="11"/>
                            <a:pt x="1" y="12"/>
                          </a:cubicBezTo>
                          <a:cubicBezTo>
                            <a:pt x="1" y="13"/>
                            <a:pt x="3" y="13"/>
                            <a:pt x="3" y="1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98" name="i$ḻíďè"/>
                    <p:cNvSpPr/>
                    <p:nvPr>
                      <p:custDataLst>
                        <p:tags r:id="rId202"/>
                      </p:custDataLst>
                    </p:nvPr>
                  </p:nvSpPr>
                  <p:spPr bwMode="auto">
                    <a:xfrm>
                      <a:off x="4852988" y="2863851"/>
                      <a:ext cx="827088" cy="300038"/>
                    </a:xfrm>
                    <a:custGeom>
                      <a:avLst/>
                      <a:gdLst>
                        <a:gd name="T0" fmla="*/ 128 w 226"/>
                        <a:gd name="T1" fmla="*/ 50 h 82"/>
                        <a:gd name="T2" fmla="*/ 164 w 226"/>
                        <a:gd name="T3" fmla="*/ 50 h 82"/>
                        <a:gd name="T4" fmla="*/ 220 w 226"/>
                        <a:gd name="T5" fmla="*/ 81 h 82"/>
                        <a:gd name="T6" fmla="*/ 226 w 226"/>
                        <a:gd name="T7" fmla="*/ 77 h 82"/>
                        <a:gd name="T8" fmla="*/ 158 w 226"/>
                        <a:gd name="T9" fmla="*/ 23 h 82"/>
                        <a:gd name="T10" fmla="*/ 157 w 226"/>
                        <a:gd name="T11" fmla="*/ 23 h 82"/>
                        <a:gd name="T12" fmla="*/ 139 w 226"/>
                        <a:gd name="T13" fmla="*/ 22 h 82"/>
                        <a:gd name="T14" fmla="*/ 127 w 226"/>
                        <a:gd name="T15" fmla="*/ 12 h 82"/>
                        <a:gd name="T16" fmla="*/ 107 w 226"/>
                        <a:gd name="T17" fmla="*/ 0 h 82"/>
                        <a:gd name="T18" fmla="*/ 76 w 226"/>
                        <a:gd name="T19" fmla="*/ 4 h 82"/>
                        <a:gd name="T20" fmla="*/ 38 w 226"/>
                        <a:gd name="T21" fmla="*/ 2 h 82"/>
                        <a:gd name="T22" fmla="*/ 3 w 226"/>
                        <a:gd name="T23" fmla="*/ 14 h 82"/>
                        <a:gd name="T24" fmla="*/ 0 w 226"/>
                        <a:gd name="T25" fmla="*/ 23 h 82"/>
                        <a:gd name="T26" fmla="*/ 0 w 226"/>
                        <a:gd name="T27" fmla="*/ 23 h 82"/>
                        <a:gd name="T28" fmla="*/ 4 w 226"/>
                        <a:gd name="T29" fmla="*/ 31 h 82"/>
                        <a:gd name="T30" fmla="*/ 15 w 226"/>
                        <a:gd name="T31" fmla="*/ 34 h 82"/>
                        <a:gd name="T32" fmla="*/ 26 w 226"/>
                        <a:gd name="T33" fmla="*/ 33 h 82"/>
                        <a:gd name="T34" fmla="*/ 26 w 226"/>
                        <a:gd name="T35" fmla="*/ 33 h 82"/>
                        <a:gd name="T36" fmla="*/ 126 w 226"/>
                        <a:gd name="T37" fmla="*/ 50 h 82"/>
                        <a:gd name="T38" fmla="*/ 128 w 226"/>
                        <a:gd name="T39" fmla="*/ 46 h 82"/>
                        <a:gd name="T40" fmla="*/ 126 w 226"/>
                        <a:gd name="T41" fmla="*/ 42 h 82"/>
                        <a:gd name="T42" fmla="*/ 26 w 226"/>
                        <a:gd name="T43" fmla="*/ 25 h 82"/>
                        <a:gd name="T44" fmla="*/ 26 w 226"/>
                        <a:gd name="T45" fmla="*/ 25 h 82"/>
                        <a:gd name="T46" fmla="*/ 15 w 226"/>
                        <a:gd name="T47" fmla="*/ 26 h 82"/>
                        <a:gd name="T48" fmla="*/ 8 w 226"/>
                        <a:gd name="T49" fmla="*/ 24 h 82"/>
                        <a:gd name="T50" fmla="*/ 8 w 226"/>
                        <a:gd name="T51" fmla="*/ 23 h 82"/>
                        <a:gd name="T52" fmla="*/ 8 w 226"/>
                        <a:gd name="T53" fmla="*/ 23 h 82"/>
                        <a:gd name="T54" fmla="*/ 4 w 226"/>
                        <a:gd name="T55" fmla="*/ 23 h 82"/>
                        <a:gd name="T56" fmla="*/ 8 w 226"/>
                        <a:gd name="T57" fmla="*/ 23 h 82"/>
                        <a:gd name="T58" fmla="*/ 13 w 226"/>
                        <a:gd name="T59" fmla="*/ 16 h 82"/>
                        <a:gd name="T60" fmla="*/ 48 w 226"/>
                        <a:gd name="T61" fmla="*/ 10 h 82"/>
                        <a:gd name="T62" fmla="*/ 88 w 226"/>
                        <a:gd name="T63" fmla="*/ 11 h 82"/>
                        <a:gd name="T64" fmla="*/ 115 w 226"/>
                        <a:gd name="T65" fmla="*/ 10 h 82"/>
                        <a:gd name="T66" fmla="*/ 128 w 226"/>
                        <a:gd name="T67" fmla="*/ 26 h 82"/>
                        <a:gd name="T68" fmla="*/ 147 w 226"/>
                        <a:gd name="T69" fmla="*/ 31 h 82"/>
                        <a:gd name="T70" fmla="*/ 157 w 226"/>
                        <a:gd name="T71" fmla="*/ 31 h 82"/>
                        <a:gd name="T72" fmla="*/ 196 w 226"/>
                        <a:gd name="T73" fmla="*/ 45 h 82"/>
                        <a:gd name="T74" fmla="*/ 222 w 226"/>
                        <a:gd name="T75" fmla="*/ 78 h 82"/>
                        <a:gd name="T76" fmla="*/ 200 w 226"/>
                        <a:gd name="T77" fmla="*/ 58 h 82"/>
                        <a:gd name="T78" fmla="*/ 153 w 226"/>
                        <a:gd name="T79" fmla="*/ 41 h 82"/>
                        <a:gd name="T80" fmla="*/ 128 w 226"/>
                        <a:gd name="T81" fmla="*/ 4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6" h="82">
                          <a:moveTo>
                            <a:pt x="128" y="46"/>
                          </a:moveTo>
                          <a:cubicBezTo>
                            <a:pt x="128" y="50"/>
                            <a:pt x="128" y="50"/>
                            <a:pt x="128" y="50"/>
                          </a:cubicBezTo>
                          <a:cubicBezTo>
                            <a:pt x="137" y="50"/>
                            <a:pt x="145" y="49"/>
                            <a:pt x="153" y="49"/>
                          </a:cubicBezTo>
                          <a:cubicBezTo>
                            <a:pt x="157" y="49"/>
                            <a:pt x="161" y="49"/>
                            <a:pt x="164" y="50"/>
                          </a:cubicBezTo>
                          <a:cubicBezTo>
                            <a:pt x="175" y="52"/>
                            <a:pt x="185" y="58"/>
                            <a:pt x="195" y="65"/>
                          </a:cubicBezTo>
                          <a:cubicBezTo>
                            <a:pt x="203" y="71"/>
                            <a:pt x="211" y="76"/>
                            <a:pt x="220" y="81"/>
                          </a:cubicBezTo>
                          <a:cubicBezTo>
                            <a:pt x="221" y="82"/>
                            <a:pt x="223" y="82"/>
                            <a:pt x="224" y="81"/>
                          </a:cubicBezTo>
                          <a:cubicBezTo>
                            <a:pt x="225" y="80"/>
                            <a:pt x="226" y="79"/>
                            <a:pt x="226" y="77"/>
                          </a:cubicBezTo>
                          <a:cubicBezTo>
                            <a:pt x="222" y="62"/>
                            <a:pt x="213" y="48"/>
                            <a:pt x="201" y="38"/>
                          </a:cubicBezTo>
                          <a:cubicBezTo>
                            <a:pt x="189" y="29"/>
                            <a:pt x="173" y="23"/>
                            <a:pt x="158" y="23"/>
                          </a:cubicBezTo>
                          <a:cubicBezTo>
                            <a:pt x="157" y="23"/>
                            <a:pt x="157" y="23"/>
                            <a:pt x="157" y="23"/>
                          </a:cubicBezTo>
                          <a:cubicBezTo>
                            <a:pt x="157" y="23"/>
                            <a:pt x="157" y="23"/>
                            <a:pt x="157" y="23"/>
                          </a:cubicBezTo>
                          <a:cubicBezTo>
                            <a:pt x="154" y="23"/>
                            <a:pt x="150" y="23"/>
                            <a:pt x="147" y="23"/>
                          </a:cubicBezTo>
                          <a:cubicBezTo>
                            <a:pt x="144" y="23"/>
                            <a:pt x="141" y="23"/>
                            <a:pt x="139" y="22"/>
                          </a:cubicBezTo>
                          <a:cubicBezTo>
                            <a:pt x="137" y="22"/>
                            <a:pt x="135" y="21"/>
                            <a:pt x="133" y="20"/>
                          </a:cubicBezTo>
                          <a:cubicBezTo>
                            <a:pt x="131" y="18"/>
                            <a:pt x="129" y="15"/>
                            <a:pt x="127" y="12"/>
                          </a:cubicBezTo>
                          <a:cubicBezTo>
                            <a:pt x="125" y="9"/>
                            <a:pt x="123" y="6"/>
                            <a:pt x="120" y="3"/>
                          </a:cubicBezTo>
                          <a:cubicBezTo>
                            <a:pt x="116" y="1"/>
                            <a:pt x="111" y="0"/>
                            <a:pt x="107" y="0"/>
                          </a:cubicBezTo>
                          <a:cubicBezTo>
                            <a:pt x="100" y="0"/>
                            <a:pt x="93" y="2"/>
                            <a:pt x="87" y="3"/>
                          </a:cubicBezTo>
                          <a:cubicBezTo>
                            <a:pt x="83" y="4"/>
                            <a:pt x="79" y="4"/>
                            <a:pt x="76" y="4"/>
                          </a:cubicBezTo>
                          <a:cubicBezTo>
                            <a:pt x="67" y="4"/>
                            <a:pt x="58" y="3"/>
                            <a:pt x="49" y="2"/>
                          </a:cubicBezTo>
                          <a:cubicBezTo>
                            <a:pt x="45" y="2"/>
                            <a:pt x="42" y="2"/>
                            <a:pt x="38" y="2"/>
                          </a:cubicBezTo>
                          <a:cubicBezTo>
                            <a:pt x="28" y="2"/>
                            <a:pt x="17" y="3"/>
                            <a:pt x="9" y="9"/>
                          </a:cubicBezTo>
                          <a:cubicBezTo>
                            <a:pt x="6" y="10"/>
                            <a:pt x="4" y="12"/>
                            <a:pt x="3" y="14"/>
                          </a:cubicBezTo>
                          <a:cubicBezTo>
                            <a:pt x="1" y="17"/>
                            <a:pt x="0" y="19"/>
                            <a:pt x="0" y="23"/>
                          </a:cubicBezTo>
                          <a:cubicBezTo>
                            <a:pt x="0" y="23"/>
                            <a:pt x="0" y="23"/>
                            <a:pt x="0" y="23"/>
                          </a:cubicBezTo>
                          <a:cubicBezTo>
                            <a:pt x="4" y="23"/>
                            <a:pt x="4" y="23"/>
                            <a:pt x="4" y="23"/>
                          </a:cubicBezTo>
                          <a:cubicBezTo>
                            <a:pt x="0" y="23"/>
                            <a:pt x="0" y="23"/>
                            <a:pt x="0" y="23"/>
                          </a:cubicBezTo>
                          <a:cubicBezTo>
                            <a:pt x="0" y="25"/>
                            <a:pt x="0" y="27"/>
                            <a:pt x="1" y="28"/>
                          </a:cubicBezTo>
                          <a:cubicBezTo>
                            <a:pt x="2" y="30"/>
                            <a:pt x="3" y="31"/>
                            <a:pt x="4" y="31"/>
                          </a:cubicBezTo>
                          <a:cubicBezTo>
                            <a:pt x="6" y="32"/>
                            <a:pt x="8" y="33"/>
                            <a:pt x="9" y="33"/>
                          </a:cubicBezTo>
                          <a:cubicBezTo>
                            <a:pt x="11" y="34"/>
                            <a:pt x="13" y="34"/>
                            <a:pt x="15" y="34"/>
                          </a:cubicBezTo>
                          <a:cubicBezTo>
                            <a:pt x="17" y="34"/>
                            <a:pt x="19" y="34"/>
                            <a:pt x="21" y="33"/>
                          </a:cubicBezTo>
                          <a:cubicBezTo>
                            <a:pt x="23" y="33"/>
                            <a:pt x="25" y="33"/>
                            <a:pt x="26" y="33"/>
                          </a:cubicBezTo>
                          <a:cubicBezTo>
                            <a:pt x="26" y="33"/>
                            <a:pt x="26" y="33"/>
                            <a:pt x="26" y="33"/>
                          </a:cubicBezTo>
                          <a:cubicBezTo>
                            <a:pt x="26" y="33"/>
                            <a:pt x="26" y="33"/>
                            <a:pt x="26" y="33"/>
                          </a:cubicBezTo>
                          <a:cubicBezTo>
                            <a:pt x="37" y="33"/>
                            <a:pt x="48" y="36"/>
                            <a:pt x="59" y="38"/>
                          </a:cubicBezTo>
                          <a:cubicBezTo>
                            <a:pt x="81" y="43"/>
                            <a:pt x="103" y="50"/>
                            <a:pt x="126" y="50"/>
                          </a:cubicBezTo>
                          <a:cubicBezTo>
                            <a:pt x="127" y="50"/>
                            <a:pt x="127" y="50"/>
                            <a:pt x="128" y="50"/>
                          </a:cubicBezTo>
                          <a:cubicBezTo>
                            <a:pt x="128" y="46"/>
                            <a:pt x="128" y="46"/>
                            <a:pt x="128" y="46"/>
                          </a:cubicBezTo>
                          <a:cubicBezTo>
                            <a:pt x="128" y="42"/>
                            <a:pt x="128" y="42"/>
                            <a:pt x="128" y="42"/>
                          </a:cubicBezTo>
                          <a:cubicBezTo>
                            <a:pt x="127" y="42"/>
                            <a:pt x="127" y="42"/>
                            <a:pt x="126" y="42"/>
                          </a:cubicBezTo>
                          <a:cubicBezTo>
                            <a:pt x="104" y="42"/>
                            <a:pt x="83" y="35"/>
                            <a:pt x="61" y="30"/>
                          </a:cubicBezTo>
                          <a:cubicBezTo>
                            <a:pt x="50" y="28"/>
                            <a:pt x="38" y="25"/>
                            <a:pt x="26" y="25"/>
                          </a:cubicBezTo>
                          <a:cubicBezTo>
                            <a:pt x="26" y="25"/>
                            <a:pt x="26" y="25"/>
                            <a:pt x="26" y="25"/>
                          </a:cubicBezTo>
                          <a:cubicBezTo>
                            <a:pt x="26" y="25"/>
                            <a:pt x="26" y="25"/>
                            <a:pt x="26" y="25"/>
                          </a:cubicBezTo>
                          <a:cubicBezTo>
                            <a:pt x="24" y="25"/>
                            <a:pt x="22" y="25"/>
                            <a:pt x="20" y="25"/>
                          </a:cubicBezTo>
                          <a:cubicBezTo>
                            <a:pt x="19" y="26"/>
                            <a:pt x="17" y="26"/>
                            <a:pt x="15" y="26"/>
                          </a:cubicBezTo>
                          <a:cubicBezTo>
                            <a:pt x="12" y="26"/>
                            <a:pt x="10" y="25"/>
                            <a:pt x="9" y="25"/>
                          </a:cubicBezTo>
                          <a:cubicBezTo>
                            <a:pt x="8" y="25"/>
                            <a:pt x="8" y="24"/>
                            <a:pt x="8" y="24"/>
                          </a:cubicBezTo>
                          <a:cubicBezTo>
                            <a:pt x="8" y="24"/>
                            <a:pt x="8" y="24"/>
                            <a:pt x="8" y="23"/>
                          </a:cubicBezTo>
                          <a:cubicBezTo>
                            <a:pt x="8" y="23"/>
                            <a:pt x="8" y="23"/>
                            <a:pt x="8" y="23"/>
                          </a:cubicBezTo>
                          <a:cubicBezTo>
                            <a:pt x="4" y="23"/>
                            <a:pt x="4" y="23"/>
                            <a:pt x="4" y="23"/>
                          </a:cubicBezTo>
                          <a:cubicBezTo>
                            <a:pt x="8" y="23"/>
                            <a:pt x="8" y="23"/>
                            <a:pt x="8" y="23"/>
                          </a:cubicBezTo>
                          <a:cubicBezTo>
                            <a:pt x="8" y="23"/>
                            <a:pt x="8" y="23"/>
                            <a:pt x="8" y="23"/>
                          </a:cubicBezTo>
                          <a:cubicBezTo>
                            <a:pt x="4" y="23"/>
                            <a:pt x="4" y="23"/>
                            <a:pt x="4" y="23"/>
                          </a:cubicBezTo>
                          <a:cubicBezTo>
                            <a:pt x="8" y="23"/>
                            <a:pt x="8" y="23"/>
                            <a:pt x="8" y="23"/>
                          </a:cubicBezTo>
                          <a:cubicBezTo>
                            <a:pt x="8" y="23"/>
                            <a:pt x="8" y="23"/>
                            <a:pt x="8" y="23"/>
                          </a:cubicBezTo>
                          <a:cubicBezTo>
                            <a:pt x="8" y="22"/>
                            <a:pt x="8" y="20"/>
                            <a:pt x="9" y="19"/>
                          </a:cubicBezTo>
                          <a:cubicBezTo>
                            <a:pt x="10" y="18"/>
                            <a:pt x="11" y="17"/>
                            <a:pt x="13" y="16"/>
                          </a:cubicBezTo>
                          <a:cubicBezTo>
                            <a:pt x="20" y="11"/>
                            <a:pt x="29" y="10"/>
                            <a:pt x="38" y="10"/>
                          </a:cubicBezTo>
                          <a:cubicBezTo>
                            <a:pt x="41" y="10"/>
                            <a:pt x="45" y="10"/>
                            <a:pt x="48" y="10"/>
                          </a:cubicBezTo>
                          <a:cubicBezTo>
                            <a:pt x="57" y="11"/>
                            <a:pt x="66" y="12"/>
                            <a:pt x="76" y="12"/>
                          </a:cubicBezTo>
                          <a:cubicBezTo>
                            <a:pt x="80" y="12"/>
                            <a:pt x="84" y="12"/>
                            <a:pt x="88" y="11"/>
                          </a:cubicBezTo>
                          <a:cubicBezTo>
                            <a:pt x="95" y="10"/>
                            <a:pt x="102" y="8"/>
                            <a:pt x="107" y="8"/>
                          </a:cubicBezTo>
                          <a:cubicBezTo>
                            <a:pt x="110" y="8"/>
                            <a:pt x="113" y="8"/>
                            <a:pt x="115" y="10"/>
                          </a:cubicBezTo>
                          <a:cubicBezTo>
                            <a:pt x="117" y="11"/>
                            <a:pt x="119" y="14"/>
                            <a:pt x="121" y="17"/>
                          </a:cubicBezTo>
                          <a:cubicBezTo>
                            <a:pt x="123" y="20"/>
                            <a:pt x="125" y="23"/>
                            <a:pt x="128" y="26"/>
                          </a:cubicBezTo>
                          <a:cubicBezTo>
                            <a:pt x="131" y="28"/>
                            <a:pt x="134" y="29"/>
                            <a:pt x="137" y="30"/>
                          </a:cubicBezTo>
                          <a:cubicBezTo>
                            <a:pt x="141" y="31"/>
                            <a:pt x="144" y="31"/>
                            <a:pt x="147" y="31"/>
                          </a:cubicBezTo>
                          <a:cubicBezTo>
                            <a:pt x="150" y="31"/>
                            <a:pt x="154" y="31"/>
                            <a:pt x="157" y="31"/>
                          </a:cubicBezTo>
                          <a:cubicBezTo>
                            <a:pt x="157" y="31"/>
                            <a:pt x="157" y="31"/>
                            <a:pt x="157" y="31"/>
                          </a:cubicBezTo>
                          <a:cubicBezTo>
                            <a:pt x="158" y="31"/>
                            <a:pt x="158" y="31"/>
                            <a:pt x="158" y="31"/>
                          </a:cubicBezTo>
                          <a:cubicBezTo>
                            <a:pt x="171" y="31"/>
                            <a:pt x="185" y="36"/>
                            <a:pt x="196" y="45"/>
                          </a:cubicBezTo>
                          <a:cubicBezTo>
                            <a:pt x="207" y="53"/>
                            <a:pt x="215" y="66"/>
                            <a:pt x="218" y="79"/>
                          </a:cubicBezTo>
                          <a:cubicBezTo>
                            <a:pt x="222" y="78"/>
                            <a:pt x="222" y="78"/>
                            <a:pt x="222" y="78"/>
                          </a:cubicBezTo>
                          <a:cubicBezTo>
                            <a:pt x="224" y="75"/>
                            <a:pt x="224" y="75"/>
                            <a:pt x="224" y="75"/>
                          </a:cubicBezTo>
                          <a:cubicBezTo>
                            <a:pt x="216" y="69"/>
                            <a:pt x="208" y="64"/>
                            <a:pt x="200" y="58"/>
                          </a:cubicBezTo>
                          <a:cubicBezTo>
                            <a:pt x="190" y="52"/>
                            <a:pt x="179" y="44"/>
                            <a:pt x="166" y="42"/>
                          </a:cubicBezTo>
                          <a:cubicBezTo>
                            <a:pt x="161" y="41"/>
                            <a:pt x="157" y="41"/>
                            <a:pt x="153" y="41"/>
                          </a:cubicBezTo>
                          <a:cubicBezTo>
                            <a:pt x="145" y="41"/>
                            <a:pt x="136" y="42"/>
                            <a:pt x="128" y="42"/>
                          </a:cubicBezTo>
                          <a:lnTo>
                            <a:pt x="128" y="46"/>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199" name="îṡlîḋé"/>
                    <p:cNvSpPr/>
                    <p:nvPr>
                      <p:custDataLst>
                        <p:tags r:id="rId203"/>
                      </p:custDataLst>
                    </p:nvPr>
                  </p:nvSpPr>
                  <p:spPr bwMode="auto">
                    <a:xfrm>
                      <a:off x="4859338" y="2919413"/>
                      <a:ext cx="103188" cy="50800"/>
                    </a:xfrm>
                    <a:custGeom>
                      <a:avLst/>
                      <a:gdLst>
                        <a:gd name="T0" fmla="*/ 3 w 28"/>
                        <a:gd name="T1" fmla="*/ 13 h 14"/>
                        <a:gd name="T2" fmla="*/ 27 w 28"/>
                        <a:gd name="T3" fmla="*/ 4 h 14"/>
                        <a:gd name="T4" fmla="*/ 28 w 28"/>
                        <a:gd name="T5" fmla="*/ 2 h 14"/>
                        <a:gd name="T6" fmla="*/ 25 w 28"/>
                        <a:gd name="T7" fmla="*/ 0 h 14"/>
                        <a:gd name="T8" fmla="*/ 1 w 28"/>
                        <a:gd name="T9" fmla="*/ 10 h 14"/>
                        <a:gd name="T10" fmla="*/ 0 w 28"/>
                        <a:gd name="T11" fmla="*/ 12 h 14"/>
                        <a:gd name="T12" fmla="*/ 3 w 28"/>
                        <a:gd name="T13" fmla="*/ 13 h 14"/>
                      </a:gdLst>
                      <a:ahLst/>
                      <a:cxnLst>
                        <a:cxn ang="0">
                          <a:pos x="T0" y="T1"/>
                        </a:cxn>
                        <a:cxn ang="0">
                          <a:pos x="T2" y="T3"/>
                        </a:cxn>
                        <a:cxn ang="0">
                          <a:pos x="T4" y="T5"/>
                        </a:cxn>
                        <a:cxn ang="0">
                          <a:pos x="T6" y="T7"/>
                        </a:cxn>
                        <a:cxn ang="0">
                          <a:pos x="T8" y="T9"/>
                        </a:cxn>
                        <a:cxn ang="0">
                          <a:pos x="T10" y="T11"/>
                        </a:cxn>
                        <a:cxn ang="0">
                          <a:pos x="T12" y="T13"/>
                        </a:cxn>
                      </a:cxnLst>
                      <a:rect l="0" t="0" r="r" b="b"/>
                      <a:pathLst>
                        <a:path w="28" h="14">
                          <a:moveTo>
                            <a:pt x="3" y="13"/>
                          </a:moveTo>
                          <a:cubicBezTo>
                            <a:pt x="11" y="10"/>
                            <a:pt x="19" y="7"/>
                            <a:pt x="27" y="4"/>
                          </a:cubicBezTo>
                          <a:cubicBezTo>
                            <a:pt x="28" y="4"/>
                            <a:pt x="28" y="3"/>
                            <a:pt x="28" y="2"/>
                          </a:cubicBezTo>
                          <a:cubicBezTo>
                            <a:pt x="28" y="0"/>
                            <a:pt x="26" y="0"/>
                            <a:pt x="25" y="0"/>
                          </a:cubicBezTo>
                          <a:cubicBezTo>
                            <a:pt x="17" y="3"/>
                            <a:pt x="9" y="7"/>
                            <a:pt x="1" y="10"/>
                          </a:cubicBezTo>
                          <a:cubicBezTo>
                            <a:pt x="0" y="10"/>
                            <a:pt x="0" y="11"/>
                            <a:pt x="0" y="12"/>
                          </a:cubicBezTo>
                          <a:cubicBezTo>
                            <a:pt x="1" y="13"/>
                            <a:pt x="2" y="14"/>
                            <a:pt x="3" y="1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200" name="íṧḻiḓè"/>
                    <p:cNvSpPr/>
                    <p:nvPr>
                      <p:custDataLst>
                        <p:tags r:id="rId204"/>
                      </p:custDataLst>
                    </p:nvPr>
                  </p:nvSpPr>
                  <p:spPr bwMode="auto">
                    <a:xfrm>
                      <a:off x="4926013" y="2933701"/>
                      <a:ext cx="106363" cy="47625"/>
                    </a:xfrm>
                    <a:custGeom>
                      <a:avLst/>
                      <a:gdLst>
                        <a:gd name="T0" fmla="*/ 3 w 29"/>
                        <a:gd name="T1" fmla="*/ 13 h 13"/>
                        <a:gd name="T2" fmla="*/ 28 w 29"/>
                        <a:gd name="T3" fmla="*/ 4 h 13"/>
                        <a:gd name="T4" fmla="*/ 29 w 29"/>
                        <a:gd name="T5" fmla="*/ 1 h 13"/>
                        <a:gd name="T6" fmla="*/ 26 w 29"/>
                        <a:gd name="T7" fmla="*/ 0 h 13"/>
                        <a:gd name="T8" fmla="*/ 1 w 29"/>
                        <a:gd name="T9" fmla="*/ 9 h 13"/>
                        <a:gd name="T10" fmla="*/ 0 w 29"/>
                        <a:gd name="T11" fmla="*/ 12 h 13"/>
                        <a:gd name="T12" fmla="*/ 3 w 29"/>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28" h="13">
                          <a:moveTo>
                            <a:pt x="3" y="13"/>
                          </a:moveTo>
                          <a:cubicBezTo>
                            <a:pt x="11" y="10"/>
                            <a:pt x="19" y="7"/>
                            <a:pt x="28" y="4"/>
                          </a:cubicBezTo>
                          <a:cubicBezTo>
                            <a:pt x="29" y="4"/>
                            <a:pt x="29" y="3"/>
                            <a:pt x="29" y="1"/>
                          </a:cubicBezTo>
                          <a:cubicBezTo>
                            <a:pt x="29" y="0"/>
                            <a:pt x="27" y="0"/>
                            <a:pt x="26" y="0"/>
                          </a:cubicBezTo>
                          <a:cubicBezTo>
                            <a:pt x="18" y="3"/>
                            <a:pt x="10" y="6"/>
                            <a:pt x="1" y="9"/>
                          </a:cubicBezTo>
                          <a:cubicBezTo>
                            <a:pt x="0" y="10"/>
                            <a:pt x="0" y="11"/>
                            <a:pt x="0" y="12"/>
                          </a:cubicBezTo>
                          <a:cubicBezTo>
                            <a:pt x="1" y="13"/>
                            <a:pt x="2" y="13"/>
                            <a:pt x="3" y="1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sp>
                  <p:nvSpPr>
                    <p:cNvPr id="201" name="íṡ1ïḍê"/>
                    <p:cNvSpPr/>
                    <p:nvPr>
                      <p:custDataLst>
                        <p:tags r:id="rId205"/>
                      </p:custDataLst>
                    </p:nvPr>
                  </p:nvSpPr>
                  <p:spPr bwMode="auto">
                    <a:xfrm>
                      <a:off x="5018088" y="2947988"/>
                      <a:ext cx="95250" cy="39688"/>
                    </a:xfrm>
                    <a:custGeom>
                      <a:avLst/>
                      <a:gdLst>
                        <a:gd name="T0" fmla="*/ 3 w 26"/>
                        <a:gd name="T1" fmla="*/ 11 h 11"/>
                        <a:gd name="T2" fmla="*/ 25 w 26"/>
                        <a:gd name="T3" fmla="*/ 4 h 11"/>
                        <a:gd name="T4" fmla="*/ 26 w 26"/>
                        <a:gd name="T5" fmla="*/ 1 h 11"/>
                        <a:gd name="T6" fmla="*/ 23 w 26"/>
                        <a:gd name="T7" fmla="*/ 0 h 11"/>
                        <a:gd name="T8" fmla="*/ 2 w 26"/>
                        <a:gd name="T9" fmla="*/ 7 h 11"/>
                        <a:gd name="T10" fmla="*/ 0 w 26"/>
                        <a:gd name="T11" fmla="*/ 9 h 11"/>
                        <a:gd name="T12" fmla="*/ 3 w 26"/>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26" h="11">
                          <a:moveTo>
                            <a:pt x="3" y="11"/>
                          </a:moveTo>
                          <a:cubicBezTo>
                            <a:pt x="10" y="8"/>
                            <a:pt x="17" y="6"/>
                            <a:pt x="25" y="4"/>
                          </a:cubicBezTo>
                          <a:cubicBezTo>
                            <a:pt x="26" y="4"/>
                            <a:pt x="26" y="2"/>
                            <a:pt x="26" y="1"/>
                          </a:cubicBezTo>
                          <a:cubicBezTo>
                            <a:pt x="26" y="0"/>
                            <a:pt x="24" y="0"/>
                            <a:pt x="23" y="0"/>
                          </a:cubicBezTo>
                          <a:cubicBezTo>
                            <a:pt x="16" y="2"/>
                            <a:pt x="9" y="5"/>
                            <a:pt x="2" y="7"/>
                          </a:cubicBezTo>
                          <a:cubicBezTo>
                            <a:pt x="1" y="7"/>
                            <a:pt x="0" y="8"/>
                            <a:pt x="0" y="9"/>
                          </a:cubicBezTo>
                          <a:cubicBezTo>
                            <a:pt x="1" y="10"/>
                            <a:pt x="2" y="11"/>
                            <a:pt x="3"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b="1"/>
                    </a:p>
                  </p:txBody>
                </p:sp>
              </p:grpSp>
              <p:sp>
                <p:nvSpPr>
                  <p:cNvPr id="202" name="文本框 201"/>
                  <p:cNvSpPr txBox="1"/>
                  <p:nvPr>
                    <p:custDataLst>
                      <p:tags r:id="rId206"/>
                    </p:custDataLst>
                  </p:nvPr>
                </p:nvSpPr>
                <p:spPr>
                  <a:xfrm>
                    <a:off x="7675" y="2526"/>
                    <a:ext cx="1322" cy="1301"/>
                  </a:xfrm>
                  <a:prstGeom prst="rect">
                    <a:avLst/>
                  </a:prstGeom>
                  <a:solidFill>
                    <a:schemeClr val="accent5">
                      <a:lumMod val="20000"/>
                      <a:lumOff val="80000"/>
                    </a:schemeClr>
                  </a:solidFill>
                  <a:ln>
                    <a:solidFill>
                      <a:srgbClr val="2394E0"/>
                    </a:solidFill>
                  </a:ln>
                </p:spPr>
                <p:txBody>
                  <a:bodyPr wrap="square">
                    <a:spAutoFit/>
                  </a:bodyPr>
                  <a:lstStyle/>
                  <a:p>
                    <a:pPr algn="l"/>
                    <a:r>
                      <a:rPr lang="zh-CN" altLang="en-US" sz="2800" b="1">
                        <a:latin typeface="Arial" panose="020B0604020202020204" pitchFamily="34" charset="0"/>
                        <a:ea typeface="微软雅黑" panose="020B0503020204020204" pitchFamily="34" charset="-122"/>
                      </a:rPr>
                      <a:t>无机环境</a:t>
                    </a:r>
                    <a:endParaRPr lang="zh-CN" altLang="en-US" sz="2800" b="1">
                      <a:latin typeface="Arial" panose="020B0604020202020204" pitchFamily="34" charset="0"/>
                      <a:ea typeface="微软雅黑" panose="020B0503020204020204" pitchFamily="34" charset="-122"/>
                    </a:endParaRPr>
                  </a:p>
                </p:txBody>
              </p:sp>
            </p:grpSp>
            <p:cxnSp>
              <p:nvCxnSpPr>
                <p:cNvPr id="207" name="直接连接符 206"/>
                <p:cNvCxnSpPr/>
                <p:nvPr>
                  <p:custDataLst>
                    <p:tags r:id="rId207"/>
                  </p:custDataLst>
                </p:nvPr>
              </p:nvCxnSpPr>
              <p:spPr>
                <a:xfrm>
                  <a:off x="6338" y="3441"/>
                  <a:ext cx="893" cy="14"/>
                </a:xfrm>
                <a:prstGeom prst="line">
                  <a:avLst/>
                </a:prstGeom>
                <a:ln w="38100">
                  <a:gradFill>
                    <a:gsLst>
                      <a:gs pos="0">
                        <a:srgbClr val="7B32B2"/>
                      </a:gs>
                      <a:gs pos="100000">
                        <a:srgbClr val="401A5D"/>
                      </a:gs>
                    </a:gsLst>
                  </a:gradFill>
                </a:ln>
              </p:spPr>
              <p:style>
                <a:lnRef idx="1">
                  <a:schemeClr val="accent1"/>
                </a:lnRef>
                <a:fillRef idx="0">
                  <a:schemeClr val="accent1"/>
                </a:fillRef>
                <a:effectRef idx="0">
                  <a:schemeClr val="accent1"/>
                </a:effectRef>
                <a:fontRef idx="minor">
                  <a:schemeClr val="tx1"/>
                </a:fontRef>
              </p:style>
            </p:cxnSp>
          </p:grpSp>
          <p:grpSp>
            <p:nvGrpSpPr>
              <p:cNvPr id="209" name="组合 208"/>
              <p:cNvGrpSpPr/>
              <p:nvPr>
                <p:custDataLst>
                  <p:tags r:id="rId208"/>
                </p:custDataLst>
              </p:nvPr>
            </p:nvGrpSpPr>
            <p:grpSpPr>
              <a:xfrm>
                <a:off x="11905" y="5213"/>
                <a:ext cx="3752" cy="2689"/>
                <a:chOff x="4088" y="5826"/>
                <a:chExt cx="3752" cy="2689"/>
              </a:xfrm>
            </p:grpSpPr>
            <p:grpSp>
              <p:nvGrpSpPr>
                <p:cNvPr id="206" name="组合 205"/>
                <p:cNvGrpSpPr/>
                <p:nvPr>
                  <p:custDataLst>
                    <p:tags r:id="rId209"/>
                  </p:custDataLst>
                </p:nvPr>
              </p:nvGrpSpPr>
              <p:grpSpPr>
                <a:xfrm>
                  <a:off x="5042" y="5826"/>
                  <a:ext cx="2798" cy="2689"/>
                  <a:chOff x="4410" y="5294"/>
                  <a:chExt cx="3077" cy="2759"/>
                </a:xfrm>
              </p:grpSpPr>
              <p:pic>
                <p:nvPicPr>
                  <p:cNvPr id="204" name="图片 203" descr="7463-removebg-preview"/>
                  <p:cNvPicPr>
                    <a:picLocks noChangeAspect="1"/>
                  </p:cNvPicPr>
                  <p:nvPr>
                    <p:custDataLst>
                      <p:tags r:id="rId210"/>
                    </p:custDataLst>
                  </p:nvPr>
                </p:nvPicPr>
                <p:blipFill>
                  <a:blip r:embed="rId211"/>
                  <a:srcRect l="22531" t="7393" r="22531" b="6161"/>
                  <a:stretch>
                    <a:fillRect/>
                  </a:stretch>
                </p:blipFill>
                <p:spPr>
                  <a:xfrm flipH="1">
                    <a:off x="4410" y="5294"/>
                    <a:ext cx="3077" cy="2759"/>
                  </a:xfrm>
                  <a:prstGeom prst="rect">
                    <a:avLst/>
                  </a:prstGeom>
                </p:spPr>
              </p:pic>
              <p:sp>
                <p:nvSpPr>
                  <p:cNvPr id="205" name="文本框 204"/>
                  <p:cNvSpPr txBox="1"/>
                  <p:nvPr>
                    <p:custDataLst>
                      <p:tags r:id="rId212"/>
                    </p:custDataLst>
                  </p:nvPr>
                </p:nvSpPr>
                <p:spPr>
                  <a:xfrm>
                    <a:off x="5037" y="6179"/>
                    <a:ext cx="1697" cy="843"/>
                  </a:xfrm>
                  <a:prstGeom prst="rect">
                    <a:avLst/>
                  </a:prstGeom>
                  <a:solidFill>
                    <a:srgbClr val="CDACA2"/>
                  </a:solidFill>
                  <a:ln>
                    <a:solidFill>
                      <a:srgbClr val="CDACA2"/>
                    </a:solidFill>
                  </a:ln>
                </p:spPr>
                <p:txBody>
                  <a:bodyPr wrap="square">
                    <a:spAutoFit/>
                  </a:bodyPr>
                  <a:lstStyle/>
                  <a:p>
                    <a:pPr algn="l"/>
                    <a:r>
                      <a:rPr lang="zh-CN" altLang="en-US" sz="2800" b="1">
                        <a:latin typeface="Arial" panose="020B0604020202020204" pitchFamily="34" charset="0"/>
                        <a:ea typeface="微软雅黑" panose="020B0503020204020204" pitchFamily="34" charset="-122"/>
                      </a:rPr>
                      <a:t>细胞</a:t>
                    </a:r>
                    <a:endParaRPr lang="zh-CN" altLang="en-US" sz="2800" b="1">
                      <a:latin typeface="Arial" panose="020B0604020202020204" pitchFamily="34" charset="0"/>
                      <a:ea typeface="微软雅黑" panose="020B0503020204020204" pitchFamily="34" charset="-122"/>
                    </a:endParaRPr>
                  </a:p>
                </p:txBody>
              </p:sp>
            </p:grpSp>
            <p:cxnSp>
              <p:nvCxnSpPr>
                <p:cNvPr id="208" name="直接连接符 207"/>
                <p:cNvCxnSpPr/>
                <p:nvPr>
                  <p:custDataLst>
                    <p:tags r:id="rId213"/>
                  </p:custDataLst>
                </p:nvPr>
              </p:nvCxnSpPr>
              <p:spPr>
                <a:xfrm>
                  <a:off x="4088" y="7163"/>
                  <a:ext cx="950" cy="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11" name="直接箭头连接符 210"/>
              <p:cNvCxnSpPr/>
              <p:nvPr>
                <p:custDataLst>
                  <p:tags r:id="rId214"/>
                </p:custDataLst>
              </p:nvPr>
            </p:nvCxnSpPr>
            <p:spPr>
              <a:xfrm>
                <a:off x="13983" y="5400"/>
                <a:ext cx="2243" cy="15"/>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13" name="直接箭头连接符 212"/>
              <p:cNvCxnSpPr/>
              <p:nvPr>
                <p:custDataLst>
                  <p:tags r:id="rId215"/>
                </p:custDataLst>
              </p:nvPr>
            </p:nvCxnSpPr>
            <p:spPr>
              <a:xfrm flipV="1">
                <a:off x="13973" y="3828"/>
                <a:ext cx="2329" cy="3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14" name="直接连接符 213"/>
              <p:cNvCxnSpPr>
                <a:stCxn id="25" idx="17"/>
              </p:cNvCxnSpPr>
              <p:nvPr>
                <p:custDataLst>
                  <p:tags r:id="rId216"/>
                </p:custDataLst>
              </p:nvPr>
            </p:nvCxnSpPr>
            <p:spPr>
              <a:xfrm>
                <a:off x="13944" y="3834"/>
                <a:ext cx="29" cy="15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18" name="文本框 217"/>
          <p:cNvSpPr txBox="1"/>
          <p:nvPr>
            <p:custDataLst>
              <p:tags r:id="rId217"/>
            </p:custDataLst>
          </p:nvPr>
        </p:nvSpPr>
        <p:spPr>
          <a:xfrm>
            <a:off x="4620260" y="2646045"/>
            <a:ext cx="2396490"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cs"/>
              </a:rPr>
              <a:t>细胞是物质的！</a:t>
            </a:r>
            <a:endParaRPr kumimoji="0" lang="zh-CN" altLang="en-US"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221" name="文本框 220"/>
          <p:cNvSpPr txBox="1"/>
          <p:nvPr>
            <p:custDataLst>
              <p:tags r:id="rId218"/>
            </p:custDataLst>
          </p:nvPr>
        </p:nvSpPr>
        <p:spPr>
          <a:xfrm>
            <a:off x="10375265" y="2164080"/>
            <a:ext cx="1417320" cy="521970"/>
          </a:xfrm>
          <a:prstGeom prst="rect">
            <a:avLst/>
          </a:prstGeom>
          <a:solidFill>
            <a:schemeClr val="accent6">
              <a:lumMod val="20000"/>
              <a:lumOff val="80000"/>
            </a:schemeClr>
          </a:solidFill>
          <a:ln>
            <a:solidFill>
              <a:schemeClr val="accent6">
                <a:lumMod val="20000"/>
                <a:lumOff val="80000"/>
              </a:schemeClr>
            </a:solidFill>
          </a:ln>
        </p:spPr>
        <p:txBody>
          <a:bodyPr wrap="square">
            <a:spAutoFit/>
          </a:bodyPr>
          <a:lstStyle/>
          <a:p>
            <a:pPr algn="l"/>
            <a:r>
              <a:rPr lang="zh-CN" altLang="en-US" sz="2800" b="1">
                <a:latin typeface="Arial" panose="020B0604020202020204" pitchFamily="34" charset="0"/>
                <a:ea typeface="微软雅黑" panose="020B0503020204020204" pitchFamily="34" charset="-122"/>
              </a:rPr>
              <a:t>统一性</a:t>
            </a:r>
            <a:endParaRPr lang="zh-CN" altLang="en-US" sz="2800" b="1">
              <a:latin typeface="Arial" panose="020B0604020202020204" pitchFamily="34" charset="0"/>
              <a:ea typeface="微软雅黑" panose="020B0503020204020204" pitchFamily="34" charset="-122"/>
            </a:endParaRPr>
          </a:p>
        </p:txBody>
      </p:sp>
      <p:sp>
        <p:nvSpPr>
          <p:cNvPr id="222" name="文本框 221"/>
          <p:cNvSpPr txBox="1"/>
          <p:nvPr>
            <p:custDataLst>
              <p:tags r:id="rId219"/>
            </p:custDataLst>
          </p:nvPr>
        </p:nvSpPr>
        <p:spPr>
          <a:xfrm>
            <a:off x="10303510" y="3168015"/>
            <a:ext cx="1417320" cy="521970"/>
          </a:xfrm>
          <a:prstGeom prst="rect">
            <a:avLst/>
          </a:prstGeom>
          <a:solidFill>
            <a:srgbClr val="FFC000"/>
          </a:solidFill>
          <a:ln>
            <a:solidFill>
              <a:schemeClr val="accent6">
                <a:lumMod val="20000"/>
                <a:lumOff val="80000"/>
              </a:schemeClr>
            </a:solidFill>
          </a:ln>
        </p:spPr>
        <p:txBody>
          <a:bodyPr wrap="square">
            <a:spAutoFit/>
          </a:bodyPr>
          <a:lstStyle/>
          <a:p>
            <a:pPr algn="l"/>
            <a:r>
              <a:rPr lang="zh-CN" altLang="en-US" sz="2800" b="1">
                <a:latin typeface="Arial" panose="020B0604020202020204" pitchFamily="34" charset="0"/>
                <a:ea typeface="微软雅黑" panose="020B0503020204020204" pitchFamily="34" charset="-122"/>
              </a:rPr>
              <a:t>差异性</a:t>
            </a:r>
            <a:endParaRPr lang="zh-CN" altLang="en-US" sz="2800" b="1">
              <a:latin typeface="Arial" panose="020B0604020202020204" pitchFamily="34" charset="0"/>
              <a:ea typeface="微软雅黑" panose="020B0503020204020204" pitchFamily="34" charset="-122"/>
            </a:endParaRPr>
          </a:p>
        </p:txBody>
      </p:sp>
      <p:sp>
        <p:nvSpPr>
          <p:cNvPr id="223" name="文本框 222"/>
          <p:cNvSpPr txBox="1"/>
          <p:nvPr>
            <p:custDataLst>
              <p:tags r:id="rId220"/>
            </p:custDataLst>
          </p:nvPr>
        </p:nvSpPr>
        <p:spPr>
          <a:xfrm>
            <a:off x="4351020" y="5908675"/>
            <a:ext cx="7369810" cy="829945"/>
          </a:xfrm>
          <a:prstGeom prst="rect">
            <a:avLst/>
          </a:prstGeom>
          <a:noFill/>
        </p:spPr>
        <p:txBody>
          <a:bodyPr wrap="square" rtlCol="0" anchor="t">
            <a:spAutoFit/>
          </a:bodyPr>
          <a:lstStyle/>
          <a:p>
            <a:r>
              <a:rPr lang="zh-CN" altLang="en-US" sz="2400">
                <a:solidFill>
                  <a:srgbClr val="FF0000"/>
                </a:solidFill>
              </a:rPr>
              <a:t>组成细胞的元素是生物体根据自身生命活动的需要,</a:t>
            </a:r>
            <a:r>
              <a:rPr lang="zh-CN" altLang="en-US" sz="2400" b="1">
                <a:solidFill>
                  <a:schemeClr val="tx1"/>
                </a:solidFill>
                <a:highlight>
                  <a:srgbClr val="FFFF00"/>
                </a:highlight>
              </a:rPr>
              <a:t>有选择地</a:t>
            </a:r>
            <a:r>
              <a:rPr lang="zh-CN" altLang="en-US" sz="2400">
                <a:solidFill>
                  <a:srgbClr val="FF0000"/>
                </a:solidFill>
              </a:rPr>
              <a:t>从无机自然界获取的。</a:t>
            </a:r>
            <a:endParaRPr lang="zh-CN" altLang="en-US" sz="2400">
              <a:solidFill>
                <a:srgbClr val="FF0000"/>
              </a:solidFill>
            </a:endParaRPr>
          </a:p>
        </p:txBody>
      </p:sp>
      <p:grpSp>
        <p:nvGrpSpPr>
          <p:cNvPr id="10" name="组合 9"/>
          <p:cNvGrpSpPr/>
          <p:nvPr>
            <p:custDataLst>
              <p:tags r:id="rId221"/>
            </p:custDataLst>
          </p:nvPr>
        </p:nvGrpSpPr>
        <p:grpSpPr>
          <a:xfrm>
            <a:off x="86995" y="39370"/>
            <a:ext cx="5938520" cy="1231265"/>
            <a:chOff x="151" y="295"/>
            <a:chExt cx="9352" cy="1939"/>
          </a:xfrm>
        </p:grpSpPr>
        <p:grpSp>
          <p:nvGrpSpPr>
            <p:cNvPr id="11" name="组合 10"/>
            <p:cNvGrpSpPr/>
            <p:nvPr>
              <p:custDataLst>
                <p:tags r:id="rId222"/>
              </p:custDataLst>
            </p:nvPr>
          </p:nvGrpSpPr>
          <p:grpSpPr>
            <a:xfrm>
              <a:off x="249" y="295"/>
              <a:ext cx="8475" cy="958"/>
              <a:chOff x="587375" y="935320"/>
              <a:chExt cx="5381625" cy="608368"/>
            </a:xfrm>
          </p:grpSpPr>
          <p:sp>
            <p:nvSpPr>
              <p:cNvPr id="215" name="任意多边形: 形状 17"/>
              <p:cNvSpPr/>
              <p:nvPr>
                <p:custDataLst>
                  <p:tags r:id="rId223"/>
                </p:custDataLst>
              </p:nvPr>
            </p:nvSpPr>
            <p:spPr>
              <a:xfrm rot="5400000">
                <a:off x="3511550" y="-972855"/>
                <a:ext cx="441960" cy="447294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224"/>
                </p:custDataLst>
              </p:nvPr>
            </p:nvSpPr>
            <p:spPr>
              <a:xfrm>
                <a:off x="2369185" y="935320"/>
                <a:ext cx="3599180" cy="570865"/>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细胞中的元素和化合物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22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26"/>
                </p:custDataLst>
              </p:nvPr>
            </p:nvSpPr>
            <p:spPr>
              <a:xfrm>
                <a:off x="1658197" y="972823"/>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225" name="文本框 224"/>
            <p:cNvSpPr txBox="1"/>
            <p:nvPr>
              <p:custDataLst>
                <p:tags r:id="rId227"/>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rgbClr val="4874CB"/>
                  </a:solidFill>
                  <a:highlight>
                    <a:srgbClr val="C0C0C0"/>
                  </a:highlight>
                  <a:latin typeface="Times New Roman" panose="02020603050405020304"/>
                  <a:ea typeface="微软雅黑" panose="020B0503020204020204" pitchFamily="34" charset="-122"/>
                </a:rPr>
                <a:t>1  </a:t>
              </a: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组成细胞的元素</a:t>
              </a:r>
              <a:endParaRPr lang="zh-CN" altLang="en-US" sz="2400" b="1">
                <a:solidFill>
                  <a:srgbClr val="4874CB"/>
                </a:solidFill>
                <a:highlight>
                  <a:srgbClr val="C0C0C0"/>
                </a:highlight>
                <a:latin typeface="微软雅黑" panose="020B0503020204020204" pitchFamily="34" charset="-122"/>
                <a:ea typeface="微软雅黑" panose="020B0503020204020204" pitchFamily="34" charset="-122"/>
              </a:endParaRPr>
            </a:p>
          </p:txBody>
        </p:sp>
      </p:grpSp>
      <p:pic>
        <p:nvPicPr>
          <p:cNvPr id="226" name="图片 225"/>
          <p:cNvPicPr>
            <a:picLocks noChangeAspect="1"/>
          </p:cNvPicPr>
          <p:nvPr>
            <p:custDataLst>
              <p:tags r:id="rId228"/>
            </p:custDataLst>
          </p:nvPr>
        </p:nvPicPr>
        <p:blipFill>
          <a:blip r:embed="rId229">
            <a:extLst>
              <a:ext uri="{96DAC541-7B7A-43D3-8B79-37D633B846F1}">
                <asvg:svgBlip xmlns:asvg="http://schemas.microsoft.com/office/drawing/2016/SVG/main" r:embed="rId230"/>
              </a:ext>
            </a:extLst>
          </a:blip>
          <a:stretch>
            <a:fillRect/>
          </a:stretch>
        </p:blipFill>
        <p:spPr>
          <a:xfrm>
            <a:off x="661670" y="96520"/>
            <a:ext cx="456565" cy="456565"/>
          </a:xfrm>
          <a:prstGeom prst="rect">
            <a:avLst/>
          </a:prstGeom>
        </p:spPr>
      </p:pic>
    </p:spTree>
    <p:custDataLst>
      <p:tags r:id="rId23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267"/>
                                        </p:tgtEl>
                                        <p:attrNameLst>
                                          <p:attrName>style.visibility</p:attrName>
                                        </p:attrNameLst>
                                      </p:cBhvr>
                                      <p:to>
                                        <p:strVal val="visible"/>
                                      </p:to>
                                    </p:set>
                                    <p:animEffect transition="in" filter="blinds(horizontal)">
                                      <p:cBhvr>
                                        <p:cTn id="7" dur="500"/>
                                        <p:tgtEl>
                                          <p:spTgt spid="826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18"/>
                                        </p:tgtEl>
                                        <p:attrNameLst>
                                          <p:attrName>style.visibility</p:attrName>
                                        </p:attrNameLst>
                                      </p:cBhvr>
                                      <p:to>
                                        <p:strVal val="visible"/>
                                      </p:to>
                                    </p:set>
                                    <p:animEffect transition="in" filter="barn(inVertical)">
                                      <p:cBhvr>
                                        <p:cTn id="12" dur="500"/>
                                        <p:tgtEl>
                                          <p:spTgt spid="2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2"/>
                                        </p:tgtEl>
                                        <p:attrNameLst>
                                          <p:attrName>style.visibility</p:attrName>
                                        </p:attrNameLst>
                                      </p:cBhvr>
                                      <p:to>
                                        <p:strVal val="visible"/>
                                      </p:to>
                                    </p:set>
                                    <p:animEffect transition="in" filter="barn(inVertical)">
                                      <p:cBhvr>
                                        <p:cTn id="17" dur="500"/>
                                        <p:tgtEl>
                                          <p:spTgt spid="2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20"/>
                                        </p:tgtEl>
                                        <p:attrNameLst>
                                          <p:attrName>style.visibility</p:attrName>
                                        </p:attrNameLst>
                                      </p:cBhvr>
                                      <p:to>
                                        <p:strVal val="visible"/>
                                      </p:to>
                                    </p:set>
                                    <p:animEffect transition="in" filter="barn(inVertical)">
                                      <p:cBhvr>
                                        <p:cTn id="22" dur="500"/>
                                        <p:tgtEl>
                                          <p:spTgt spid="22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21"/>
                                        </p:tgtEl>
                                        <p:attrNameLst>
                                          <p:attrName>style.visibility</p:attrName>
                                        </p:attrNameLst>
                                      </p:cBhvr>
                                      <p:to>
                                        <p:strVal val="visible"/>
                                      </p:to>
                                    </p:set>
                                    <p:animEffect transition="in" filter="barn(inVertical)">
                                      <p:cBhvr>
                                        <p:cTn id="27" dur="500"/>
                                        <p:tgtEl>
                                          <p:spTgt spid="22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22"/>
                                        </p:tgtEl>
                                        <p:attrNameLst>
                                          <p:attrName>style.visibility</p:attrName>
                                        </p:attrNameLst>
                                      </p:cBhvr>
                                      <p:to>
                                        <p:strVal val="visible"/>
                                      </p:to>
                                    </p:set>
                                    <p:animEffect transition="in" filter="barn(inVertical)">
                                      <p:cBhvr>
                                        <p:cTn id="32" dur="500"/>
                                        <p:tgtEl>
                                          <p:spTgt spid="22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23"/>
                                        </p:tgtEl>
                                        <p:attrNameLst>
                                          <p:attrName>style.visibility</p:attrName>
                                        </p:attrNameLst>
                                      </p:cBhvr>
                                      <p:to>
                                        <p:strVal val="visible"/>
                                      </p:to>
                                    </p:set>
                                    <p:animEffect transition="in" filter="barn(inVertical)">
                                      <p:cBhvr>
                                        <p:cTn id="42" dur="500"/>
                                        <p:tgtEl>
                                          <p:spTgt spid="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267" grpId="0" animBg="1"/>
      <p:bldP spid="212" grpId="0" animBg="1"/>
      <p:bldP spid="218" grpId="0"/>
      <p:bldP spid="221" grpId="0" animBg="1"/>
      <p:bldP spid="222" grpId="0" animBg="1"/>
      <p:bldP spid="2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val 12"/>
          <p:cNvSpPr/>
          <p:nvPr>
            <p:custDataLst>
              <p:tags r:id="rId1"/>
            </p:custDataLst>
          </p:nvPr>
        </p:nvSpPr>
        <p:spPr>
          <a:xfrm>
            <a:off x="855345" y="2763520"/>
            <a:ext cx="10582910" cy="3992245"/>
          </a:xfrm>
          <a:prstGeom prst="ellipse">
            <a:avLst/>
          </a:prstGeom>
          <a:solidFill>
            <a:srgbClr val="70AD47">
              <a:lumMod val="60000"/>
              <a:lumOff val="40000"/>
            </a:srgbClr>
          </a:solidFill>
          <a:ln w="9525" cap="flat" cmpd="sng">
            <a:solidFill>
              <a:srgbClr val="A5A5A5">
                <a:lumMod val="75000"/>
              </a:srgbClr>
            </a:solidFill>
            <a:prstDash val="solid"/>
            <a:round/>
            <a:headEnd type="none" w="med" len="med"/>
            <a:tailEnd type="none" w="med" len="med"/>
          </a:ln>
        </p:spPr>
        <p:txBody>
          <a:bodyPr wrap="none" anchor="ctr"/>
          <a:lstStyle/>
          <a:p>
            <a:pPr algn="ctr">
              <a:defRPr/>
            </a:pPr>
            <a:endParaRPr lang="zh-CN" altLang="en-US" sz="2800" b="1" kern="0" smtClean="0">
              <a:solidFill>
                <a:prstClr val="black"/>
              </a:solidFill>
              <a:latin typeface="Arial" panose="020B0604020202020204"/>
              <a:ea typeface="微软雅黑" panose="020B0503020204020204" pitchFamily="34" charset="-122"/>
            </a:endParaRPr>
          </a:p>
        </p:txBody>
      </p:sp>
      <p:sp>
        <p:nvSpPr>
          <p:cNvPr id="16" name="矩形 15"/>
          <p:cNvSpPr/>
          <p:nvPr>
            <p:custDataLst>
              <p:tags r:id="rId2"/>
            </p:custDataLst>
          </p:nvPr>
        </p:nvSpPr>
        <p:spPr>
          <a:xfrm>
            <a:off x="503555" y="1377315"/>
            <a:ext cx="11538585" cy="1210945"/>
          </a:xfrm>
          <a:prstGeom prst="rect">
            <a:avLst/>
          </a:prstGeom>
        </p:spPr>
        <p:txBody>
          <a:bodyPr wrap="square">
            <a:spAutoFit/>
          </a:bodyPr>
          <a:lstStyle/>
          <a:p>
            <a:pPr indent="0" algn="just" defTabSz="1219200" fontAlgn="auto">
              <a:lnSpc>
                <a:spcPct val="130000"/>
              </a:lnSpc>
            </a:pPr>
            <a:r>
              <a:rPr lang="en-US" altLang="zh-CN"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rPr>
              <a:t>2.</a:t>
            </a:r>
            <a:r>
              <a:rPr lang="zh-CN" altLang="zh-CN" sz="2800" b="1" kern="100">
                <a:solidFill>
                  <a:srgbClr val="FF0000"/>
                </a:solidFill>
                <a:latin typeface="微软雅黑" panose="020B0503020204020204" pitchFamily="34" charset="-122"/>
                <a:ea typeface="微软雅黑" panose="020B0503020204020204" pitchFamily="34" charset="-122"/>
                <a:cs typeface="Times New Roman" panose="02020603050405020304" charset="0"/>
              </a:rPr>
              <a:t>模型构建</a:t>
            </a:r>
            <a:r>
              <a:rPr lang="zh-CN" altLang="zh-CN" sz="2800" b="1" kern="100">
                <a:solidFill>
                  <a:srgbClr val="000000"/>
                </a:solidFill>
                <a:latin typeface="微软雅黑" panose="020B0503020204020204" pitchFamily="34" charset="-122"/>
                <a:ea typeface="微软雅黑" panose="020B0503020204020204" pitchFamily="34" charset="-122"/>
                <a:cs typeface="Times New Roman" panose="02020603050405020304" charset="0"/>
              </a:rPr>
              <a:t>：请尝试构建下列概念的包含关系图。</a:t>
            </a:r>
            <a:endParaRPr lang="zh-CN" altLang="zh-CN" sz="2800" b="1" kern="100">
              <a:solidFill>
                <a:srgbClr val="000000"/>
              </a:solidFill>
              <a:latin typeface="微软雅黑" panose="020B0503020204020204" pitchFamily="34" charset="-122"/>
              <a:ea typeface="微软雅黑" panose="020B0503020204020204" pitchFamily="34" charset="-122"/>
              <a:cs typeface="Courier New" panose="02070309020205020404" pitchFamily="49" charset="0"/>
            </a:endParaRPr>
          </a:p>
          <a:p>
            <a:pPr indent="0" algn="just" defTabSz="1219200" fontAlgn="auto">
              <a:lnSpc>
                <a:spcPct val="130000"/>
              </a:lnSpc>
            </a:pPr>
            <a:r>
              <a:rPr lang="zh-CN" altLang="zh-CN" sz="2800" b="1" kern="100">
                <a:solidFill>
                  <a:srgbClr val="000000"/>
                </a:solidFill>
                <a:latin typeface="微软雅黑" panose="020B0503020204020204" pitchFamily="34" charset="-122"/>
                <a:ea typeface="微软雅黑" panose="020B0503020204020204" pitchFamily="34" charset="-122"/>
                <a:cs typeface="Times New Roman" panose="02020603050405020304" charset="0"/>
              </a:rPr>
              <a:t>自然界中的元素、组成细胞的元素、大量元素、微量元素、基本元素。</a:t>
            </a:r>
            <a:endParaRPr lang="zh-CN" altLang="zh-CN" sz="2800" b="1" kern="100">
              <a:solidFill>
                <a:srgbClr val="000000"/>
              </a:solidFill>
              <a:latin typeface="微软雅黑" panose="020B0503020204020204" pitchFamily="34" charset="-122"/>
              <a:ea typeface="微软雅黑" panose="020B0503020204020204" pitchFamily="34" charset="-122"/>
              <a:cs typeface="Times New Roman" panose="02020603050405020304" charset="0"/>
            </a:endParaRPr>
          </a:p>
        </p:txBody>
      </p:sp>
      <p:grpSp>
        <p:nvGrpSpPr>
          <p:cNvPr id="17" name="组合 16"/>
          <p:cNvGrpSpPr/>
          <p:nvPr>
            <p:custDataLst>
              <p:tags r:id="rId3"/>
            </p:custDataLst>
          </p:nvPr>
        </p:nvGrpSpPr>
        <p:grpSpPr>
          <a:xfrm>
            <a:off x="1219572" y="3619141"/>
            <a:ext cx="9478537" cy="2621537"/>
            <a:chOff x="786564" y="3039711"/>
            <a:chExt cx="9478537" cy="2621537"/>
          </a:xfrm>
        </p:grpSpPr>
        <p:sp>
          <p:nvSpPr>
            <p:cNvPr id="18" name="Oval 33"/>
            <p:cNvSpPr/>
            <p:nvPr>
              <p:custDataLst>
                <p:tags r:id="rId4"/>
              </p:custDataLst>
            </p:nvPr>
          </p:nvSpPr>
          <p:spPr>
            <a:xfrm>
              <a:off x="786564" y="3039711"/>
              <a:ext cx="9478537" cy="2621537"/>
            </a:xfrm>
            <a:prstGeom prst="ellipse">
              <a:avLst/>
            </a:prstGeom>
            <a:solidFill>
              <a:srgbClr val="659677">
                <a:lumMod val="20000"/>
                <a:lumOff val="80000"/>
              </a:srgbClr>
            </a:solidFill>
            <a:ln w="9525" cap="flat" cmpd="sng">
              <a:solidFill>
                <a:srgbClr val="A5A5A5">
                  <a:lumMod val="75000"/>
                </a:srgbClr>
              </a:solidFill>
              <a:prstDash val="solid"/>
              <a:round/>
              <a:headEnd type="none" w="med" len="med"/>
              <a:tailEnd type="none" w="med" len="med"/>
            </a:ln>
          </p:spPr>
          <p:txBody>
            <a:bodyPr wrap="none"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2800" b="0" i="0" u="none" strike="noStrike" kern="0" cap="none" spc="0" normalizeH="0" baseline="0" noProof="0" smtClean="0">
                <a:ln>
                  <a:noFill/>
                </a:ln>
                <a:solidFill>
                  <a:prstClr val="black"/>
                </a:solidFill>
                <a:effectLst/>
                <a:uLnTx/>
                <a:uFillTx/>
                <a:latin typeface="Arial" panose="020B0604020202020204"/>
                <a:ea typeface="微软雅黑" panose="020B0503020204020204" pitchFamily="34" charset="-122"/>
              </a:endParaRPr>
            </a:p>
          </p:txBody>
        </p:sp>
        <p:sp>
          <p:nvSpPr>
            <p:cNvPr id="19" name="Text Box 20"/>
            <p:cNvSpPr txBox="1"/>
            <p:nvPr>
              <p:custDataLst>
                <p:tags r:id="rId5"/>
              </p:custDataLst>
            </p:nvPr>
          </p:nvSpPr>
          <p:spPr>
            <a:xfrm>
              <a:off x="913969" y="4068557"/>
              <a:ext cx="4586605" cy="460375"/>
            </a:xfrm>
            <a:prstGeom prst="rect">
              <a:avLst/>
            </a:prstGeom>
            <a:noFill/>
            <a:ln w="9525">
              <a:noFill/>
            </a:ln>
            <a:effectLst>
              <a:outerShdw dist="563971" dir="14049737" sx="125000" sy="125000" algn="tl" rotWithShape="0">
                <a:srgbClr val="C7DFD3">
                  <a:alpha val="79999"/>
                </a:srgbClr>
              </a:outerShdw>
            </a:effectLst>
          </p:spPr>
          <p:txBody>
            <a:bodyPr wrap="none" anchor="t">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400" b="1" i="0" u="none" strike="noStrike" kern="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Ｃ  </a:t>
              </a:r>
              <a:r>
                <a:rPr kumimoji="0" lang="en-US" altLang="zh-CN" sz="2400" b="1" i="0" u="none" strike="noStrike" kern="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H  O  N  P  S  K  Ca </a:t>
              </a:r>
              <a:r>
                <a:rPr kumimoji="0" lang="zh-CN" altLang="en-US" sz="2400" b="1" i="0" u="none" strike="noStrike" kern="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 </a:t>
              </a:r>
              <a:r>
                <a:rPr kumimoji="0" lang="en-US" altLang="zh-CN" sz="2400" b="1" i="0" u="none" strike="noStrike" kern="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Mg </a:t>
              </a:r>
              <a:r>
                <a:rPr kumimoji="0" lang="zh-CN" altLang="en-US" sz="2400" b="1" i="0" u="none" strike="noStrike" kern="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等</a:t>
              </a:r>
              <a:endParaRPr kumimoji="0" lang="zh-CN" altLang="en-US" sz="2400" b="1" i="0" u="none" strike="noStrike" kern="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0" name="Text Box 35"/>
            <p:cNvSpPr txBox="1"/>
            <p:nvPr>
              <p:custDataLst>
                <p:tags r:id="rId6"/>
              </p:custDataLst>
            </p:nvPr>
          </p:nvSpPr>
          <p:spPr>
            <a:xfrm>
              <a:off x="5864836" y="4048257"/>
              <a:ext cx="4046855" cy="460375"/>
            </a:xfrm>
            <a:prstGeom prst="rect">
              <a:avLst/>
            </a:prstGeom>
            <a:noFill/>
            <a:ln w="9525">
              <a:noFill/>
            </a:ln>
            <a:effectLst>
              <a:outerShdw dist="563971" dir="14049737" sx="125000" sy="125000" algn="tl" rotWithShape="0">
                <a:srgbClr val="C7DFD3">
                  <a:alpha val="79999"/>
                </a:srgbClr>
              </a:outerShdw>
            </a:effectLst>
          </p:spPr>
          <p:txBody>
            <a:bodyPr wrap="none" anchor="t">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en-US" altLang="zh-CN" sz="2400" b="1" i="0" u="none" strike="noStrike" kern="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Fe  Mn  </a:t>
              </a:r>
              <a:r>
                <a:rPr lang="en-US" altLang="zh-CN" sz="2400" b="1" kern="0" noProof="0" smtClean="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Zn   Cu   </a:t>
              </a:r>
              <a:r>
                <a:rPr kumimoji="0" lang="en-US" altLang="zh-CN" sz="2400" b="1" i="0" u="none" strike="noStrike" kern="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B   Mo</a:t>
              </a:r>
              <a:r>
                <a:rPr kumimoji="0" lang="zh-CN" altLang="en-US" sz="2400" b="1" i="0" u="none" strike="noStrike" kern="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等</a:t>
              </a:r>
              <a:endParaRPr kumimoji="0" lang="zh-CN" altLang="en-US" sz="2400" b="1" i="0" u="none" strike="noStrike" kern="0" cap="none" spc="0" normalizeH="0" baseline="0" noProof="0" smtClean="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1" name="Text Box 32"/>
            <p:cNvSpPr txBox="1"/>
            <p:nvPr>
              <p:custDataLst>
                <p:tags r:id="rId7"/>
              </p:custDataLst>
            </p:nvPr>
          </p:nvSpPr>
          <p:spPr>
            <a:xfrm>
              <a:off x="4339613" y="3144443"/>
              <a:ext cx="2672080" cy="521970"/>
            </a:xfrm>
            <a:prstGeom prst="rect">
              <a:avLst/>
            </a:prstGeom>
            <a:noFill/>
            <a:ln w="9525">
              <a:noFill/>
            </a:ln>
            <a:effectLst>
              <a:outerShdw dist="563971" dir="14049737" sx="125000" sy="125000" algn="tl" rotWithShape="0">
                <a:srgbClr val="C7DFD3">
                  <a:alpha val="79999"/>
                </a:srgbClr>
              </a:outerShdw>
            </a:effectLst>
          </p:spPr>
          <p:txBody>
            <a:bodyPr wrap="none" anchor="t">
              <a:spAutoFit/>
            </a:bodyPr>
            <a:lstStyle>
              <a:defPPr>
                <a:defRPr lang="zh-CN"/>
              </a:defPPr>
              <a:lvl1pPr algn="ctr">
                <a:defRPr sz="2800">
                  <a:solidFill>
                    <a:prstClr val="black"/>
                  </a:solidFill>
                  <a:latin typeface="Times New Roman" panose="02020603050405020304"/>
                  <a:cs typeface="Times New Roman" panose="02020603050405020304" charset="0"/>
                </a:defRPr>
              </a:lvl1p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b="1" i="0" u="none" strike="noStrike" kern="0" cap="none" spc="0" normalizeH="0" baseline="0" noProof="0">
                  <a:ln w="13462">
                    <a:solidFill>
                      <a:prstClr val="white"/>
                    </a:solidFill>
                    <a:prstDash val="solid"/>
                  </a:ln>
                  <a:solidFill>
                    <a:prstClr val="black">
                      <a:lumMod val="85000"/>
                      <a:lumOff val="15000"/>
                    </a:prstClr>
                  </a:solidFill>
                  <a:effectLst>
                    <a:outerShdw dist="38100" dir="2700000" algn="bl" rotWithShape="0">
                      <a:srgbClr val="659677"/>
                    </a:outerShdw>
                  </a:effectLst>
                  <a:uLnTx/>
                  <a:uFillTx/>
                  <a:latin typeface="Times New Roman" panose="02020603050405020304"/>
                  <a:ea typeface="微软雅黑" panose="020B0503020204020204" pitchFamily="34" charset="-122"/>
                  <a:cs typeface="Times New Roman" panose="02020603050405020304" charset="0"/>
                </a:rPr>
                <a:t>组成细胞的元素</a:t>
              </a:r>
              <a:endParaRPr kumimoji="0" lang="zh-CN" altLang="en-US" b="1" i="0" u="none" strike="noStrike" kern="0" cap="none" spc="0" normalizeH="0" baseline="0" noProof="0">
                <a:ln w="13462">
                  <a:solidFill>
                    <a:prstClr val="white"/>
                  </a:solidFill>
                  <a:prstDash val="solid"/>
                </a:ln>
                <a:solidFill>
                  <a:prstClr val="black">
                    <a:lumMod val="85000"/>
                    <a:lumOff val="15000"/>
                  </a:prstClr>
                </a:solidFill>
                <a:effectLst>
                  <a:outerShdw dist="38100" dir="2700000" algn="bl" rotWithShape="0">
                    <a:srgbClr val="659677"/>
                  </a:outerShdw>
                </a:effectLst>
                <a:uLnTx/>
                <a:uFillTx/>
                <a:latin typeface="Times New Roman" panose="02020603050405020304"/>
                <a:ea typeface="微软雅黑" panose="020B0503020204020204" pitchFamily="34" charset="-122"/>
                <a:cs typeface="Times New Roman" panose="02020603050405020304" charset="0"/>
              </a:endParaRPr>
            </a:p>
          </p:txBody>
        </p:sp>
      </p:grpSp>
      <p:cxnSp>
        <p:nvCxnSpPr>
          <p:cNvPr id="22" name="直接连接符 21"/>
          <p:cNvCxnSpPr/>
          <p:nvPr>
            <p:custDataLst>
              <p:tags r:id="rId8"/>
            </p:custDataLst>
          </p:nvPr>
        </p:nvCxnSpPr>
        <p:spPr>
          <a:xfrm flipH="1">
            <a:off x="6147091" y="4261607"/>
            <a:ext cx="0" cy="1763047"/>
          </a:xfrm>
          <a:prstGeom prst="line">
            <a:avLst/>
          </a:prstGeom>
          <a:noFill/>
          <a:ln w="57150" cap="flat" cmpd="sng" algn="ctr">
            <a:solidFill>
              <a:srgbClr val="7030A0"/>
            </a:solidFill>
            <a:prstDash val="sysDash"/>
            <a:miter lim="800000"/>
          </a:ln>
          <a:effectLst/>
        </p:spPr>
      </p:cxnSp>
      <p:sp>
        <p:nvSpPr>
          <p:cNvPr id="23" name="Text Box 32"/>
          <p:cNvSpPr txBox="1"/>
          <p:nvPr>
            <p:custDataLst>
              <p:tags r:id="rId9"/>
            </p:custDataLst>
          </p:nvPr>
        </p:nvSpPr>
        <p:spPr>
          <a:xfrm>
            <a:off x="4745407" y="3000206"/>
            <a:ext cx="3027680" cy="583565"/>
          </a:xfrm>
          <a:prstGeom prst="rect">
            <a:avLst/>
          </a:prstGeom>
          <a:noFill/>
          <a:ln w="9525">
            <a:noFill/>
          </a:ln>
          <a:effectLst>
            <a:outerShdw dist="563971" dir="14049737" sx="125000" sy="125000" algn="tl" rotWithShape="0">
              <a:srgbClr val="C7DFD3">
                <a:alpha val="79999"/>
              </a:srgbClr>
            </a:outerShdw>
          </a:effectLst>
        </p:spPr>
        <p:txBody>
          <a:bodyPr wrap="none" anchor="t">
            <a:spAutoFit/>
          </a:bodyPr>
          <a:lstStyle>
            <a:defPPr>
              <a:defRPr lang="zh-CN"/>
            </a:defPPr>
            <a:lvl1pPr algn="ctr">
              <a:defRPr sz="2800">
                <a:solidFill>
                  <a:prstClr val="black"/>
                </a:solidFill>
                <a:latin typeface="Times New Roman" panose="02020603050405020304"/>
                <a:cs typeface="Times New Roman" panose="02020603050405020304" charset="0"/>
              </a:defRPr>
            </a:lvl1pPr>
          </a:lstStyle>
          <a:p>
            <a:r>
              <a:rPr lang="zh-CN" altLang="en-US" sz="3200" b="1" smtClean="0">
                <a:ln w="13462">
                  <a:solidFill>
                    <a:prstClr val="white"/>
                  </a:solidFill>
                  <a:prstDash val="solid"/>
                </a:ln>
                <a:solidFill>
                  <a:srgbClr val="FF0000"/>
                </a:solidFill>
                <a:effectLst/>
                <a:ea typeface="微软雅黑" panose="020B0503020204020204" pitchFamily="34" charset="-122"/>
              </a:rPr>
              <a:t>自然界中的</a:t>
            </a:r>
            <a:r>
              <a:rPr lang="zh-CN" altLang="en-US" sz="3200" b="1">
                <a:ln w="13462">
                  <a:solidFill>
                    <a:prstClr val="white"/>
                  </a:solidFill>
                  <a:prstDash val="solid"/>
                </a:ln>
                <a:solidFill>
                  <a:srgbClr val="FF0000"/>
                </a:solidFill>
                <a:effectLst/>
                <a:ea typeface="微软雅黑" panose="020B0503020204020204" pitchFamily="34" charset="-122"/>
              </a:rPr>
              <a:t>元素</a:t>
            </a:r>
            <a:endParaRPr lang="zh-CN" altLang="en-US" sz="3200" b="1">
              <a:ln w="13462">
                <a:solidFill>
                  <a:prstClr val="white"/>
                </a:solidFill>
                <a:prstDash val="solid"/>
              </a:ln>
              <a:solidFill>
                <a:srgbClr val="FF0000"/>
              </a:solidFill>
              <a:effectLst/>
              <a:ea typeface="微软雅黑" panose="020B0503020204020204" pitchFamily="34" charset="-122"/>
            </a:endParaRPr>
          </a:p>
        </p:txBody>
      </p:sp>
      <p:sp>
        <p:nvSpPr>
          <p:cNvPr id="24" name="Oval 14"/>
          <p:cNvSpPr/>
          <p:nvPr>
            <p:custDataLst>
              <p:tags r:id="rId10"/>
            </p:custDataLst>
          </p:nvPr>
        </p:nvSpPr>
        <p:spPr>
          <a:xfrm>
            <a:off x="1337069" y="4541515"/>
            <a:ext cx="1744283" cy="725770"/>
          </a:xfrm>
          <a:prstGeom prst="ellipse">
            <a:avLst/>
          </a:prstGeom>
          <a:noFill/>
          <a:ln w="57150" cap="flat" cmpd="sng">
            <a:gradFill>
              <a:gsLst>
                <a:gs pos="0">
                  <a:srgbClr val="D9717D"/>
                </a:gs>
                <a:gs pos="100000">
                  <a:srgbClr val="E32E37"/>
                </a:gs>
              </a:gsLst>
              <a:lin ang="5400000" scaled="1"/>
            </a:gradFill>
            <a:prstDash val="solid"/>
            <a:round/>
            <a:headEnd type="none" w="med" len="med"/>
            <a:tailEnd type="none" w="med" len="med"/>
          </a:ln>
        </p:spPr>
        <p:txBody>
          <a:bodyPr wrap="none" anchor="ctr"/>
          <a:lstStyle/>
          <a:p>
            <a:pPr algn="ctr">
              <a:defRPr/>
            </a:pPr>
            <a:endParaRPr lang="zh-CN" altLang="en-US" sz="2800" b="1" kern="0" smtClean="0">
              <a:solidFill>
                <a:srgbClr val="C00000"/>
              </a:solidFill>
              <a:latin typeface="Arial" panose="020B0604020202020204"/>
              <a:ea typeface="微软雅黑" panose="020B0503020204020204" pitchFamily="34" charset="-122"/>
            </a:endParaRPr>
          </a:p>
        </p:txBody>
      </p:sp>
      <p:sp>
        <p:nvSpPr>
          <p:cNvPr id="25" name="Text Box 30"/>
          <p:cNvSpPr txBox="1"/>
          <p:nvPr>
            <p:custDataLst>
              <p:tags r:id="rId11"/>
            </p:custDataLst>
          </p:nvPr>
        </p:nvSpPr>
        <p:spPr>
          <a:xfrm>
            <a:off x="1676732" y="4105632"/>
            <a:ext cx="1605280" cy="521970"/>
          </a:xfrm>
          <a:prstGeom prst="rect">
            <a:avLst/>
          </a:prstGeom>
          <a:noFill/>
          <a:ln w="12700">
            <a:noFill/>
          </a:ln>
        </p:spPr>
        <p:txBody>
          <a:bodyPr wrap="none" anchor="t">
            <a:spAutoFit/>
          </a:bodyPr>
          <a:lstStyle/>
          <a:p>
            <a:pPr algn="ctr">
              <a:defRPr/>
            </a:pPr>
            <a:r>
              <a:rPr lang="zh-CN" altLang="en-US" sz="2800" b="1" kern="0" smtClean="0">
                <a:solidFill>
                  <a:srgbClr val="FF0000"/>
                </a:solidFill>
                <a:latin typeface="Arial" panose="020B0604020202020204"/>
                <a:ea typeface="微软雅黑" panose="020B0503020204020204" pitchFamily="34" charset="-122"/>
              </a:rPr>
              <a:t>基本元素</a:t>
            </a:r>
            <a:endParaRPr lang="zh-CN" altLang="en-US" sz="2800" b="1" kern="0" smtClean="0">
              <a:solidFill>
                <a:srgbClr val="FF0000"/>
              </a:solidFill>
              <a:latin typeface="Arial" panose="020B0604020202020204"/>
              <a:ea typeface="微软雅黑" panose="020B0503020204020204" pitchFamily="34" charset="-122"/>
            </a:endParaRPr>
          </a:p>
        </p:txBody>
      </p:sp>
      <p:sp>
        <p:nvSpPr>
          <p:cNvPr id="26" name="Text Box 32"/>
          <p:cNvSpPr txBox="1"/>
          <p:nvPr>
            <p:custDataLst>
              <p:tags r:id="rId12"/>
            </p:custDataLst>
          </p:nvPr>
        </p:nvSpPr>
        <p:spPr>
          <a:xfrm>
            <a:off x="4295985" y="5286227"/>
            <a:ext cx="1605280" cy="521970"/>
          </a:xfrm>
          <a:prstGeom prst="rect">
            <a:avLst/>
          </a:prstGeom>
          <a:solidFill>
            <a:srgbClr val="B8B818">
              <a:lumMod val="40000"/>
              <a:lumOff val="60000"/>
            </a:srgbClr>
          </a:solidFill>
          <a:ln w="6350" cap="flat" cmpd="sng" algn="ctr">
            <a:solidFill>
              <a:srgbClr val="FFFFFF"/>
            </a:solidFill>
            <a:prstDash val="solid"/>
            <a:miter lim="800000"/>
            <a:headEnd type="none" w="med" len="med"/>
            <a:tailEnd type="none" w="med" len="med"/>
          </a:ln>
          <a:effectLst>
            <a:outerShdw blurRad="50800" dist="38100" dir="5400000" algn="t" rotWithShape="0">
              <a:prstClr val="black">
                <a:alpha val="40000"/>
              </a:prstClr>
            </a:outerShdw>
          </a:effectLst>
        </p:spPr>
        <p:txBody>
          <a:bodyPr wrap="none" anchor="t">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FF0000"/>
                </a:solidFill>
                <a:effectLst/>
                <a:uLnTx/>
                <a:uFillTx/>
              </a:rPr>
              <a:t>大量元素</a:t>
            </a:r>
            <a:endParaRPr kumimoji="0" lang="zh-CN" altLang="en-US" sz="2800" b="1" i="0" u="none" strike="noStrike" kern="0" cap="none" spc="0" normalizeH="0" baseline="0" noProof="0" smtClean="0">
              <a:ln>
                <a:noFill/>
              </a:ln>
              <a:solidFill>
                <a:srgbClr val="FF0000"/>
              </a:solidFill>
              <a:effectLst/>
              <a:uLnTx/>
              <a:uFillTx/>
            </a:endParaRPr>
          </a:p>
        </p:txBody>
      </p:sp>
      <p:sp>
        <p:nvSpPr>
          <p:cNvPr id="27" name="矩形 26"/>
          <p:cNvSpPr/>
          <p:nvPr>
            <p:custDataLst>
              <p:tags r:id="rId13"/>
            </p:custDataLst>
          </p:nvPr>
        </p:nvSpPr>
        <p:spPr>
          <a:xfrm>
            <a:off x="6278177" y="5267177"/>
            <a:ext cx="1605280" cy="521970"/>
          </a:xfrm>
          <a:prstGeom prst="rect">
            <a:avLst/>
          </a:prstGeom>
          <a:gradFill>
            <a:gsLst>
              <a:gs pos="0">
                <a:srgbClr val="56A0B9"/>
              </a:gs>
              <a:gs pos="100000">
                <a:srgbClr val="5DBDC3"/>
              </a:gs>
            </a:gsLst>
            <a:lin scaled="1"/>
          </a:gradFill>
          <a:ln w="6350" cap="flat" cmpd="sng" algn="ctr">
            <a:solidFill>
              <a:srgbClr val="FFFFFF"/>
            </a:solidFill>
            <a:prstDash val="solid"/>
            <a:miter lim="800000"/>
            <a:headEnd type="none" w="med" len="med"/>
            <a:tailEnd type="none" w="med" len="med"/>
          </a:ln>
          <a:effectLst>
            <a:outerShdw blurRad="50800" dist="38100" dir="5400000" algn="t" rotWithShape="0">
              <a:prstClr val="black">
                <a:alpha val="40000"/>
              </a:prstClr>
            </a:outerShdw>
          </a:effectLst>
        </p:spPr>
        <p:txBody>
          <a:bodyPr wrap="none" anchor="t">
            <a:spAutoFit/>
          </a:bodyPr>
          <a:lstStyle/>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FF0000"/>
                </a:solidFill>
                <a:effectLst/>
                <a:uLnTx/>
                <a:uFillTx/>
              </a:rPr>
              <a:t>微量元素</a:t>
            </a:r>
            <a:endParaRPr kumimoji="0" lang="zh-CN" altLang="en-US" sz="2800" b="1" i="0" u="none" strike="noStrike" kern="0" cap="none" spc="0" normalizeH="0" baseline="0" noProof="0" smtClean="0">
              <a:ln>
                <a:noFill/>
              </a:ln>
              <a:solidFill>
                <a:srgbClr val="FF0000"/>
              </a:solidFill>
              <a:effectLst/>
              <a:uLnTx/>
              <a:uFillTx/>
            </a:endParaRPr>
          </a:p>
        </p:txBody>
      </p:sp>
      <p:grpSp>
        <p:nvGrpSpPr>
          <p:cNvPr id="29" name="组合 28"/>
          <p:cNvGrpSpPr/>
          <p:nvPr>
            <p:custDataLst>
              <p:tags r:id="rId14"/>
            </p:custDataLst>
          </p:nvPr>
        </p:nvGrpSpPr>
        <p:grpSpPr>
          <a:xfrm>
            <a:off x="86995" y="39370"/>
            <a:ext cx="5938520" cy="1230630"/>
            <a:chOff x="137" y="62"/>
            <a:chExt cx="9352" cy="1938"/>
          </a:xfrm>
        </p:grpSpPr>
        <p:grpSp>
          <p:nvGrpSpPr>
            <p:cNvPr id="10" name="组合 9"/>
            <p:cNvGrpSpPr/>
            <p:nvPr>
              <p:custDataLst>
                <p:tags r:id="rId15"/>
              </p:custDataLst>
            </p:nvPr>
          </p:nvGrpSpPr>
          <p:grpSpPr>
            <a:xfrm>
              <a:off x="137" y="62"/>
              <a:ext cx="9352" cy="1939"/>
              <a:chOff x="151" y="295"/>
              <a:chExt cx="9352" cy="1939"/>
            </a:xfrm>
          </p:grpSpPr>
          <p:grpSp>
            <p:nvGrpSpPr>
              <p:cNvPr id="11" name="组合 10"/>
              <p:cNvGrpSpPr/>
              <p:nvPr>
                <p:custDataLst>
                  <p:tags r:id="rId16"/>
                </p:custDataLst>
              </p:nvPr>
            </p:nvGrpSpPr>
            <p:grpSpPr>
              <a:xfrm>
                <a:off x="249" y="295"/>
                <a:ext cx="8475" cy="958"/>
                <a:chOff x="587375" y="935320"/>
                <a:chExt cx="5381625" cy="608368"/>
              </a:xfrm>
            </p:grpSpPr>
            <p:sp>
              <p:nvSpPr>
                <p:cNvPr id="215" name="任意多边形: 形状 17"/>
                <p:cNvSpPr/>
                <p:nvPr>
                  <p:custDataLst>
                    <p:tags r:id="rId17"/>
                  </p:custDataLst>
                </p:nvPr>
              </p:nvSpPr>
              <p:spPr>
                <a:xfrm rot="5400000">
                  <a:off x="3511550" y="-972855"/>
                  <a:ext cx="441960" cy="447294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8"/>
                  </p:custDataLst>
                </p:nvPr>
              </p:nvSpPr>
              <p:spPr>
                <a:xfrm>
                  <a:off x="2369185" y="935320"/>
                  <a:ext cx="3599180" cy="570865"/>
                </a:xfrm>
                <a:prstGeom prst="rect">
                  <a:avLst/>
                </a:prstGeom>
                <a:noFill/>
              </p:spPr>
              <p:txBody>
                <a:bodyPr wrap="square">
                  <a:sp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rPr>
                    <a:t>细胞中的元素和化合物</a:t>
                  </a:r>
                  <a:endParaRPr kumimoji="0" lang="zh-CN" altLang="en-US" sz="2400" b="1" i="0" u="none" strike="noStrike" kern="1200" cap="none" spc="0" normalizeH="0" baseline="0" noProof="0">
                    <a:ln>
                      <a:noFill/>
                    </a:ln>
                    <a:solidFill>
                      <a:srgbClr val="000000"/>
                    </a:solidFill>
                    <a:effectLst/>
                    <a:uLnTx/>
                    <a:uFillTx/>
                    <a:cs typeface="微软雅黑" panose="020B0503020204020204" pitchFamily="34" charset="-120"/>
                    <a:sym typeface="Arial" panose="020B0604020202020204" pitchFamily="34" charset="0"/>
                  </a:endParaRPr>
                </a:p>
              </p:txBody>
            </p:sp>
            <p:sp>
              <p:nvSpPr>
                <p:cNvPr id="219" name="任意多边形: 形状 18"/>
                <p:cNvSpPr/>
                <p:nvPr>
                  <p:custDataLst>
                    <p:tags r:id="rId1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20"/>
                  </p:custDataLst>
                </p:nvPr>
              </p:nvSpPr>
              <p:spPr>
                <a:xfrm>
                  <a:off x="1658197" y="972823"/>
                  <a:ext cx="1179830" cy="570865"/>
                </a:xfrm>
                <a:prstGeom prst="rect">
                  <a:avLst/>
                </a:prstGeom>
                <a:noFill/>
              </p:spPr>
              <p:txBody>
                <a:bodyPr wrap="non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sp>
            <p:nvSpPr>
              <p:cNvPr id="225" name="文本框 224"/>
              <p:cNvSpPr txBox="1"/>
              <p:nvPr>
                <p:custDataLst>
                  <p:tags r:id="rId21"/>
                </p:custDataLst>
              </p:nvPr>
            </p:nvSpPr>
            <p:spPr>
              <a:xfrm>
                <a:off x="151" y="1218"/>
                <a:ext cx="935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rgbClr val="4874CB"/>
                    </a:solidFill>
                    <a:highlight>
                      <a:srgbClr val="C0C0C0"/>
                    </a:highlight>
                    <a:latin typeface="Times New Roman" panose="02020603050405020304"/>
                    <a:ea typeface="微软雅黑" panose="020B0503020204020204" pitchFamily="34" charset="-122"/>
                  </a:rPr>
                  <a:t>1  </a:t>
                </a:r>
                <a:r>
                  <a:rPr lang="zh-CN" altLang="en-US" sz="2400" b="1">
                    <a:solidFill>
                      <a:srgbClr val="4874CB"/>
                    </a:solidFill>
                    <a:highlight>
                      <a:srgbClr val="C0C0C0"/>
                    </a:highlight>
                    <a:latin typeface="微软雅黑" panose="020B0503020204020204" pitchFamily="34" charset="-122"/>
                    <a:ea typeface="微软雅黑" panose="020B0503020204020204" pitchFamily="34" charset="-122"/>
                  </a:rPr>
                  <a:t>组成细胞的元素</a:t>
                </a:r>
                <a:endParaRPr lang="zh-CN" altLang="en-US" sz="2400" b="1">
                  <a:solidFill>
                    <a:srgbClr val="4874CB"/>
                  </a:solidFill>
                  <a:highlight>
                    <a:srgbClr val="C0C0C0"/>
                  </a:highlight>
                  <a:latin typeface="微软雅黑" panose="020B0503020204020204" pitchFamily="34" charset="-122"/>
                  <a:ea typeface="微软雅黑" panose="020B0503020204020204" pitchFamily="34" charset="-122"/>
                </a:endParaRPr>
              </a:p>
            </p:txBody>
          </p:sp>
        </p:grpSp>
        <p:pic>
          <p:nvPicPr>
            <p:cNvPr id="226" name="图片 225" descr="32303137373532353b32303137393931383bc9faceefcfd4cea2beb5cfb8b0fb"/>
            <p:cNvPicPr>
              <a:picLocks noChangeAspect="1"/>
            </p:cNvPicPr>
            <p:nvPr>
              <p:custDataLst>
                <p:tags r:id="rId22"/>
              </p:custDataLst>
            </p:nvPr>
          </p:nvPicPr>
          <p:blipFill>
            <a:blip r:embed="rId23">
              <a:extLst>
                <a:ext uri="{96DAC541-7B7A-43D3-8B79-37D633B846F1}">
                  <asvg:svgBlip xmlns:asvg="http://schemas.microsoft.com/office/drawing/2016/SVG/main" r:embed="rId24"/>
                </a:ext>
              </a:extLst>
            </a:blip>
            <a:stretch>
              <a:fillRect/>
            </a:stretch>
          </p:blipFill>
          <p:spPr>
            <a:xfrm>
              <a:off x="1042" y="152"/>
              <a:ext cx="719" cy="719"/>
            </a:xfrm>
            <a:prstGeom prst="rect">
              <a:avLst/>
            </a:prstGeom>
          </p:spPr>
        </p:pic>
      </p:grpSp>
    </p:spTree>
    <p:custDataLst>
      <p:tags r:id="rId2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linds(horizontal)">
                                      <p:cBhvr>
                                        <p:cTn id="7" dur="500"/>
                                        <p:tgtEl>
                                          <p:spTgt spid="2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linds(horizontal)">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75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right)">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left)">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barn(inVertical)">
                                      <p:cBhvr>
                                        <p:cTn id="35" dur="500"/>
                                        <p:tgtEl>
                                          <p:spTgt spid="24"/>
                                        </p:tgtEl>
                                      </p:cBhvr>
                                    </p:animEffect>
                                  </p:childTnLst>
                                </p:cTn>
                              </p:par>
                            </p:childTnLst>
                          </p:cTn>
                        </p:par>
                        <p:par>
                          <p:cTn id="36" fill="hold">
                            <p:stCondLst>
                              <p:cond delay="500"/>
                            </p:stCondLst>
                            <p:childTnLst>
                              <p:par>
                                <p:cTn id="37" presetID="22" presetClass="entr" presetSubtype="4" fill="hold" grpId="0"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down)">
                                      <p:cBhvr>
                                        <p:cTn id="3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p:bldP spid="26" grpId="0" animBg="1"/>
      <p:bldP spid="27" grpId="0" animBg="1"/>
      <p:bldP spid="28" grpId="0" animBg="1"/>
    </p:bldLst>
  </p:timing>
</p:sld>
</file>

<file path=ppt/tags/tag1.xml><?xml version="1.0" encoding="utf-8"?>
<p:tagLst xmlns:p="http://schemas.openxmlformats.org/presentationml/2006/main">
  <p:tag name="AS_UNIQUEID" val="1498"/>
</p:tagLst>
</file>

<file path=ppt/tags/tag10.xml><?xml version="1.0" encoding="utf-8"?>
<p:tagLst xmlns:p="http://schemas.openxmlformats.org/presentationml/2006/main">
  <p:tag name="AS_UNIQUEID" val="1508"/>
</p:tagLst>
</file>

<file path=ppt/tags/tag100.xml><?xml version="1.0" encoding="utf-8"?>
<p:tagLst xmlns:p="http://schemas.openxmlformats.org/presentationml/2006/main">
  <p:tag name="AS_UNIQUEID" val="1603"/>
</p:tagLst>
</file>

<file path=ppt/tags/tag1000.xml><?xml version="1.0" encoding="utf-8"?>
<p:tagLst xmlns:p="http://schemas.openxmlformats.org/presentationml/2006/main">
  <p:tag name="AS_UNIQUEID" val="1696"/>
</p:tagLst>
</file>

<file path=ppt/tags/tag1001.xml><?xml version="1.0" encoding="utf-8"?>
<p:tagLst xmlns:p="http://schemas.openxmlformats.org/presentationml/2006/main">
  <p:tag name="AS_UNIQUEID" val="1698"/>
</p:tagLst>
</file>

<file path=ppt/tags/tag1002.xml><?xml version="1.0" encoding="utf-8"?>
<p:tagLst xmlns:p="http://schemas.openxmlformats.org/presentationml/2006/main">
  <p:tag name="AS_UNIQUEID" val="22821"/>
</p:tagLst>
</file>

<file path=ppt/tags/tag1003.xml><?xml version="1.0" encoding="utf-8"?>
<p:tagLst xmlns:p="http://schemas.openxmlformats.org/presentationml/2006/main">
  <p:tag name="AS_UNIQUEID" val="22822"/>
</p:tagLst>
</file>

<file path=ppt/tags/tag1004.xml><?xml version="1.0" encoding="utf-8"?>
<p:tagLst xmlns:p="http://schemas.openxmlformats.org/presentationml/2006/main">
  <p:tag name="AS_UNIQUEID" val="22823"/>
</p:tagLst>
</file>

<file path=ppt/tags/tag1005.xml><?xml version="1.0" encoding="utf-8"?>
<p:tagLst xmlns:p="http://schemas.openxmlformats.org/presentationml/2006/main">
  <p:tag name="AS_UNIQUEID" val="22824"/>
</p:tagLst>
</file>

<file path=ppt/tags/tag1006.xml><?xml version="1.0" encoding="utf-8"?>
<p:tagLst xmlns:p="http://schemas.openxmlformats.org/presentationml/2006/main">
  <p:tag name="AS_UNIQUEID" val="22825"/>
</p:tagLst>
</file>

<file path=ppt/tags/tag1007.xml><?xml version="1.0" encoding="utf-8"?>
<p:tagLst xmlns:p="http://schemas.openxmlformats.org/presentationml/2006/main">
  <p:tag name="AS_UNIQUEID" val="22826"/>
</p:tagLst>
</file>

<file path=ppt/tags/tag1008.xml><?xml version="1.0" encoding="utf-8"?>
<p:tagLst xmlns:p="http://schemas.openxmlformats.org/presentationml/2006/main">
  <p:tag name="AS_UNIQUEID" val="1889"/>
</p:tagLst>
</file>

<file path=ppt/tags/tag1009.xml><?xml version="1.0" encoding="utf-8"?>
<p:tagLst xmlns:p="http://schemas.openxmlformats.org/presentationml/2006/main">
  <p:tag name="AS_UNIQUEID" val="1897"/>
</p:tagLst>
</file>

<file path=ppt/tags/tag101.xml><?xml version="1.0" encoding="utf-8"?>
<p:tagLst xmlns:p="http://schemas.openxmlformats.org/presentationml/2006/main">
  <p:tag name="AS_UNIQUEID" val="1604"/>
</p:tagLst>
</file>

<file path=ppt/tags/tag1010.xml><?xml version="1.0" encoding="utf-8"?>
<p:tagLst xmlns:p="http://schemas.openxmlformats.org/presentationml/2006/main">
  <p:tag name="AS_UNIQUEID" val="22827"/>
</p:tagLst>
</file>

<file path=ppt/tags/tag1011.xml><?xml version="1.0" encoding="utf-8"?>
<p:tagLst xmlns:p="http://schemas.openxmlformats.org/presentationml/2006/main">
  <p:tag name="AS_UNIQUEID" val="22828"/>
</p:tagLst>
</file>

<file path=ppt/tags/tag1012.xml><?xml version="1.0" encoding="utf-8"?>
<p:tagLst xmlns:p="http://schemas.openxmlformats.org/presentationml/2006/main">
  <p:tag name="AS_UNIQUEID" val="1890"/>
</p:tagLst>
</file>

<file path=ppt/tags/tag1013.xml><?xml version="1.0" encoding="utf-8"?>
<p:tagLst xmlns:p="http://schemas.openxmlformats.org/presentationml/2006/main">
  <p:tag name="AS_UNIQUEID" val="22829"/>
</p:tagLst>
</file>

<file path=ppt/tags/tag1014.xml><?xml version="1.0" encoding="utf-8"?>
<p:tagLst xmlns:p="http://schemas.openxmlformats.org/presentationml/2006/main">
  <p:tag name="AS_UNIQUEID" val="22830"/>
</p:tagLst>
</file>

<file path=ppt/tags/tag1015.xml><?xml version="1.0" encoding="utf-8"?>
<p:tagLst xmlns:p="http://schemas.openxmlformats.org/presentationml/2006/main">
  <p:tag name="AS_UNIQUEID" val="1889"/>
</p:tagLst>
</file>

<file path=ppt/tags/tag1016.xml><?xml version="1.0" encoding="utf-8"?>
<p:tagLst xmlns:p="http://schemas.openxmlformats.org/presentationml/2006/main">
  <p:tag name="AS_UNIQUEID" val="1897"/>
</p:tagLst>
</file>

<file path=ppt/tags/tag1017.xml><?xml version="1.0" encoding="utf-8"?>
<p:tagLst xmlns:p="http://schemas.openxmlformats.org/presentationml/2006/main">
  <p:tag name="AS_UNIQUEID" val="1890"/>
</p:tagLst>
</file>

<file path=ppt/tags/tag1018.xml><?xml version="1.0" encoding="utf-8"?>
<p:tagLst xmlns:p="http://schemas.openxmlformats.org/presentationml/2006/main">
  <p:tag name="AS_UNIQUEID" val="22831"/>
</p:tagLst>
</file>

<file path=ppt/tags/tag1019.xml><?xml version="1.0" encoding="utf-8"?>
<p:tagLst xmlns:p="http://schemas.openxmlformats.org/presentationml/2006/main">
  <p:tag name="AS_UNIQUEID" val="1889"/>
</p:tagLst>
</file>

<file path=ppt/tags/tag102.xml><?xml version="1.0" encoding="utf-8"?>
<p:tagLst xmlns:p="http://schemas.openxmlformats.org/presentationml/2006/main">
  <p:tag name="AS_UNIQUEID" val="1605"/>
</p:tagLst>
</file>

<file path=ppt/tags/tag1020.xml><?xml version="1.0" encoding="utf-8"?>
<p:tagLst xmlns:p="http://schemas.openxmlformats.org/presentationml/2006/main">
  <p:tag name="AS_UNIQUEID" val="1897"/>
</p:tagLst>
</file>

<file path=ppt/tags/tag1021.xml><?xml version="1.0" encoding="utf-8"?>
<p:tagLst xmlns:p="http://schemas.openxmlformats.org/presentationml/2006/main">
  <p:tag name="AS_UNIQUEID" val="1890"/>
</p:tagLst>
</file>

<file path=ppt/tags/tag1022.xml><?xml version="1.0" encoding="utf-8"?>
<p:tagLst xmlns:p="http://schemas.openxmlformats.org/presentationml/2006/main">
  <p:tag name="AS_UNIQUEID" val="1890"/>
</p:tagLst>
</file>

<file path=ppt/tags/tag1023.xml><?xml version="1.0" encoding="utf-8"?>
<p:tagLst xmlns:p="http://schemas.openxmlformats.org/presentationml/2006/main">
  <p:tag name="AS_UNIQUEID" val="22832"/>
</p:tagLst>
</file>

<file path=ppt/tags/tag1024.xml><?xml version="1.0" encoding="utf-8"?>
<p:tagLst xmlns:p="http://schemas.openxmlformats.org/presentationml/2006/main">
  <p:tag name="AS_UNIQUEID" val="1889"/>
</p:tagLst>
</file>

<file path=ppt/tags/tag1025.xml><?xml version="1.0" encoding="utf-8"?>
<p:tagLst xmlns:p="http://schemas.openxmlformats.org/presentationml/2006/main">
  <p:tag name="AS_UNIQUEID" val="1897"/>
</p:tagLst>
</file>

<file path=ppt/tags/tag1026.xml><?xml version="1.0" encoding="utf-8"?>
<p:tagLst xmlns:p="http://schemas.openxmlformats.org/presentationml/2006/main">
  <p:tag name="KSO_WM_BEAUTIFY_FLAG" val="#wm#"/>
  <p:tag name="KSO_WM_TEMPLATE_CATEGORY" val="custom"/>
  <p:tag name="KSO_WM_TEMPLATE_INDEX" val="20204262"/>
</p:tagLst>
</file>

<file path=ppt/tags/tag1027.xml><?xml version="1.0" encoding="utf-8"?>
<p:tagLst xmlns:p="http://schemas.openxmlformats.org/presentationml/2006/main">
  <p:tag name="AS_UNIQUEID" val="22834"/>
</p:tagLst>
</file>

<file path=ppt/tags/tag1028.xml><?xml version="1.0" encoding="utf-8"?>
<p:tagLst xmlns:p="http://schemas.openxmlformats.org/presentationml/2006/main">
  <p:tag name="AS_UNIQUEID" val="1695"/>
</p:tagLst>
</file>

<file path=ppt/tags/tag1029.xml><?xml version="1.0" encoding="utf-8"?>
<p:tagLst xmlns:p="http://schemas.openxmlformats.org/presentationml/2006/main">
  <p:tag name="AS_UNIQUEID" val="1697"/>
</p:tagLst>
</file>

<file path=ppt/tags/tag103.xml><?xml version="1.0" encoding="utf-8"?>
<p:tagLst xmlns:p="http://schemas.openxmlformats.org/presentationml/2006/main">
  <p:tag name="AS_UNIQUEID" val="1606"/>
</p:tagLst>
</file>

<file path=ppt/tags/tag1030.xml><?xml version="1.0" encoding="utf-8"?>
<p:tagLst xmlns:p="http://schemas.openxmlformats.org/presentationml/2006/main">
  <p:tag name="AS_UNIQUEID" val="1699"/>
</p:tagLst>
</file>

<file path=ppt/tags/tag1031.xml><?xml version="1.0" encoding="utf-8"?>
<p:tagLst xmlns:p="http://schemas.openxmlformats.org/presentationml/2006/main">
  <p:tag name="AS_UNIQUEID" val="1696"/>
</p:tagLst>
</file>

<file path=ppt/tags/tag1032.xml><?xml version="1.0" encoding="utf-8"?>
<p:tagLst xmlns:p="http://schemas.openxmlformats.org/presentationml/2006/main">
  <p:tag name="AS_UNIQUEID" val="1698"/>
</p:tagLst>
</file>

<file path=ppt/tags/tag1033.xml><?xml version="1.0" encoding="utf-8"?>
<p:tagLst xmlns:p="http://schemas.openxmlformats.org/presentationml/2006/main">
  <p:tag name="AS_UNIQUEID" val="21753"/>
</p:tagLst>
</file>

<file path=ppt/tags/tag1034.xml><?xml version="1.0" encoding="utf-8"?>
<p:tagLst xmlns:p="http://schemas.openxmlformats.org/presentationml/2006/main">
  <p:tag name="AS_UNIQUEID" val="22835"/>
</p:tagLst>
</file>

<file path=ppt/tags/tag1035.xml><?xml version="1.0" encoding="utf-8"?>
<p:tagLst xmlns:p="http://schemas.openxmlformats.org/presentationml/2006/main">
  <p:tag name="AS_UNIQUEID" val="22836"/>
</p:tagLst>
</file>

<file path=ppt/tags/tag1036.xml><?xml version="1.0" encoding="utf-8"?>
<p:tagLst xmlns:p="http://schemas.openxmlformats.org/presentationml/2006/main">
  <p:tag name="AS_UNIQUEID" val="22837"/>
</p:tagLst>
</file>

<file path=ppt/tags/tag1037.xml><?xml version="1.0" encoding="utf-8"?>
<p:tagLst xmlns:p="http://schemas.openxmlformats.org/presentationml/2006/main">
  <p:tag name="AS_UNIQUEID" val="22838"/>
</p:tagLst>
</file>

<file path=ppt/tags/tag1038.xml><?xml version="1.0" encoding="utf-8"?>
<p:tagLst xmlns:p="http://schemas.openxmlformats.org/presentationml/2006/main">
  <p:tag name="AS_UNIQUEID" val="9841"/>
</p:tagLst>
</file>

<file path=ppt/tags/tag1039.xml><?xml version="1.0" encoding="utf-8"?>
<p:tagLst xmlns:p="http://schemas.openxmlformats.org/presentationml/2006/main">
  <p:tag name="AS_UNIQUEID" val="9842"/>
  <p:tag name="KSO_WM_BEAUTIFY_FLAG" val=""/>
</p:tagLst>
</file>

<file path=ppt/tags/tag104.xml><?xml version="1.0" encoding="utf-8"?>
<p:tagLst xmlns:p="http://schemas.openxmlformats.org/presentationml/2006/main">
  <p:tag name="AS_UNIQUEID" val="1607"/>
</p:tagLst>
</file>

<file path=ppt/tags/tag1040.xml><?xml version="1.0" encoding="utf-8"?>
<p:tagLst xmlns:p="http://schemas.openxmlformats.org/presentationml/2006/main">
  <p:tag name="AS_UNIQUEID" val="9845"/>
</p:tagLst>
</file>

<file path=ppt/tags/tag1041.xml><?xml version="1.0" encoding="utf-8"?>
<p:tagLst xmlns:p="http://schemas.openxmlformats.org/presentationml/2006/main">
  <p:tag name="KSO_WM_BEAUTIFY_FLAG" val="#wm#"/>
  <p:tag name="KSO_WM_TEMPLATE_CATEGORY" val="custom"/>
  <p:tag name="KSO_WM_TEMPLATE_INDEX" val="20204262"/>
</p:tagLst>
</file>

<file path=ppt/tags/tag1042.xml><?xml version="1.0" encoding="utf-8"?>
<p:tagLst xmlns:p="http://schemas.openxmlformats.org/presentationml/2006/main">
  <p:tag name="AS_UNIQUEID" val="22840"/>
</p:tagLst>
</file>

<file path=ppt/tags/tag1043.xml><?xml version="1.0" encoding="utf-8"?>
<p:tagLst xmlns:p="http://schemas.openxmlformats.org/presentationml/2006/main">
  <p:tag name="AS_UNIQUEID" val="1695"/>
</p:tagLst>
</file>

<file path=ppt/tags/tag1044.xml><?xml version="1.0" encoding="utf-8"?>
<p:tagLst xmlns:p="http://schemas.openxmlformats.org/presentationml/2006/main">
  <p:tag name="AS_UNIQUEID" val="1697"/>
</p:tagLst>
</file>

<file path=ppt/tags/tag1045.xml><?xml version="1.0" encoding="utf-8"?>
<p:tagLst xmlns:p="http://schemas.openxmlformats.org/presentationml/2006/main">
  <p:tag name="AS_UNIQUEID" val="1699"/>
</p:tagLst>
</file>

<file path=ppt/tags/tag1046.xml><?xml version="1.0" encoding="utf-8"?>
<p:tagLst xmlns:p="http://schemas.openxmlformats.org/presentationml/2006/main">
  <p:tag name="AS_UNIQUEID" val="1696"/>
</p:tagLst>
</file>

<file path=ppt/tags/tag1047.xml><?xml version="1.0" encoding="utf-8"?>
<p:tagLst xmlns:p="http://schemas.openxmlformats.org/presentationml/2006/main">
  <p:tag name="AS_UNIQUEID" val="1698"/>
</p:tagLst>
</file>

<file path=ppt/tags/tag1048.xml><?xml version="1.0" encoding="utf-8"?>
<p:tagLst xmlns:p="http://schemas.openxmlformats.org/presentationml/2006/main">
  <p:tag name="AS_UNIQUEID" val="21753"/>
</p:tagLst>
</file>

<file path=ppt/tags/tag1049.xml><?xml version="1.0" encoding="utf-8"?>
<p:tagLst xmlns:p="http://schemas.openxmlformats.org/presentationml/2006/main">
  <p:tag name="AS_UNIQUEID" val="22841"/>
</p:tagLst>
</file>

<file path=ppt/tags/tag105.xml><?xml version="1.0" encoding="utf-8"?>
<p:tagLst xmlns:p="http://schemas.openxmlformats.org/presentationml/2006/main">
  <p:tag name="AS_UNIQUEID" val="1608"/>
</p:tagLst>
</file>

<file path=ppt/tags/tag1050.xml><?xml version="1.0" encoding="utf-8"?>
<p:tagLst xmlns:p="http://schemas.openxmlformats.org/presentationml/2006/main">
  <p:tag name="AS_UNIQUEID" val="22842"/>
</p:tagLst>
</file>

<file path=ppt/tags/tag1051.xml><?xml version="1.0" encoding="utf-8"?>
<p:tagLst xmlns:p="http://schemas.openxmlformats.org/presentationml/2006/main">
  <p:tag name="AS_UNIQUEID" val="22843"/>
</p:tagLst>
</file>

<file path=ppt/tags/tag1052.xml><?xml version="1.0" encoding="utf-8"?>
<p:tagLst xmlns:p="http://schemas.openxmlformats.org/presentationml/2006/main">
  <p:tag name="AS_UNIQUEID" val="22844"/>
</p:tagLst>
</file>

<file path=ppt/tags/tag1053.xml><?xml version="1.0" encoding="utf-8"?>
<p:tagLst xmlns:p="http://schemas.openxmlformats.org/presentationml/2006/main">
  <p:tag name="AS_UNIQUEID" val="9841"/>
</p:tagLst>
</file>

<file path=ppt/tags/tag1054.xml><?xml version="1.0" encoding="utf-8"?>
<p:tagLst xmlns:p="http://schemas.openxmlformats.org/presentationml/2006/main">
  <p:tag name="AS_UNIQUEID" val="9842"/>
  <p:tag name="KSO_WM_BEAUTIFY_FLAG" val=""/>
</p:tagLst>
</file>

<file path=ppt/tags/tag1055.xml><?xml version="1.0" encoding="utf-8"?>
<p:tagLst xmlns:p="http://schemas.openxmlformats.org/presentationml/2006/main">
  <p:tag name="AS_UNIQUEID" val="9845"/>
</p:tagLst>
</file>

<file path=ppt/tags/tag1056.xml><?xml version="1.0" encoding="utf-8"?>
<p:tagLst xmlns:p="http://schemas.openxmlformats.org/presentationml/2006/main">
  <p:tag name="AS_UNIQUEID" val="23176"/>
</p:tagLst>
</file>

<file path=ppt/tags/tag1057.xml><?xml version="1.0" encoding="utf-8"?>
<p:tagLst xmlns:p="http://schemas.openxmlformats.org/presentationml/2006/main">
  <p:tag name="KSO_WM_BEAUTIFY_FLAG" val="#wm#"/>
  <p:tag name="KSO_WM_TEMPLATE_CATEGORY" val="custom"/>
  <p:tag name="KSO_WM_TEMPLATE_INDEX" val="20204262"/>
</p:tagLst>
</file>

<file path=ppt/tags/tag1058.xml><?xml version="1.0" encoding="utf-8"?>
<p:tagLst xmlns:p="http://schemas.openxmlformats.org/presentationml/2006/main">
  <p:tag name="AS_UNIQUEID" val="22846"/>
</p:tagLst>
</file>

<file path=ppt/tags/tag1059.xml><?xml version="1.0" encoding="utf-8"?>
<p:tagLst xmlns:p="http://schemas.openxmlformats.org/presentationml/2006/main">
  <p:tag name="AS_UNIQUEID" val="1695"/>
</p:tagLst>
</file>

<file path=ppt/tags/tag106.xml><?xml version="1.0" encoding="utf-8"?>
<p:tagLst xmlns:p="http://schemas.openxmlformats.org/presentationml/2006/main">
  <p:tag name="AS_UNIQUEID" val="1609"/>
</p:tagLst>
</file>

<file path=ppt/tags/tag1060.xml><?xml version="1.0" encoding="utf-8"?>
<p:tagLst xmlns:p="http://schemas.openxmlformats.org/presentationml/2006/main">
  <p:tag name="AS_UNIQUEID" val="1697"/>
</p:tagLst>
</file>

<file path=ppt/tags/tag1061.xml><?xml version="1.0" encoding="utf-8"?>
<p:tagLst xmlns:p="http://schemas.openxmlformats.org/presentationml/2006/main">
  <p:tag name="AS_UNIQUEID" val="1699"/>
</p:tagLst>
</file>

<file path=ppt/tags/tag1062.xml><?xml version="1.0" encoding="utf-8"?>
<p:tagLst xmlns:p="http://schemas.openxmlformats.org/presentationml/2006/main">
  <p:tag name="AS_UNIQUEID" val="1696"/>
</p:tagLst>
</file>

<file path=ppt/tags/tag1063.xml><?xml version="1.0" encoding="utf-8"?>
<p:tagLst xmlns:p="http://schemas.openxmlformats.org/presentationml/2006/main">
  <p:tag name="AS_UNIQUEID" val="1698"/>
</p:tagLst>
</file>

<file path=ppt/tags/tag1064.xml><?xml version="1.0" encoding="utf-8"?>
<p:tagLst xmlns:p="http://schemas.openxmlformats.org/presentationml/2006/main">
  <p:tag name="AS_UNIQUEID" val="21753"/>
</p:tagLst>
</file>

<file path=ppt/tags/tag1065.xml><?xml version="1.0" encoding="utf-8"?>
<p:tagLst xmlns:p="http://schemas.openxmlformats.org/presentationml/2006/main">
  <p:tag name="AS_UNIQUEID" val="22847"/>
</p:tagLst>
</file>

<file path=ppt/tags/tag1066.xml><?xml version="1.0" encoding="utf-8"?>
<p:tagLst xmlns:p="http://schemas.openxmlformats.org/presentationml/2006/main">
  <p:tag name="AS_UNIQUEID" val="22848"/>
</p:tagLst>
</file>

<file path=ppt/tags/tag1067.xml><?xml version="1.0" encoding="utf-8"?>
<p:tagLst xmlns:p="http://schemas.openxmlformats.org/presentationml/2006/main">
  <p:tag name="AS_UNIQUEID" val="22849"/>
</p:tagLst>
</file>

<file path=ppt/tags/tag1068.xml><?xml version="1.0" encoding="utf-8"?>
<p:tagLst xmlns:p="http://schemas.openxmlformats.org/presentationml/2006/main">
  <p:tag name="AS_UNIQUEID" val="22850"/>
</p:tagLst>
</file>

<file path=ppt/tags/tag1069.xml><?xml version="1.0" encoding="utf-8"?>
<p:tagLst xmlns:p="http://schemas.openxmlformats.org/presentationml/2006/main">
  <p:tag name="AS_UNIQUEID" val="9841"/>
</p:tagLst>
</file>

<file path=ppt/tags/tag107.xml><?xml version="1.0" encoding="utf-8"?>
<p:tagLst xmlns:p="http://schemas.openxmlformats.org/presentationml/2006/main">
  <p:tag name="AS_UNIQUEID" val="1610"/>
</p:tagLst>
</file>

<file path=ppt/tags/tag1070.xml><?xml version="1.0" encoding="utf-8"?>
<p:tagLst xmlns:p="http://schemas.openxmlformats.org/presentationml/2006/main">
  <p:tag name="AS_UNIQUEID" val="9842"/>
  <p:tag name="KSO_WM_BEAUTIFY_FLAG" val=""/>
</p:tagLst>
</file>

<file path=ppt/tags/tag1071.xml><?xml version="1.0" encoding="utf-8"?>
<p:tagLst xmlns:p="http://schemas.openxmlformats.org/presentationml/2006/main">
  <p:tag name="AS_UNIQUEID" val="9845"/>
</p:tagLst>
</file>

<file path=ppt/tags/tag1072.xml><?xml version="1.0" encoding="utf-8"?>
<p:tagLst xmlns:p="http://schemas.openxmlformats.org/presentationml/2006/main">
  <p:tag name="AS_UNIQUEID" val="22851"/>
</p:tagLst>
</file>

<file path=ppt/tags/tag1073.xml><?xml version="1.0" encoding="utf-8"?>
<p:tagLst xmlns:p="http://schemas.openxmlformats.org/presentationml/2006/main">
  <p:tag name="AS_UNIQUEID" val="9841"/>
</p:tagLst>
</file>

<file path=ppt/tags/tag1074.xml><?xml version="1.0" encoding="utf-8"?>
<p:tagLst xmlns:p="http://schemas.openxmlformats.org/presentationml/2006/main">
  <p:tag name="AS_UNIQUEID" val="9842"/>
  <p:tag name="KSO_WM_BEAUTIFY_FLAG" val=""/>
</p:tagLst>
</file>

<file path=ppt/tags/tag1075.xml><?xml version="1.0" encoding="utf-8"?>
<p:tagLst xmlns:p="http://schemas.openxmlformats.org/presentationml/2006/main">
  <p:tag name="AS_UNIQUEID" val="9845"/>
</p:tagLst>
</file>

<file path=ppt/tags/tag1076.xml><?xml version="1.0" encoding="utf-8"?>
<p:tagLst xmlns:p="http://schemas.openxmlformats.org/presentationml/2006/main">
  <p:tag name="AS_UNIQUEID" val="22852"/>
</p:tagLst>
</file>

<file path=ppt/tags/tag1077.xml><?xml version="1.0" encoding="utf-8"?>
<p:tagLst xmlns:p="http://schemas.openxmlformats.org/presentationml/2006/main">
  <p:tag name="AS_UNIQUEID" val="9841"/>
</p:tagLst>
</file>

<file path=ppt/tags/tag1078.xml><?xml version="1.0" encoding="utf-8"?>
<p:tagLst xmlns:p="http://schemas.openxmlformats.org/presentationml/2006/main">
  <p:tag name="AS_UNIQUEID" val="9842"/>
  <p:tag name="KSO_WM_BEAUTIFY_FLAG" val=""/>
</p:tagLst>
</file>

<file path=ppt/tags/tag1079.xml><?xml version="1.0" encoding="utf-8"?>
<p:tagLst xmlns:p="http://schemas.openxmlformats.org/presentationml/2006/main">
  <p:tag name="AS_UNIQUEID" val="9845"/>
</p:tagLst>
</file>

<file path=ppt/tags/tag108.xml><?xml version="1.0" encoding="utf-8"?>
<p:tagLst xmlns:p="http://schemas.openxmlformats.org/presentationml/2006/main">
  <p:tag name="AS_UNIQUEID" val="1611"/>
</p:tagLst>
</file>

<file path=ppt/tags/tag1080.xml><?xml version="1.0" encoding="utf-8"?>
<p:tagLst xmlns:p="http://schemas.openxmlformats.org/presentationml/2006/main">
  <p:tag name="KSO_WM_BEAUTIFY_FLAG" val="#wm#"/>
  <p:tag name="KSO_WM_TEMPLATE_CATEGORY" val="custom"/>
  <p:tag name="KSO_WM_TEMPLATE_INDEX" val="20204262"/>
</p:tagLst>
</file>

<file path=ppt/tags/tag1081.xml><?xml version="1.0" encoding="utf-8"?>
<p:tagLst xmlns:p="http://schemas.openxmlformats.org/presentationml/2006/main">
  <p:tag name="AS_UNIQUEID" val="22854"/>
</p:tagLst>
</file>

<file path=ppt/tags/tag1082.xml><?xml version="1.0" encoding="utf-8"?>
<p:tagLst xmlns:p="http://schemas.openxmlformats.org/presentationml/2006/main">
  <p:tag name="AS_UNIQUEID" val="1695"/>
</p:tagLst>
</file>

<file path=ppt/tags/tag1083.xml><?xml version="1.0" encoding="utf-8"?>
<p:tagLst xmlns:p="http://schemas.openxmlformats.org/presentationml/2006/main">
  <p:tag name="AS_UNIQUEID" val="1697"/>
</p:tagLst>
</file>

<file path=ppt/tags/tag1084.xml><?xml version="1.0" encoding="utf-8"?>
<p:tagLst xmlns:p="http://schemas.openxmlformats.org/presentationml/2006/main">
  <p:tag name="AS_UNIQUEID" val="1699"/>
</p:tagLst>
</file>

<file path=ppt/tags/tag1085.xml><?xml version="1.0" encoding="utf-8"?>
<p:tagLst xmlns:p="http://schemas.openxmlformats.org/presentationml/2006/main">
  <p:tag name="AS_UNIQUEID" val="1696"/>
</p:tagLst>
</file>

<file path=ppt/tags/tag1086.xml><?xml version="1.0" encoding="utf-8"?>
<p:tagLst xmlns:p="http://schemas.openxmlformats.org/presentationml/2006/main">
  <p:tag name="AS_UNIQUEID" val="1698"/>
</p:tagLst>
</file>

<file path=ppt/tags/tag1087.xml><?xml version="1.0" encoding="utf-8"?>
<p:tagLst xmlns:p="http://schemas.openxmlformats.org/presentationml/2006/main">
  <p:tag name="AS_UNIQUEID" val="22855"/>
</p:tagLst>
</file>

<file path=ppt/tags/tag1088.xml><?xml version="1.0" encoding="utf-8"?>
<p:tagLst xmlns:p="http://schemas.openxmlformats.org/presentationml/2006/main">
  <p:tag name="AS_UNIQUEID" val="22856"/>
</p:tagLst>
</file>

<file path=ppt/tags/tag1089.xml><?xml version="1.0" encoding="utf-8"?>
<p:tagLst xmlns:p="http://schemas.openxmlformats.org/presentationml/2006/main">
  <p:tag name="AS_UNIQUEID" val="22857"/>
</p:tagLst>
</file>

<file path=ppt/tags/tag109.xml><?xml version="1.0" encoding="utf-8"?>
<p:tagLst xmlns:p="http://schemas.openxmlformats.org/presentationml/2006/main">
  <p:tag name="AS_UNIQUEID" val="1612"/>
</p:tagLst>
</file>

<file path=ppt/tags/tag1090.xml><?xml version="1.0" encoding="utf-8"?>
<p:tagLst xmlns:p="http://schemas.openxmlformats.org/presentationml/2006/main">
  <p:tag name="AS_UNIQUEID" val="22858"/>
</p:tagLst>
</file>

<file path=ppt/tags/tag1091.xml><?xml version="1.0" encoding="utf-8"?>
<p:tagLst xmlns:p="http://schemas.openxmlformats.org/presentationml/2006/main">
  <p:tag name="AS_UNIQUEID" val="22859"/>
</p:tagLst>
</file>

<file path=ppt/tags/tag1092.xml><?xml version="1.0" encoding="utf-8"?>
<p:tagLst xmlns:p="http://schemas.openxmlformats.org/presentationml/2006/main">
  <p:tag name="AS_UNIQUEID" val="22860"/>
</p:tagLst>
</file>

<file path=ppt/tags/tag1093.xml><?xml version="1.0" encoding="utf-8"?>
<p:tagLst xmlns:p="http://schemas.openxmlformats.org/presentationml/2006/main">
  <p:tag name="AS_UNIQUEID" val="1889"/>
</p:tagLst>
</file>

<file path=ppt/tags/tag1094.xml><?xml version="1.0" encoding="utf-8"?>
<p:tagLst xmlns:p="http://schemas.openxmlformats.org/presentationml/2006/main">
  <p:tag name="AS_UNIQUEID" val="1897"/>
</p:tagLst>
</file>

<file path=ppt/tags/tag1095.xml><?xml version="1.0" encoding="utf-8"?>
<p:tagLst xmlns:p="http://schemas.openxmlformats.org/presentationml/2006/main">
  <p:tag name="AS_UNIQUEID" val="22861"/>
</p:tagLst>
</file>

<file path=ppt/tags/tag1096.xml><?xml version="1.0" encoding="utf-8"?>
<p:tagLst xmlns:p="http://schemas.openxmlformats.org/presentationml/2006/main">
  <p:tag name="AS_UNIQUEID" val="22862"/>
</p:tagLst>
</file>

<file path=ppt/tags/tag1097.xml><?xml version="1.0" encoding="utf-8"?>
<p:tagLst xmlns:p="http://schemas.openxmlformats.org/presentationml/2006/main">
  <p:tag name="AS_UNIQUEID" val="1890"/>
</p:tagLst>
</file>

<file path=ppt/tags/tag1098.xml><?xml version="1.0" encoding="utf-8"?>
<p:tagLst xmlns:p="http://schemas.openxmlformats.org/presentationml/2006/main">
  <p:tag name="AS_UNIQUEID" val="22863"/>
</p:tagLst>
</file>

<file path=ppt/tags/tag1099.xml><?xml version="1.0" encoding="utf-8"?>
<p:tagLst xmlns:p="http://schemas.openxmlformats.org/presentationml/2006/main">
  <p:tag name="AS_UNIQUEID" val="22864"/>
</p:tagLst>
</file>

<file path=ppt/tags/tag11.xml><?xml version="1.0" encoding="utf-8"?>
<p:tagLst xmlns:p="http://schemas.openxmlformats.org/presentationml/2006/main">
  <p:tag name="AS_UNIQUEID" val="1509"/>
</p:tagLst>
</file>

<file path=ppt/tags/tag110.xml><?xml version="1.0" encoding="utf-8"?>
<p:tagLst xmlns:p="http://schemas.openxmlformats.org/presentationml/2006/main">
  <p:tag name="AS_UNIQUEID" val="1613"/>
</p:tagLst>
</file>

<file path=ppt/tags/tag1100.xml><?xml version="1.0" encoding="utf-8"?>
<p:tagLst xmlns:p="http://schemas.openxmlformats.org/presentationml/2006/main">
  <p:tag name="AS_UNIQUEID" val="1890"/>
</p:tagLst>
</file>

<file path=ppt/tags/tag1101.xml><?xml version="1.0" encoding="utf-8"?>
<p:tagLst xmlns:p="http://schemas.openxmlformats.org/presentationml/2006/main">
  <p:tag name="AS_UNIQUEID" val="22865"/>
</p:tagLst>
</file>

<file path=ppt/tags/tag1102.xml><?xml version="1.0" encoding="utf-8"?>
<p:tagLst xmlns:p="http://schemas.openxmlformats.org/presentationml/2006/main">
  <p:tag name="AS_UNIQUEID" val="22866"/>
</p:tagLst>
</file>

<file path=ppt/tags/tag1103.xml><?xml version="1.0" encoding="utf-8"?>
<p:tagLst xmlns:p="http://schemas.openxmlformats.org/presentationml/2006/main">
  <p:tag name="AS_UNIQUEID" val="22867"/>
</p:tagLst>
</file>

<file path=ppt/tags/tag1104.xml><?xml version="1.0" encoding="utf-8"?>
<p:tagLst xmlns:p="http://schemas.openxmlformats.org/presentationml/2006/main">
  <p:tag name="AS_UNIQUEID" val="1889"/>
</p:tagLst>
</file>

<file path=ppt/tags/tag1105.xml><?xml version="1.0" encoding="utf-8"?>
<p:tagLst xmlns:p="http://schemas.openxmlformats.org/presentationml/2006/main">
  <p:tag name="AS_UNIQUEID" val="1897"/>
</p:tagLst>
</file>

<file path=ppt/tags/tag1106.xml><?xml version="1.0" encoding="utf-8"?>
<p:tagLst xmlns:p="http://schemas.openxmlformats.org/presentationml/2006/main">
  <p:tag name="AS_UNIQUEID" val="22868"/>
</p:tagLst>
</file>

<file path=ppt/tags/tag1107.xml><?xml version="1.0" encoding="utf-8"?>
<p:tagLst xmlns:p="http://schemas.openxmlformats.org/presentationml/2006/main">
  <p:tag name="AS_UNIQUEID" val="22869"/>
</p:tagLst>
</file>

<file path=ppt/tags/tag1108.xml><?xml version="1.0" encoding="utf-8"?>
<p:tagLst xmlns:p="http://schemas.openxmlformats.org/presentationml/2006/main">
  <p:tag name="AS_UNIQUEID" val="1890"/>
</p:tagLst>
</file>

<file path=ppt/tags/tag1109.xml><?xml version="1.0" encoding="utf-8"?>
<p:tagLst xmlns:p="http://schemas.openxmlformats.org/presentationml/2006/main">
  <p:tag name="AS_UNIQUEID" val="22870"/>
</p:tagLst>
</file>

<file path=ppt/tags/tag111.xml><?xml version="1.0" encoding="utf-8"?>
<p:tagLst xmlns:p="http://schemas.openxmlformats.org/presentationml/2006/main">
  <p:tag name="AS_UNIQUEID" val="1614"/>
</p:tagLst>
</file>

<file path=ppt/tags/tag1110.xml><?xml version="1.0" encoding="utf-8"?>
<p:tagLst xmlns:p="http://schemas.openxmlformats.org/presentationml/2006/main">
  <p:tag name="AS_UNIQUEID" val="22871"/>
</p:tagLst>
</file>

<file path=ppt/tags/tag1111.xml><?xml version="1.0" encoding="utf-8"?>
<p:tagLst xmlns:p="http://schemas.openxmlformats.org/presentationml/2006/main">
  <p:tag name="AS_UNIQUEID" val="22872"/>
</p:tagLst>
</file>

<file path=ppt/tags/tag1112.xml><?xml version="1.0" encoding="utf-8"?>
<p:tagLst xmlns:p="http://schemas.openxmlformats.org/presentationml/2006/main">
  <p:tag name="AS_UNIQUEID" val="1889"/>
</p:tagLst>
</file>

<file path=ppt/tags/tag1113.xml><?xml version="1.0" encoding="utf-8"?>
<p:tagLst xmlns:p="http://schemas.openxmlformats.org/presentationml/2006/main">
  <p:tag name="AS_UNIQUEID" val="1897"/>
</p:tagLst>
</file>

<file path=ppt/tags/tag1114.xml><?xml version="1.0" encoding="utf-8"?>
<p:tagLst xmlns:p="http://schemas.openxmlformats.org/presentationml/2006/main">
  <p:tag name="AS_UNIQUEID" val="22873"/>
</p:tagLst>
</file>

<file path=ppt/tags/tag1115.xml><?xml version="1.0" encoding="utf-8"?>
<p:tagLst xmlns:p="http://schemas.openxmlformats.org/presentationml/2006/main">
  <p:tag name="KSO_WM_BEAUTIFY_FLAG" val="#wm#"/>
  <p:tag name="KSO_WM_TEMPLATE_CATEGORY" val="custom"/>
  <p:tag name="KSO_WM_TEMPLATE_INDEX" val="20204262"/>
</p:tagLst>
</file>

<file path=ppt/tags/tag1116.xml><?xml version="1.0" encoding="utf-8"?>
<p:tagLst xmlns:p="http://schemas.openxmlformats.org/presentationml/2006/main">
  <p:tag name="AS_UNIQUEID" val="22875"/>
</p:tagLst>
</file>

<file path=ppt/tags/tag1117.xml><?xml version="1.0" encoding="utf-8"?>
<p:tagLst xmlns:p="http://schemas.openxmlformats.org/presentationml/2006/main">
  <p:tag name="AS_UNIQUEID" val="1695"/>
</p:tagLst>
</file>

<file path=ppt/tags/tag1118.xml><?xml version="1.0" encoding="utf-8"?>
<p:tagLst xmlns:p="http://schemas.openxmlformats.org/presentationml/2006/main">
  <p:tag name="AS_UNIQUEID" val="1697"/>
</p:tagLst>
</file>

<file path=ppt/tags/tag1119.xml><?xml version="1.0" encoding="utf-8"?>
<p:tagLst xmlns:p="http://schemas.openxmlformats.org/presentationml/2006/main">
  <p:tag name="AS_UNIQUEID" val="1699"/>
</p:tagLst>
</file>

<file path=ppt/tags/tag112.xml><?xml version="1.0" encoding="utf-8"?>
<p:tagLst xmlns:p="http://schemas.openxmlformats.org/presentationml/2006/main">
  <p:tag name="AS_UNIQUEID" val="1615"/>
</p:tagLst>
</file>

<file path=ppt/tags/tag1120.xml><?xml version="1.0" encoding="utf-8"?>
<p:tagLst xmlns:p="http://schemas.openxmlformats.org/presentationml/2006/main">
  <p:tag name="AS_UNIQUEID" val="1696"/>
</p:tagLst>
</file>

<file path=ppt/tags/tag1121.xml><?xml version="1.0" encoding="utf-8"?>
<p:tagLst xmlns:p="http://schemas.openxmlformats.org/presentationml/2006/main">
  <p:tag name="AS_UNIQUEID" val="1698"/>
</p:tagLst>
</file>

<file path=ppt/tags/tag1122.xml><?xml version="1.0" encoding="utf-8"?>
<p:tagLst xmlns:p="http://schemas.openxmlformats.org/presentationml/2006/main">
  <p:tag name="AS_UNIQUEID" val="21753"/>
</p:tagLst>
</file>

<file path=ppt/tags/tag1123.xml><?xml version="1.0" encoding="utf-8"?>
<p:tagLst xmlns:p="http://schemas.openxmlformats.org/presentationml/2006/main">
  <p:tag name="AS_UNIQUEID" val="22876"/>
</p:tagLst>
</file>

<file path=ppt/tags/tag1124.xml><?xml version="1.0" encoding="utf-8"?>
<p:tagLst xmlns:p="http://schemas.openxmlformats.org/presentationml/2006/main">
  <p:tag name="AS_UNIQUEID" val="22877"/>
</p:tagLst>
</file>

<file path=ppt/tags/tag1125.xml><?xml version="1.0" encoding="utf-8"?>
<p:tagLst xmlns:p="http://schemas.openxmlformats.org/presentationml/2006/main">
  <p:tag name="AS_UNIQUEID" val="22878"/>
</p:tagLst>
</file>

<file path=ppt/tags/tag1126.xml><?xml version="1.0" encoding="utf-8"?>
<p:tagLst xmlns:p="http://schemas.openxmlformats.org/presentationml/2006/main">
  <p:tag name="AS_UNIQUEID" val="22879"/>
</p:tagLst>
</file>

<file path=ppt/tags/tag1127.xml><?xml version="1.0" encoding="utf-8"?>
<p:tagLst xmlns:p="http://schemas.openxmlformats.org/presentationml/2006/main">
  <p:tag name="AS_UNIQUEID" val="9841"/>
</p:tagLst>
</file>

<file path=ppt/tags/tag1128.xml><?xml version="1.0" encoding="utf-8"?>
<p:tagLst xmlns:p="http://schemas.openxmlformats.org/presentationml/2006/main">
  <p:tag name="AS_UNIQUEID" val="9842"/>
  <p:tag name="KSO_WM_BEAUTIFY_FLAG" val=""/>
</p:tagLst>
</file>

<file path=ppt/tags/tag1129.xml><?xml version="1.0" encoding="utf-8"?>
<p:tagLst xmlns:p="http://schemas.openxmlformats.org/presentationml/2006/main">
  <p:tag name="AS_UNIQUEID" val="9845"/>
</p:tagLst>
</file>

<file path=ppt/tags/tag113.xml><?xml version="1.0" encoding="utf-8"?>
<p:tagLst xmlns:p="http://schemas.openxmlformats.org/presentationml/2006/main">
  <p:tag name="AS_UNIQUEID" val="1616"/>
</p:tagLst>
</file>

<file path=ppt/tags/tag1130.xml><?xml version="1.0" encoding="utf-8"?>
<p:tagLst xmlns:p="http://schemas.openxmlformats.org/presentationml/2006/main">
  <p:tag name="AS_UNIQUEID" val="22880"/>
</p:tagLst>
</file>

<file path=ppt/tags/tag1131.xml><?xml version="1.0" encoding="utf-8"?>
<p:tagLst xmlns:p="http://schemas.openxmlformats.org/presentationml/2006/main">
  <p:tag name="AS_UNIQUEID" val="9841"/>
</p:tagLst>
</file>

<file path=ppt/tags/tag1132.xml><?xml version="1.0" encoding="utf-8"?>
<p:tagLst xmlns:p="http://schemas.openxmlformats.org/presentationml/2006/main">
  <p:tag name="AS_UNIQUEID" val="9842"/>
  <p:tag name="KSO_WM_BEAUTIFY_FLAG" val=""/>
</p:tagLst>
</file>

<file path=ppt/tags/tag1133.xml><?xml version="1.0" encoding="utf-8"?>
<p:tagLst xmlns:p="http://schemas.openxmlformats.org/presentationml/2006/main">
  <p:tag name="AS_UNIQUEID" val="9845"/>
</p:tagLst>
</file>

<file path=ppt/tags/tag1134.xml><?xml version="1.0" encoding="utf-8"?>
<p:tagLst xmlns:p="http://schemas.openxmlformats.org/presentationml/2006/main">
  <p:tag name="AS_UNIQUEID" val="22881"/>
</p:tagLst>
</file>

<file path=ppt/tags/tag1135.xml><?xml version="1.0" encoding="utf-8"?>
<p:tagLst xmlns:p="http://schemas.openxmlformats.org/presentationml/2006/main">
  <p:tag name="AS_UNIQUEID" val="9841"/>
</p:tagLst>
</file>

<file path=ppt/tags/tag1136.xml><?xml version="1.0" encoding="utf-8"?>
<p:tagLst xmlns:p="http://schemas.openxmlformats.org/presentationml/2006/main">
  <p:tag name="AS_UNIQUEID" val="9842"/>
  <p:tag name="KSO_WM_BEAUTIFY_FLAG" val=""/>
</p:tagLst>
</file>

<file path=ppt/tags/tag1137.xml><?xml version="1.0" encoding="utf-8"?>
<p:tagLst xmlns:p="http://schemas.openxmlformats.org/presentationml/2006/main">
  <p:tag name="AS_UNIQUEID" val="9845"/>
</p:tagLst>
</file>

<file path=ppt/tags/tag1138.xml><?xml version="1.0" encoding="utf-8"?>
<p:tagLst xmlns:p="http://schemas.openxmlformats.org/presentationml/2006/main">
  <p:tag name="AS_UNIQUEID" val="22882"/>
</p:tagLst>
</file>

<file path=ppt/tags/tag1139.xml><?xml version="1.0" encoding="utf-8"?>
<p:tagLst xmlns:p="http://schemas.openxmlformats.org/presentationml/2006/main">
  <p:tag name="AS_UNIQUEID" val="22883"/>
</p:tagLst>
</file>

<file path=ppt/tags/tag114.xml><?xml version="1.0" encoding="utf-8"?>
<p:tagLst xmlns:p="http://schemas.openxmlformats.org/presentationml/2006/main">
  <p:tag name="AS_UNIQUEID" val="1617"/>
</p:tagLst>
</file>

<file path=ppt/tags/tag1140.xml><?xml version="1.0" encoding="utf-8"?>
<p:tagLst xmlns:p="http://schemas.openxmlformats.org/presentationml/2006/main">
  <p:tag name="AS_UNIQUEID" val="22884"/>
</p:tagLst>
</file>

<file path=ppt/tags/tag1141.xml><?xml version="1.0" encoding="utf-8"?>
<p:tagLst xmlns:p="http://schemas.openxmlformats.org/presentationml/2006/main">
  <p:tag name="AS_UNIQUEID" val="22885"/>
</p:tagLst>
</file>

<file path=ppt/tags/tag1142.xml><?xml version="1.0" encoding="utf-8"?>
<p:tagLst xmlns:p="http://schemas.openxmlformats.org/presentationml/2006/main">
  <p:tag name="KSO_WM_BEAUTIFY_FLAG" val="#wm#"/>
  <p:tag name="KSO_WM_TEMPLATE_CATEGORY" val="custom"/>
  <p:tag name="KSO_WM_TEMPLATE_INDEX" val="20204262"/>
</p:tagLst>
</file>

<file path=ppt/tags/tag1143.xml><?xml version="1.0" encoding="utf-8"?>
<p:tagLst xmlns:p="http://schemas.openxmlformats.org/presentationml/2006/main">
  <p:tag name="AS_UNIQUEID" val="22887"/>
</p:tagLst>
</file>

<file path=ppt/tags/tag1144.xml><?xml version="1.0" encoding="utf-8"?>
<p:tagLst xmlns:p="http://schemas.openxmlformats.org/presentationml/2006/main">
  <p:tag name="AS_UNIQUEID" val="1695"/>
</p:tagLst>
</file>

<file path=ppt/tags/tag1145.xml><?xml version="1.0" encoding="utf-8"?>
<p:tagLst xmlns:p="http://schemas.openxmlformats.org/presentationml/2006/main">
  <p:tag name="AS_UNIQUEID" val="1697"/>
</p:tagLst>
</file>

<file path=ppt/tags/tag1146.xml><?xml version="1.0" encoding="utf-8"?>
<p:tagLst xmlns:p="http://schemas.openxmlformats.org/presentationml/2006/main">
  <p:tag name="AS_UNIQUEID" val="1699"/>
</p:tagLst>
</file>

<file path=ppt/tags/tag1147.xml><?xml version="1.0" encoding="utf-8"?>
<p:tagLst xmlns:p="http://schemas.openxmlformats.org/presentationml/2006/main">
  <p:tag name="AS_UNIQUEID" val="1696"/>
</p:tagLst>
</file>

<file path=ppt/tags/tag1148.xml><?xml version="1.0" encoding="utf-8"?>
<p:tagLst xmlns:p="http://schemas.openxmlformats.org/presentationml/2006/main">
  <p:tag name="AS_UNIQUEID" val="1698"/>
</p:tagLst>
</file>

<file path=ppt/tags/tag1149.xml><?xml version="1.0" encoding="utf-8"?>
<p:tagLst xmlns:p="http://schemas.openxmlformats.org/presentationml/2006/main">
  <p:tag name="AS_UNIQUEID" val="21753"/>
</p:tagLst>
</file>

<file path=ppt/tags/tag115.xml><?xml version="1.0" encoding="utf-8"?>
<p:tagLst xmlns:p="http://schemas.openxmlformats.org/presentationml/2006/main">
  <p:tag name="AS_UNIQUEID" val="1618"/>
</p:tagLst>
</file>

<file path=ppt/tags/tag1150.xml><?xml version="1.0" encoding="utf-8"?>
<p:tagLst xmlns:p="http://schemas.openxmlformats.org/presentationml/2006/main">
  <p:tag name="AS_UNIQUEID" val="22888"/>
</p:tagLst>
</file>

<file path=ppt/tags/tag1151.xml><?xml version="1.0" encoding="utf-8"?>
<p:tagLst xmlns:p="http://schemas.openxmlformats.org/presentationml/2006/main">
  <p:tag name="AS_UNIQUEID" val="22889"/>
</p:tagLst>
</file>

<file path=ppt/tags/tag1152.xml><?xml version="1.0" encoding="utf-8"?>
<p:tagLst xmlns:p="http://schemas.openxmlformats.org/presentationml/2006/main">
  <p:tag name="AS_UNIQUEID" val="22890"/>
</p:tagLst>
</file>

<file path=ppt/tags/tag1153.xml><?xml version="1.0" encoding="utf-8"?>
<p:tagLst xmlns:p="http://schemas.openxmlformats.org/presentationml/2006/main">
  <p:tag name="AS_UNIQUEID" val="22891"/>
</p:tagLst>
</file>

<file path=ppt/tags/tag1154.xml><?xml version="1.0" encoding="utf-8"?>
<p:tagLst xmlns:p="http://schemas.openxmlformats.org/presentationml/2006/main">
  <p:tag name="AS_UNIQUEID" val="9841"/>
</p:tagLst>
</file>

<file path=ppt/tags/tag1155.xml><?xml version="1.0" encoding="utf-8"?>
<p:tagLst xmlns:p="http://schemas.openxmlformats.org/presentationml/2006/main">
  <p:tag name="AS_UNIQUEID" val="9842"/>
  <p:tag name="KSO_WM_BEAUTIFY_FLAG" val=""/>
</p:tagLst>
</file>

<file path=ppt/tags/tag1156.xml><?xml version="1.0" encoding="utf-8"?>
<p:tagLst xmlns:p="http://schemas.openxmlformats.org/presentationml/2006/main">
  <p:tag name="AS_UNIQUEID" val="9845"/>
</p:tagLst>
</file>

<file path=ppt/tags/tag1157.xml><?xml version="1.0" encoding="utf-8"?>
<p:tagLst xmlns:p="http://schemas.openxmlformats.org/presentationml/2006/main">
  <p:tag name="AS_UNIQUEID" val="22892"/>
</p:tagLst>
</file>

<file path=ppt/tags/tag1158.xml><?xml version="1.0" encoding="utf-8"?>
<p:tagLst xmlns:p="http://schemas.openxmlformats.org/presentationml/2006/main">
  <p:tag name="AS_UNIQUEID" val="9841"/>
</p:tagLst>
</file>

<file path=ppt/tags/tag1159.xml><?xml version="1.0" encoding="utf-8"?>
<p:tagLst xmlns:p="http://schemas.openxmlformats.org/presentationml/2006/main">
  <p:tag name="AS_UNIQUEID" val="9842"/>
  <p:tag name="KSO_WM_BEAUTIFY_FLAG" val=""/>
</p:tagLst>
</file>

<file path=ppt/tags/tag116.xml><?xml version="1.0" encoding="utf-8"?>
<p:tagLst xmlns:p="http://schemas.openxmlformats.org/presentationml/2006/main">
  <p:tag name="AS_UNIQUEID" val="1619"/>
</p:tagLst>
</file>

<file path=ppt/tags/tag1160.xml><?xml version="1.0" encoding="utf-8"?>
<p:tagLst xmlns:p="http://schemas.openxmlformats.org/presentationml/2006/main">
  <p:tag name="AS_UNIQUEID" val="9845"/>
</p:tagLst>
</file>

<file path=ppt/tags/tag1161.xml><?xml version="1.0" encoding="utf-8"?>
<p:tagLst xmlns:p="http://schemas.openxmlformats.org/presentationml/2006/main">
  <p:tag name="AS_UNIQUEID" val="22893"/>
</p:tagLst>
</file>

<file path=ppt/tags/tag1162.xml><?xml version="1.0" encoding="utf-8"?>
<p:tagLst xmlns:p="http://schemas.openxmlformats.org/presentationml/2006/main">
  <p:tag name="AS_UNIQUEID" val="9841"/>
</p:tagLst>
</file>

<file path=ppt/tags/tag1163.xml><?xml version="1.0" encoding="utf-8"?>
<p:tagLst xmlns:p="http://schemas.openxmlformats.org/presentationml/2006/main">
  <p:tag name="AS_UNIQUEID" val="9842"/>
  <p:tag name="KSO_WM_BEAUTIFY_FLAG" val=""/>
</p:tagLst>
</file>

<file path=ppt/tags/tag1164.xml><?xml version="1.0" encoding="utf-8"?>
<p:tagLst xmlns:p="http://schemas.openxmlformats.org/presentationml/2006/main">
  <p:tag name="AS_UNIQUEID" val="9845"/>
</p:tagLst>
</file>

<file path=ppt/tags/tag1165.xml><?xml version="1.0" encoding="utf-8"?>
<p:tagLst xmlns:p="http://schemas.openxmlformats.org/presentationml/2006/main">
  <p:tag name="AS_UNIQUEID" val="22894"/>
</p:tagLst>
</file>

<file path=ppt/tags/tag1166.xml><?xml version="1.0" encoding="utf-8"?>
<p:tagLst xmlns:p="http://schemas.openxmlformats.org/presentationml/2006/main">
  <p:tag name="KSO_WM_BEAUTIFY_FLAG" val="#wm#"/>
  <p:tag name="KSO_WM_TEMPLATE_CATEGORY" val="custom"/>
  <p:tag name="KSO_WM_TEMPLATE_INDEX" val="20204262"/>
</p:tagLst>
</file>

<file path=ppt/tags/tag1167.xml><?xml version="1.0" encoding="utf-8"?>
<p:tagLst xmlns:p="http://schemas.openxmlformats.org/presentationml/2006/main">
  <p:tag name="AS_UNIQUEID" val="22896"/>
</p:tagLst>
</file>

<file path=ppt/tags/tag1168.xml><?xml version="1.0" encoding="utf-8"?>
<p:tagLst xmlns:p="http://schemas.openxmlformats.org/presentationml/2006/main">
  <p:tag name="AS_UNIQUEID" val="22897"/>
</p:tagLst>
</file>

<file path=ppt/tags/tag1169.xml><?xml version="1.0" encoding="utf-8"?>
<p:tagLst xmlns:p="http://schemas.openxmlformats.org/presentationml/2006/main">
  <p:tag name="AS_UNIQUEID" val="1695"/>
</p:tagLst>
</file>

<file path=ppt/tags/tag117.xml><?xml version="1.0" encoding="utf-8"?>
<p:tagLst xmlns:p="http://schemas.openxmlformats.org/presentationml/2006/main">
  <p:tag name="AS_UNIQUEID" val="1621"/>
</p:tagLst>
</file>

<file path=ppt/tags/tag1170.xml><?xml version="1.0" encoding="utf-8"?>
<p:tagLst xmlns:p="http://schemas.openxmlformats.org/presentationml/2006/main">
  <p:tag name="AS_UNIQUEID" val="1697"/>
</p:tagLst>
</file>

<file path=ppt/tags/tag1171.xml><?xml version="1.0" encoding="utf-8"?>
<p:tagLst xmlns:p="http://schemas.openxmlformats.org/presentationml/2006/main">
  <p:tag name="AS_UNIQUEID" val="1699"/>
</p:tagLst>
</file>

<file path=ppt/tags/tag1172.xml><?xml version="1.0" encoding="utf-8"?>
<p:tagLst xmlns:p="http://schemas.openxmlformats.org/presentationml/2006/main">
  <p:tag name="AS_UNIQUEID" val="1696"/>
</p:tagLst>
</file>

<file path=ppt/tags/tag1173.xml><?xml version="1.0" encoding="utf-8"?>
<p:tagLst xmlns:p="http://schemas.openxmlformats.org/presentationml/2006/main">
  <p:tag name="AS_UNIQUEID" val="1698"/>
</p:tagLst>
</file>

<file path=ppt/tags/tag1174.xml><?xml version="1.0" encoding="utf-8"?>
<p:tagLst xmlns:p="http://schemas.openxmlformats.org/presentationml/2006/main">
  <p:tag name="AS_UNIQUEID" val="21753"/>
</p:tagLst>
</file>

<file path=ppt/tags/tag1175.xml><?xml version="1.0" encoding="utf-8"?>
<p:tagLst xmlns:p="http://schemas.openxmlformats.org/presentationml/2006/main">
  <p:tag name="AS_UNIQUEID" val="22898"/>
</p:tagLst>
</file>

<file path=ppt/tags/tag1176.xml><?xml version="1.0" encoding="utf-8"?>
<p:tagLst xmlns:p="http://schemas.openxmlformats.org/presentationml/2006/main">
  <p:tag name="AS_UNIQUEID" val="22899"/>
</p:tagLst>
</file>

<file path=ppt/tags/tag1177.xml><?xml version="1.0" encoding="utf-8"?>
<p:tagLst xmlns:p="http://schemas.openxmlformats.org/presentationml/2006/main">
  <p:tag name="AS_UNIQUEID" val="22900"/>
</p:tagLst>
</file>

<file path=ppt/tags/tag1178.xml><?xml version="1.0" encoding="utf-8"?>
<p:tagLst xmlns:p="http://schemas.openxmlformats.org/presentationml/2006/main">
  <p:tag name="AS_UNIQUEID" val="22901"/>
</p:tagLst>
</file>

<file path=ppt/tags/tag1179.xml><?xml version="1.0" encoding="utf-8"?>
<p:tagLst xmlns:p="http://schemas.openxmlformats.org/presentationml/2006/main">
  <p:tag name="AS_UNIQUEID" val="9841"/>
</p:tagLst>
</file>

<file path=ppt/tags/tag118.xml><?xml version="1.0" encoding="utf-8"?>
<p:tagLst xmlns:p="http://schemas.openxmlformats.org/presentationml/2006/main">
  <p:tag name="AS_UNIQUEID" val="1622"/>
</p:tagLst>
</file>

<file path=ppt/tags/tag1180.xml><?xml version="1.0" encoding="utf-8"?>
<p:tagLst xmlns:p="http://schemas.openxmlformats.org/presentationml/2006/main">
  <p:tag name="AS_UNIQUEID" val="9842"/>
  <p:tag name="KSO_WM_BEAUTIFY_FLAG" val=""/>
</p:tagLst>
</file>

<file path=ppt/tags/tag1181.xml><?xml version="1.0" encoding="utf-8"?>
<p:tagLst xmlns:p="http://schemas.openxmlformats.org/presentationml/2006/main">
  <p:tag name="AS_UNIQUEID" val="9845"/>
</p:tagLst>
</file>

<file path=ppt/tags/tag1182.xml><?xml version="1.0" encoding="utf-8"?>
<p:tagLst xmlns:p="http://schemas.openxmlformats.org/presentationml/2006/main">
  <p:tag name="KSO_WM_BEAUTIFY_FLAG" val="#wm#"/>
  <p:tag name="KSO_WM_TEMPLATE_CATEGORY" val="custom"/>
  <p:tag name="KSO_WM_TEMPLATE_INDEX" val="20204262"/>
</p:tagLst>
</file>

<file path=ppt/tags/tag1183.xml><?xml version="1.0" encoding="utf-8"?>
<p:tagLst xmlns:p="http://schemas.openxmlformats.org/presentationml/2006/main">
  <p:tag name="AS_UNIQUEID" val="22903"/>
</p:tagLst>
</file>

<file path=ppt/tags/tag1184.xml><?xml version="1.0" encoding="utf-8"?>
<p:tagLst xmlns:p="http://schemas.openxmlformats.org/presentationml/2006/main">
  <p:tag name="AS_UNIQUEID" val="22904"/>
</p:tagLst>
</file>

<file path=ppt/tags/tag1185.xml><?xml version="1.0" encoding="utf-8"?>
<p:tagLst xmlns:p="http://schemas.openxmlformats.org/presentationml/2006/main">
  <p:tag name="AS_UNIQUEID" val="665"/>
  <p:tag name="KSO_WM_BEAUTIFY_FLAG" val=""/>
</p:tagLst>
</file>

<file path=ppt/tags/tag1186.xml><?xml version="1.0" encoding="utf-8"?>
<p:tagLst xmlns:p="http://schemas.openxmlformats.org/presentationml/2006/main">
  <p:tag name="AS_UNIQUEID" val="666"/>
  <p:tag name="KSO_WM_BEAUTIFY_FLAG" val=""/>
</p:tagLst>
</file>

<file path=ppt/tags/tag1187.xml><?xml version="1.0" encoding="utf-8"?>
<p:tagLst xmlns:p="http://schemas.openxmlformats.org/presentationml/2006/main">
  <p:tag name="AS_UNIQUEID" val="22905"/>
  <p:tag name="KSO_WM_BEAUTIFY_FLAG" val=""/>
</p:tagLst>
</file>

<file path=ppt/tags/tag1188.xml><?xml version="1.0" encoding="utf-8"?>
<p:tagLst xmlns:p="http://schemas.openxmlformats.org/presentationml/2006/main">
  <p:tag name="AS_UNIQUEID" val="22906"/>
  <p:tag name="KSO_WM_BEAUTIFY_FLAG" val=""/>
</p:tagLst>
</file>

<file path=ppt/tags/tag1189.xml><?xml version="1.0" encoding="utf-8"?>
<p:tagLst xmlns:p="http://schemas.openxmlformats.org/presentationml/2006/main">
  <p:tag name="AS_UNIQUEID" val="668"/>
  <p:tag name="KSO_WM_BEAUTIFY_FLAG" val=""/>
</p:tagLst>
</file>

<file path=ppt/tags/tag119.xml><?xml version="1.0" encoding="utf-8"?>
<p:tagLst xmlns:p="http://schemas.openxmlformats.org/presentationml/2006/main">
  <p:tag name="AS_UNIQUEID" val="1623"/>
</p:tagLst>
</file>

<file path=ppt/tags/tag1190.xml><?xml version="1.0" encoding="utf-8"?>
<p:tagLst xmlns:p="http://schemas.openxmlformats.org/presentationml/2006/main">
  <p:tag name="AS_UNIQUEID" val="669"/>
  <p:tag name="KSO_WM_BEAUTIFY_FLAG" val=""/>
</p:tagLst>
</file>

<file path=ppt/tags/tag1191.xml><?xml version="1.0" encoding="utf-8"?>
<p:tagLst xmlns:p="http://schemas.openxmlformats.org/presentationml/2006/main">
  <p:tag name="AS_UNIQUEID" val="670"/>
  <p:tag name="KSO_WM_BEAUTIFY_FLAG" val=""/>
</p:tagLst>
</file>

<file path=ppt/tags/tag1192.xml><?xml version="1.0" encoding="utf-8"?>
<p:tagLst xmlns:p="http://schemas.openxmlformats.org/presentationml/2006/main">
  <p:tag name="AS_UNIQUEID" val="671"/>
  <p:tag name="KSO_WM_BEAUTIFY_FLAG" val=""/>
</p:tagLst>
</file>

<file path=ppt/tags/tag1193.xml><?xml version="1.0" encoding="utf-8"?>
<p:tagLst xmlns:p="http://schemas.openxmlformats.org/presentationml/2006/main">
  <p:tag name="AS_UNIQUEID" val="673"/>
  <p:tag name="KSO_WM_BEAUTIFY_FLAG" val=""/>
  <p:tag name="KSO_WM_UNIT_PLACING_PICTURE_USER_VIEWPORT" val="{&quot;height&quot;:5107.5007874015746,&quot;width&quot;:3267.5007874015746}"/>
</p:tagLst>
</file>

<file path=ppt/tags/tag1194.xml><?xml version="1.0" encoding="utf-8"?>
<p:tagLst xmlns:p="http://schemas.openxmlformats.org/presentationml/2006/main">
  <p:tag name="AS_UNIQUEID" val="674"/>
  <p:tag name="KSO_WM_BEAUTIFY_FLAG" val=""/>
  <p:tag name="KSO_WM_UNIT_PLACING_PICTURE_USER_VIEWPORT" val="{&quot;height&quot;:4890,&quot;width&quot;:2810}"/>
</p:tagLst>
</file>

<file path=ppt/tags/tag1195.xml><?xml version="1.0" encoding="utf-8"?>
<p:tagLst xmlns:p="http://schemas.openxmlformats.org/presentationml/2006/main">
  <p:tag name="AS_UNIQUEID" val="22907"/>
</p:tagLst>
</file>

<file path=ppt/tags/tag1196.xml><?xml version="1.0" encoding="utf-8"?>
<p:tagLst xmlns:p="http://schemas.openxmlformats.org/presentationml/2006/main">
  <p:tag name="AS_UNIQUEID" val="22908"/>
</p:tagLst>
</file>

<file path=ppt/tags/tag1197.xml><?xml version="1.0" encoding="utf-8"?>
<p:tagLst xmlns:p="http://schemas.openxmlformats.org/presentationml/2006/main">
  <p:tag name="AS_UNIQUEID" val="22909"/>
</p:tagLst>
</file>

<file path=ppt/tags/tag1198.xml><?xml version="1.0" encoding="utf-8"?>
<p:tagLst xmlns:p="http://schemas.openxmlformats.org/presentationml/2006/main">
  <p:tag name="AS_UNIQUEID" val="22910"/>
</p:tagLst>
</file>

<file path=ppt/tags/tag1199.xml><?xml version="1.0" encoding="utf-8"?>
<p:tagLst xmlns:p="http://schemas.openxmlformats.org/presentationml/2006/main">
  <p:tag name="AS_UNIQUEID" val="662"/>
  <p:tag name="KSO_WM_BEAUTIFY_FLAG" val=""/>
</p:tagLst>
</file>

<file path=ppt/tags/tag12.xml><?xml version="1.0" encoding="utf-8"?>
<p:tagLst xmlns:p="http://schemas.openxmlformats.org/presentationml/2006/main">
  <p:tag name="AS_UNIQUEID" val="1510"/>
</p:tagLst>
</file>

<file path=ppt/tags/tag120.xml><?xml version="1.0" encoding="utf-8"?>
<p:tagLst xmlns:p="http://schemas.openxmlformats.org/presentationml/2006/main">
  <p:tag name="AS_UNIQUEID" val="1624"/>
</p:tagLst>
</file>

<file path=ppt/tags/tag1200.xml><?xml version="1.0" encoding="utf-8"?>
<p:tagLst xmlns:p="http://schemas.openxmlformats.org/presentationml/2006/main">
  <p:tag name="AS_UNIQUEID" val="663"/>
  <p:tag name="KSO_WM_BEAUTIFY_FLAG" val=""/>
</p:tagLst>
</file>

<file path=ppt/tags/tag1201.xml><?xml version="1.0" encoding="utf-8"?>
<p:tagLst xmlns:p="http://schemas.openxmlformats.org/presentationml/2006/main">
  <p:tag name="AS_UNIQUEID" val="22911"/>
</p:tagLst>
</file>

<file path=ppt/tags/tag1202.xml><?xml version="1.0" encoding="utf-8"?>
<p:tagLst xmlns:p="http://schemas.openxmlformats.org/presentationml/2006/main">
  <p:tag name="AS_UNIQUEID" val="22912"/>
  <p:tag name="KSO_WM_BEAUTIFY_FLAG" val=""/>
</p:tagLst>
</file>

<file path=ppt/tags/tag1203.xml><?xml version="1.0" encoding="utf-8"?>
<p:tagLst xmlns:p="http://schemas.openxmlformats.org/presentationml/2006/main">
  <p:tag name="AS_UNIQUEID" val="22913"/>
</p:tagLst>
</file>

<file path=ppt/tags/tag1204.xml><?xml version="1.0" encoding="utf-8"?>
<p:tagLst xmlns:p="http://schemas.openxmlformats.org/presentationml/2006/main">
  <p:tag name="AS_UNIQUEID" val="22914"/>
</p:tagLst>
</file>

<file path=ppt/tags/tag1205.xml><?xml version="1.0" encoding="utf-8"?>
<p:tagLst xmlns:p="http://schemas.openxmlformats.org/presentationml/2006/main">
  <p:tag name="AS_UNIQUEID" val="664"/>
  <p:tag name="KSO_WM_BEAUTIFY_FLAG" val=""/>
</p:tagLst>
</file>

<file path=ppt/tags/tag1206.xml><?xml version="1.0" encoding="utf-8"?>
<p:tagLst xmlns:p="http://schemas.openxmlformats.org/presentationml/2006/main">
  <p:tag name="AS_UNIQUEID" val="667"/>
  <p:tag name="KSO_WM_BEAUTIFY_FLAG" val=""/>
</p:tagLst>
</file>

<file path=ppt/tags/tag1207.xml><?xml version="1.0" encoding="utf-8"?>
<p:tagLst xmlns:p="http://schemas.openxmlformats.org/presentationml/2006/main">
  <p:tag name="AS_UNIQUEID" val="22915"/>
  <p:tag name="KSO_WM_BEAUTIFY_FLAG" val=""/>
</p:tagLst>
</file>

<file path=ppt/tags/tag1208.xml><?xml version="1.0" encoding="utf-8"?>
<p:tagLst xmlns:p="http://schemas.openxmlformats.org/presentationml/2006/main">
  <p:tag name="AS_UNIQUEID" val="22916"/>
  <p:tag name="KSO_WM_BEAUTIFY_FLAG" val=""/>
</p:tagLst>
</file>

<file path=ppt/tags/tag1209.xml><?xml version="1.0" encoding="utf-8"?>
<p:tagLst xmlns:p="http://schemas.openxmlformats.org/presentationml/2006/main">
  <p:tag name="AS_UNIQUEID" val="670"/>
  <p:tag name="KSO_WM_BEAUTIFY_FLAG" val=""/>
</p:tagLst>
</file>

<file path=ppt/tags/tag121.xml><?xml version="1.0" encoding="utf-8"?>
<p:tagLst xmlns:p="http://schemas.openxmlformats.org/presentationml/2006/main">
  <p:tag name="AS_UNIQUEID" val="1625"/>
</p:tagLst>
</file>

<file path=ppt/tags/tag1210.xml><?xml version="1.0" encoding="utf-8"?>
<p:tagLst xmlns:p="http://schemas.openxmlformats.org/presentationml/2006/main">
  <p:tag name="AS_UNIQUEID" val="670"/>
  <p:tag name="KSO_WM_BEAUTIFY_FLAG" val=""/>
</p:tagLst>
</file>

<file path=ppt/tags/tag1211.xml><?xml version="1.0" encoding="utf-8"?>
<p:tagLst xmlns:p="http://schemas.openxmlformats.org/presentationml/2006/main">
  <p:tag name="AS_UNIQUEID" val="22917"/>
</p:tagLst>
</file>

<file path=ppt/tags/tag1212.xml><?xml version="1.0" encoding="utf-8"?>
<p:tagLst xmlns:p="http://schemas.openxmlformats.org/presentationml/2006/main">
  <p:tag name="AS_UNIQUEID" val="1695"/>
</p:tagLst>
</file>

<file path=ppt/tags/tag1213.xml><?xml version="1.0" encoding="utf-8"?>
<p:tagLst xmlns:p="http://schemas.openxmlformats.org/presentationml/2006/main">
  <p:tag name="AS_UNIQUEID" val="1697"/>
</p:tagLst>
</file>

<file path=ppt/tags/tag1214.xml><?xml version="1.0" encoding="utf-8"?>
<p:tagLst xmlns:p="http://schemas.openxmlformats.org/presentationml/2006/main">
  <p:tag name="AS_UNIQUEID" val="1699"/>
</p:tagLst>
</file>

<file path=ppt/tags/tag1215.xml><?xml version="1.0" encoding="utf-8"?>
<p:tagLst xmlns:p="http://schemas.openxmlformats.org/presentationml/2006/main">
  <p:tag name="AS_UNIQUEID" val="1696"/>
</p:tagLst>
</file>

<file path=ppt/tags/tag1216.xml><?xml version="1.0" encoding="utf-8"?>
<p:tagLst xmlns:p="http://schemas.openxmlformats.org/presentationml/2006/main">
  <p:tag name="AS_UNIQUEID" val="1698"/>
</p:tagLst>
</file>

<file path=ppt/tags/tag1217.xml><?xml version="1.0" encoding="utf-8"?>
<p:tagLst xmlns:p="http://schemas.openxmlformats.org/presentationml/2006/main">
  <p:tag name="AS_UNIQUEID" val="22918"/>
</p:tagLst>
</file>

<file path=ppt/tags/tag1218.xml><?xml version="1.0" encoding="utf-8"?>
<p:tagLst xmlns:p="http://schemas.openxmlformats.org/presentationml/2006/main">
  <p:tag name="AS_UNIQUEID" val="22919"/>
</p:tagLst>
</file>

<file path=ppt/tags/tag1219.xml><?xml version="1.0" encoding="utf-8"?>
<p:tagLst xmlns:p="http://schemas.openxmlformats.org/presentationml/2006/main">
  <p:tag name="AS_UNIQUEID" val="22920"/>
</p:tagLst>
</file>

<file path=ppt/tags/tag122.xml><?xml version="1.0" encoding="utf-8"?>
<p:tagLst xmlns:p="http://schemas.openxmlformats.org/presentationml/2006/main">
  <p:tag name="AS_UNIQUEID" val="1626"/>
</p:tagLst>
</file>

<file path=ppt/tags/tag1220.xml><?xml version="1.0" encoding="utf-8"?>
<p:tagLst xmlns:p="http://schemas.openxmlformats.org/presentationml/2006/main">
  <p:tag name="AS_UNIQUEID" val="664"/>
  <p:tag name="KSO_WM_BEAUTIFY_FLAG" val=""/>
</p:tagLst>
</file>

<file path=ppt/tags/tag1221.xml><?xml version="1.0" encoding="utf-8"?>
<p:tagLst xmlns:p="http://schemas.openxmlformats.org/presentationml/2006/main">
  <p:tag name="AS_UNIQUEID" val="667"/>
  <p:tag name="KSO_WM_BEAUTIFY_FLAG" val=""/>
</p:tagLst>
</file>

<file path=ppt/tags/tag1222.xml><?xml version="1.0" encoding="utf-8"?>
<p:tagLst xmlns:p="http://schemas.openxmlformats.org/presentationml/2006/main">
  <p:tag name="AS_UNIQUEID" val="22921"/>
  <p:tag name="KSO_WM_BEAUTIFY_FLAG" val=""/>
</p:tagLst>
</file>

<file path=ppt/tags/tag1223.xml><?xml version="1.0" encoding="utf-8"?>
<p:tagLst xmlns:p="http://schemas.openxmlformats.org/presentationml/2006/main">
  <p:tag name="AS_UNIQUEID" val="22922"/>
  <p:tag name="KSO_WM_BEAUTIFY_FLAG" val=""/>
</p:tagLst>
</file>

<file path=ppt/tags/tag1224.xml><?xml version="1.0" encoding="utf-8"?>
<p:tagLst xmlns:p="http://schemas.openxmlformats.org/presentationml/2006/main">
  <p:tag name="AS_UNIQUEID" val="670"/>
  <p:tag name="KSO_WM_BEAUTIFY_FLAG" val=""/>
</p:tagLst>
</file>

<file path=ppt/tags/tag1225.xml><?xml version="1.0" encoding="utf-8"?>
<p:tagLst xmlns:p="http://schemas.openxmlformats.org/presentationml/2006/main">
  <p:tag name="AS_UNIQUEID" val="670"/>
  <p:tag name="KSO_WM_BEAUTIFY_FLAG" val=""/>
</p:tagLst>
</file>

<file path=ppt/tags/tag1226.xml><?xml version="1.0" encoding="utf-8"?>
<p:tagLst xmlns:p="http://schemas.openxmlformats.org/presentationml/2006/main">
  <p:tag name="AS_UNIQUEID" val="22924"/>
</p:tagLst>
</file>

<file path=ppt/tags/tag1227.xml><?xml version="1.0" encoding="utf-8"?>
<p:tagLst xmlns:p="http://schemas.openxmlformats.org/presentationml/2006/main">
  <p:tag name="AS_UNIQUEID" val="22925"/>
  <p:tag name="KSO_WM_BEAUTIFY_FLAG" val=""/>
</p:tagLst>
</file>

<file path=ppt/tags/tag1228.xml><?xml version="1.0" encoding="utf-8"?>
<p:tagLst xmlns:p="http://schemas.openxmlformats.org/presentationml/2006/main">
  <p:tag name="AS_UNIQUEID" val="22926"/>
</p:tagLst>
</file>

<file path=ppt/tags/tag1229.xml><?xml version="1.0" encoding="utf-8"?>
<p:tagLst xmlns:p="http://schemas.openxmlformats.org/presentationml/2006/main">
  <p:tag name="AS_UNIQUEID" val="22927"/>
  <p:tag name="KSO_WM_BEAUTIFY_FLAG" val=""/>
</p:tagLst>
</file>

<file path=ppt/tags/tag123.xml><?xml version="1.0" encoding="utf-8"?>
<p:tagLst xmlns:p="http://schemas.openxmlformats.org/presentationml/2006/main">
  <p:tag name="AS_UNIQUEID" val="1627"/>
</p:tagLst>
</file>

<file path=ppt/tags/tag1230.xml><?xml version="1.0" encoding="utf-8"?>
<p:tagLst xmlns:p="http://schemas.openxmlformats.org/presentationml/2006/main">
  <p:tag name="AS_UNIQUEID" val="22928"/>
  <p:tag name="KSO_WM_BEAUTIFY_FLAG" val=""/>
</p:tagLst>
</file>

<file path=ppt/tags/tag1231.xml><?xml version="1.0" encoding="utf-8"?>
<p:tagLst xmlns:p="http://schemas.openxmlformats.org/presentationml/2006/main">
  <p:tag name="AS_UNIQUEID" val="22929"/>
  <p:tag name="KSO_WM_BEAUTIFY_FLAG" val=""/>
</p:tagLst>
</file>

<file path=ppt/tags/tag1232.xml><?xml version="1.0" encoding="utf-8"?>
<p:tagLst xmlns:p="http://schemas.openxmlformats.org/presentationml/2006/main">
  <p:tag name="AS_UNIQUEID" val="22930"/>
  <p:tag name="KSO_WM_BEAUTIFY_FLAG" val=""/>
</p:tagLst>
</file>

<file path=ppt/tags/tag1233.xml><?xml version="1.0" encoding="utf-8"?>
<p:tagLst xmlns:p="http://schemas.openxmlformats.org/presentationml/2006/main">
  <p:tag name="AS_UNIQUEID" val="22931"/>
  <p:tag name="KSO_WM_BEAUTIFY_FLAG" val=""/>
</p:tagLst>
</file>

<file path=ppt/tags/tag1234.xml><?xml version="1.0" encoding="utf-8"?>
<p:tagLst xmlns:p="http://schemas.openxmlformats.org/presentationml/2006/main">
  <p:tag name="AS_UNIQUEID" val="8005"/>
  <p:tag name="KSO_WM_BEAUTIFY_FLAG" val=""/>
</p:tagLst>
</file>

<file path=ppt/tags/tag1235.xml><?xml version="1.0" encoding="utf-8"?>
<p:tagLst xmlns:p="http://schemas.openxmlformats.org/presentationml/2006/main">
  <p:tag name="AS_UNIQUEID" val="6624"/>
  <p:tag name="KSO_WM_BEAUTIFY_FLAG" val=""/>
</p:tagLst>
</file>

<file path=ppt/tags/tag1236.xml><?xml version="1.0" encoding="utf-8"?>
<p:tagLst xmlns:p="http://schemas.openxmlformats.org/presentationml/2006/main">
  <p:tag name="AS_UNIQUEID" val="22932"/>
  <p:tag name="KSO_WM_BEAUTIFY_FLAG" val=""/>
</p:tagLst>
</file>

<file path=ppt/tags/tag1237.xml><?xml version="1.0" encoding="utf-8"?>
<p:tagLst xmlns:p="http://schemas.openxmlformats.org/presentationml/2006/main">
  <p:tag name="AS_UNIQUEID" val="22933"/>
  <p:tag name="KSO_WM_BEAUTIFY_FLAG" val=""/>
</p:tagLst>
</file>

<file path=ppt/tags/tag1238.xml><?xml version="1.0" encoding="utf-8"?>
<p:tagLst xmlns:p="http://schemas.openxmlformats.org/presentationml/2006/main">
  <p:tag name="AS_UNIQUEID" val="6625"/>
  <p:tag name="KSO_WM_BEAUTIFY_FLAG" val=""/>
</p:tagLst>
</file>

<file path=ppt/tags/tag1239.xml><?xml version="1.0" encoding="utf-8"?>
<p:tagLst xmlns:p="http://schemas.openxmlformats.org/presentationml/2006/main">
  <p:tag name="AS_UNIQUEID" val="8007"/>
  <p:tag name="KSO_WM_BEAUTIFY_FLAG" val=""/>
</p:tagLst>
</file>

<file path=ppt/tags/tag124.xml><?xml version="1.0" encoding="utf-8"?>
<p:tagLst xmlns:p="http://schemas.openxmlformats.org/presentationml/2006/main">
  <p:tag name="AS_UNIQUEID" val="1628"/>
</p:tagLst>
</file>

<file path=ppt/tags/tag1240.xml><?xml version="1.0" encoding="utf-8"?>
<p:tagLst xmlns:p="http://schemas.openxmlformats.org/presentationml/2006/main">
  <p:tag name="AS_UNIQUEID" val="22934"/>
</p:tagLst>
</file>

<file path=ppt/tags/tag1241.xml><?xml version="1.0" encoding="utf-8"?>
<p:tagLst xmlns:p="http://schemas.openxmlformats.org/presentationml/2006/main">
  <p:tag name="AS_UNIQUEID" val="22935"/>
  <p:tag name="KSO_WM_BEAUTIFY_FLAG" val=""/>
</p:tagLst>
</file>

<file path=ppt/tags/tag1242.xml><?xml version="1.0" encoding="utf-8"?>
<p:tagLst xmlns:p="http://schemas.openxmlformats.org/presentationml/2006/main">
  <p:tag name="AS_UNIQUEID" val="1354"/>
</p:tagLst>
</file>

<file path=ppt/tags/tag1243.xml><?xml version="1.0" encoding="utf-8"?>
<p:tagLst xmlns:p="http://schemas.openxmlformats.org/presentationml/2006/main">
  <p:tag name="AS_UNIQUEID" val="22936"/>
</p:tagLst>
</file>

<file path=ppt/tags/tag1244.xml><?xml version="1.0" encoding="utf-8"?>
<p:tagLst xmlns:p="http://schemas.openxmlformats.org/presentationml/2006/main">
  <p:tag name="AS_UNIQUEID" val="22937"/>
</p:tagLst>
</file>

<file path=ppt/tags/tag1245.xml><?xml version="1.0" encoding="utf-8"?>
<p:tagLst xmlns:p="http://schemas.openxmlformats.org/presentationml/2006/main">
  <p:tag name="AS_UNIQUEID" val="1695"/>
</p:tagLst>
</file>

<file path=ppt/tags/tag1246.xml><?xml version="1.0" encoding="utf-8"?>
<p:tagLst xmlns:p="http://schemas.openxmlformats.org/presentationml/2006/main">
  <p:tag name="AS_UNIQUEID" val="1697"/>
</p:tagLst>
</file>

<file path=ppt/tags/tag1247.xml><?xml version="1.0" encoding="utf-8"?>
<p:tagLst xmlns:p="http://schemas.openxmlformats.org/presentationml/2006/main">
  <p:tag name="AS_UNIQUEID" val="1699"/>
</p:tagLst>
</file>

<file path=ppt/tags/tag1248.xml><?xml version="1.0" encoding="utf-8"?>
<p:tagLst xmlns:p="http://schemas.openxmlformats.org/presentationml/2006/main">
  <p:tag name="AS_UNIQUEID" val="1696"/>
</p:tagLst>
</file>

<file path=ppt/tags/tag1249.xml><?xml version="1.0" encoding="utf-8"?>
<p:tagLst xmlns:p="http://schemas.openxmlformats.org/presentationml/2006/main">
  <p:tag name="AS_UNIQUEID" val="1698"/>
</p:tagLst>
</file>

<file path=ppt/tags/tag125.xml><?xml version="1.0" encoding="utf-8"?>
<p:tagLst xmlns:p="http://schemas.openxmlformats.org/presentationml/2006/main">
  <p:tag name="AS_UNIQUEID" val="1629"/>
</p:tagLst>
</file>

<file path=ppt/tags/tag1250.xml><?xml version="1.0" encoding="utf-8"?>
<p:tagLst xmlns:p="http://schemas.openxmlformats.org/presentationml/2006/main">
  <p:tag name="AS_UNIQUEID" val="22938"/>
</p:tagLst>
</file>

<file path=ppt/tags/tag1251.xml><?xml version="1.0" encoding="utf-8"?>
<p:tagLst xmlns:p="http://schemas.openxmlformats.org/presentationml/2006/main">
  <p:tag name="AS_UNIQUEID" val="22318"/>
</p:tagLst>
</file>

<file path=ppt/tags/tag1252.xml><?xml version="1.0" encoding="utf-8"?>
<p:tagLst xmlns:p="http://schemas.openxmlformats.org/presentationml/2006/main">
  <p:tag name="AS_UNIQUEID" val="8017"/>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53.xml><?xml version="1.0" encoding="utf-8"?>
<p:tagLst xmlns:p="http://schemas.openxmlformats.org/presentationml/2006/main">
  <p:tag name="AS_UNIQUEID" val="8018"/>
</p:tagLst>
</file>

<file path=ppt/tags/tag1254.xml><?xml version="1.0" encoding="utf-8"?>
<p:tagLst xmlns:p="http://schemas.openxmlformats.org/presentationml/2006/main">
  <p:tag name="AS_UNIQUEID" val="8019"/>
</p:tagLst>
</file>

<file path=ppt/tags/tag1255.xml><?xml version="1.0" encoding="utf-8"?>
<p:tagLst xmlns:p="http://schemas.openxmlformats.org/presentationml/2006/main">
  <p:tag name="AS_UNIQUEID" val="8020"/>
</p:tagLst>
</file>

<file path=ppt/tags/tag1256.xml><?xml version="1.0" encoding="utf-8"?>
<p:tagLst xmlns:p="http://schemas.openxmlformats.org/presentationml/2006/main">
  <p:tag name="AS_UNIQUEID" val="8021"/>
</p:tagLst>
</file>

<file path=ppt/tags/tag1257.xml><?xml version="1.0" encoding="utf-8"?>
<p:tagLst xmlns:p="http://schemas.openxmlformats.org/presentationml/2006/main">
  <p:tag name="AS_UNIQUEID" val="8022"/>
</p:tagLst>
</file>

<file path=ppt/tags/tag1258.xml><?xml version="1.0" encoding="utf-8"?>
<p:tagLst xmlns:p="http://schemas.openxmlformats.org/presentationml/2006/main">
  <p:tag name="AS_UNIQUEID" val="8023"/>
</p:tagLst>
</file>

<file path=ppt/tags/tag1259.xml><?xml version="1.0" encoding="utf-8"?>
<p:tagLst xmlns:p="http://schemas.openxmlformats.org/presentationml/2006/main">
  <p:tag name="AS_UNIQUEID" val="8024"/>
</p:tagLst>
</file>

<file path=ppt/tags/tag126.xml><?xml version="1.0" encoding="utf-8"?>
<p:tagLst xmlns:p="http://schemas.openxmlformats.org/presentationml/2006/main">
  <p:tag name="AS_UNIQUEID" val="1630"/>
</p:tagLst>
</file>

<file path=ppt/tags/tag1260.xml><?xml version="1.0" encoding="utf-8"?>
<p:tagLst xmlns:p="http://schemas.openxmlformats.org/presentationml/2006/main">
  <p:tag name="AS_UNIQUEID" val="8025"/>
</p:tagLst>
</file>

<file path=ppt/tags/tag1261.xml><?xml version="1.0" encoding="utf-8"?>
<p:tagLst xmlns:p="http://schemas.openxmlformats.org/presentationml/2006/main">
  <p:tag name="AS_UNIQUEID" val="8026"/>
</p:tagLst>
</file>

<file path=ppt/tags/tag1262.xml><?xml version="1.0" encoding="utf-8"?>
<p:tagLst xmlns:p="http://schemas.openxmlformats.org/presentationml/2006/main">
  <p:tag name="AS_UNIQUEID" val="8027"/>
</p:tagLst>
</file>

<file path=ppt/tags/tag1263.xml><?xml version="1.0" encoding="utf-8"?>
<p:tagLst xmlns:p="http://schemas.openxmlformats.org/presentationml/2006/main">
  <p:tag name="AS_UNIQUEID" val="8028"/>
</p:tagLst>
</file>

<file path=ppt/tags/tag1264.xml><?xml version="1.0" encoding="utf-8"?>
<p:tagLst xmlns:p="http://schemas.openxmlformats.org/presentationml/2006/main">
  <p:tag name="AS_UNIQUEID" val="8029"/>
</p:tagLst>
</file>

<file path=ppt/tags/tag1265.xml><?xml version="1.0" encoding="utf-8"?>
<p:tagLst xmlns:p="http://schemas.openxmlformats.org/presentationml/2006/main">
  <p:tag name="AS_UNIQUEID" val="8030"/>
</p:tagLst>
</file>

<file path=ppt/tags/tag1266.xml><?xml version="1.0" encoding="utf-8"?>
<p:tagLst xmlns:p="http://schemas.openxmlformats.org/presentationml/2006/main">
  <p:tag name="AS_UNIQUEID" val="8031"/>
</p:tagLst>
</file>

<file path=ppt/tags/tag1267.xml><?xml version="1.0" encoding="utf-8"?>
<p:tagLst xmlns:p="http://schemas.openxmlformats.org/presentationml/2006/main">
  <p:tag name="AS_UNIQUEID" val="8032"/>
</p:tagLst>
</file>

<file path=ppt/tags/tag1268.xml><?xml version="1.0" encoding="utf-8"?>
<p:tagLst xmlns:p="http://schemas.openxmlformats.org/presentationml/2006/main">
  <p:tag name="AS_UNIQUEID" val="8033"/>
</p:tagLst>
</file>

<file path=ppt/tags/tag1269.xml><?xml version="1.0" encoding="utf-8"?>
<p:tagLst xmlns:p="http://schemas.openxmlformats.org/presentationml/2006/main">
  <p:tag name="AS_UNIQUEID" val="8034"/>
</p:tagLst>
</file>

<file path=ppt/tags/tag127.xml><?xml version="1.0" encoding="utf-8"?>
<p:tagLst xmlns:p="http://schemas.openxmlformats.org/presentationml/2006/main">
  <p:tag name="AS_UNIQUEID" val="1631"/>
</p:tagLst>
</file>

<file path=ppt/tags/tag1270.xml><?xml version="1.0" encoding="utf-8"?>
<p:tagLst xmlns:p="http://schemas.openxmlformats.org/presentationml/2006/main">
  <p:tag name="AS_UNIQUEID" val="8035"/>
</p:tagLst>
</file>

<file path=ppt/tags/tag1271.xml><?xml version="1.0" encoding="utf-8"?>
<p:tagLst xmlns:p="http://schemas.openxmlformats.org/presentationml/2006/main">
  <p:tag name="AS_UNIQUEID" val="8036"/>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72.xml><?xml version="1.0" encoding="utf-8"?>
<p:tagLst xmlns:p="http://schemas.openxmlformats.org/presentationml/2006/main">
  <p:tag name="AS_UNIQUEID" val="8037"/>
</p:tagLst>
</file>

<file path=ppt/tags/tag1273.xml><?xml version="1.0" encoding="utf-8"?>
<p:tagLst xmlns:p="http://schemas.openxmlformats.org/presentationml/2006/main">
  <p:tag name="AS_UNIQUEID" val="8038"/>
</p:tagLst>
</file>

<file path=ppt/tags/tag1274.xml><?xml version="1.0" encoding="utf-8"?>
<p:tagLst xmlns:p="http://schemas.openxmlformats.org/presentationml/2006/main">
  <p:tag name="AS_UNIQUEID" val="8039"/>
</p:tagLst>
</file>

<file path=ppt/tags/tag1275.xml><?xml version="1.0" encoding="utf-8"?>
<p:tagLst xmlns:p="http://schemas.openxmlformats.org/presentationml/2006/main">
  <p:tag name="AS_UNIQUEID" val="8040"/>
</p:tagLst>
</file>

<file path=ppt/tags/tag1276.xml><?xml version="1.0" encoding="utf-8"?>
<p:tagLst xmlns:p="http://schemas.openxmlformats.org/presentationml/2006/main">
  <p:tag name="AS_UNIQUEID" val="8041"/>
</p:tagLst>
</file>

<file path=ppt/tags/tag1277.xml><?xml version="1.0" encoding="utf-8"?>
<p:tagLst xmlns:p="http://schemas.openxmlformats.org/presentationml/2006/main">
  <p:tag name="AS_UNIQUEID" val="22940"/>
</p:tagLst>
</file>

<file path=ppt/tags/tag1278.xml><?xml version="1.0" encoding="utf-8"?>
<p:tagLst xmlns:p="http://schemas.openxmlformats.org/presentationml/2006/main">
  <p:tag name="AS_UNIQUEID" val="22941"/>
</p:tagLst>
</file>

<file path=ppt/tags/tag1279.xml><?xml version="1.0" encoding="utf-8"?>
<p:tagLst xmlns:p="http://schemas.openxmlformats.org/presentationml/2006/main">
  <p:tag name="AS_UNIQUEID" val="8017"/>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8.xml><?xml version="1.0" encoding="utf-8"?>
<p:tagLst xmlns:p="http://schemas.openxmlformats.org/presentationml/2006/main">
  <p:tag name="AS_UNIQUEID" val="1632"/>
</p:tagLst>
</file>

<file path=ppt/tags/tag1280.xml><?xml version="1.0" encoding="utf-8"?>
<p:tagLst xmlns:p="http://schemas.openxmlformats.org/presentationml/2006/main">
  <p:tag name="AS_UNIQUEID" val="22942"/>
</p:tagLst>
</file>

<file path=ppt/tags/tag1281.xml><?xml version="1.0" encoding="utf-8"?>
<p:tagLst xmlns:p="http://schemas.openxmlformats.org/presentationml/2006/main">
  <p:tag name="AS_UNIQUEID" val="22943"/>
</p:tagLst>
</file>

<file path=ppt/tags/tag1282.xml><?xml version="1.0" encoding="utf-8"?>
<p:tagLst xmlns:p="http://schemas.openxmlformats.org/presentationml/2006/main">
  <p:tag name="AS_UNIQUEID" val="22944"/>
</p:tagLst>
</file>

<file path=ppt/tags/tag1283.xml><?xml version="1.0" encoding="utf-8"?>
<p:tagLst xmlns:p="http://schemas.openxmlformats.org/presentationml/2006/main">
  <p:tag name="AS_UNIQUEID" val="1695"/>
</p:tagLst>
</file>

<file path=ppt/tags/tag1284.xml><?xml version="1.0" encoding="utf-8"?>
<p:tagLst xmlns:p="http://schemas.openxmlformats.org/presentationml/2006/main">
  <p:tag name="AS_UNIQUEID" val="1697"/>
</p:tagLst>
</file>

<file path=ppt/tags/tag1285.xml><?xml version="1.0" encoding="utf-8"?>
<p:tagLst xmlns:p="http://schemas.openxmlformats.org/presentationml/2006/main">
  <p:tag name="AS_UNIQUEID" val="1699"/>
</p:tagLst>
</file>

<file path=ppt/tags/tag1286.xml><?xml version="1.0" encoding="utf-8"?>
<p:tagLst xmlns:p="http://schemas.openxmlformats.org/presentationml/2006/main">
  <p:tag name="AS_UNIQUEID" val="1696"/>
</p:tagLst>
</file>

<file path=ppt/tags/tag1287.xml><?xml version="1.0" encoding="utf-8"?>
<p:tagLst xmlns:p="http://schemas.openxmlformats.org/presentationml/2006/main">
  <p:tag name="AS_UNIQUEID" val="1698"/>
</p:tagLst>
</file>

<file path=ppt/tags/tag1288.xml><?xml version="1.0" encoding="utf-8"?>
<p:tagLst xmlns:p="http://schemas.openxmlformats.org/presentationml/2006/main">
  <p:tag name="AS_UNIQUEID" val="22945"/>
</p:tagLst>
</file>

<file path=ppt/tags/tag1289.xml><?xml version="1.0" encoding="utf-8"?>
<p:tagLst xmlns:p="http://schemas.openxmlformats.org/presentationml/2006/main">
  <p:tag name="AS_UNIQUEID" val="22318"/>
</p:tagLst>
</file>

<file path=ppt/tags/tag129.xml><?xml version="1.0" encoding="utf-8"?>
<p:tagLst xmlns:p="http://schemas.openxmlformats.org/presentationml/2006/main">
  <p:tag name="AS_UNIQUEID" val="1633"/>
</p:tagLst>
</file>

<file path=ppt/tags/tag1290.xml><?xml version="1.0" encoding="utf-8"?>
<p:tagLst xmlns:p="http://schemas.openxmlformats.org/presentationml/2006/main">
  <p:tag name="KSO_WM_TEMPLATE_CATEGORY" val=""/>
  <p:tag name="KSO_WM_TEMPLATE_INDEX" val="20204581"/>
</p:tagLst>
</file>

<file path=ppt/tags/tag1291.xml><?xml version="1.0" encoding="utf-8"?>
<p:tagLst xmlns:p="http://schemas.openxmlformats.org/presentationml/2006/main">
  <p:tag name="AS_UNIQUEID" val="1782"/>
  <p:tag name="KSO_WM_UNIT_TABLE_BEAUTIFY" val="smartTable{87ec106e-2e47-4069-a2d0-62a877e5de5f}"/>
</p:tagLst>
</file>

<file path=ppt/tags/tag1292.xml><?xml version="1.0" encoding="utf-8"?>
<p:tagLst xmlns:p="http://schemas.openxmlformats.org/presentationml/2006/main">
  <p:tag name="AS_UNIQUEID" val="1784"/>
</p:tagLst>
</file>

<file path=ppt/tags/tag1293.xml><?xml version="1.0" encoding="utf-8"?>
<p:tagLst xmlns:p="http://schemas.openxmlformats.org/presentationml/2006/main">
  <p:tag name="AS_UNIQUEID" val="1785"/>
</p:tagLst>
</file>

<file path=ppt/tags/tag1294.xml><?xml version="1.0" encoding="utf-8"?>
<p:tagLst xmlns:p="http://schemas.openxmlformats.org/presentationml/2006/main">
  <p:tag name="AS_UNIQUEID" val="1786"/>
</p:tagLst>
</file>

<file path=ppt/tags/tag1295.xml><?xml version="1.0" encoding="utf-8"?>
<p:tagLst xmlns:p="http://schemas.openxmlformats.org/presentationml/2006/main">
  <p:tag name="AS_UNIQUEID" val="1787"/>
</p:tagLst>
</file>

<file path=ppt/tags/tag1296.xml><?xml version="1.0" encoding="utf-8"?>
<p:tagLst xmlns:p="http://schemas.openxmlformats.org/presentationml/2006/main">
  <p:tag name="AS_UNIQUEID" val="1788"/>
</p:tagLst>
</file>

<file path=ppt/tags/tag1297.xml><?xml version="1.0" encoding="utf-8"?>
<p:tagLst xmlns:p="http://schemas.openxmlformats.org/presentationml/2006/main">
  <p:tag name="AS_UNIQUEID" val="1789"/>
</p:tagLst>
</file>

<file path=ppt/tags/tag1298.xml><?xml version="1.0" encoding="utf-8"?>
<p:tagLst xmlns:p="http://schemas.openxmlformats.org/presentationml/2006/main">
  <p:tag name="AS_UNIQUEID" val="1790"/>
</p:tagLst>
</file>

<file path=ppt/tags/tag1299.xml><?xml version="1.0" encoding="utf-8"?>
<p:tagLst xmlns:p="http://schemas.openxmlformats.org/presentationml/2006/main">
  <p:tag name="AS_UNIQUEID" val="1791"/>
</p:tagLst>
</file>

<file path=ppt/tags/tag13.xml><?xml version="1.0" encoding="utf-8"?>
<p:tagLst xmlns:p="http://schemas.openxmlformats.org/presentationml/2006/main">
  <p:tag name="AS_UNIQUEID" val="1511"/>
</p:tagLst>
</file>

<file path=ppt/tags/tag130.xml><?xml version="1.0" encoding="utf-8"?>
<p:tagLst xmlns:p="http://schemas.openxmlformats.org/presentationml/2006/main">
  <p:tag name="AS_UNIQUEID" val="1634"/>
</p:tagLst>
</file>

<file path=ppt/tags/tag1300.xml><?xml version="1.0" encoding="utf-8"?>
<p:tagLst xmlns:p="http://schemas.openxmlformats.org/presentationml/2006/main">
  <p:tag name="AS_UNIQUEID" val="1792"/>
</p:tagLst>
</file>

<file path=ppt/tags/tag1301.xml><?xml version="1.0" encoding="utf-8"?>
<p:tagLst xmlns:p="http://schemas.openxmlformats.org/presentationml/2006/main">
  <p:tag name="AS_UNIQUEID" val="1793"/>
</p:tagLst>
</file>

<file path=ppt/tags/tag1302.xml><?xml version="1.0" encoding="utf-8"?>
<p:tagLst xmlns:p="http://schemas.openxmlformats.org/presentationml/2006/main">
  <p:tag name="AS_UNIQUEID" val="1794"/>
</p:tagLst>
</file>

<file path=ppt/tags/tag1303.xml><?xml version="1.0" encoding="utf-8"?>
<p:tagLst xmlns:p="http://schemas.openxmlformats.org/presentationml/2006/main">
  <p:tag name="AS_UNIQUEID" val="1795"/>
</p:tagLst>
</file>

<file path=ppt/tags/tag1304.xml><?xml version="1.0" encoding="utf-8"?>
<p:tagLst xmlns:p="http://schemas.openxmlformats.org/presentationml/2006/main">
  <p:tag name="AS_UNIQUEID" val="1796"/>
</p:tagLst>
</file>

<file path=ppt/tags/tag1305.xml><?xml version="1.0" encoding="utf-8"?>
<p:tagLst xmlns:p="http://schemas.openxmlformats.org/presentationml/2006/main">
  <p:tag name="AS_UNIQUEID" val="1797"/>
</p:tagLst>
</file>

<file path=ppt/tags/tag1306.xml><?xml version="1.0" encoding="utf-8"?>
<p:tagLst xmlns:p="http://schemas.openxmlformats.org/presentationml/2006/main">
  <p:tag name="AS_UNIQUEID" val="22948"/>
</p:tagLst>
</file>

<file path=ppt/tags/tag1307.xml><?xml version="1.0" encoding="utf-8"?>
<p:tagLst xmlns:p="http://schemas.openxmlformats.org/presentationml/2006/main">
  <p:tag name="AS_UNIQUEID" val="1695"/>
</p:tagLst>
</file>

<file path=ppt/tags/tag1308.xml><?xml version="1.0" encoding="utf-8"?>
<p:tagLst xmlns:p="http://schemas.openxmlformats.org/presentationml/2006/main">
  <p:tag name="AS_UNIQUEID" val="1697"/>
</p:tagLst>
</file>

<file path=ppt/tags/tag1309.xml><?xml version="1.0" encoding="utf-8"?>
<p:tagLst xmlns:p="http://schemas.openxmlformats.org/presentationml/2006/main">
  <p:tag name="AS_UNIQUEID" val="1699"/>
</p:tagLst>
</file>

<file path=ppt/tags/tag131.xml><?xml version="1.0" encoding="utf-8"?>
<p:tagLst xmlns:p="http://schemas.openxmlformats.org/presentationml/2006/main">
  <p:tag name="AS_UNIQUEID" val="1635"/>
</p:tagLst>
</file>

<file path=ppt/tags/tag1310.xml><?xml version="1.0" encoding="utf-8"?>
<p:tagLst xmlns:p="http://schemas.openxmlformats.org/presentationml/2006/main">
  <p:tag name="AS_UNIQUEID" val="1696"/>
</p:tagLst>
</file>

<file path=ppt/tags/tag1311.xml><?xml version="1.0" encoding="utf-8"?>
<p:tagLst xmlns:p="http://schemas.openxmlformats.org/presentationml/2006/main">
  <p:tag name="AS_UNIQUEID" val="1698"/>
</p:tagLst>
</file>

<file path=ppt/tags/tag1312.xml><?xml version="1.0" encoding="utf-8"?>
<p:tagLst xmlns:p="http://schemas.openxmlformats.org/presentationml/2006/main">
  <p:tag name="AS_UNIQUEID" val="22949"/>
</p:tagLst>
</file>

<file path=ppt/tags/tag1313.xml><?xml version="1.0" encoding="utf-8"?>
<p:tagLst xmlns:p="http://schemas.openxmlformats.org/presentationml/2006/main">
  <p:tag name="AS_UNIQUEID" val="7542"/>
</p:tagLst>
</file>

<file path=ppt/tags/tag1314.xml><?xml version="1.0" encoding="utf-8"?>
<p:tagLst xmlns:p="http://schemas.openxmlformats.org/presentationml/2006/main">
  <p:tag name="AS_UNIQUEID" val="7543"/>
</p:tagLst>
</file>

<file path=ppt/tags/tag1315.xml><?xml version="1.0" encoding="utf-8"?>
<p:tagLst xmlns:p="http://schemas.openxmlformats.org/presentationml/2006/main">
  <p:tag name="AS_UNIQUEID" val="7544"/>
</p:tagLst>
</file>

<file path=ppt/tags/tag1316.xml><?xml version="1.0" encoding="utf-8"?>
<p:tagLst xmlns:p="http://schemas.openxmlformats.org/presentationml/2006/main">
  <p:tag name="AS_UNIQUEID" val="8045"/>
</p:tagLst>
</file>

<file path=ppt/tags/tag1317.xml><?xml version="1.0" encoding="utf-8"?>
<p:tagLst xmlns:p="http://schemas.openxmlformats.org/presentationml/2006/main">
  <p:tag name="AS_UNIQUEID" val="8046"/>
</p:tagLst>
</file>

<file path=ppt/tags/tag1318.xml><?xml version="1.0" encoding="utf-8"?>
<p:tagLst xmlns:p="http://schemas.openxmlformats.org/presentationml/2006/main">
  <p:tag name="AS_UNIQUEID" val="8047"/>
</p:tagLst>
</file>

<file path=ppt/tags/tag1319.xml><?xml version="1.0" encoding="utf-8"?>
<p:tagLst xmlns:p="http://schemas.openxmlformats.org/presentationml/2006/main">
  <p:tag name="AS_UNIQUEID" val="8048"/>
</p:tagLst>
</file>

<file path=ppt/tags/tag132.xml><?xml version="1.0" encoding="utf-8"?>
<p:tagLst xmlns:p="http://schemas.openxmlformats.org/presentationml/2006/main">
  <p:tag name="AS_UNIQUEID" val="1636"/>
</p:tagLst>
</file>

<file path=ppt/tags/tag1320.xml><?xml version="1.0" encoding="utf-8"?>
<p:tagLst xmlns:p="http://schemas.openxmlformats.org/presentationml/2006/main">
  <p:tag name="AS_UNIQUEID" val="8049"/>
</p:tagLst>
</file>

<file path=ppt/tags/tag1321.xml><?xml version="1.0" encoding="utf-8"?>
<p:tagLst xmlns:p="http://schemas.openxmlformats.org/presentationml/2006/main">
  <p:tag name="AS_UNIQUEID" val="8050"/>
</p:tagLst>
</file>

<file path=ppt/tags/tag1322.xml><?xml version="1.0" encoding="utf-8"?>
<p:tagLst xmlns:p="http://schemas.openxmlformats.org/presentationml/2006/main">
  <p:tag name="AS_UNIQUEID" val="8051"/>
</p:tagLst>
</file>

<file path=ppt/tags/tag1323.xml><?xml version="1.0" encoding="utf-8"?>
<p:tagLst xmlns:p="http://schemas.openxmlformats.org/presentationml/2006/main">
  <p:tag name="AS_UNIQUEID" val="8052"/>
</p:tagLst>
</file>

<file path=ppt/tags/tag1324.xml><?xml version="1.0" encoding="utf-8"?>
<p:tagLst xmlns:p="http://schemas.openxmlformats.org/presentationml/2006/main">
  <p:tag name="AS_UNIQUEID" val="8053"/>
</p:tagLst>
</file>

<file path=ppt/tags/tag1325.xml><?xml version="1.0" encoding="utf-8"?>
<p:tagLst xmlns:p="http://schemas.openxmlformats.org/presentationml/2006/main">
  <p:tag name="AS_UNIQUEID" val="8054"/>
</p:tagLst>
</file>

<file path=ppt/tags/tag1326.xml><?xml version="1.0" encoding="utf-8"?>
<p:tagLst xmlns:p="http://schemas.openxmlformats.org/presentationml/2006/main">
  <p:tag name="AS_UNIQUEID" val="8055"/>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327.xml><?xml version="1.0" encoding="utf-8"?>
<p:tagLst xmlns:p="http://schemas.openxmlformats.org/presentationml/2006/main">
  <p:tag name="AS_UNIQUEID" val="8056"/>
</p:tagLst>
</file>

<file path=ppt/tags/tag1328.xml><?xml version="1.0" encoding="utf-8"?>
<p:tagLst xmlns:p="http://schemas.openxmlformats.org/presentationml/2006/main">
  <p:tag name="AS_UNIQUEID" val="8057"/>
</p:tagLst>
</file>

<file path=ppt/tags/tag1329.xml><?xml version="1.0" encoding="utf-8"?>
<p:tagLst xmlns:p="http://schemas.openxmlformats.org/presentationml/2006/main">
  <p:tag name="AS_UNIQUEID" val="8058"/>
</p:tagLst>
</file>

<file path=ppt/tags/tag133.xml><?xml version="1.0" encoding="utf-8"?>
<p:tagLst xmlns:p="http://schemas.openxmlformats.org/presentationml/2006/main">
  <p:tag name="AS_UNIQUEID" val="1637"/>
</p:tagLst>
</file>

<file path=ppt/tags/tag1330.xml><?xml version="1.0" encoding="utf-8"?>
<p:tagLst xmlns:p="http://schemas.openxmlformats.org/presentationml/2006/main">
  <p:tag name="AS_UNIQUEID" val="8059"/>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331.xml><?xml version="1.0" encoding="utf-8"?>
<p:tagLst xmlns:p="http://schemas.openxmlformats.org/presentationml/2006/main">
  <p:tag name="AS_UNIQUEID" val="8060"/>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332.xml><?xml version="1.0" encoding="utf-8"?>
<p:tagLst xmlns:p="http://schemas.openxmlformats.org/presentationml/2006/main">
  <p:tag name="AS_UNIQUEID" val="8062"/>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333.xml><?xml version="1.0" encoding="utf-8"?>
<p:tagLst xmlns:p="http://schemas.openxmlformats.org/presentationml/2006/main">
  <p:tag name="AS_UNIQUEID" val="8063"/>
</p:tagLst>
</file>

<file path=ppt/tags/tag1334.xml><?xml version="1.0" encoding="utf-8"?>
<p:tagLst xmlns:p="http://schemas.openxmlformats.org/presentationml/2006/main">
  <p:tag name="AS_UNIQUEID" val="8064"/>
</p:tagLst>
</file>

<file path=ppt/tags/tag1335.xml><?xml version="1.0" encoding="utf-8"?>
<p:tagLst xmlns:p="http://schemas.openxmlformats.org/presentationml/2006/main">
  <p:tag name="AS_UNIQUEID" val="8065"/>
</p:tagLst>
</file>

<file path=ppt/tags/tag1336.xml><?xml version="1.0" encoding="utf-8"?>
<p:tagLst xmlns:p="http://schemas.openxmlformats.org/presentationml/2006/main">
  <p:tag name="AS_UNIQUEID" val="22951"/>
  <p:tag name="KSO_WM_BEAUTIFY_FLAG" val=""/>
</p:tagLst>
</file>

<file path=ppt/tags/tag1337.xml><?xml version="1.0" encoding="utf-8"?>
<p:tagLst xmlns:p="http://schemas.openxmlformats.org/presentationml/2006/main">
  <p:tag name="AS_UNIQUEID" val="22952"/>
</p:tagLst>
</file>

<file path=ppt/tags/tag1338.xml><?xml version="1.0" encoding="utf-8"?>
<p:tagLst xmlns:p="http://schemas.openxmlformats.org/presentationml/2006/main">
  <p:tag name="AS_UNIQUEID" val="22953"/>
</p:tagLst>
</file>

<file path=ppt/tags/tag1339.xml><?xml version="1.0" encoding="utf-8"?>
<p:tagLst xmlns:p="http://schemas.openxmlformats.org/presentationml/2006/main">
  <p:tag name="AS_UNIQUEID" val="1695"/>
</p:tagLst>
</file>

<file path=ppt/tags/tag134.xml><?xml version="1.0" encoding="utf-8"?>
<p:tagLst xmlns:p="http://schemas.openxmlformats.org/presentationml/2006/main">
  <p:tag name="AS_UNIQUEID" val="1639"/>
</p:tagLst>
</file>

<file path=ppt/tags/tag1340.xml><?xml version="1.0" encoding="utf-8"?>
<p:tagLst xmlns:p="http://schemas.openxmlformats.org/presentationml/2006/main">
  <p:tag name="AS_UNIQUEID" val="1697"/>
</p:tagLst>
</file>

<file path=ppt/tags/tag1341.xml><?xml version="1.0" encoding="utf-8"?>
<p:tagLst xmlns:p="http://schemas.openxmlformats.org/presentationml/2006/main">
  <p:tag name="AS_UNIQUEID" val="1699"/>
</p:tagLst>
</file>

<file path=ppt/tags/tag1342.xml><?xml version="1.0" encoding="utf-8"?>
<p:tagLst xmlns:p="http://schemas.openxmlformats.org/presentationml/2006/main">
  <p:tag name="AS_UNIQUEID" val="1696"/>
</p:tagLst>
</file>

<file path=ppt/tags/tag1343.xml><?xml version="1.0" encoding="utf-8"?>
<p:tagLst xmlns:p="http://schemas.openxmlformats.org/presentationml/2006/main">
  <p:tag name="AS_UNIQUEID" val="1698"/>
</p:tagLst>
</file>

<file path=ppt/tags/tag1344.xml><?xml version="1.0" encoding="utf-8"?>
<p:tagLst xmlns:p="http://schemas.openxmlformats.org/presentationml/2006/main">
  <p:tag name="AS_UNIQUEID" val="22954"/>
</p:tagLst>
</file>

<file path=ppt/tags/tag1345.xml><?xml version="1.0" encoding="utf-8"?>
<p:tagLst xmlns:p="http://schemas.openxmlformats.org/presentationml/2006/main">
  <p:tag name="AS_UNIQUEID" val="22318"/>
</p:tagLst>
</file>

<file path=ppt/tags/tag1346.xml><?xml version="1.0" encoding="utf-8"?>
<p:tagLst xmlns:p="http://schemas.openxmlformats.org/presentationml/2006/main">
  <p:tag name="KSO_WM_TEMPLATE_CATEGORY" val=""/>
  <p:tag name="KSO_WM_TEMPLATE_INDEX" val="20204581"/>
</p:tagLst>
</file>

<file path=ppt/tags/tag1347.xml><?xml version="1.0" encoding="utf-8"?>
<p:tagLst xmlns:p="http://schemas.openxmlformats.org/presentationml/2006/main">
  <p:tag name="AS_UNIQUEID" val="797"/>
</p:tagLst>
</file>

<file path=ppt/tags/tag1348.xml><?xml version="1.0" encoding="utf-8"?>
<p:tagLst xmlns:p="http://schemas.openxmlformats.org/presentationml/2006/main">
  <p:tag name="AS_UNIQUEID" val="8069"/>
</p:tagLst>
</file>

<file path=ppt/tags/tag1349.xml><?xml version="1.0" encoding="utf-8"?>
<p:tagLst xmlns:p="http://schemas.openxmlformats.org/presentationml/2006/main">
  <p:tag name="AS_UNIQUEID" val="798"/>
</p:tagLst>
</file>

<file path=ppt/tags/tag135.xml><?xml version="1.0" encoding="utf-8"?>
<p:tagLst xmlns:p="http://schemas.openxmlformats.org/presentationml/2006/main">
  <p:tag name="AS_UNIQUEID" val="1641"/>
</p:tagLst>
</file>

<file path=ppt/tags/tag1350.xml><?xml version="1.0" encoding="utf-8"?>
<p:tagLst xmlns:p="http://schemas.openxmlformats.org/presentationml/2006/main">
  <p:tag name="AS_UNIQUEID" val="799"/>
</p:tagLst>
</file>

<file path=ppt/tags/tag1351.xml><?xml version="1.0" encoding="utf-8"?>
<p:tagLst xmlns:p="http://schemas.openxmlformats.org/presentationml/2006/main">
  <p:tag name="AS_UNIQUEID" val="8070"/>
</p:tagLst>
</file>

<file path=ppt/tags/tag1352.xml><?xml version="1.0" encoding="utf-8"?>
<p:tagLst xmlns:p="http://schemas.openxmlformats.org/presentationml/2006/main">
  <p:tag name="AS_UNIQUEID" val="801"/>
</p:tagLst>
</file>

<file path=ppt/tags/tag1353.xml><?xml version="1.0" encoding="utf-8"?>
<p:tagLst xmlns:p="http://schemas.openxmlformats.org/presentationml/2006/main">
  <p:tag name="AS_UNIQUEID" val="802"/>
</p:tagLst>
</file>

<file path=ppt/tags/tag1354.xml><?xml version="1.0" encoding="utf-8"?>
<p:tagLst xmlns:p="http://schemas.openxmlformats.org/presentationml/2006/main">
  <p:tag name="AS_UNIQUEID" val="1280"/>
</p:tagLst>
</file>

<file path=ppt/tags/tag1355.xml><?xml version="1.0" encoding="utf-8"?>
<p:tagLst xmlns:p="http://schemas.openxmlformats.org/presentationml/2006/main">
  <p:tag name="AS_UNIQUEID" val="1281"/>
</p:tagLst>
</file>

<file path=ppt/tags/tag1356.xml><?xml version="1.0" encoding="utf-8"?>
<p:tagLst xmlns:p="http://schemas.openxmlformats.org/presentationml/2006/main">
  <p:tag name="AS_UNIQUEID" val="1282"/>
</p:tagLst>
</file>

<file path=ppt/tags/tag1357.xml><?xml version="1.0" encoding="utf-8"?>
<p:tagLst xmlns:p="http://schemas.openxmlformats.org/presentationml/2006/main">
  <p:tag name="AS_UNIQUEID" val="1283"/>
</p:tagLst>
</file>

<file path=ppt/tags/tag1358.xml><?xml version="1.0" encoding="utf-8"?>
<p:tagLst xmlns:p="http://schemas.openxmlformats.org/presentationml/2006/main">
  <p:tag name="AS_UNIQUEID" val="1284"/>
</p:tagLst>
</file>

<file path=ppt/tags/tag1359.xml><?xml version="1.0" encoding="utf-8"?>
<p:tagLst xmlns:p="http://schemas.openxmlformats.org/presentationml/2006/main">
  <p:tag name="AS_UNIQUEID" val="810"/>
</p:tagLst>
</file>

<file path=ppt/tags/tag136.xml><?xml version="1.0" encoding="utf-8"?>
<p:tagLst xmlns:p="http://schemas.openxmlformats.org/presentationml/2006/main">
  <p:tag name="AS_UNIQUEID" val="1643"/>
</p:tagLst>
</file>

<file path=ppt/tags/tag1360.xml><?xml version="1.0" encoding="utf-8"?>
<p:tagLst xmlns:p="http://schemas.openxmlformats.org/presentationml/2006/main">
  <p:tag name="AS_UNIQUEID" val="809"/>
</p:tagLst>
</file>

<file path=ppt/tags/tag1361.xml><?xml version="1.0" encoding="utf-8"?>
<p:tagLst xmlns:p="http://schemas.openxmlformats.org/presentationml/2006/main">
  <p:tag name="AS_UNIQUEID" val="1284"/>
  <p:tag name="KSO_WM_BEAUTIFY_FLAG" val=""/>
</p:tagLst>
</file>

<file path=ppt/tags/tag1362.xml><?xml version="1.0" encoding="utf-8"?>
<p:tagLst xmlns:p="http://schemas.openxmlformats.org/presentationml/2006/main">
  <p:tag name="AS_UNIQUEID" val="22956"/>
</p:tagLst>
</file>

<file path=ppt/tags/tag1363.xml><?xml version="1.0" encoding="utf-8"?>
<p:tagLst xmlns:p="http://schemas.openxmlformats.org/presentationml/2006/main">
  <p:tag name="AS_UNIQUEID" val="1695"/>
</p:tagLst>
</file>

<file path=ppt/tags/tag1364.xml><?xml version="1.0" encoding="utf-8"?>
<p:tagLst xmlns:p="http://schemas.openxmlformats.org/presentationml/2006/main">
  <p:tag name="AS_UNIQUEID" val="1697"/>
</p:tagLst>
</file>

<file path=ppt/tags/tag1365.xml><?xml version="1.0" encoding="utf-8"?>
<p:tagLst xmlns:p="http://schemas.openxmlformats.org/presentationml/2006/main">
  <p:tag name="AS_UNIQUEID" val="1699"/>
</p:tagLst>
</file>

<file path=ppt/tags/tag1366.xml><?xml version="1.0" encoding="utf-8"?>
<p:tagLst xmlns:p="http://schemas.openxmlformats.org/presentationml/2006/main">
  <p:tag name="AS_UNIQUEID" val="1696"/>
</p:tagLst>
</file>

<file path=ppt/tags/tag1367.xml><?xml version="1.0" encoding="utf-8"?>
<p:tagLst xmlns:p="http://schemas.openxmlformats.org/presentationml/2006/main">
  <p:tag name="AS_UNIQUEID" val="1698"/>
</p:tagLst>
</file>

<file path=ppt/tags/tag1368.xml><?xml version="1.0" encoding="utf-8"?>
<p:tagLst xmlns:p="http://schemas.openxmlformats.org/presentationml/2006/main">
  <p:tag name="AS_UNIQUEID" val="22957"/>
</p:tagLst>
</file>

<file path=ppt/tags/tag1369.xml><?xml version="1.0" encoding="utf-8"?>
<p:tagLst xmlns:p="http://schemas.openxmlformats.org/presentationml/2006/main">
  <p:tag name="AS_UNIQUEID" val="22959"/>
</p:tagLst>
</file>

<file path=ppt/tags/tag137.xml><?xml version="1.0" encoding="utf-8"?>
<p:tagLst xmlns:p="http://schemas.openxmlformats.org/presentationml/2006/main">
  <p:tag name="AS_UNIQUEID" val="22467"/>
</p:tagLst>
</file>

<file path=ppt/tags/tag1370.xml><?xml version="1.0" encoding="utf-8"?>
<p:tagLst xmlns:p="http://schemas.openxmlformats.org/presentationml/2006/main">
  <p:tag name="AS_UNIQUEID" val="22960"/>
</p:tagLst>
</file>

<file path=ppt/tags/tag1371.xml><?xml version="1.0" encoding="utf-8"?>
<p:tagLst xmlns:p="http://schemas.openxmlformats.org/presentationml/2006/main">
  <p:tag name="AS_UNIQUEID" val="1695"/>
</p:tagLst>
</file>

<file path=ppt/tags/tag1372.xml><?xml version="1.0" encoding="utf-8"?>
<p:tagLst xmlns:p="http://schemas.openxmlformats.org/presentationml/2006/main">
  <p:tag name="AS_UNIQUEID" val="1697"/>
</p:tagLst>
</file>

<file path=ppt/tags/tag1373.xml><?xml version="1.0" encoding="utf-8"?>
<p:tagLst xmlns:p="http://schemas.openxmlformats.org/presentationml/2006/main">
  <p:tag name="AS_UNIQUEID" val="1699"/>
</p:tagLst>
</file>

<file path=ppt/tags/tag1374.xml><?xml version="1.0" encoding="utf-8"?>
<p:tagLst xmlns:p="http://schemas.openxmlformats.org/presentationml/2006/main">
  <p:tag name="AS_UNIQUEID" val="1696"/>
</p:tagLst>
</file>

<file path=ppt/tags/tag1375.xml><?xml version="1.0" encoding="utf-8"?>
<p:tagLst xmlns:p="http://schemas.openxmlformats.org/presentationml/2006/main">
  <p:tag name="AS_UNIQUEID" val="1698"/>
</p:tagLst>
</file>

<file path=ppt/tags/tag1376.xml><?xml version="1.0" encoding="utf-8"?>
<p:tagLst xmlns:p="http://schemas.openxmlformats.org/presentationml/2006/main">
  <p:tag name="AS_UNIQUEID" val="22961"/>
</p:tagLst>
</file>

<file path=ppt/tags/tag1377.xml><?xml version="1.0" encoding="utf-8"?>
<p:tagLst xmlns:p="http://schemas.openxmlformats.org/presentationml/2006/main">
  <p:tag name="AS_UNIQUEID" val="22962"/>
</p:tagLst>
</file>

<file path=ppt/tags/tag1378.xml><?xml version="1.0" encoding="utf-8"?>
<p:tagLst xmlns:p="http://schemas.openxmlformats.org/presentationml/2006/main">
  <p:tag name="AS_UNIQUEID" val="22963"/>
</p:tagLst>
</file>

<file path=ppt/tags/tag1379.xml><?xml version="1.0" encoding="utf-8"?>
<p:tagLst xmlns:p="http://schemas.openxmlformats.org/presentationml/2006/main">
  <p:tag name="AS_UNIQUEID" val="1889"/>
</p:tagLst>
</file>

<file path=ppt/tags/tag138.xml><?xml version="1.0" encoding="utf-8"?>
<p:tagLst xmlns:p="http://schemas.openxmlformats.org/presentationml/2006/main">
  <p:tag name="AS_UNIQUEID" val="22468"/>
</p:tagLst>
</file>

<file path=ppt/tags/tag1380.xml><?xml version="1.0" encoding="utf-8"?>
<p:tagLst xmlns:p="http://schemas.openxmlformats.org/presentationml/2006/main">
  <p:tag name="AS_UNIQUEID" val="1897"/>
</p:tagLst>
</file>

<file path=ppt/tags/tag1381.xml><?xml version="1.0" encoding="utf-8"?>
<p:tagLst xmlns:p="http://schemas.openxmlformats.org/presentationml/2006/main">
  <p:tag name="AS_UNIQUEID" val="22964"/>
</p:tagLst>
</file>

<file path=ppt/tags/tag1382.xml><?xml version="1.0" encoding="utf-8"?>
<p:tagLst xmlns:p="http://schemas.openxmlformats.org/presentationml/2006/main">
  <p:tag name="AS_UNIQUEID" val="22965"/>
</p:tagLst>
</file>

<file path=ppt/tags/tag1383.xml><?xml version="1.0" encoding="utf-8"?>
<p:tagLst xmlns:p="http://schemas.openxmlformats.org/presentationml/2006/main">
  <p:tag name="AS_UNIQUEID" val="1890"/>
</p:tagLst>
</file>

<file path=ppt/tags/tag1384.xml><?xml version="1.0" encoding="utf-8"?>
<p:tagLst xmlns:p="http://schemas.openxmlformats.org/presentationml/2006/main">
  <p:tag name="AS_UNIQUEID" val="22966"/>
</p:tagLst>
</file>

<file path=ppt/tags/tag1385.xml><?xml version="1.0" encoding="utf-8"?>
<p:tagLst xmlns:p="http://schemas.openxmlformats.org/presentationml/2006/main">
  <p:tag name="AS_UNIQUEID" val="22967"/>
</p:tagLst>
</file>

<file path=ppt/tags/tag1386.xml><?xml version="1.0" encoding="utf-8"?>
<p:tagLst xmlns:p="http://schemas.openxmlformats.org/presentationml/2006/main">
  <p:tag name="AS_UNIQUEID" val="22968"/>
</p:tagLst>
</file>

<file path=ppt/tags/tag1387.xml><?xml version="1.0" encoding="utf-8"?>
<p:tagLst xmlns:p="http://schemas.openxmlformats.org/presentationml/2006/main">
  <p:tag name="AS_UNIQUEID" val="1889"/>
</p:tagLst>
</file>

<file path=ppt/tags/tag1388.xml><?xml version="1.0" encoding="utf-8"?>
<p:tagLst xmlns:p="http://schemas.openxmlformats.org/presentationml/2006/main">
  <p:tag name="AS_UNIQUEID" val="1897"/>
</p:tagLst>
</file>

<file path=ppt/tags/tag1389.xml><?xml version="1.0" encoding="utf-8"?>
<p:tagLst xmlns:p="http://schemas.openxmlformats.org/presentationml/2006/main">
  <p:tag name="AS_UNIQUEID" val="22969"/>
</p:tagLst>
</file>

<file path=ppt/tags/tag139.xml><?xml version="1.0" encoding="utf-8"?>
<p:tagLst xmlns:p="http://schemas.openxmlformats.org/presentationml/2006/main">
  <p:tag name="AS_UNIQUEID" val="22469"/>
</p:tagLst>
</file>

<file path=ppt/tags/tag1390.xml><?xml version="1.0" encoding="utf-8"?>
<p:tagLst xmlns:p="http://schemas.openxmlformats.org/presentationml/2006/main">
  <p:tag name="AS_UNIQUEID" val="22970"/>
</p:tagLst>
</file>

<file path=ppt/tags/tag1391.xml><?xml version="1.0" encoding="utf-8"?>
<p:tagLst xmlns:p="http://schemas.openxmlformats.org/presentationml/2006/main">
  <p:tag name="AS_UNIQUEID" val="22971"/>
</p:tagLst>
</file>

<file path=ppt/tags/tag1392.xml><?xml version="1.0" encoding="utf-8"?>
<p:tagLst xmlns:p="http://schemas.openxmlformats.org/presentationml/2006/main">
  <p:tag name="AS_UNIQUEID" val="1889"/>
</p:tagLst>
</file>

<file path=ppt/tags/tag1393.xml><?xml version="1.0" encoding="utf-8"?>
<p:tagLst xmlns:p="http://schemas.openxmlformats.org/presentationml/2006/main">
  <p:tag name="AS_UNIQUEID" val="1897"/>
</p:tagLst>
</file>

<file path=ppt/tags/tag1394.xml><?xml version="1.0" encoding="utf-8"?>
<p:tagLst xmlns:p="http://schemas.openxmlformats.org/presentationml/2006/main">
  <p:tag name="AS_UNIQUEID" val="22972"/>
</p:tagLst>
</file>

<file path=ppt/tags/tag1395.xml><?xml version="1.0" encoding="utf-8"?>
<p:tagLst xmlns:p="http://schemas.openxmlformats.org/presentationml/2006/main">
  <p:tag name="AS_UNIQUEID" val="22973"/>
</p:tagLst>
</file>

<file path=ppt/tags/tag1396.xml><?xml version="1.0" encoding="utf-8"?>
<p:tagLst xmlns:p="http://schemas.openxmlformats.org/presentationml/2006/main">
  <p:tag name="AS_UNIQUEID" val="1890"/>
</p:tagLst>
</file>

<file path=ppt/tags/tag1397.xml><?xml version="1.0" encoding="utf-8"?>
<p:tagLst xmlns:p="http://schemas.openxmlformats.org/presentationml/2006/main">
  <p:tag name="AS_UNIQUEID" val="22974"/>
</p:tagLst>
</file>

<file path=ppt/tags/tag1398.xml><?xml version="1.0" encoding="utf-8"?>
<p:tagLst xmlns:p="http://schemas.openxmlformats.org/presentationml/2006/main">
  <p:tag name="AS_UNIQUEID" val="22975"/>
</p:tagLst>
</file>

<file path=ppt/tags/tag1399.xml><?xml version="1.0" encoding="utf-8"?>
<p:tagLst xmlns:p="http://schemas.openxmlformats.org/presentationml/2006/main">
  <p:tag name="AS_UNIQUEID" val="1890"/>
</p:tagLst>
</file>

<file path=ppt/tags/tag14.xml><?xml version="1.0" encoding="utf-8"?>
<p:tagLst xmlns:p="http://schemas.openxmlformats.org/presentationml/2006/main">
  <p:tag name="AS_UNIQUEID" val="1512"/>
</p:tagLst>
</file>

<file path=ppt/tags/tag140.xml><?xml version="1.0" encoding="utf-8"?>
<p:tagLst xmlns:p="http://schemas.openxmlformats.org/presentationml/2006/main">
  <p:tag name="AS_UNIQUEID" val="22471"/>
</p:tagLst>
</file>

<file path=ppt/tags/tag1400.xml><?xml version="1.0" encoding="utf-8"?>
<p:tagLst xmlns:p="http://schemas.openxmlformats.org/presentationml/2006/main">
  <p:tag name="AS_UNIQUEID" val="22976"/>
</p:tagLst>
</file>

<file path=ppt/tags/tag1401.xml><?xml version="1.0" encoding="utf-8"?>
<p:tagLst xmlns:p="http://schemas.openxmlformats.org/presentationml/2006/main">
  <p:tag name="AS_UNIQUEID" val="22977"/>
</p:tagLst>
</file>

<file path=ppt/tags/tag1402.xml><?xml version="1.0" encoding="utf-8"?>
<p:tagLst xmlns:p="http://schemas.openxmlformats.org/presentationml/2006/main">
  <p:tag name="AS_UNIQUEID" val="22978"/>
</p:tagLst>
</file>

<file path=ppt/tags/tag1403.xml><?xml version="1.0" encoding="utf-8"?>
<p:tagLst xmlns:p="http://schemas.openxmlformats.org/presentationml/2006/main">
  <p:tag name="AS_UNIQUEID" val="1889"/>
</p:tagLst>
</file>

<file path=ppt/tags/tag1404.xml><?xml version="1.0" encoding="utf-8"?>
<p:tagLst xmlns:p="http://schemas.openxmlformats.org/presentationml/2006/main">
  <p:tag name="AS_UNIQUEID" val="1897"/>
</p:tagLst>
</file>

<file path=ppt/tags/tag1405.xml><?xml version="1.0" encoding="utf-8"?>
<p:tagLst xmlns:p="http://schemas.openxmlformats.org/presentationml/2006/main">
  <p:tag name="AS_UNIQUEID" val="22979"/>
</p:tagLst>
</file>

<file path=ppt/tags/tag1406.xml><?xml version="1.0" encoding="utf-8"?>
<p:tagLst xmlns:p="http://schemas.openxmlformats.org/presentationml/2006/main">
  <p:tag name="AS_UNIQUEID" val="22980"/>
</p:tagLst>
</file>

<file path=ppt/tags/tag1407.xml><?xml version="1.0" encoding="utf-8"?>
<p:tagLst xmlns:p="http://schemas.openxmlformats.org/presentationml/2006/main">
  <p:tag name="AS_UNIQUEID" val="22981"/>
</p:tagLst>
</file>

<file path=ppt/tags/tag1408.xml><?xml version="1.0" encoding="utf-8"?>
<p:tagLst xmlns:p="http://schemas.openxmlformats.org/presentationml/2006/main">
  <p:tag name="AS_UNIQUEID" val="1889"/>
</p:tagLst>
</file>

<file path=ppt/tags/tag1409.xml><?xml version="1.0" encoding="utf-8"?>
<p:tagLst xmlns:p="http://schemas.openxmlformats.org/presentationml/2006/main">
  <p:tag name="AS_UNIQUEID" val="1897"/>
</p:tagLst>
</file>

<file path=ppt/tags/tag141.xml><?xml version="1.0" encoding="utf-8"?>
<p:tagLst xmlns:p="http://schemas.openxmlformats.org/presentationml/2006/main">
  <p:tag name="AS_UNIQUEID" val="22472"/>
</p:tagLst>
</file>

<file path=ppt/tags/tag1410.xml><?xml version="1.0" encoding="utf-8"?>
<p:tagLst xmlns:p="http://schemas.openxmlformats.org/presentationml/2006/main">
  <p:tag name="AS_UNIQUEID" val="22982"/>
</p:tagLst>
</file>

<file path=ppt/tags/tag1411.xml><?xml version="1.0" encoding="utf-8"?>
<p:tagLst xmlns:p="http://schemas.openxmlformats.org/presentationml/2006/main">
  <p:tag name="AS_UNIQUEID" val="23006"/>
</p:tagLst>
</file>

<file path=ppt/tags/tag1412.xml><?xml version="1.0" encoding="utf-8"?>
<p:tagLst xmlns:p="http://schemas.openxmlformats.org/presentationml/2006/main">
  <p:tag name="AS_UNIQUEID" val="23007"/>
</p:tagLst>
</file>

<file path=ppt/tags/tag1413.xml><?xml version="1.0" encoding="utf-8"?>
<p:tagLst xmlns:p="http://schemas.openxmlformats.org/presentationml/2006/main">
  <p:tag name="AS_UNIQUEID" val="23008"/>
  <p:tag name="KSO_WM_BEAUTIFY_FLAG" val=""/>
</p:tagLst>
</file>

<file path=ppt/tags/tag1414.xml><?xml version="1.0" encoding="utf-8"?>
<p:tagLst xmlns:p="http://schemas.openxmlformats.org/presentationml/2006/main">
  <p:tag name="AS_UNIQUEID" val="23009"/>
</p:tagLst>
</file>

<file path=ppt/tags/tag1415.xml><?xml version="1.0" encoding="utf-8"?>
<p:tagLst xmlns:p="http://schemas.openxmlformats.org/presentationml/2006/main">
  <p:tag name="AS_UNIQUEID" val="23010"/>
</p:tagLst>
</file>

<file path=ppt/tags/tag1416.xml><?xml version="1.0" encoding="utf-8"?>
<p:tagLst xmlns:p="http://schemas.openxmlformats.org/presentationml/2006/main">
  <p:tag name="AS_UNIQUEID" val="23011"/>
  <p:tag name="KSO_WM_BEAUTIFY_FLAG" val=""/>
</p:tagLst>
</file>

<file path=ppt/tags/tag1417.xml><?xml version="1.0" encoding="utf-8"?>
<p:tagLst xmlns:p="http://schemas.openxmlformats.org/presentationml/2006/main">
  <p:tag name="AS_UNIQUEID" val="23012"/>
</p:tagLst>
</file>

<file path=ppt/tags/tag1418.xml><?xml version="1.0" encoding="utf-8"?>
<p:tagLst xmlns:p="http://schemas.openxmlformats.org/presentationml/2006/main">
  <p:tag name="AS_UNIQUEID" val="23013"/>
</p:tagLst>
</file>

<file path=ppt/tags/tag1419.xml><?xml version="1.0" encoding="utf-8"?>
<p:tagLst xmlns:p="http://schemas.openxmlformats.org/presentationml/2006/main">
  <p:tag name="AS_UNIQUEID" val="23014"/>
</p:tagLst>
</file>

<file path=ppt/tags/tag142.xml><?xml version="1.0" encoding="utf-8"?>
<p:tagLst xmlns:p="http://schemas.openxmlformats.org/presentationml/2006/main">
  <p:tag name="AS_UNIQUEID" val="22473"/>
</p:tagLst>
</file>

<file path=ppt/tags/tag1420.xml><?xml version="1.0" encoding="utf-8"?>
<p:tagLst xmlns:p="http://schemas.openxmlformats.org/presentationml/2006/main">
  <p:tag name="AS_UNIQUEID" val="23020"/>
</p:tagLst>
</file>

<file path=ppt/tags/tag1421.xml><?xml version="1.0" encoding="utf-8"?>
<p:tagLst xmlns:p="http://schemas.openxmlformats.org/presentationml/2006/main">
  <p:tag name="AS_UNIQUEID" val="23021"/>
</p:tagLst>
</file>

<file path=ppt/tags/tag1422.xml><?xml version="1.0" encoding="utf-8"?>
<p:tagLst xmlns:p="http://schemas.openxmlformats.org/presentationml/2006/main">
  <p:tag name="AS_UNIQUEID" val="23022"/>
</p:tagLst>
</file>

<file path=ppt/tags/tag1423.xml><?xml version="1.0" encoding="utf-8"?>
<p:tagLst xmlns:p="http://schemas.openxmlformats.org/presentationml/2006/main">
  <p:tag name="AS_UNIQUEID" val="23023"/>
</p:tagLst>
</file>

<file path=ppt/tags/tag1424.xml><?xml version="1.0" encoding="utf-8"?>
<p:tagLst xmlns:p="http://schemas.openxmlformats.org/presentationml/2006/main">
  <p:tag name="AS_UNIQUEID" val="23024"/>
</p:tagLst>
</file>

<file path=ppt/tags/tag1425.xml><?xml version="1.0" encoding="utf-8"?>
<p:tagLst xmlns:p="http://schemas.openxmlformats.org/presentationml/2006/main">
  <p:tag name="AS_UNIQUEID" val="23025"/>
</p:tagLst>
</file>

<file path=ppt/tags/tag1426.xml><?xml version="1.0" encoding="utf-8"?>
<p:tagLst xmlns:p="http://schemas.openxmlformats.org/presentationml/2006/main">
  <p:tag name="AS_UNIQUEID" val="23026"/>
</p:tagLst>
</file>

<file path=ppt/tags/tag1427.xml><?xml version="1.0" encoding="utf-8"?>
<p:tagLst xmlns:p="http://schemas.openxmlformats.org/presentationml/2006/main">
  <p:tag name="AS_UNIQUEID" val="9841"/>
</p:tagLst>
</file>

<file path=ppt/tags/tag1428.xml><?xml version="1.0" encoding="utf-8"?>
<p:tagLst xmlns:p="http://schemas.openxmlformats.org/presentationml/2006/main">
  <p:tag name="AS_UNIQUEID" val="9842"/>
  <p:tag name="KSO_WM_BEAUTIFY_FLAG" val=""/>
</p:tagLst>
</file>

<file path=ppt/tags/tag1429.xml><?xml version="1.0" encoding="utf-8"?>
<p:tagLst xmlns:p="http://schemas.openxmlformats.org/presentationml/2006/main">
  <p:tag name="AS_UNIQUEID" val="9845"/>
</p:tagLst>
</file>

<file path=ppt/tags/tag143.xml><?xml version="1.0" encoding="utf-8"?>
<p:tagLst xmlns:p="http://schemas.openxmlformats.org/presentationml/2006/main">
  <p:tag name="AS_UNIQUEID" val="22474"/>
</p:tagLst>
</file>

<file path=ppt/tags/tag1430.xml><?xml version="1.0" encoding="utf-8"?>
<p:tagLst xmlns:p="http://schemas.openxmlformats.org/presentationml/2006/main">
  <p:tag name="AS_UNIQUEID" val="23016"/>
</p:tagLst>
</file>

<file path=ppt/tags/tag1431.xml><?xml version="1.0" encoding="utf-8"?>
<p:tagLst xmlns:p="http://schemas.openxmlformats.org/presentationml/2006/main">
  <p:tag name="AS_UNIQUEID" val="23017"/>
</p:tagLst>
</file>

<file path=ppt/tags/tag1432.xml><?xml version="1.0" encoding="utf-8"?>
<p:tagLst xmlns:p="http://schemas.openxmlformats.org/presentationml/2006/main">
  <p:tag name="AS_UNIQUEID" val="23018"/>
</p:tagLst>
</file>

<file path=ppt/tags/tag1433.xml><?xml version="1.0" encoding="utf-8"?>
<p:tagLst xmlns:p="http://schemas.openxmlformats.org/presentationml/2006/main">
  <p:tag name="AS_UNIQUEID" val="23032"/>
</p:tagLst>
</file>

<file path=ppt/tags/tag1434.xml><?xml version="1.0" encoding="utf-8"?>
<p:tagLst xmlns:p="http://schemas.openxmlformats.org/presentationml/2006/main">
  <p:tag name="AS_UNIQUEID" val="23033"/>
</p:tagLst>
</file>

<file path=ppt/tags/tag1435.xml><?xml version="1.0" encoding="utf-8"?>
<p:tagLst xmlns:p="http://schemas.openxmlformats.org/presentationml/2006/main">
  <p:tag name="AS_UNIQUEID" val="23034"/>
</p:tagLst>
</file>

<file path=ppt/tags/tag1436.xml><?xml version="1.0" encoding="utf-8"?>
<p:tagLst xmlns:p="http://schemas.openxmlformats.org/presentationml/2006/main">
  <p:tag name="AS_UNIQUEID" val="23035"/>
</p:tagLst>
</file>

<file path=ppt/tags/tag1437.xml><?xml version="1.0" encoding="utf-8"?>
<p:tagLst xmlns:p="http://schemas.openxmlformats.org/presentationml/2006/main">
  <p:tag name="AS_UNIQUEID" val="23036"/>
</p:tagLst>
</file>

<file path=ppt/tags/tag1438.xml><?xml version="1.0" encoding="utf-8"?>
<p:tagLst xmlns:p="http://schemas.openxmlformats.org/presentationml/2006/main">
  <p:tag name="AS_UNIQUEID" val="23037"/>
</p:tagLst>
</file>

<file path=ppt/tags/tag1439.xml><?xml version="1.0" encoding="utf-8"?>
<p:tagLst xmlns:p="http://schemas.openxmlformats.org/presentationml/2006/main">
  <p:tag name="AS_UNIQUEID" val="23038"/>
</p:tagLst>
</file>

<file path=ppt/tags/tag144.xml><?xml version="1.0" encoding="utf-8"?>
<p:tagLst xmlns:p="http://schemas.openxmlformats.org/presentationml/2006/main">
  <p:tag name="AS_UNIQUEID" val="22477"/>
</p:tagLst>
</file>

<file path=ppt/tags/tag1440.xml><?xml version="1.0" encoding="utf-8"?>
<p:tagLst xmlns:p="http://schemas.openxmlformats.org/presentationml/2006/main">
  <p:tag name="AS_UNIQUEID" val="9841"/>
</p:tagLst>
</file>

<file path=ppt/tags/tag1441.xml><?xml version="1.0" encoding="utf-8"?>
<p:tagLst xmlns:p="http://schemas.openxmlformats.org/presentationml/2006/main">
  <p:tag name="AS_UNIQUEID" val="9842"/>
  <p:tag name="KSO_WM_BEAUTIFY_FLAG" val=""/>
</p:tagLst>
</file>

<file path=ppt/tags/tag1442.xml><?xml version="1.0" encoding="utf-8"?>
<p:tagLst xmlns:p="http://schemas.openxmlformats.org/presentationml/2006/main">
  <p:tag name="AS_UNIQUEID" val="9845"/>
</p:tagLst>
</file>

<file path=ppt/tags/tag1443.xml><?xml version="1.0" encoding="utf-8"?>
<p:tagLst xmlns:p="http://schemas.openxmlformats.org/presentationml/2006/main">
  <p:tag name="AS_UNIQUEID" val="23039"/>
</p:tagLst>
</file>

<file path=ppt/tags/tag1444.xml><?xml version="1.0" encoding="utf-8"?>
<p:tagLst xmlns:p="http://schemas.openxmlformats.org/presentationml/2006/main">
  <p:tag name="AS_UNIQUEID" val="9841"/>
</p:tagLst>
</file>

<file path=ppt/tags/tag1445.xml><?xml version="1.0" encoding="utf-8"?>
<p:tagLst xmlns:p="http://schemas.openxmlformats.org/presentationml/2006/main">
  <p:tag name="AS_UNIQUEID" val="9842"/>
  <p:tag name="KSO_WM_BEAUTIFY_FLAG" val=""/>
</p:tagLst>
</file>

<file path=ppt/tags/tag1446.xml><?xml version="1.0" encoding="utf-8"?>
<p:tagLst xmlns:p="http://schemas.openxmlformats.org/presentationml/2006/main">
  <p:tag name="AS_UNIQUEID" val="9845"/>
</p:tagLst>
</file>

<file path=ppt/tags/tag1447.xml><?xml version="1.0" encoding="utf-8"?>
<p:tagLst xmlns:p="http://schemas.openxmlformats.org/presentationml/2006/main">
  <p:tag name="AS_UNIQUEID" val="23040"/>
</p:tagLst>
</file>

<file path=ppt/tags/tag1448.xml><?xml version="1.0" encoding="utf-8"?>
<p:tagLst xmlns:p="http://schemas.openxmlformats.org/presentationml/2006/main">
  <p:tag name="AS_UNIQUEID" val="9841"/>
</p:tagLst>
</file>

<file path=ppt/tags/tag1449.xml><?xml version="1.0" encoding="utf-8"?>
<p:tagLst xmlns:p="http://schemas.openxmlformats.org/presentationml/2006/main">
  <p:tag name="AS_UNIQUEID" val="9842"/>
  <p:tag name="KSO_WM_BEAUTIFY_FLAG" val=""/>
</p:tagLst>
</file>

<file path=ppt/tags/tag145.xml><?xml version="1.0" encoding="utf-8"?>
<p:tagLst xmlns:p="http://schemas.openxmlformats.org/presentationml/2006/main">
  <p:tag name="AS_UNIQUEID" val="22478"/>
</p:tagLst>
</file>

<file path=ppt/tags/tag1450.xml><?xml version="1.0" encoding="utf-8"?>
<p:tagLst xmlns:p="http://schemas.openxmlformats.org/presentationml/2006/main">
  <p:tag name="AS_UNIQUEID" val="9845"/>
</p:tagLst>
</file>

<file path=ppt/tags/tag1451.xml><?xml version="1.0" encoding="utf-8"?>
<p:tagLst xmlns:p="http://schemas.openxmlformats.org/presentationml/2006/main">
  <p:tag name="AS_UNIQUEID" val="23028"/>
</p:tagLst>
</file>

<file path=ppt/tags/tag1452.xml><?xml version="1.0" encoding="utf-8"?>
<p:tagLst xmlns:p="http://schemas.openxmlformats.org/presentationml/2006/main">
  <p:tag name="AS_UNIQUEID" val="23029"/>
</p:tagLst>
</file>

<file path=ppt/tags/tag1453.xml><?xml version="1.0" encoding="utf-8"?>
<p:tagLst xmlns:p="http://schemas.openxmlformats.org/presentationml/2006/main">
  <p:tag name="AS_UNIQUEID" val="23030"/>
</p:tagLst>
</file>

<file path=ppt/tags/tag1454.xml><?xml version="1.0" encoding="utf-8"?>
<p:tagLst xmlns:p="http://schemas.openxmlformats.org/presentationml/2006/main">
  <p:tag name="AS_UNIQUEID" val="23046"/>
</p:tagLst>
</file>

<file path=ppt/tags/tag1455.xml><?xml version="1.0" encoding="utf-8"?>
<p:tagLst xmlns:p="http://schemas.openxmlformats.org/presentationml/2006/main">
  <p:tag name="AS_UNIQUEID" val="23047"/>
</p:tagLst>
</file>

<file path=ppt/tags/tag1456.xml><?xml version="1.0" encoding="utf-8"?>
<p:tagLst xmlns:p="http://schemas.openxmlformats.org/presentationml/2006/main">
  <p:tag name="AS_UNIQUEID" val="23048"/>
</p:tagLst>
</file>

<file path=ppt/tags/tag1457.xml><?xml version="1.0" encoding="utf-8"?>
<p:tagLst xmlns:p="http://schemas.openxmlformats.org/presentationml/2006/main">
  <p:tag name="AS_UNIQUEID" val="23049"/>
</p:tagLst>
</file>

<file path=ppt/tags/tag1458.xml><?xml version="1.0" encoding="utf-8"?>
<p:tagLst xmlns:p="http://schemas.openxmlformats.org/presentationml/2006/main">
  <p:tag name="AS_UNIQUEID" val="23050"/>
</p:tagLst>
</file>

<file path=ppt/tags/tag1459.xml><?xml version="1.0" encoding="utf-8"?>
<p:tagLst xmlns:p="http://schemas.openxmlformats.org/presentationml/2006/main">
  <p:tag name="AS_UNIQUEID" val="23051"/>
</p:tagLst>
</file>

<file path=ppt/tags/tag146.xml><?xml version="1.0" encoding="utf-8"?>
<p:tagLst xmlns:p="http://schemas.openxmlformats.org/presentationml/2006/main">
  <p:tag name="AS_UNIQUEID" val="22479"/>
</p:tagLst>
</file>

<file path=ppt/tags/tag1460.xml><?xml version="1.0" encoding="utf-8"?>
<p:tagLst xmlns:p="http://schemas.openxmlformats.org/presentationml/2006/main">
  <p:tag name="AS_UNIQUEID" val="23052"/>
</p:tagLst>
</file>

<file path=ppt/tags/tag1461.xml><?xml version="1.0" encoding="utf-8"?>
<p:tagLst xmlns:p="http://schemas.openxmlformats.org/presentationml/2006/main">
  <p:tag name="AS_UNIQUEID" val="9841"/>
</p:tagLst>
</file>

<file path=ppt/tags/tag1462.xml><?xml version="1.0" encoding="utf-8"?>
<p:tagLst xmlns:p="http://schemas.openxmlformats.org/presentationml/2006/main">
  <p:tag name="AS_UNIQUEID" val="9842"/>
  <p:tag name="KSO_WM_BEAUTIFY_FLAG" val=""/>
</p:tagLst>
</file>

<file path=ppt/tags/tag1463.xml><?xml version="1.0" encoding="utf-8"?>
<p:tagLst xmlns:p="http://schemas.openxmlformats.org/presentationml/2006/main">
  <p:tag name="AS_UNIQUEID" val="9845"/>
</p:tagLst>
</file>

<file path=ppt/tags/tag1464.xml><?xml version="1.0" encoding="utf-8"?>
<p:tagLst xmlns:p="http://schemas.openxmlformats.org/presentationml/2006/main">
  <p:tag name="AS_UNIQUEID" val="23042"/>
</p:tagLst>
</file>

<file path=ppt/tags/tag1465.xml><?xml version="1.0" encoding="utf-8"?>
<p:tagLst xmlns:p="http://schemas.openxmlformats.org/presentationml/2006/main">
  <p:tag name="AS_UNIQUEID" val="23043"/>
</p:tagLst>
</file>

<file path=ppt/tags/tag1466.xml><?xml version="1.0" encoding="utf-8"?>
<p:tagLst xmlns:p="http://schemas.openxmlformats.org/presentationml/2006/main">
  <p:tag name="AS_UNIQUEID" val="23044"/>
</p:tagLst>
</file>

<file path=ppt/tags/tag1467.xml><?xml version="1.0" encoding="utf-8"?>
<p:tagLst xmlns:p="http://schemas.openxmlformats.org/presentationml/2006/main">
  <p:tag name="AS_UNIQUEID" val="23058"/>
</p:tagLst>
</file>

<file path=ppt/tags/tag1468.xml><?xml version="1.0" encoding="utf-8"?>
<p:tagLst xmlns:p="http://schemas.openxmlformats.org/presentationml/2006/main">
  <p:tag name="AS_UNIQUEID" val="23059"/>
</p:tagLst>
</file>

<file path=ppt/tags/tag1469.xml><?xml version="1.0" encoding="utf-8"?>
<p:tagLst xmlns:p="http://schemas.openxmlformats.org/presentationml/2006/main">
  <p:tag name="AS_UNIQUEID" val="23060"/>
</p:tagLst>
</file>

<file path=ppt/tags/tag147.xml><?xml version="1.0" encoding="utf-8"?>
<p:tagLst xmlns:p="http://schemas.openxmlformats.org/presentationml/2006/main">
  <p:tag name="AS_UNIQUEID" val="22481"/>
</p:tagLst>
</file>

<file path=ppt/tags/tag1470.xml><?xml version="1.0" encoding="utf-8"?>
<p:tagLst xmlns:p="http://schemas.openxmlformats.org/presentationml/2006/main">
  <p:tag name="AS_UNIQUEID" val="23061"/>
</p:tagLst>
</file>

<file path=ppt/tags/tag1471.xml><?xml version="1.0" encoding="utf-8"?>
<p:tagLst xmlns:p="http://schemas.openxmlformats.org/presentationml/2006/main">
  <p:tag name="AS_UNIQUEID" val="23062"/>
</p:tagLst>
</file>

<file path=ppt/tags/tag1472.xml><?xml version="1.0" encoding="utf-8"?>
<p:tagLst xmlns:p="http://schemas.openxmlformats.org/presentationml/2006/main">
  <p:tag name="AS_UNIQUEID" val="23063"/>
</p:tagLst>
</file>

<file path=ppt/tags/tag1473.xml><?xml version="1.0" encoding="utf-8"?>
<p:tagLst xmlns:p="http://schemas.openxmlformats.org/presentationml/2006/main">
  <p:tag name="AS_UNIQUEID" val="23064"/>
</p:tagLst>
</file>

<file path=ppt/tags/tag1474.xml><?xml version="1.0" encoding="utf-8"?>
<p:tagLst xmlns:p="http://schemas.openxmlformats.org/presentationml/2006/main">
  <p:tag name="AS_UNIQUEID" val="9841"/>
</p:tagLst>
</file>

<file path=ppt/tags/tag1475.xml><?xml version="1.0" encoding="utf-8"?>
<p:tagLst xmlns:p="http://schemas.openxmlformats.org/presentationml/2006/main">
  <p:tag name="AS_UNIQUEID" val="9842"/>
  <p:tag name="KSO_WM_BEAUTIFY_FLAG" val=""/>
</p:tagLst>
</file>

<file path=ppt/tags/tag1476.xml><?xml version="1.0" encoding="utf-8"?>
<p:tagLst xmlns:p="http://schemas.openxmlformats.org/presentationml/2006/main">
  <p:tag name="AS_UNIQUEID" val="9845"/>
</p:tagLst>
</file>

<file path=ppt/tags/tag1477.xml><?xml version="1.0" encoding="utf-8"?>
<p:tagLst xmlns:p="http://schemas.openxmlformats.org/presentationml/2006/main">
  <p:tag name="AS_UNIQUEID" val="23054"/>
</p:tagLst>
</file>

<file path=ppt/tags/tag1478.xml><?xml version="1.0" encoding="utf-8"?>
<p:tagLst xmlns:p="http://schemas.openxmlformats.org/presentationml/2006/main">
  <p:tag name="AS_UNIQUEID" val="23055"/>
</p:tagLst>
</file>

<file path=ppt/tags/tag1479.xml><?xml version="1.0" encoding="utf-8"?>
<p:tagLst xmlns:p="http://schemas.openxmlformats.org/presentationml/2006/main">
  <p:tag name="AS_UNIQUEID" val="23056"/>
</p:tagLst>
</file>

<file path=ppt/tags/tag148.xml><?xml version="1.0" encoding="utf-8"?>
<p:tagLst xmlns:p="http://schemas.openxmlformats.org/presentationml/2006/main">
  <p:tag name="AS_UNIQUEID" val="22482"/>
</p:tagLst>
</file>

<file path=ppt/tags/tag1480.xml><?xml version="1.0" encoding="utf-8"?>
<p:tagLst xmlns:p="http://schemas.openxmlformats.org/presentationml/2006/main">
  <p:tag name="AS_UNIQUEID" val="23070"/>
</p:tagLst>
</file>

<file path=ppt/tags/tag1481.xml><?xml version="1.0" encoding="utf-8"?>
<p:tagLst xmlns:p="http://schemas.openxmlformats.org/presentationml/2006/main">
  <p:tag name="AS_UNIQUEID" val="23071"/>
</p:tagLst>
</file>

<file path=ppt/tags/tag1482.xml><?xml version="1.0" encoding="utf-8"?>
<p:tagLst xmlns:p="http://schemas.openxmlformats.org/presentationml/2006/main">
  <p:tag name="AS_UNIQUEID" val="23072"/>
</p:tagLst>
</file>

<file path=ppt/tags/tag1483.xml><?xml version="1.0" encoding="utf-8"?>
<p:tagLst xmlns:p="http://schemas.openxmlformats.org/presentationml/2006/main">
  <p:tag name="AS_UNIQUEID" val="23073"/>
</p:tagLst>
</file>

<file path=ppt/tags/tag1484.xml><?xml version="1.0" encoding="utf-8"?>
<p:tagLst xmlns:p="http://schemas.openxmlformats.org/presentationml/2006/main">
  <p:tag name="AS_UNIQUEID" val="23074"/>
</p:tagLst>
</file>

<file path=ppt/tags/tag1485.xml><?xml version="1.0" encoding="utf-8"?>
<p:tagLst xmlns:p="http://schemas.openxmlformats.org/presentationml/2006/main">
  <p:tag name="AS_UNIQUEID" val="23075"/>
</p:tagLst>
</file>

<file path=ppt/tags/tag1486.xml><?xml version="1.0" encoding="utf-8"?>
<p:tagLst xmlns:p="http://schemas.openxmlformats.org/presentationml/2006/main">
  <p:tag name="AS_UNIQUEID" val="23076"/>
</p:tagLst>
</file>

<file path=ppt/tags/tag1487.xml><?xml version="1.0" encoding="utf-8"?>
<p:tagLst xmlns:p="http://schemas.openxmlformats.org/presentationml/2006/main">
  <p:tag name="AS_UNIQUEID" val="9841"/>
</p:tagLst>
</file>

<file path=ppt/tags/tag1488.xml><?xml version="1.0" encoding="utf-8"?>
<p:tagLst xmlns:p="http://schemas.openxmlformats.org/presentationml/2006/main">
  <p:tag name="AS_UNIQUEID" val="9842"/>
  <p:tag name="KSO_WM_BEAUTIFY_FLAG" val=""/>
</p:tagLst>
</file>

<file path=ppt/tags/tag1489.xml><?xml version="1.0" encoding="utf-8"?>
<p:tagLst xmlns:p="http://schemas.openxmlformats.org/presentationml/2006/main">
  <p:tag name="AS_UNIQUEID" val="9845"/>
</p:tagLst>
</file>

<file path=ppt/tags/tag149.xml><?xml version="1.0" encoding="utf-8"?>
<p:tagLst xmlns:p="http://schemas.openxmlformats.org/presentationml/2006/main">
  <p:tag name="AS_UNIQUEID" val="22483"/>
</p:tagLst>
</file>

<file path=ppt/tags/tag1490.xml><?xml version="1.0" encoding="utf-8"?>
<p:tagLst xmlns:p="http://schemas.openxmlformats.org/presentationml/2006/main">
  <p:tag name="AS_UNIQUEID" val="23066"/>
</p:tagLst>
</file>

<file path=ppt/tags/tag1491.xml><?xml version="1.0" encoding="utf-8"?>
<p:tagLst xmlns:p="http://schemas.openxmlformats.org/presentationml/2006/main">
  <p:tag name="AS_UNIQUEID" val="23067"/>
</p:tagLst>
</file>

<file path=ppt/tags/tag1492.xml><?xml version="1.0" encoding="utf-8"?>
<p:tagLst xmlns:p="http://schemas.openxmlformats.org/presentationml/2006/main">
  <p:tag name="AS_UNIQUEID" val="23068"/>
</p:tagLst>
</file>

<file path=ppt/tags/tag1493.xml><?xml version="1.0" encoding="utf-8"?>
<p:tagLst xmlns:p="http://schemas.openxmlformats.org/presentationml/2006/main">
  <p:tag name="AS_UNIQUEID" val="23082"/>
</p:tagLst>
</file>

<file path=ppt/tags/tag1494.xml><?xml version="1.0" encoding="utf-8"?>
<p:tagLst xmlns:p="http://schemas.openxmlformats.org/presentationml/2006/main">
  <p:tag name="AS_UNIQUEID" val="23083"/>
</p:tagLst>
</file>

<file path=ppt/tags/tag1495.xml><?xml version="1.0" encoding="utf-8"?>
<p:tagLst xmlns:p="http://schemas.openxmlformats.org/presentationml/2006/main">
  <p:tag name="AS_UNIQUEID" val="23084"/>
</p:tagLst>
</file>

<file path=ppt/tags/tag1496.xml><?xml version="1.0" encoding="utf-8"?>
<p:tagLst xmlns:p="http://schemas.openxmlformats.org/presentationml/2006/main">
  <p:tag name="AS_UNIQUEID" val="23085"/>
</p:tagLst>
</file>

<file path=ppt/tags/tag1497.xml><?xml version="1.0" encoding="utf-8"?>
<p:tagLst xmlns:p="http://schemas.openxmlformats.org/presentationml/2006/main">
  <p:tag name="AS_UNIQUEID" val="23086"/>
</p:tagLst>
</file>

<file path=ppt/tags/tag1498.xml><?xml version="1.0" encoding="utf-8"?>
<p:tagLst xmlns:p="http://schemas.openxmlformats.org/presentationml/2006/main">
  <p:tag name="AS_UNIQUEID" val="23087"/>
</p:tagLst>
</file>

<file path=ppt/tags/tag1499.xml><?xml version="1.0" encoding="utf-8"?>
<p:tagLst xmlns:p="http://schemas.openxmlformats.org/presentationml/2006/main">
  <p:tag name="AS_UNIQUEID" val="23088"/>
</p:tagLst>
</file>

<file path=ppt/tags/tag15.xml><?xml version="1.0" encoding="utf-8"?>
<p:tagLst xmlns:p="http://schemas.openxmlformats.org/presentationml/2006/main">
  <p:tag name="AS_UNIQUEID" val="1513"/>
</p:tagLst>
</file>

<file path=ppt/tags/tag150.xml><?xml version="1.0" encoding="utf-8"?>
<p:tagLst xmlns:p="http://schemas.openxmlformats.org/presentationml/2006/main">
  <p:tag name="AS_UNIQUEID" val="22484"/>
</p:tagLst>
</file>

<file path=ppt/tags/tag1500.xml><?xml version="1.0" encoding="utf-8"?>
<p:tagLst xmlns:p="http://schemas.openxmlformats.org/presentationml/2006/main">
  <p:tag name="AS_UNIQUEID" val="9841"/>
</p:tagLst>
</file>

<file path=ppt/tags/tag1501.xml><?xml version="1.0" encoding="utf-8"?>
<p:tagLst xmlns:p="http://schemas.openxmlformats.org/presentationml/2006/main">
  <p:tag name="AS_UNIQUEID" val="9842"/>
  <p:tag name="KSO_WM_BEAUTIFY_FLAG" val=""/>
</p:tagLst>
</file>

<file path=ppt/tags/tag1502.xml><?xml version="1.0" encoding="utf-8"?>
<p:tagLst xmlns:p="http://schemas.openxmlformats.org/presentationml/2006/main">
  <p:tag name="AS_UNIQUEID" val="9845"/>
</p:tagLst>
</file>

<file path=ppt/tags/tag1503.xml><?xml version="1.0" encoding="utf-8"?>
<p:tagLst xmlns:p="http://schemas.openxmlformats.org/presentationml/2006/main">
  <p:tag name="AS_UNIQUEID" val="23089"/>
</p:tagLst>
</file>

<file path=ppt/tags/tag1504.xml><?xml version="1.0" encoding="utf-8"?>
<p:tagLst xmlns:p="http://schemas.openxmlformats.org/presentationml/2006/main">
  <p:tag name="AS_UNIQUEID" val="9841"/>
</p:tagLst>
</file>

<file path=ppt/tags/tag1505.xml><?xml version="1.0" encoding="utf-8"?>
<p:tagLst xmlns:p="http://schemas.openxmlformats.org/presentationml/2006/main">
  <p:tag name="AS_UNIQUEID" val="9842"/>
  <p:tag name="KSO_WM_BEAUTIFY_FLAG" val=""/>
</p:tagLst>
</file>

<file path=ppt/tags/tag1506.xml><?xml version="1.0" encoding="utf-8"?>
<p:tagLst xmlns:p="http://schemas.openxmlformats.org/presentationml/2006/main">
  <p:tag name="AS_UNIQUEID" val="9845"/>
</p:tagLst>
</file>

<file path=ppt/tags/tag1507.xml><?xml version="1.0" encoding="utf-8"?>
<p:tagLst xmlns:p="http://schemas.openxmlformats.org/presentationml/2006/main">
  <p:tag name="AS_UNIQUEID" val="23090"/>
</p:tagLst>
</file>

<file path=ppt/tags/tag1508.xml><?xml version="1.0" encoding="utf-8"?>
<p:tagLst xmlns:p="http://schemas.openxmlformats.org/presentationml/2006/main">
  <p:tag name="AS_UNIQUEID" val="9841"/>
</p:tagLst>
</file>

<file path=ppt/tags/tag1509.xml><?xml version="1.0" encoding="utf-8"?>
<p:tagLst xmlns:p="http://schemas.openxmlformats.org/presentationml/2006/main">
  <p:tag name="AS_UNIQUEID" val="9842"/>
  <p:tag name="KSO_WM_BEAUTIFY_FLAG" val=""/>
</p:tagLst>
</file>

<file path=ppt/tags/tag151.xml><?xml version="1.0" encoding="utf-8"?>
<p:tagLst xmlns:p="http://schemas.openxmlformats.org/presentationml/2006/main">
  <p:tag name="AS_UNIQUEID" val="2148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10.xml><?xml version="1.0" encoding="utf-8"?>
<p:tagLst xmlns:p="http://schemas.openxmlformats.org/presentationml/2006/main">
  <p:tag name="AS_UNIQUEID" val="9845"/>
</p:tagLst>
</file>

<file path=ppt/tags/tag1511.xml><?xml version="1.0" encoding="utf-8"?>
<p:tagLst xmlns:p="http://schemas.openxmlformats.org/presentationml/2006/main">
  <p:tag name="AS_UNIQUEID" val="23091"/>
</p:tagLst>
</file>

<file path=ppt/tags/tag1512.xml><?xml version="1.0" encoding="utf-8"?>
<p:tagLst xmlns:p="http://schemas.openxmlformats.org/presentationml/2006/main">
  <p:tag name="AS_UNIQUEID" val="9841"/>
</p:tagLst>
</file>

<file path=ppt/tags/tag1513.xml><?xml version="1.0" encoding="utf-8"?>
<p:tagLst xmlns:p="http://schemas.openxmlformats.org/presentationml/2006/main">
  <p:tag name="AS_UNIQUEID" val="9842"/>
  <p:tag name="KSO_WM_BEAUTIFY_FLAG" val=""/>
</p:tagLst>
</file>

<file path=ppt/tags/tag1514.xml><?xml version="1.0" encoding="utf-8"?>
<p:tagLst xmlns:p="http://schemas.openxmlformats.org/presentationml/2006/main">
  <p:tag name="AS_UNIQUEID" val="9845"/>
</p:tagLst>
</file>

<file path=ppt/tags/tag1515.xml><?xml version="1.0" encoding="utf-8"?>
<p:tagLst xmlns:p="http://schemas.openxmlformats.org/presentationml/2006/main">
  <p:tag name="AS_UNIQUEID" val="23078"/>
</p:tagLst>
</file>

<file path=ppt/tags/tag1516.xml><?xml version="1.0" encoding="utf-8"?>
<p:tagLst xmlns:p="http://schemas.openxmlformats.org/presentationml/2006/main">
  <p:tag name="AS_UNIQUEID" val="23079"/>
</p:tagLst>
</file>

<file path=ppt/tags/tag1517.xml><?xml version="1.0" encoding="utf-8"?>
<p:tagLst xmlns:p="http://schemas.openxmlformats.org/presentationml/2006/main">
  <p:tag name="AS_UNIQUEID" val="23080"/>
</p:tagLst>
</file>

<file path=ppt/tags/tag1518.xml><?xml version="1.0" encoding="utf-8"?>
<p:tagLst xmlns:p="http://schemas.openxmlformats.org/presentationml/2006/main">
  <p:tag name="AS_UNIQUEID" val="23097"/>
</p:tagLst>
</file>

<file path=ppt/tags/tag1519.xml><?xml version="1.0" encoding="utf-8"?>
<p:tagLst xmlns:p="http://schemas.openxmlformats.org/presentationml/2006/main">
  <p:tag name="AS_UNIQUEID" val="23098"/>
</p:tagLst>
</file>

<file path=ppt/tags/tag152.xml><?xml version="1.0" encoding="utf-8"?>
<p:tagLst xmlns:p="http://schemas.openxmlformats.org/presentationml/2006/main">
  <p:tag name="AS_UNIQUEID" val="21482"/>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20.xml><?xml version="1.0" encoding="utf-8"?>
<p:tagLst xmlns:p="http://schemas.openxmlformats.org/presentationml/2006/main">
  <p:tag name="AS_UNIQUEID" val="23099"/>
</p:tagLst>
</file>

<file path=ppt/tags/tag1521.xml><?xml version="1.0" encoding="utf-8"?>
<p:tagLst xmlns:p="http://schemas.openxmlformats.org/presentationml/2006/main">
  <p:tag name="AS_UNIQUEID" val="23100"/>
</p:tagLst>
</file>

<file path=ppt/tags/tag1522.xml><?xml version="1.0" encoding="utf-8"?>
<p:tagLst xmlns:p="http://schemas.openxmlformats.org/presentationml/2006/main">
  <p:tag name="AS_UNIQUEID" val="23101"/>
</p:tagLst>
</file>

<file path=ppt/tags/tag1523.xml><?xml version="1.0" encoding="utf-8"?>
<p:tagLst xmlns:p="http://schemas.openxmlformats.org/presentationml/2006/main">
  <p:tag name="AS_UNIQUEID" val="23102"/>
</p:tagLst>
</file>

<file path=ppt/tags/tag1524.xml><?xml version="1.0" encoding="utf-8"?>
<p:tagLst xmlns:p="http://schemas.openxmlformats.org/presentationml/2006/main">
  <p:tag name="AS_UNIQUEID" val="23103"/>
</p:tagLst>
</file>

<file path=ppt/tags/tag1525.xml><?xml version="1.0" encoding="utf-8"?>
<p:tagLst xmlns:p="http://schemas.openxmlformats.org/presentationml/2006/main">
  <p:tag name="AS_UNIQUEID" val="9841"/>
</p:tagLst>
</file>

<file path=ppt/tags/tag1526.xml><?xml version="1.0" encoding="utf-8"?>
<p:tagLst xmlns:p="http://schemas.openxmlformats.org/presentationml/2006/main">
  <p:tag name="AS_UNIQUEID" val="9842"/>
  <p:tag name="KSO_WM_BEAUTIFY_FLAG" val=""/>
</p:tagLst>
</file>

<file path=ppt/tags/tag1527.xml><?xml version="1.0" encoding="utf-8"?>
<p:tagLst xmlns:p="http://schemas.openxmlformats.org/presentationml/2006/main">
  <p:tag name="AS_UNIQUEID" val="9845"/>
</p:tagLst>
</file>

<file path=ppt/tags/tag1528.xml><?xml version="1.0" encoding="utf-8"?>
<p:tagLst xmlns:p="http://schemas.openxmlformats.org/presentationml/2006/main">
  <p:tag name="AS_UNIQUEID" val="23104"/>
</p:tagLst>
</file>

<file path=ppt/tags/tag1529.xml><?xml version="1.0" encoding="utf-8"?>
<p:tagLst xmlns:p="http://schemas.openxmlformats.org/presentationml/2006/main">
  <p:tag name="AS_UNIQUEID" val="9841"/>
</p:tagLst>
</file>

<file path=ppt/tags/tag153.xml><?xml version="1.0" encoding="utf-8"?>
<p:tagLst xmlns:p="http://schemas.openxmlformats.org/presentationml/2006/main">
  <p:tag name="AS_UNIQUEID" val="2148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30.xml><?xml version="1.0" encoding="utf-8"?>
<p:tagLst xmlns:p="http://schemas.openxmlformats.org/presentationml/2006/main">
  <p:tag name="AS_UNIQUEID" val="9842"/>
  <p:tag name="KSO_WM_BEAUTIFY_FLAG" val=""/>
</p:tagLst>
</file>

<file path=ppt/tags/tag1531.xml><?xml version="1.0" encoding="utf-8"?>
<p:tagLst xmlns:p="http://schemas.openxmlformats.org/presentationml/2006/main">
  <p:tag name="AS_UNIQUEID" val="9845"/>
</p:tagLst>
</file>

<file path=ppt/tags/tag1532.xml><?xml version="1.0" encoding="utf-8"?>
<p:tagLst xmlns:p="http://schemas.openxmlformats.org/presentationml/2006/main">
  <p:tag name="AS_UNIQUEID" val="23105"/>
</p:tagLst>
</file>

<file path=ppt/tags/tag1533.xml><?xml version="1.0" encoding="utf-8"?>
<p:tagLst xmlns:p="http://schemas.openxmlformats.org/presentationml/2006/main">
  <p:tag name="AS_UNIQUEID" val="9841"/>
</p:tagLst>
</file>

<file path=ppt/tags/tag1534.xml><?xml version="1.0" encoding="utf-8"?>
<p:tagLst xmlns:p="http://schemas.openxmlformats.org/presentationml/2006/main">
  <p:tag name="AS_UNIQUEID" val="9842"/>
  <p:tag name="KSO_WM_BEAUTIFY_FLAG" val=""/>
</p:tagLst>
</file>

<file path=ppt/tags/tag1535.xml><?xml version="1.0" encoding="utf-8"?>
<p:tagLst xmlns:p="http://schemas.openxmlformats.org/presentationml/2006/main">
  <p:tag name="AS_UNIQUEID" val="9845"/>
</p:tagLst>
</file>

<file path=ppt/tags/tag1536.xml><?xml version="1.0" encoding="utf-8"?>
<p:tagLst xmlns:p="http://schemas.openxmlformats.org/presentationml/2006/main">
  <p:tag name="AS_UNIQUEID" val="23093"/>
</p:tagLst>
</file>

<file path=ppt/tags/tag1537.xml><?xml version="1.0" encoding="utf-8"?>
<p:tagLst xmlns:p="http://schemas.openxmlformats.org/presentationml/2006/main">
  <p:tag name="AS_UNIQUEID" val="23094"/>
</p:tagLst>
</file>

<file path=ppt/tags/tag1538.xml><?xml version="1.0" encoding="utf-8"?>
<p:tagLst xmlns:p="http://schemas.openxmlformats.org/presentationml/2006/main">
  <p:tag name="AS_UNIQUEID" val="23095"/>
</p:tagLst>
</file>

<file path=ppt/tags/tag1539.xml><?xml version="1.0" encoding="utf-8"?>
<p:tagLst xmlns:p="http://schemas.openxmlformats.org/presentationml/2006/main">
  <p:tag name="AS_UNIQUEID" val="23111"/>
</p:tagLst>
</file>

<file path=ppt/tags/tag154.xml><?xml version="1.0" encoding="utf-8"?>
<p:tagLst xmlns:p="http://schemas.openxmlformats.org/presentationml/2006/main">
  <p:tag name="AS_UNIQUEID" val="2148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40.xml><?xml version="1.0" encoding="utf-8"?>
<p:tagLst xmlns:p="http://schemas.openxmlformats.org/presentationml/2006/main">
  <p:tag name="AS_UNIQUEID" val="23112"/>
</p:tagLst>
</file>

<file path=ppt/tags/tag1541.xml><?xml version="1.0" encoding="utf-8"?>
<p:tagLst xmlns:p="http://schemas.openxmlformats.org/presentationml/2006/main">
  <p:tag name="AS_UNIQUEID" val="23113"/>
</p:tagLst>
</file>

<file path=ppt/tags/tag1542.xml><?xml version="1.0" encoding="utf-8"?>
<p:tagLst xmlns:p="http://schemas.openxmlformats.org/presentationml/2006/main">
  <p:tag name="AS_UNIQUEID" val="23114"/>
</p:tagLst>
</file>

<file path=ppt/tags/tag1543.xml><?xml version="1.0" encoding="utf-8"?>
<p:tagLst xmlns:p="http://schemas.openxmlformats.org/presentationml/2006/main">
  <p:tag name="AS_UNIQUEID" val="23115"/>
</p:tagLst>
</file>

<file path=ppt/tags/tag1544.xml><?xml version="1.0" encoding="utf-8"?>
<p:tagLst xmlns:p="http://schemas.openxmlformats.org/presentationml/2006/main">
  <p:tag name="AS_UNIQUEID" val="23116"/>
</p:tagLst>
</file>

<file path=ppt/tags/tag1545.xml><?xml version="1.0" encoding="utf-8"?>
<p:tagLst xmlns:p="http://schemas.openxmlformats.org/presentationml/2006/main">
  <p:tag name="AS_UNIQUEID" val="23117"/>
</p:tagLst>
</file>

<file path=ppt/tags/tag1546.xml><?xml version="1.0" encoding="utf-8"?>
<p:tagLst xmlns:p="http://schemas.openxmlformats.org/presentationml/2006/main">
  <p:tag name="AS_UNIQUEID" val="9841"/>
</p:tagLst>
</file>

<file path=ppt/tags/tag1547.xml><?xml version="1.0" encoding="utf-8"?>
<p:tagLst xmlns:p="http://schemas.openxmlformats.org/presentationml/2006/main">
  <p:tag name="AS_UNIQUEID" val="9842"/>
  <p:tag name="KSO_WM_BEAUTIFY_FLAG" val=""/>
</p:tagLst>
</file>

<file path=ppt/tags/tag1548.xml><?xml version="1.0" encoding="utf-8"?>
<p:tagLst xmlns:p="http://schemas.openxmlformats.org/presentationml/2006/main">
  <p:tag name="AS_UNIQUEID" val="9845"/>
</p:tagLst>
</file>

<file path=ppt/tags/tag1549.xml><?xml version="1.0" encoding="utf-8"?>
<p:tagLst xmlns:p="http://schemas.openxmlformats.org/presentationml/2006/main">
  <p:tag name="AS_UNIQUEID" val="23107"/>
</p:tagLst>
</file>

<file path=ppt/tags/tag155.xml><?xml version="1.0" encoding="utf-8"?>
<p:tagLst xmlns:p="http://schemas.openxmlformats.org/presentationml/2006/main">
  <p:tag name="AS_UNIQUEID" val="2148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50.xml><?xml version="1.0" encoding="utf-8"?>
<p:tagLst xmlns:p="http://schemas.openxmlformats.org/presentationml/2006/main">
  <p:tag name="AS_UNIQUEID" val="23108"/>
</p:tagLst>
</file>

<file path=ppt/tags/tag1551.xml><?xml version="1.0" encoding="utf-8"?>
<p:tagLst xmlns:p="http://schemas.openxmlformats.org/presentationml/2006/main">
  <p:tag name="AS_UNIQUEID" val="23109"/>
</p:tagLst>
</file>

<file path=ppt/tags/tag1552.xml><?xml version="1.0" encoding="utf-8"?>
<p:tagLst xmlns:p="http://schemas.openxmlformats.org/presentationml/2006/main">
  <p:tag name="AS_UNIQUEID" val="23119"/>
</p:tagLst>
</file>

<file path=ppt/tags/tag1553.xml><?xml version="1.0" encoding="utf-8"?>
<p:tagLst xmlns:p="http://schemas.openxmlformats.org/presentationml/2006/main">
  <p:tag name="AS_UNIQUEID" val="23120"/>
</p:tagLst>
</file>

<file path=ppt/tags/tag1554.xml><?xml version="1.0" encoding="utf-8"?>
<p:tagLst xmlns:p="http://schemas.openxmlformats.org/presentationml/2006/main">
  <p:tag name="AS_UNIQUEID" val="23121"/>
  <p:tag name="KSO_WM_BEAUTIFY_FLAG" val=""/>
</p:tagLst>
</file>

<file path=ppt/tags/tag1555.xml><?xml version="1.0" encoding="utf-8"?>
<p:tagLst xmlns:p="http://schemas.openxmlformats.org/presentationml/2006/main">
  <p:tag name="AS_UNIQUEID" val="23122"/>
</p:tagLst>
</file>

<file path=ppt/tags/tag1556.xml><?xml version="1.0" encoding="utf-8"?>
<p:tagLst xmlns:p="http://schemas.openxmlformats.org/presentationml/2006/main">
  <p:tag name="AS_UNIQUEID" val="23123"/>
</p:tagLst>
</file>

<file path=ppt/tags/tag1557.xml><?xml version="1.0" encoding="utf-8"?>
<p:tagLst xmlns:p="http://schemas.openxmlformats.org/presentationml/2006/main">
  <p:tag name="AS_UNIQUEID" val="23124"/>
  <p:tag name="KSO_WM_BEAUTIFY_FLAG" val=""/>
</p:tagLst>
</file>

<file path=ppt/tags/tag1558.xml><?xml version="1.0" encoding="utf-8"?>
<p:tagLst xmlns:p="http://schemas.openxmlformats.org/presentationml/2006/main">
  <p:tag name="AS_UNIQUEID" val="23125"/>
</p:tagLst>
</file>

<file path=ppt/tags/tag1559.xml><?xml version="1.0" encoding="utf-8"?>
<p:tagLst xmlns:p="http://schemas.openxmlformats.org/presentationml/2006/main">
  <p:tag name="AS_UNIQUEID" val="23126"/>
</p:tagLst>
</file>

<file path=ppt/tags/tag156.xml><?xml version="1.0" encoding="utf-8"?>
<p:tagLst xmlns:p="http://schemas.openxmlformats.org/presentationml/2006/main">
  <p:tag name="AS_UNIQUEID" val="22487"/>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60.xml><?xml version="1.0" encoding="utf-8"?>
<p:tagLst xmlns:p="http://schemas.openxmlformats.org/presentationml/2006/main">
  <p:tag name="AS_UNIQUEID" val="23127"/>
</p:tagLst>
</file>

<file path=ppt/tags/tag1561.xml><?xml version="1.0" encoding="utf-8"?>
<p:tagLst xmlns:p="http://schemas.openxmlformats.org/presentationml/2006/main">
  <p:tag name="AS_UNIQUEID" val="23133"/>
</p:tagLst>
</file>

<file path=ppt/tags/tag1562.xml><?xml version="1.0" encoding="utf-8"?>
<p:tagLst xmlns:p="http://schemas.openxmlformats.org/presentationml/2006/main">
  <p:tag name="AS_UNIQUEID" val="23134"/>
</p:tagLst>
</file>

<file path=ppt/tags/tag1563.xml><?xml version="1.0" encoding="utf-8"?>
<p:tagLst xmlns:p="http://schemas.openxmlformats.org/presentationml/2006/main">
  <p:tag name="AS_UNIQUEID" val="23135"/>
</p:tagLst>
</file>

<file path=ppt/tags/tag1564.xml><?xml version="1.0" encoding="utf-8"?>
<p:tagLst xmlns:p="http://schemas.openxmlformats.org/presentationml/2006/main">
  <p:tag name="AS_UNIQUEID" val="23136"/>
</p:tagLst>
</file>

<file path=ppt/tags/tag1565.xml><?xml version="1.0" encoding="utf-8"?>
<p:tagLst xmlns:p="http://schemas.openxmlformats.org/presentationml/2006/main">
  <p:tag name="AS_UNIQUEID" val="23137"/>
</p:tagLst>
</file>

<file path=ppt/tags/tag1566.xml><?xml version="1.0" encoding="utf-8"?>
<p:tagLst xmlns:p="http://schemas.openxmlformats.org/presentationml/2006/main">
  <p:tag name="AS_UNIQUEID" val="23138"/>
</p:tagLst>
</file>

<file path=ppt/tags/tag1567.xml><?xml version="1.0" encoding="utf-8"?>
<p:tagLst xmlns:p="http://schemas.openxmlformats.org/presentationml/2006/main">
  <p:tag name="AS_UNIQUEID" val="23139"/>
</p:tagLst>
</file>

<file path=ppt/tags/tag1568.xml><?xml version="1.0" encoding="utf-8"?>
<p:tagLst xmlns:p="http://schemas.openxmlformats.org/presentationml/2006/main">
  <p:tag name="AS_UNIQUEID" val="23140"/>
</p:tagLst>
</file>

<file path=ppt/tags/tag1569.xml><?xml version="1.0" encoding="utf-8"?>
<p:tagLst xmlns:p="http://schemas.openxmlformats.org/presentationml/2006/main">
  <p:tag name="AS_UNIQUEID" val="23141"/>
</p:tagLst>
</file>

<file path=ppt/tags/tag157.xml><?xml version="1.0" encoding="utf-8"?>
<p:tagLst xmlns:p="http://schemas.openxmlformats.org/presentationml/2006/main">
  <p:tag name="AS_UNIQUEID" val="22488"/>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70.xml><?xml version="1.0" encoding="utf-8"?>
<p:tagLst xmlns:p="http://schemas.openxmlformats.org/presentationml/2006/main">
  <p:tag name="AS_UNIQUEID" val="23129"/>
</p:tagLst>
</file>

<file path=ppt/tags/tag1571.xml><?xml version="1.0" encoding="utf-8"?>
<p:tagLst xmlns:p="http://schemas.openxmlformats.org/presentationml/2006/main">
  <p:tag name="AS_UNIQUEID" val="23130"/>
</p:tagLst>
</file>

<file path=ppt/tags/tag1572.xml><?xml version="1.0" encoding="utf-8"?>
<p:tagLst xmlns:p="http://schemas.openxmlformats.org/presentationml/2006/main">
  <p:tag name="AS_UNIQUEID" val="23131"/>
</p:tagLst>
</file>

<file path=ppt/tags/tag1573.xml><?xml version="1.0" encoding="utf-8"?>
<p:tagLst xmlns:p="http://schemas.openxmlformats.org/presentationml/2006/main">
  <p:tag name="AS_UNIQUEID" val="23147"/>
</p:tagLst>
</file>

<file path=ppt/tags/tag1574.xml><?xml version="1.0" encoding="utf-8"?>
<p:tagLst xmlns:p="http://schemas.openxmlformats.org/presentationml/2006/main">
  <p:tag name="AS_UNIQUEID" val="23148"/>
</p:tagLst>
</file>

<file path=ppt/tags/tag1575.xml><?xml version="1.0" encoding="utf-8"?>
<p:tagLst xmlns:p="http://schemas.openxmlformats.org/presentationml/2006/main">
  <p:tag name="AS_UNIQUEID" val="23149"/>
</p:tagLst>
</file>

<file path=ppt/tags/tag1576.xml><?xml version="1.0" encoding="utf-8"?>
<p:tagLst xmlns:p="http://schemas.openxmlformats.org/presentationml/2006/main">
  <p:tag name="AS_UNIQUEID" val="23150"/>
</p:tagLst>
</file>

<file path=ppt/tags/tag1577.xml><?xml version="1.0" encoding="utf-8"?>
<p:tagLst xmlns:p="http://schemas.openxmlformats.org/presentationml/2006/main">
  <p:tag name="AS_UNIQUEID" val="23151"/>
</p:tagLst>
</file>

<file path=ppt/tags/tag1578.xml><?xml version="1.0" encoding="utf-8"?>
<p:tagLst xmlns:p="http://schemas.openxmlformats.org/presentationml/2006/main">
  <p:tag name="AS_UNIQUEID" val="23152"/>
</p:tagLst>
</file>

<file path=ppt/tags/tag1579.xml><?xml version="1.0" encoding="utf-8"?>
<p:tagLst xmlns:p="http://schemas.openxmlformats.org/presentationml/2006/main">
  <p:tag name="AS_UNIQUEID" val="23153"/>
</p:tagLst>
</file>

<file path=ppt/tags/tag158.xml><?xml version="1.0" encoding="utf-8"?>
<p:tagLst xmlns:p="http://schemas.openxmlformats.org/presentationml/2006/main">
  <p:tag name="AS_UNIQUEID" val="2248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80.xml><?xml version="1.0" encoding="utf-8"?>
<p:tagLst xmlns:p="http://schemas.openxmlformats.org/presentationml/2006/main">
  <p:tag name="AS_UNIQUEID" val="23154"/>
</p:tagLst>
</file>

<file path=ppt/tags/tag1581.xml><?xml version="1.0" encoding="utf-8"?>
<p:tagLst xmlns:p="http://schemas.openxmlformats.org/presentationml/2006/main">
  <p:tag name="AS_UNIQUEID" val="23155"/>
</p:tagLst>
</file>

<file path=ppt/tags/tag1582.xml><?xml version="1.0" encoding="utf-8"?>
<p:tagLst xmlns:p="http://schemas.openxmlformats.org/presentationml/2006/main">
  <p:tag name="AS_UNIQUEID" val="23156"/>
</p:tagLst>
</file>

<file path=ppt/tags/tag1583.xml><?xml version="1.0" encoding="utf-8"?>
<p:tagLst xmlns:p="http://schemas.openxmlformats.org/presentationml/2006/main">
  <p:tag name="AS_UNIQUEID" val="23157"/>
</p:tagLst>
</file>

<file path=ppt/tags/tag1584.xml><?xml version="1.0" encoding="utf-8"?>
<p:tagLst xmlns:p="http://schemas.openxmlformats.org/presentationml/2006/main">
  <p:tag name="AS_UNIQUEID" val="23158"/>
</p:tagLst>
</file>

<file path=ppt/tags/tag1585.xml><?xml version="1.0" encoding="utf-8"?>
<p:tagLst xmlns:p="http://schemas.openxmlformats.org/presentationml/2006/main">
  <p:tag name="AS_UNIQUEID" val="23143"/>
</p:tagLst>
</file>

<file path=ppt/tags/tag1586.xml><?xml version="1.0" encoding="utf-8"?>
<p:tagLst xmlns:p="http://schemas.openxmlformats.org/presentationml/2006/main">
  <p:tag name="AS_UNIQUEID" val="23144"/>
</p:tagLst>
</file>

<file path=ppt/tags/tag1587.xml><?xml version="1.0" encoding="utf-8"?>
<p:tagLst xmlns:p="http://schemas.openxmlformats.org/presentationml/2006/main">
  <p:tag name="AS_UNIQUEID" val="23145"/>
</p:tagLst>
</file>

<file path=ppt/tags/tag1588.xml><?xml version="1.0" encoding="utf-8"?>
<p:tagLst xmlns:p="http://schemas.openxmlformats.org/presentationml/2006/main">
  <p:tag name="AS_UNIQUEID" val="23164"/>
</p:tagLst>
</file>

<file path=ppt/tags/tag1589.xml><?xml version="1.0" encoding="utf-8"?>
<p:tagLst xmlns:p="http://schemas.openxmlformats.org/presentationml/2006/main">
  <p:tag name="AS_UNIQUEID" val="23165"/>
</p:tagLst>
</file>

<file path=ppt/tags/tag159.xml><?xml version="1.0" encoding="utf-8"?>
<p:tagLst xmlns:p="http://schemas.openxmlformats.org/presentationml/2006/main">
  <p:tag name="AS_UNIQUEID" val="22490"/>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90.xml><?xml version="1.0" encoding="utf-8"?>
<p:tagLst xmlns:p="http://schemas.openxmlformats.org/presentationml/2006/main">
  <p:tag name="AS_UNIQUEID" val="23166"/>
  <p:tag name="KSO_WM_BEAUTIFY_FLAG" val=""/>
</p:tagLst>
</file>

<file path=ppt/tags/tag1591.xml><?xml version="1.0" encoding="utf-8"?>
<p:tagLst xmlns:p="http://schemas.openxmlformats.org/presentationml/2006/main">
  <p:tag name="AS_UNIQUEID" val="23167"/>
</p:tagLst>
</file>

<file path=ppt/tags/tag1592.xml><?xml version="1.0" encoding="utf-8"?>
<p:tagLst xmlns:p="http://schemas.openxmlformats.org/presentationml/2006/main">
  <p:tag name="AS_UNIQUEID" val="23168"/>
</p:tagLst>
</file>

<file path=ppt/tags/tag1593.xml><?xml version="1.0" encoding="utf-8"?>
<p:tagLst xmlns:p="http://schemas.openxmlformats.org/presentationml/2006/main">
  <p:tag name="AS_UNIQUEID" val="23169"/>
</p:tagLst>
</file>

<file path=ppt/tags/tag1594.xml><?xml version="1.0" encoding="utf-8"?>
<p:tagLst xmlns:p="http://schemas.openxmlformats.org/presentationml/2006/main">
  <p:tag name="AS_UNIQUEID" val="23170"/>
</p:tagLst>
</file>

<file path=ppt/tags/tag1595.xml><?xml version="1.0" encoding="utf-8"?>
<p:tagLst xmlns:p="http://schemas.openxmlformats.org/presentationml/2006/main">
  <p:tag name="AS_UNIQUEID" val="23171"/>
</p:tagLst>
</file>

<file path=ppt/tags/tag1596.xml><?xml version="1.0" encoding="utf-8"?>
<p:tagLst xmlns:p="http://schemas.openxmlformats.org/presentationml/2006/main">
  <p:tag name="AS_UNIQUEID" val="23172"/>
</p:tagLst>
</file>

<file path=ppt/tags/tag1597.xml><?xml version="1.0" encoding="utf-8"?>
<p:tagLst xmlns:p="http://schemas.openxmlformats.org/presentationml/2006/main">
  <p:tag name="AS_UNIQUEID" val="23174"/>
</p:tagLst>
</file>

<file path=ppt/tags/tag1598.xml><?xml version="1.0" encoding="utf-8"?>
<p:tagLst xmlns:p="http://schemas.openxmlformats.org/presentationml/2006/main">
  <p:tag name="AS_UNIQUEID" val="23175"/>
</p:tagLst>
</file>

<file path=ppt/tags/tag1599.xml><?xml version="1.0" encoding="utf-8"?>
<p:tagLst xmlns:p="http://schemas.openxmlformats.org/presentationml/2006/main">
  <p:tag name="AS_UNIQUEID" val="23160"/>
</p:tagLst>
</file>

<file path=ppt/tags/tag16.xml><?xml version="1.0" encoding="utf-8"?>
<p:tagLst xmlns:p="http://schemas.openxmlformats.org/presentationml/2006/main">
  <p:tag name="AS_UNIQUEID" val="1514"/>
</p:tagLst>
</file>

<file path=ppt/tags/tag160.xml><?xml version="1.0" encoding="utf-8"?>
<p:tagLst xmlns:p="http://schemas.openxmlformats.org/presentationml/2006/main">
  <p:tag name="AS_UNIQUEID" val="22491"/>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600.xml><?xml version="1.0" encoding="utf-8"?>
<p:tagLst xmlns:p="http://schemas.openxmlformats.org/presentationml/2006/main">
  <p:tag name="AS_UNIQUEID" val="23161"/>
</p:tagLst>
</file>

<file path=ppt/tags/tag1601.xml><?xml version="1.0" encoding="utf-8"?>
<p:tagLst xmlns:p="http://schemas.openxmlformats.org/presentationml/2006/main">
  <p:tag name="AS_UNIQUEID" val="23162"/>
</p:tagLst>
</file>

<file path=ppt/tags/tag1603.xml><?xml version="1.0" encoding="utf-8"?>
<p:tagLst xmlns:p="http://schemas.openxmlformats.org/presentationml/2006/main">
  <p:tag name="AS_OS" val="Unix 3.10 unknown"/>
  <p:tag name="AS_RELEASE_DATE" val="2023.03.31"/>
  <p:tag name="AS_TITLE" val="Aspose.Slides for Java"/>
  <p:tag name="AS_VERSION" val="23.3"/>
  <p:tag name="COMMONDATA" val="eyJoZGlkIjoiNTllODFhODMwMmJjOGM3YWI4Mjc1YzNhNWQyYjg2NjkifQ=="/>
  <p:tag name="KSO_WPP_MARK_KEY" val="ba8818d8-d26f-4a22-8c40-4f5c5b121078"/>
</p:tagLst>
</file>

<file path=ppt/tags/tag161.xml><?xml version="1.0" encoding="utf-8"?>
<p:tagLst xmlns:p="http://schemas.openxmlformats.org/presentationml/2006/main">
  <p:tag name="AS_UNIQUEID" val="22492"/>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62.xml><?xml version="1.0" encoding="utf-8"?>
<p:tagLst xmlns:p="http://schemas.openxmlformats.org/presentationml/2006/main">
  <p:tag name="AS_UNIQUEID" val="22493"/>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63.xml><?xml version="1.0" encoding="utf-8"?>
<p:tagLst xmlns:p="http://schemas.openxmlformats.org/presentationml/2006/main">
  <p:tag name="AS_UNIQUEID" val="22494"/>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64.xml><?xml version="1.0" encoding="utf-8"?>
<p:tagLst xmlns:p="http://schemas.openxmlformats.org/presentationml/2006/main">
  <p:tag name="AS_UNIQUEID" val="22496"/>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165.xml><?xml version="1.0" encoding="utf-8"?>
<p:tagLst xmlns:p="http://schemas.openxmlformats.org/presentationml/2006/main">
  <p:tag name="AS_UNIQUEID" val="22497"/>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166.xml><?xml version="1.0" encoding="utf-8"?>
<p:tagLst xmlns:p="http://schemas.openxmlformats.org/presentationml/2006/main">
  <p:tag name="AS_UNIQUEID" val="22498"/>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167.xml><?xml version="1.0" encoding="utf-8"?>
<p:tagLst xmlns:p="http://schemas.openxmlformats.org/presentationml/2006/main">
  <p:tag name="AS_UNIQUEID" val="22499"/>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168.xml><?xml version="1.0" encoding="utf-8"?>
<p:tagLst xmlns:p="http://schemas.openxmlformats.org/presentationml/2006/main">
  <p:tag name="AS_UNIQUEID" val="22500"/>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169.xml><?xml version="1.0" encoding="utf-8"?>
<p:tagLst xmlns:p="http://schemas.openxmlformats.org/presentationml/2006/main">
  <p:tag name="AS_UNIQUEID" val="22501"/>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17.xml><?xml version="1.0" encoding="utf-8"?>
<p:tagLst xmlns:p="http://schemas.openxmlformats.org/presentationml/2006/main">
  <p:tag name="AS_UNIQUEID" val="1515"/>
</p:tagLst>
</file>

<file path=ppt/tags/tag170.xml><?xml version="1.0" encoding="utf-8"?>
<p:tagLst xmlns:p="http://schemas.openxmlformats.org/presentationml/2006/main">
  <p:tag name="AS_UNIQUEID" val="1646"/>
</p:tagLst>
</file>

<file path=ppt/tags/tag171.xml><?xml version="1.0" encoding="utf-8"?>
<p:tagLst xmlns:p="http://schemas.openxmlformats.org/presentationml/2006/main">
  <p:tag name="AS_UNIQUEID" val="22503"/>
</p:tagLst>
</file>

<file path=ppt/tags/tag172.xml><?xml version="1.0" encoding="utf-8"?>
<p:tagLst xmlns:p="http://schemas.openxmlformats.org/presentationml/2006/main">
  <p:tag name="AS_UNIQUEID" val="22510"/>
</p:tagLst>
</file>

<file path=ppt/tags/tag173.xml><?xml version="1.0" encoding="utf-8"?>
<p:tagLst xmlns:p="http://schemas.openxmlformats.org/presentationml/2006/main">
  <p:tag name="AS_UNIQUEID" val="22511"/>
</p:tagLst>
</file>

<file path=ppt/tags/tag174.xml><?xml version="1.0" encoding="utf-8"?>
<p:tagLst xmlns:p="http://schemas.openxmlformats.org/presentationml/2006/main">
  <p:tag name="AS_UNIQUEID" val="22512"/>
  <p:tag name="KSO_WM_BEAUTIFY_FLAG" val=""/>
</p:tagLst>
</file>

<file path=ppt/tags/tag175.xml><?xml version="1.0" encoding="utf-8"?>
<p:tagLst xmlns:p="http://schemas.openxmlformats.org/presentationml/2006/main">
  <p:tag name="AS_UNIQUEID" val="22513"/>
</p:tagLst>
</file>

<file path=ppt/tags/tag176.xml><?xml version="1.0" encoding="utf-8"?>
<p:tagLst xmlns:p="http://schemas.openxmlformats.org/presentationml/2006/main">
  <p:tag name="AS_UNIQUEID" val="22514"/>
</p:tagLst>
</file>

<file path=ppt/tags/tag177.xml><?xml version="1.0" encoding="utf-8"?>
<p:tagLst xmlns:p="http://schemas.openxmlformats.org/presentationml/2006/main">
  <p:tag name="AS_UNIQUEID" val="22515"/>
</p:tagLst>
</file>

<file path=ppt/tags/tag178.xml><?xml version="1.0" encoding="utf-8"?>
<p:tagLst xmlns:p="http://schemas.openxmlformats.org/presentationml/2006/main">
  <p:tag name="AS_UNIQUEID" val="22516"/>
</p:tagLst>
</file>

<file path=ppt/tags/tag179.xml><?xml version="1.0" encoding="utf-8"?>
<p:tagLst xmlns:p="http://schemas.openxmlformats.org/presentationml/2006/main">
  <p:tag name="AS_UNIQUEID" val="22517"/>
</p:tagLst>
</file>

<file path=ppt/tags/tag18.xml><?xml version="1.0" encoding="utf-8"?>
<p:tagLst xmlns:p="http://schemas.openxmlformats.org/presentationml/2006/main">
  <p:tag name="AS_UNIQUEID" val="1516"/>
</p:tagLst>
</file>

<file path=ppt/tags/tag180.xml><?xml version="1.0" encoding="utf-8"?>
<p:tagLst xmlns:p="http://schemas.openxmlformats.org/presentationml/2006/main">
  <p:tag name="AS_UNIQUEID" val="22518"/>
</p:tagLst>
</file>

<file path=ppt/tags/tag181.xml><?xml version="1.0" encoding="utf-8"?>
<p:tagLst xmlns:p="http://schemas.openxmlformats.org/presentationml/2006/main">
  <p:tag name="AS_UNIQUEID" val="22519"/>
</p:tagLst>
</file>

<file path=ppt/tags/tag182.xml><?xml version="1.0" encoding="utf-8"?>
<p:tagLst xmlns:p="http://schemas.openxmlformats.org/presentationml/2006/main">
  <p:tag name="AS_UNIQUEID" val="22520"/>
</p:tagLst>
</file>

<file path=ppt/tags/tag183.xml><?xml version="1.0" encoding="utf-8"?>
<p:tagLst xmlns:p="http://schemas.openxmlformats.org/presentationml/2006/main">
  <p:tag name="AS_UNIQUEID" val="22521"/>
</p:tagLst>
</file>

<file path=ppt/tags/tag184.xml><?xml version="1.0" encoding="utf-8"?>
<p:tagLst xmlns:p="http://schemas.openxmlformats.org/presentationml/2006/main">
  <p:tag name="AS_UNIQUEID" val="22523"/>
</p:tagLst>
</file>

<file path=ppt/tags/tag185.xml><?xml version="1.0" encoding="utf-8"?>
<p:tagLst xmlns:p="http://schemas.openxmlformats.org/presentationml/2006/main">
  <p:tag name="AS_UNIQUEID" val="22506"/>
</p:tagLst>
</file>

<file path=ppt/tags/tag186.xml><?xml version="1.0" encoding="utf-8"?>
<p:tagLst xmlns:p="http://schemas.openxmlformats.org/presentationml/2006/main">
  <p:tag name="AS_UNIQUEID" val="22507"/>
</p:tagLst>
</file>

<file path=ppt/tags/tag187.xml><?xml version="1.0" encoding="utf-8"?>
<p:tagLst xmlns:p="http://schemas.openxmlformats.org/presentationml/2006/main">
  <p:tag name="AS_UNIQUEID" val="22508"/>
</p:tagLst>
</file>

<file path=ppt/tags/tag188.xml><?xml version="1.0" encoding="utf-8"?>
<p:tagLst xmlns:p="http://schemas.openxmlformats.org/presentationml/2006/main">
  <p:tag name="AS_UNIQUEID" val="22527"/>
</p:tagLst>
</file>

<file path=ppt/tags/tag189.xml><?xml version="1.0" encoding="utf-8"?>
<p:tagLst xmlns:p="http://schemas.openxmlformats.org/presentationml/2006/main">
  <p:tag name="AS_UNIQUEID" val="22528"/>
</p:tagLst>
</file>

<file path=ppt/tags/tag19.xml><?xml version="1.0" encoding="utf-8"?>
<p:tagLst xmlns:p="http://schemas.openxmlformats.org/presentationml/2006/main">
  <p:tag name="AS_UNIQUEID" val="1517"/>
</p:tagLst>
</file>

<file path=ppt/tags/tag190.xml><?xml version="1.0" encoding="utf-8"?>
<p:tagLst xmlns:p="http://schemas.openxmlformats.org/presentationml/2006/main">
  <p:tag name="AS_UNIQUEID" val="22529"/>
  <p:tag name="KSO_WM_DIAGRAM_VIRTUALLY_FRAME" val="{&quot;height&quot;:539.1,&quot;left&quot;:43.45,&quot;top&quot;:31.7,&quot;width&quot;:866.1117322834646}"/>
</p:tagLst>
</file>

<file path=ppt/tags/tag191.xml><?xml version="1.0" encoding="utf-8"?>
<p:tagLst xmlns:p="http://schemas.openxmlformats.org/presentationml/2006/main">
  <p:tag name="AS_UNIQUEID" val="22530"/>
  <p:tag name="KSO_WM_DIAGRAM_VIRTUALLY_FRAME" val="{&quot;height&quot;:539.1,&quot;left&quot;:43.45,&quot;top&quot;:31.7,&quot;width&quot;:866.1117322834646}"/>
</p:tagLst>
</file>

<file path=ppt/tags/tag192.xml><?xml version="1.0" encoding="utf-8"?>
<p:tagLst xmlns:p="http://schemas.openxmlformats.org/presentationml/2006/main">
  <p:tag name="AS_UNIQUEID" val="22531"/>
  <p:tag name="KSO_WM_DIAGRAM_VIRTUALLY_FRAME" val="{&quot;height&quot;:539.1,&quot;left&quot;:43.45,&quot;top&quot;:31.7,&quot;width&quot;:866.1117322834646}"/>
</p:tagLst>
</file>

<file path=ppt/tags/tag193.xml><?xml version="1.0" encoding="utf-8"?>
<p:tagLst xmlns:p="http://schemas.openxmlformats.org/presentationml/2006/main">
  <p:tag name="AS_UNIQUEID" val="22532"/>
</p:tagLst>
</file>

<file path=ppt/tags/tag194.xml><?xml version="1.0" encoding="utf-8"?>
<p:tagLst xmlns:p="http://schemas.openxmlformats.org/presentationml/2006/main">
  <p:tag name="AS_UNIQUEID" val="22533"/>
</p:tagLst>
</file>

<file path=ppt/tags/tag195.xml><?xml version="1.0" encoding="utf-8"?>
<p:tagLst xmlns:p="http://schemas.openxmlformats.org/presentationml/2006/main">
  <p:tag name="AS_UNIQUEID" val="22534"/>
</p:tagLst>
</file>

<file path=ppt/tags/tag196.xml><?xml version="1.0" encoding="utf-8"?>
<p:tagLst xmlns:p="http://schemas.openxmlformats.org/presentationml/2006/main">
  <p:tag name="AS_UNIQUEID" val="22535"/>
  <p:tag name="KSO_WM_DIAGRAM_VIRTUALLY_FRAME" val="{&quot;height&quot;:539.1,&quot;left&quot;:43.45,&quot;top&quot;:31.7,&quot;width&quot;:866.1117322834646}"/>
</p:tagLst>
</file>

<file path=ppt/tags/tag197.xml><?xml version="1.0" encoding="utf-8"?>
<p:tagLst xmlns:p="http://schemas.openxmlformats.org/presentationml/2006/main">
  <p:tag name="AS_UNIQUEID" val="22536"/>
  <p:tag name="KSO_WM_DIAGRAM_VIRTUALLY_FRAME" val="{&quot;height&quot;:539.1,&quot;left&quot;:43.45,&quot;top&quot;:31.7,&quot;width&quot;:866.1117322834646}"/>
</p:tagLst>
</file>

<file path=ppt/tags/tag198.xml><?xml version="1.0" encoding="utf-8"?>
<p:tagLst xmlns:p="http://schemas.openxmlformats.org/presentationml/2006/main">
  <p:tag name="AS_UNIQUEID" val="22537"/>
  <p:tag name="KSO_WM_DIAGRAM_VIRTUALLY_FRAME" val="{&quot;height&quot;:539.1,&quot;left&quot;:43.45,&quot;top&quot;:31.7,&quot;width&quot;:866.1117322834646}"/>
</p:tagLst>
</file>

<file path=ppt/tags/tag199.xml><?xml version="1.0" encoding="utf-8"?>
<p:tagLst xmlns:p="http://schemas.openxmlformats.org/presentationml/2006/main">
  <p:tag name="AS_UNIQUEID" val="22538"/>
</p:tagLst>
</file>

<file path=ppt/tags/tag2.xml><?xml version="1.0" encoding="utf-8"?>
<p:tagLst xmlns:p="http://schemas.openxmlformats.org/presentationml/2006/main">
  <p:tag name="AS_UNIQUEID" val="1500"/>
</p:tagLst>
</file>

<file path=ppt/tags/tag20.xml><?xml version="1.0" encoding="utf-8"?>
<p:tagLst xmlns:p="http://schemas.openxmlformats.org/presentationml/2006/main">
  <p:tag name="AS_UNIQUEID" val="1518"/>
</p:tagLst>
</file>

<file path=ppt/tags/tag200.xml><?xml version="1.0" encoding="utf-8"?>
<p:tagLst xmlns:p="http://schemas.openxmlformats.org/presentationml/2006/main">
  <p:tag name="AS_UNIQUEID" val="22539"/>
  <p:tag name="KSO_WM_DIAGRAM_VIRTUALLY_FRAME" val="{&quot;height&quot;:539.1,&quot;left&quot;:43.45,&quot;top&quot;:31.7,&quot;width&quot;:866.1117322834646}"/>
</p:tagLst>
</file>

<file path=ppt/tags/tag201.xml><?xml version="1.0" encoding="utf-8"?>
<p:tagLst xmlns:p="http://schemas.openxmlformats.org/presentationml/2006/main">
  <p:tag name="AS_UNIQUEID" val="22540"/>
  <p:tag name="KSO_WM_DIAGRAM_VIRTUALLY_FRAME" val="{&quot;height&quot;:539.1,&quot;left&quot;:43.45,&quot;top&quot;:31.7,&quot;width&quot;:866.1117322834646}"/>
</p:tagLst>
</file>

<file path=ppt/tags/tag202.xml><?xml version="1.0" encoding="utf-8"?>
<p:tagLst xmlns:p="http://schemas.openxmlformats.org/presentationml/2006/main">
  <p:tag name="AS_UNIQUEID" val="22541"/>
  <p:tag name="KSO_WM_DIAGRAM_VIRTUALLY_FRAME" val="{&quot;height&quot;:539.1,&quot;left&quot;:43.45,&quot;top&quot;:31.7,&quot;width&quot;:866.1117322834646}"/>
</p:tagLst>
</file>

<file path=ppt/tags/tag203.xml><?xml version="1.0" encoding="utf-8"?>
<p:tagLst xmlns:p="http://schemas.openxmlformats.org/presentationml/2006/main">
  <p:tag name="AS_UNIQUEID" val="22542"/>
</p:tagLst>
</file>

<file path=ppt/tags/tag204.xml><?xml version="1.0" encoding="utf-8"?>
<p:tagLst xmlns:p="http://schemas.openxmlformats.org/presentationml/2006/main">
  <p:tag name="AS_UNIQUEID" val="22543"/>
  <p:tag name="KSO_WM_DIAGRAM_VIRTUALLY_FRAME" val="{&quot;height&quot;:539.1,&quot;left&quot;:43.45,&quot;top&quot;:31.7,&quot;width&quot;:866.1117322834646}"/>
</p:tagLst>
</file>

<file path=ppt/tags/tag205.xml><?xml version="1.0" encoding="utf-8"?>
<p:tagLst xmlns:p="http://schemas.openxmlformats.org/presentationml/2006/main">
  <p:tag name="AS_UNIQUEID" val="22544"/>
  <p:tag name="KSO_WM_DIAGRAM_VIRTUALLY_FRAME" val="{&quot;height&quot;:539.1,&quot;left&quot;:43.45,&quot;top&quot;:31.7,&quot;width&quot;:866.1117322834646}"/>
</p:tagLst>
</file>

<file path=ppt/tags/tag206.xml><?xml version="1.0" encoding="utf-8"?>
<p:tagLst xmlns:p="http://schemas.openxmlformats.org/presentationml/2006/main">
  <p:tag name="AS_UNIQUEID" val="22545"/>
  <p:tag name="KSO_WM_DIAGRAM_VIRTUALLY_FRAME" val="{&quot;height&quot;:539.1,&quot;left&quot;:43.45,&quot;top&quot;:31.7,&quot;width&quot;:866.1117322834646}"/>
</p:tagLst>
</file>

<file path=ppt/tags/tag207.xml><?xml version="1.0" encoding="utf-8"?>
<p:tagLst xmlns:p="http://schemas.openxmlformats.org/presentationml/2006/main">
  <p:tag name="AS_UNIQUEID" val="22546"/>
</p:tagLst>
</file>

<file path=ppt/tags/tag208.xml><?xml version="1.0" encoding="utf-8"?>
<p:tagLst xmlns:p="http://schemas.openxmlformats.org/presentationml/2006/main">
  <p:tag name="AS_UNIQUEID" val="22547"/>
</p:tagLst>
</file>

<file path=ppt/tags/tag209.xml><?xml version="1.0" encoding="utf-8"?>
<p:tagLst xmlns:p="http://schemas.openxmlformats.org/presentationml/2006/main">
  <p:tag name="AS_UNIQUEID" val="22548"/>
</p:tagLst>
</file>

<file path=ppt/tags/tag21.xml><?xml version="1.0" encoding="utf-8"?>
<p:tagLst xmlns:p="http://schemas.openxmlformats.org/presentationml/2006/main">
  <p:tag name="AS_UNIQUEID" val="1519"/>
</p:tagLst>
</file>

<file path=ppt/tags/tag210.xml><?xml version="1.0" encoding="utf-8"?>
<p:tagLst xmlns:p="http://schemas.openxmlformats.org/presentationml/2006/main">
  <p:tag name="AS_UNIQUEID" val="22549"/>
</p:tagLst>
</file>

<file path=ppt/tags/tag211.xml><?xml version="1.0" encoding="utf-8"?>
<p:tagLst xmlns:p="http://schemas.openxmlformats.org/presentationml/2006/main">
  <p:tag name="AS_UNIQUEID" val="22550"/>
</p:tagLst>
</file>

<file path=ppt/tags/tag212.xml><?xml version="1.0" encoding="utf-8"?>
<p:tagLst xmlns:p="http://schemas.openxmlformats.org/presentationml/2006/main">
  <p:tag name="AS_UNIQUEID" val="22551"/>
</p:tagLst>
</file>

<file path=ppt/tags/tag213.xml><?xml version="1.0" encoding="utf-8"?>
<p:tagLst xmlns:p="http://schemas.openxmlformats.org/presentationml/2006/main">
  <p:tag name="AS_UNIQUEID" val="22552"/>
  <p:tag name="KSO_WM_DIAGRAM_VIRTUALLY_FRAME" val="{&quot;height&quot;:539.1,&quot;left&quot;:43.45,&quot;top&quot;:31.7,&quot;width&quot;:866.1117322834646}"/>
</p:tagLst>
</file>

<file path=ppt/tags/tag214.xml><?xml version="1.0" encoding="utf-8"?>
<p:tagLst xmlns:p="http://schemas.openxmlformats.org/presentationml/2006/main">
  <p:tag name="AS_UNIQUEID" val="22553"/>
  <p:tag name="KSO_WM_DIAGRAM_VIRTUALLY_FRAME" val="{&quot;height&quot;:539.1,&quot;left&quot;:43.45,&quot;top&quot;:31.7,&quot;width&quot;:866.1117322834646}"/>
</p:tagLst>
</file>

<file path=ppt/tags/tag215.xml><?xml version="1.0" encoding="utf-8"?>
<p:tagLst xmlns:p="http://schemas.openxmlformats.org/presentationml/2006/main">
  <p:tag name="AS_UNIQUEID" val="22554"/>
  <p:tag name="KSO_WM_DIAGRAM_VIRTUALLY_FRAME" val="{&quot;height&quot;:539.1,&quot;left&quot;:43.45,&quot;top&quot;:31.7,&quot;width&quot;:866.1117322834646}"/>
</p:tagLst>
</file>

<file path=ppt/tags/tag216.xml><?xml version="1.0" encoding="utf-8"?>
<p:tagLst xmlns:p="http://schemas.openxmlformats.org/presentationml/2006/main">
  <p:tag name="AS_UNIQUEID" val="22555"/>
</p:tagLst>
</file>

<file path=ppt/tags/tag217.xml><?xml version="1.0" encoding="utf-8"?>
<p:tagLst xmlns:p="http://schemas.openxmlformats.org/presentationml/2006/main">
  <p:tag name="AS_UNIQUEID" val="21620"/>
</p:tagLst>
</file>

<file path=ppt/tags/tag218.xml><?xml version="1.0" encoding="utf-8"?>
<p:tagLst xmlns:p="http://schemas.openxmlformats.org/presentationml/2006/main">
  <p:tag name="AS_UNIQUEID" val="22525"/>
</p:tagLst>
</file>

<file path=ppt/tags/tag219.xml><?xml version="1.0" encoding="utf-8"?>
<p:tagLst xmlns:p="http://schemas.openxmlformats.org/presentationml/2006/main">
  <p:tag name="AS_UNIQUEID" val="22557"/>
</p:tagLst>
</file>

<file path=ppt/tags/tag22.xml><?xml version="1.0" encoding="utf-8"?>
<p:tagLst xmlns:p="http://schemas.openxmlformats.org/presentationml/2006/main">
  <p:tag name="AS_UNIQUEID" val="1520"/>
</p:tagLst>
</file>

<file path=ppt/tags/tag220.xml><?xml version="1.0" encoding="utf-8"?>
<p:tagLst xmlns:p="http://schemas.openxmlformats.org/presentationml/2006/main">
  <p:tag name="AS_UNIQUEID" val="22558"/>
</p:tagLst>
</file>

<file path=ppt/tags/tag221.xml><?xml version="1.0" encoding="utf-8"?>
<p:tagLst xmlns:p="http://schemas.openxmlformats.org/presentationml/2006/main">
  <p:tag name="AS_UNIQUEID" val="22559"/>
  <p:tag name="KSO_WM_BEAUTIFY_FLAG" val=""/>
</p:tagLst>
</file>

<file path=ppt/tags/tag222.xml><?xml version="1.0" encoding="utf-8"?>
<p:tagLst xmlns:p="http://schemas.openxmlformats.org/presentationml/2006/main">
  <p:tag name="AS_UNIQUEID" val="22560"/>
</p:tagLst>
</file>

<file path=ppt/tags/tag223.xml><?xml version="1.0" encoding="utf-8"?>
<p:tagLst xmlns:p="http://schemas.openxmlformats.org/presentationml/2006/main">
  <p:tag name="AS_UNIQUEID" val="22561"/>
</p:tagLst>
</file>

<file path=ppt/tags/tag224.xml><?xml version="1.0" encoding="utf-8"?>
<p:tagLst xmlns:p="http://schemas.openxmlformats.org/presentationml/2006/main">
  <p:tag name="AS_UNIQUEID" val="22562"/>
  <p:tag name="KSO_WM_BEAUTIFY_FLAG" val=""/>
</p:tagLst>
</file>

<file path=ppt/tags/tag225.xml><?xml version="1.0" encoding="utf-8"?>
<p:tagLst xmlns:p="http://schemas.openxmlformats.org/presentationml/2006/main">
  <p:tag name="AS_UNIQUEID" val="22563"/>
</p:tagLst>
</file>

<file path=ppt/tags/tag226.xml><?xml version="1.0" encoding="utf-8"?>
<p:tagLst xmlns:p="http://schemas.openxmlformats.org/presentationml/2006/main">
  <p:tag name="AS_UNIQUEID" val="22564"/>
</p:tagLst>
</file>

<file path=ppt/tags/tag227.xml><?xml version="1.0" encoding="utf-8"?>
<p:tagLst xmlns:p="http://schemas.openxmlformats.org/presentationml/2006/main">
  <p:tag name="AS_UNIQUEID" val="22565"/>
</p:tagLst>
</file>

<file path=ppt/tags/tag228.xml><?xml version="1.0" encoding="utf-8"?>
<p:tagLst xmlns:p="http://schemas.openxmlformats.org/presentationml/2006/main">
  <p:tag name="AS_UNIQUEID" val="22571"/>
</p:tagLst>
</file>

<file path=ppt/tags/tag229.xml><?xml version="1.0" encoding="utf-8"?>
<p:tagLst xmlns:p="http://schemas.openxmlformats.org/presentationml/2006/main">
  <p:tag name="AS_UNIQUEID" val="22572"/>
</p:tagLst>
</file>

<file path=ppt/tags/tag23.xml><?xml version="1.0" encoding="utf-8"?>
<p:tagLst xmlns:p="http://schemas.openxmlformats.org/presentationml/2006/main">
  <p:tag name="AS_UNIQUEID" val="1522"/>
</p:tagLst>
</file>

<file path=ppt/tags/tag230.xml><?xml version="1.0" encoding="utf-8"?>
<p:tagLst xmlns:p="http://schemas.openxmlformats.org/presentationml/2006/main">
  <p:tag name="AS_UNIQUEID" val="22573"/>
</p:tagLst>
</file>

<file path=ppt/tags/tag231.xml><?xml version="1.0" encoding="utf-8"?>
<p:tagLst xmlns:p="http://schemas.openxmlformats.org/presentationml/2006/main">
  <p:tag name="AS_UNIQUEID" val="22574"/>
</p:tagLst>
</file>

<file path=ppt/tags/tag232.xml><?xml version="1.0" encoding="utf-8"?>
<p:tagLst xmlns:p="http://schemas.openxmlformats.org/presentationml/2006/main">
  <p:tag name="AS_UNIQUEID" val="604"/>
  <p:tag name="KSO_WM_BEAUTIFY_FLAG" val=""/>
  <p:tag name="KSO_WM_UNIT_TABLE_BEAUTIFY" val="smartTable{32fbd050-d72a-44ba-b40d-0339e15436e7}"/>
  <p:tag name="TABLE_ENDDRAG_ORIGIN_RECT" val="933*287"/>
  <p:tag name="TABLE_ENDDRAG_RECT" val="5*149*933*287"/>
</p:tagLst>
</file>

<file path=ppt/tags/tag233.xml><?xml version="1.0" encoding="utf-8"?>
<p:tagLst xmlns:p="http://schemas.openxmlformats.org/presentationml/2006/main">
  <p:tag name="AS_UNIQUEID" val="22567"/>
</p:tagLst>
</file>

<file path=ppt/tags/tag234.xml><?xml version="1.0" encoding="utf-8"?>
<p:tagLst xmlns:p="http://schemas.openxmlformats.org/presentationml/2006/main">
  <p:tag name="AS_UNIQUEID" val="22568"/>
</p:tagLst>
</file>

<file path=ppt/tags/tag235.xml><?xml version="1.0" encoding="utf-8"?>
<p:tagLst xmlns:p="http://schemas.openxmlformats.org/presentationml/2006/main">
  <p:tag name="AS_UNIQUEID" val="22569"/>
</p:tagLst>
</file>

<file path=ppt/tags/tag236.xml><?xml version="1.0" encoding="utf-8"?>
<p:tagLst xmlns:p="http://schemas.openxmlformats.org/presentationml/2006/main">
  <p:tag name="AS_UNIQUEID" val="22576"/>
</p:tagLst>
</file>

<file path=ppt/tags/tag237.xml><?xml version="1.0" encoding="utf-8"?>
<p:tagLst xmlns:p="http://schemas.openxmlformats.org/presentationml/2006/main">
  <p:tag name="AS_UNIQUEID" val="22577"/>
</p:tagLst>
</file>

<file path=ppt/tags/tag238.xml><?xml version="1.0" encoding="utf-8"?>
<p:tagLst xmlns:p="http://schemas.openxmlformats.org/presentationml/2006/main">
  <p:tag name="AS_UNIQUEID" val="22578"/>
  <p:tag name="KSO_WM_BEAUTIFY_FLAG" val=""/>
</p:tagLst>
</file>

<file path=ppt/tags/tag239.xml><?xml version="1.0" encoding="utf-8"?>
<p:tagLst xmlns:p="http://schemas.openxmlformats.org/presentationml/2006/main">
  <p:tag name="AS_UNIQUEID" val="22579"/>
</p:tagLst>
</file>

<file path=ppt/tags/tag24.xml><?xml version="1.0" encoding="utf-8"?>
<p:tagLst xmlns:p="http://schemas.openxmlformats.org/presentationml/2006/main">
  <p:tag name="AS_UNIQUEID" val="1523"/>
</p:tagLst>
</file>

<file path=ppt/tags/tag240.xml><?xml version="1.0" encoding="utf-8"?>
<p:tagLst xmlns:p="http://schemas.openxmlformats.org/presentationml/2006/main">
  <p:tag name="AS_UNIQUEID" val="22580"/>
</p:tagLst>
</file>

<file path=ppt/tags/tag241.xml><?xml version="1.0" encoding="utf-8"?>
<p:tagLst xmlns:p="http://schemas.openxmlformats.org/presentationml/2006/main">
  <p:tag name="AS_UNIQUEID" val="22581"/>
  <p:tag name="KSO_WM_BEAUTIFY_FLAG" val=""/>
</p:tagLst>
</file>

<file path=ppt/tags/tag242.xml><?xml version="1.0" encoding="utf-8"?>
<p:tagLst xmlns:p="http://schemas.openxmlformats.org/presentationml/2006/main">
  <p:tag name="AS_UNIQUEID" val="22582"/>
</p:tagLst>
</file>

<file path=ppt/tags/tag243.xml><?xml version="1.0" encoding="utf-8"?>
<p:tagLst xmlns:p="http://schemas.openxmlformats.org/presentationml/2006/main">
  <p:tag name="AS_UNIQUEID" val="22583"/>
</p:tagLst>
</file>

<file path=ppt/tags/tag244.xml><?xml version="1.0" encoding="utf-8"?>
<p:tagLst xmlns:p="http://schemas.openxmlformats.org/presentationml/2006/main">
  <p:tag name="AS_UNIQUEID" val="22584"/>
</p:tagLst>
</file>

<file path=ppt/tags/tag245.xml><?xml version="1.0" encoding="utf-8"?>
<p:tagLst xmlns:p="http://schemas.openxmlformats.org/presentationml/2006/main">
  <p:tag name="AS_UNIQUEID" val="22586"/>
</p:tagLst>
</file>

<file path=ppt/tags/tag246.xml><?xml version="1.0" encoding="utf-8"?>
<p:tagLst xmlns:p="http://schemas.openxmlformats.org/presentationml/2006/main">
  <p:tag name="AS_UNIQUEID" val="22587"/>
</p:tagLst>
</file>

<file path=ppt/tags/tag247.xml><?xml version="1.0" encoding="utf-8"?>
<p:tagLst xmlns:p="http://schemas.openxmlformats.org/presentationml/2006/main">
  <p:tag name="AS_UNIQUEID" val="22588"/>
</p:tagLst>
</file>

<file path=ppt/tags/tag248.xml><?xml version="1.0" encoding="utf-8"?>
<p:tagLst xmlns:p="http://schemas.openxmlformats.org/presentationml/2006/main">
  <p:tag name="AS_UNIQUEID" val="22589"/>
</p:tagLst>
</file>

<file path=ppt/tags/tag249.xml><?xml version="1.0" encoding="utf-8"?>
<p:tagLst xmlns:p="http://schemas.openxmlformats.org/presentationml/2006/main">
  <p:tag name="AS_UNIQUEID" val="22590"/>
</p:tagLst>
</file>

<file path=ppt/tags/tag25.xml><?xml version="1.0" encoding="utf-8"?>
<p:tagLst xmlns:p="http://schemas.openxmlformats.org/presentationml/2006/main">
  <p:tag name="AS_UNIQUEID" val="1524"/>
</p:tagLst>
</file>

<file path=ppt/tags/tag250.xml><?xml version="1.0" encoding="utf-8"?>
<p:tagLst xmlns:p="http://schemas.openxmlformats.org/presentationml/2006/main">
  <p:tag name="AS_UNIQUEID" val="22591"/>
</p:tagLst>
</file>

<file path=ppt/tags/tag251.xml><?xml version="1.0" encoding="utf-8"?>
<p:tagLst xmlns:p="http://schemas.openxmlformats.org/presentationml/2006/main">
  <p:tag name="AS_UNIQUEID" val="22592"/>
</p:tagLst>
</file>

<file path=ppt/tags/tag252.xml><?xml version="1.0" encoding="utf-8"?>
<p:tagLst xmlns:p="http://schemas.openxmlformats.org/presentationml/2006/main">
  <p:tag name="AS_UNIQUEID" val="22593"/>
</p:tagLst>
</file>

<file path=ppt/tags/tag253.xml><?xml version="1.0" encoding="utf-8"?>
<p:tagLst xmlns:p="http://schemas.openxmlformats.org/presentationml/2006/main">
  <p:tag name="AS_UNIQUEID" val="22594"/>
</p:tagLst>
</file>

<file path=ppt/tags/tag254.xml><?xml version="1.0" encoding="utf-8"?>
<p:tagLst xmlns:p="http://schemas.openxmlformats.org/presentationml/2006/main">
  <p:tag name="AS_UNIQUEID" val="22595"/>
</p:tagLst>
</file>

<file path=ppt/tags/tag255.xml><?xml version="1.0" encoding="utf-8"?>
<p:tagLst xmlns:p="http://schemas.openxmlformats.org/presentationml/2006/main">
  <p:tag name="AS_UNIQUEID" val="21676"/>
</p:tagLst>
</file>

<file path=ppt/tags/tag256.xml><?xml version="1.0" encoding="utf-8"?>
<p:tagLst xmlns:p="http://schemas.openxmlformats.org/presentationml/2006/main">
  <p:tag name="AS_UNIQUEID" val="21677"/>
</p:tagLst>
</file>

<file path=ppt/tags/tag257.xml><?xml version="1.0" encoding="utf-8"?>
<p:tagLst xmlns:p="http://schemas.openxmlformats.org/presentationml/2006/main">
  <p:tag name="AS_UNIQUEID" val="22596"/>
</p:tagLst>
</file>

<file path=ppt/tags/tag258.xml><?xml version="1.0" encoding="utf-8"?>
<p:tagLst xmlns:p="http://schemas.openxmlformats.org/presentationml/2006/main">
  <p:tag name="AS_UNIQUEID" val="22597"/>
</p:tagLst>
</file>

<file path=ppt/tags/tag259.xml><?xml version="1.0" encoding="utf-8"?>
<p:tagLst xmlns:p="http://schemas.openxmlformats.org/presentationml/2006/main">
  <p:tag name="AS_UNIQUEID" val="22598"/>
</p:tagLst>
</file>

<file path=ppt/tags/tag26.xml><?xml version="1.0" encoding="utf-8"?>
<p:tagLst xmlns:p="http://schemas.openxmlformats.org/presentationml/2006/main">
  <p:tag name="AS_UNIQUEID" val="1525"/>
</p:tagLst>
</file>

<file path=ppt/tags/tag260.xml><?xml version="1.0" encoding="utf-8"?>
<p:tagLst xmlns:p="http://schemas.openxmlformats.org/presentationml/2006/main">
  <p:tag name="AS_UNIQUEID" val="22599"/>
</p:tagLst>
</file>

<file path=ppt/tags/tag261.xml><?xml version="1.0" encoding="utf-8"?>
<p:tagLst xmlns:p="http://schemas.openxmlformats.org/presentationml/2006/main">
  <p:tag name="AS_UNIQUEID" val="22600"/>
</p:tagLst>
</file>

<file path=ppt/tags/tag262.xml><?xml version="1.0" encoding="utf-8"?>
<p:tagLst xmlns:p="http://schemas.openxmlformats.org/presentationml/2006/main">
  <p:tag name="AS_UNIQUEID" val="22601"/>
</p:tagLst>
</file>

<file path=ppt/tags/tag263.xml><?xml version="1.0" encoding="utf-8"?>
<p:tagLst xmlns:p="http://schemas.openxmlformats.org/presentationml/2006/main">
  <p:tag name="AS_UNIQUEID" val="22602"/>
</p:tagLst>
</file>

<file path=ppt/tags/tag264.xml><?xml version="1.0" encoding="utf-8"?>
<p:tagLst xmlns:p="http://schemas.openxmlformats.org/presentationml/2006/main">
  <p:tag name="AS_UNIQUEID" val="22603"/>
</p:tagLst>
</file>

<file path=ppt/tags/tag265.xml><?xml version="1.0" encoding="utf-8"?>
<p:tagLst xmlns:p="http://schemas.openxmlformats.org/presentationml/2006/main">
  <p:tag name="AS_UNIQUEID" val="22604"/>
</p:tagLst>
</file>

<file path=ppt/tags/tag266.xml><?xml version="1.0" encoding="utf-8"?>
<p:tagLst xmlns:p="http://schemas.openxmlformats.org/presentationml/2006/main">
  <p:tag name="AS_UNIQUEID" val="22605"/>
</p:tagLst>
</file>

<file path=ppt/tags/tag267.xml><?xml version="1.0" encoding="utf-8"?>
<p:tagLst xmlns:p="http://schemas.openxmlformats.org/presentationml/2006/main">
  <p:tag name="AS_UNIQUEID" val="22606"/>
</p:tagLst>
</file>

<file path=ppt/tags/tag268.xml><?xml version="1.0" encoding="utf-8"?>
<p:tagLst xmlns:p="http://schemas.openxmlformats.org/presentationml/2006/main">
  <p:tag name="AS_UNIQUEID" val="22607"/>
</p:tagLst>
</file>

<file path=ppt/tags/tag269.xml><?xml version="1.0" encoding="utf-8"?>
<p:tagLst xmlns:p="http://schemas.openxmlformats.org/presentationml/2006/main">
  <p:tag name="AS_UNIQUEID" val="22608"/>
</p:tagLst>
</file>

<file path=ppt/tags/tag27.xml><?xml version="1.0" encoding="utf-8"?>
<p:tagLst xmlns:p="http://schemas.openxmlformats.org/presentationml/2006/main">
  <p:tag name="AS_UNIQUEID" val="1526"/>
</p:tagLst>
</file>

<file path=ppt/tags/tag270.xml><?xml version="1.0" encoding="utf-8"?>
<p:tagLst xmlns:p="http://schemas.openxmlformats.org/presentationml/2006/main">
  <p:tag name="AS_UNIQUEID" val="22609"/>
</p:tagLst>
</file>

<file path=ppt/tags/tag271.xml><?xml version="1.0" encoding="utf-8"?>
<p:tagLst xmlns:p="http://schemas.openxmlformats.org/presentationml/2006/main">
  <p:tag name="AS_UNIQUEID" val="22610"/>
</p:tagLst>
</file>

<file path=ppt/tags/tag272.xml><?xml version="1.0" encoding="utf-8"?>
<p:tagLst xmlns:p="http://schemas.openxmlformats.org/presentationml/2006/main">
  <p:tag name="AS_UNIQUEID" val="22611"/>
</p:tagLst>
</file>

<file path=ppt/tags/tag273.xml><?xml version="1.0" encoding="utf-8"?>
<p:tagLst xmlns:p="http://schemas.openxmlformats.org/presentationml/2006/main">
  <p:tag name="AS_UNIQUEID" val="22612"/>
</p:tagLst>
</file>

<file path=ppt/tags/tag274.xml><?xml version="1.0" encoding="utf-8"?>
<p:tagLst xmlns:p="http://schemas.openxmlformats.org/presentationml/2006/main">
  <p:tag name="AS_UNIQUEID" val="22613"/>
</p:tagLst>
</file>

<file path=ppt/tags/tag275.xml><?xml version="1.0" encoding="utf-8"?>
<p:tagLst xmlns:p="http://schemas.openxmlformats.org/presentationml/2006/main">
  <p:tag name="AS_UNIQUEID" val="22614"/>
</p:tagLst>
</file>

<file path=ppt/tags/tag276.xml><?xml version="1.0" encoding="utf-8"?>
<p:tagLst xmlns:p="http://schemas.openxmlformats.org/presentationml/2006/main">
  <p:tag name="AS_UNIQUEID" val="22615"/>
</p:tagLst>
</file>

<file path=ppt/tags/tag277.xml><?xml version="1.0" encoding="utf-8"?>
<p:tagLst xmlns:p="http://schemas.openxmlformats.org/presentationml/2006/main">
  <p:tag name="AS_UNIQUEID" val="21676"/>
</p:tagLst>
</file>

<file path=ppt/tags/tag278.xml><?xml version="1.0" encoding="utf-8"?>
<p:tagLst xmlns:p="http://schemas.openxmlformats.org/presentationml/2006/main">
  <p:tag name="AS_UNIQUEID" val="21676"/>
</p:tagLst>
</file>

<file path=ppt/tags/tag279.xml><?xml version="1.0" encoding="utf-8"?>
<p:tagLst xmlns:p="http://schemas.openxmlformats.org/presentationml/2006/main">
  <p:tag name="AS_UNIQUEID" val="22616"/>
</p:tagLst>
</file>

<file path=ppt/tags/tag28.xml><?xml version="1.0" encoding="utf-8"?>
<p:tagLst xmlns:p="http://schemas.openxmlformats.org/presentationml/2006/main">
  <p:tag name="AS_UNIQUEID" val="1527"/>
</p:tagLst>
</file>

<file path=ppt/tags/tag280.xml><?xml version="1.0" encoding="utf-8"?>
<p:tagLst xmlns:p="http://schemas.openxmlformats.org/presentationml/2006/main">
  <p:tag name="AS_UNIQUEID" val="22617"/>
</p:tagLst>
</file>

<file path=ppt/tags/tag281.xml><?xml version="1.0" encoding="utf-8"?>
<p:tagLst xmlns:p="http://schemas.openxmlformats.org/presentationml/2006/main">
  <p:tag name="AS_UNIQUEID" val="22618"/>
</p:tagLst>
</file>

<file path=ppt/tags/tag282.xml><?xml version="1.0" encoding="utf-8"?>
<p:tagLst xmlns:p="http://schemas.openxmlformats.org/presentationml/2006/main">
  <p:tag name="AS_UNIQUEID" val="22619"/>
</p:tagLst>
</file>

<file path=ppt/tags/tag283.xml><?xml version="1.0" encoding="utf-8"?>
<p:tagLst xmlns:p="http://schemas.openxmlformats.org/presentationml/2006/main">
  <p:tag name="AS_UNIQUEID" val="22620"/>
</p:tagLst>
</file>

<file path=ppt/tags/tag284.xml><?xml version="1.0" encoding="utf-8"?>
<p:tagLst xmlns:p="http://schemas.openxmlformats.org/presentationml/2006/main">
  <p:tag name="AS_UNIQUEID" val="22621"/>
</p:tagLst>
</file>

<file path=ppt/tags/tag285.xml><?xml version="1.0" encoding="utf-8"?>
<p:tagLst xmlns:p="http://schemas.openxmlformats.org/presentationml/2006/main">
  <p:tag name="AS_UNIQUEID" val="22622"/>
</p:tagLst>
</file>

<file path=ppt/tags/tag286.xml><?xml version="1.0" encoding="utf-8"?>
<p:tagLst xmlns:p="http://schemas.openxmlformats.org/presentationml/2006/main">
  <p:tag name="AS_UNIQUEID" val="22623"/>
</p:tagLst>
</file>

<file path=ppt/tags/tag287.xml><?xml version="1.0" encoding="utf-8"?>
<p:tagLst xmlns:p="http://schemas.openxmlformats.org/presentationml/2006/main">
  <p:tag name="AS_UNIQUEID" val="22624"/>
</p:tagLst>
</file>

<file path=ppt/tags/tag288.xml><?xml version="1.0" encoding="utf-8"?>
<p:tagLst xmlns:p="http://schemas.openxmlformats.org/presentationml/2006/main">
  <p:tag name="AS_UNIQUEID" val="22625"/>
</p:tagLst>
</file>

<file path=ppt/tags/tag289.xml><?xml version="1.0" encoding="utf-8"?>
<p:tagLst xmlns:p="http://schemas.openxmlformats.org/presentationml/2006/main">
  <p:tag name="AS_UNIQUEID" val="22626"/>
</p:tagLst>
</file>

<file path=ppt/tags/tag29.xml><?xml version="1.0" encoding="utf-8"?>
<p:tagLst xmlns:p="http://schemas.openxmlformats.org/presentationml/2006/main">
  <p:tag name="AS_UNIQUEID" val="1528"/>
</p:tagLst>
</file>

<file path=ppt/tags/tag290.xml><?xml version="1.0" encoding="utf-8"?>
<p:tagLst xmlns:p="http://schemas.openxmlformats.org/presentationml/2006/main">
  <p:tag name="AS_UNIQUEID" val="22627"/>
</p:tagLst>
</file>

<file path=ppt/tags/tag291.xml><?xml version="1.0" encoding="utf-8"?>
<p:tagLst xmlns:p="http://schemas.openxmlformats.org/presentationml/2006/main">
  <p:tag name="AS_UNIQUEID" val="22628"/>
</p:tagLst>
</file>

<file path=ppt/tags/tag292.xml><?xml version="1.0" encoding="utf-8"?>
<p:tagLst xmlns:p="http://schemas.openxmlformats.org/presentationml/2006/main">
  <p:tag name="AS_UNIQUEID" val="22629"/>
</p:tagLst>
</file>

<file path=ppt/tags/tag293.xml><?xml version="1.0" encoding="utf-8"?>
<p:tagLst xmlns:p="http://schemas.openxmlformats.org/presentationml/2006/main">
  <p:tag name="AS_UNIQUEID" val="22630"/>
</p:tagLst>
</file>

<file path=ppt/tags/tag294.xml><?xml version="1.0" encoding="utf-8"?>
<p:tagLst xmlns:p="http://schemas.openxmlformats.org/presentationml/2006/main">
  <p:tag name="AS_UNIQUEID" val="22631"/>
</p:tagLst>
</file>

<file path=ppt/tags/tag295.xml><?xml version="1.0" encoding="utf-8"?>
<p:tagLst xmlns:p="http://schemas.openxmlformats.org/presentationml/2006/main">
  <p:tag name="AS_UNIQUEID" val="22632"/>
</p:tagLst>
</file>

<file path=ppt/tags/tag296.xml><?xml version="1.0" encoding="utf-8"?>
<p:tagLst xmlns:p="http://schemas.openxmlformats.org/presentationml/2006/main">
  <p:tag name="AS_UNIQUEID" val="22633"/>
</p:tagLst>
</file>

<file path=ppt/tags/tag297.xml><?xml version="1.0" encoding="utf-8"?>
<p:tagLst xmlns:p="http://schemas.openxmlformats.org/presentationml/2006/main">
  <p:tag name="AS_UNIQUEID" val="22634"/>
</p:tagLst>
</file>

<file path=ppt/tags/tag298.xml><?xml version="1.0" encoding="utf-8"?>
<p:tagLst xmlns:p="http://schemas.openxmlformats.org/presentationml/2006/main">
  <p:tag name="AS_UNIQUEID" val="22635"/>
</p:tagLst>
</file>

<file path=ppt/tags/tag299.xml><?xml version="1.0" encoding="utf-8"?>
<p:tagLst xmlns:p="http://schemas.openxmlformats.org/presentationml/2006/main">
  <p:tag name="AS_UNIQUEID" val="22636"/>
</p:tagLst>
</file>

<file path=ppt/tags/tag3.xml><?xml version="1.0" encoding="utf-8"?>
<p:tagLst xmlns:p="http://schemas.openxmlformats.org/presentationml/2006/main">
  <p:tag name="AS_UNIQUEID" val="1501"/>
</p:tagLst>
</file>

<file path=ppt/tags/tag30.xml><?xml version="1.0" encoding="utf-8"?>
<p:tagLst xmlns:p="http://schemas.openxmlformats.org/presentationml/2006/main">
  <p:tag name="AS_UNIQUEID" val="1529"/>
</p:tagLst>
</file>

<file path=ppt/tags/tag300.xml><?xml version="1.0" encoding="utf-8"?>
<p:tagLst xmlns:p="http://schemas.openxmlformats.org/presentationml/2006/main">
  <p:tag name="AS_UNIQUEID" val="22637"/>
</p:tagLst>
</file>

<file path=ppt/tags/tag301.xml><?xml version="1.0" encoding="utf-8"?>
<p:tagLst xmlns:p="http://schemas.openxmlformats.org/presentationml/2006/main">
  <p:tag name="AS_UNIQUEID" val="22638"/>
</p:tagLst>
</file>

<file path=ppt/tags/tag302.xml><?xml version="1.0" encoding="utf-8"?>
<p:tagLst xmlns:p="http://schemas.openxmlformats.org/presentationml/2006/main">
  <p:tag name="AS_UNIQUEID" val="22639"/>
</p:tagLst>
</file>

<file path=ppt/tags/tag303.xml><?xml version="1.0" encoding="utf-8"?>
<p:tagLst xmlns:p="http://schemas.openxmlformats.org/presentationml/2006/main">
  <p:tag name="AS_UNIQUEID" val="22640"/>
</p:tagLst>
</file>

<file path=ppt/tags/tag304.xml><?xml version="1.0" encoding="utf-8"?>
<p:tagLst xmlns:p="http://schemas.openxmlformats.org/presentationml/2006/main">
  <p:tag name="AS_UNIQUEID" val="22641"/>
</p:tagLst>
</file>

<file path=ppt/tags/tag305.xml><?xml version="1.0" encoding="utf-8"?>
<p:tagLst xmlns:p="http://schemas.openxmlformats.org/presentationml/2006/main">
  <p:tag name="AS_UNIQUEID" val="22642"/>
</p:tagLst>
</file>

<file path=ppt/tags/tag306.xml><?xml version="1.0" encoding="utf-8"?>
<p:tagLst xmlns:p="http://schemas.openxmlformats.org/presentationml/2006/main">
  <p:tag name="AS_UNIQUEID" val="22643"/>
</p:tagLst>
</file>

<file path=ppt/tags/tag307.xml><?xml version="1.0" encoding="utf-8"?>
<p:tagLst xmlns:p="http://schemas.openxmlformats.org/presentationml/2006/main">
  <p:tag name="AS_UNIQUEID" val="22644"/>
</p:tagLst>
</file>

<file path=ppt/tags/tag308.xml><?xml version="1.0" encoding="utf-8"?>
<p:tagLst xmlns:p="http://schemas.openxmlformats.org/presentationml/2006/main">
  <p:tag name="AS_UNIQUEID" val="22645"/>
</p:tagLst>
</file>

<file path=ppt/tags/tag309.xml><?xml version="1.0" encoding="utf-8"?>
<p:tagLst xmlns:p="http://schemas.openxmlformats.org/presentationml/2006/main">
  <p:tag name="AS_UNIQUEID" val="22646"/>
</p:tagLst>
</file>

<file path=ppt/tags/tag31.xml><?xml version="1.0" encoding="utf-8"?>
<p:tagLst xmlns:p="http://schemas.openxmlformats.org/presentationml/2006/main">
  <p:tag name="AS_UNIQUEID" val="1530"/>
</p:tagLst>
</file>

<file path=ppt/tags/tag310.xml><?xml version="1.0" encoding="utf-8"?>
<p:tagLst xmlns:p="http://schemas.openxmlformats.org/presentationml/2006/main">
  <p:tag name="AS_UNIQUEID" val="22647"/>
</p:tagLst>
</file>

<file path=ppt/tags/tag311.xml><?xml version="1.0" encoding="utf-8"?>
<p:tagLst xmlns:p="http://schemas.openxmlformats.org/presentationml/2006/main">
  <p:tag name="AS_UNIQUEID" val="22648"/>
</p:tagLst>
</file>

<file path=ppt/tags/tag312.xml><?xml version="1.0" encoding="utf-8"?>
<p:tagLst xmlns:p="http://schemas.openxmlformats.org/presentationml/2006/main">
  <p:tag name="AS_UNIQUEID" val="22649"/>
</p:tagLst>
</file>

<file path=ppt/tags/tag313.xml><?xml version="1.0" encoding="utf-8"?>
<p:tagLst xmlns:p="http://schemas.openxmlformats.org/presentationml/2006/main">
  <p:tag name="AS_UNIQUEID" val="22650"/>
</p:tagLst>
</file>

<file path=ppt/tags/tag314.xml><?xml version="1.0" encoding="utf-8"?>
<p:tagLst xmlns:p="http://schemas.openxmlformats.org/presentationml/2006/main">
  <p:tag name="AS_UNIQUEID" val="22651"/>
</p:tagLst>
</file>

<file path=ppt/tags/tag315.xml><?xml version="1.0" encoding="utf-8"?>
<p:tagLst xmlns:p="http://schemas.openxmlformats.org/presentationml/2006/main">
  <p:tag name="AS_UNIQUEID" val="22652"/>
</p:tagLst>
</file>

<file path=ppt/tags/tag316.xml><?xml version="1.0" encoding="utf-8"?>
<p:tagLst xmlns:p="http://schemas.openxmlformats.org/presentationml/2006/main">
  <p:tag name="AS_UNIQUEID" val="22653"/>
</p:tagLst>
</file>

<file path=ppt/tags/tag317.xml><?xml version="1.0" encoding="utf-8"?>
<p:tagLst xmlns:p="http://schemas.openxmlformats.org/presentationml/2006/main">
  <p:tag name="AS_UNIQUEID" val="22654"/>
</p:tagLst>
</file>

<file path=ppt/tags/tag318.xml><?xml version="1.0" encoding="utf-8"?>
<p:tagLst xmlns:p="http://schemas.openxmlformats.org/presentationml/2006/main">
  <p:tag name="AS_UNIQUEID" val="22655"/>
</p:tagLst>
</file>

<file path=ppt/tags/tag319.xml><?xml version="1.0" encoding="utf-8"?>
<p:tagLst xmlns:p="http://schemas.openxmlformats.org/presentationml/2006/main">
  <p:tag name="AS_UNIQUEID" val="22656"/>
</p:tagLst>
</file>

<file path=ppt/tags/tag32.xml><?xml version="1.0" encoding="utf-8"?>
<p:tagLst xmlns:p="http://schemas.openxmlformats.org/presentationml/2006/main">
  <p:tag name="AS_UNIQUEID" val="1531"/>
</p:tagLst>
</file>

<file path=ppt/tags/tag320.xml><?xml version="1.0" encoding="utf-8"?>
<p:tagLst xmlns:p="http://schemas.openxmlformats.org/presentationml/2006/main">
  <p:tag name="AS_UNIQUEID" val="22657"/>
</p:tagLst>
</file>

<file path=ppt/tags/tag321.xml><?xml version="1.0" encoding="utf-8"?>
<p:tagLst xmlns:p="http://schemas.openxmlformats.org/presentationml/2006/main">
  <p:tag name="AS_UNIQUEID" val="22658"/>
</p:tagLst>
</file>

<file path=ppt/tags/tag322.xml><?xml version="1.0" encoding="utf-8"?>
<p:tagLst xmlns:p="http://schemas.openxmlformats.org/presentationml/2006/main">
  <p:tag name="AS_UNIQUEID" val="22659"/>
</p:tagLst>
</file>

<file path=ppt/tags/tag323.xml><?xml version="1.0" encoding="utf-8"?>
<p:tagLst xmlns:p="http://schemas.openxmlformats.org/presentationml/2006/main">
  <p:tag name="AS_UNIQUEID" val="22660"/>
</p:tagLst>
</file>

<file path=ppt/tags/tag324.xml><?xml version="1.0" encoding="utf-8"?>
<p:tagLst xmlns:p="http://schemas.openxmlformats.org/presentationml/2006/main">
  <p:tag name="AS_UNIQUEID" val="22661"/>
</p:tagLst>
</file>

<file path=ppt/tags/tag325.xml><?xml version="1.0" encoding="utf-8"?>
<p:tagLst xmlns:p="http://schemas.openxmlformats.org/presentationml/2006/main">
  <p:tag name="AS_UNIQUEID" val="22662"/>
</p:tagLst>
</file>

<file path=ppt/tags/tag326.xml><?xml version="1.0" encoding="utf-8"?>
<p:tagLst xmlns:p="http://schemas.openxmlformats.org/presentationml/2006/main">
  <p:tag name="AS_UNIQUEID" val="22663"/>
</p:tagLst>
</file>

<file path=ppt/tags/tag327.xml><?xml version="1.0" encoding="utf-8"?>
<p:tagLst xmlns:p="http://schemas.openxmlformats.org/presentationml/2006/main">
  <p:tag name="AS_UNIQUEID" val="22665"/>
</p:tagLst>
</file>

<file path=ppt/tags/tag328.xml><?xml version="1.0" encoding="utf-8"?>
<p:tagLst xmlns:p="http://schemas.openxmlformats.org/presentationml/2006/main">
  <p:tag name="AS_UNIQUEID" val="22666"/>
</p:tagLst>
</file>

<file path=ppt/tags/tag329.xml><?xml version="1.0" encoding="utf-8"?>
<p:tagLst xmlns:p="http://schemas.openxmlformats.org/presentationml/2006/main">
  <p:tag name="AS_UNIQUEID" val="22667"/>
  <p:tag name="KSO_WM_BEAUTIFY_FLAG" val=""/>
</p:tagLst>
</file>

<file path=ppt/tags/tag33.xml><?xml version="1.0" encoding="utf-8"?>
<p:tagLst xmlns:p="http://schemas.openxmlformats.org/presentationml/2006/main">
  <p:tag name="AS_UNIQUEID" val="1532"/>
</p:tagLst>
</file>

<file path=ppt/tags/tag330.xml><?xml version="1.0" encoding="utf-8"?>
<p:tagLst xmlns:p="http://schemas.openxmlformats.org/presentationml/2006/main">
  <p:tag name="AS_UNIQUEID" val="22668"/>
</p:tagLst>
</file>

<file path=ppt/tags/tag331.xml><?xml version="1.0" encoding="utf-8"?>
<p:tagLst xmlns:p="http://schemas.openxmlformats.org/presentationml/2006/main">
  <p:tag name="AS_UNIQUEID" val="22669"/>
</p:tagLst>
</file>

<file path=ppt/tags/tag332.xml><?xml version="1.0" encoding="utf-8"?>
<p:tagLst xmlns:p="http://schemas.openxmlformats.org/presentationml/2006/main">
  <p:tag name="AS_UNIQUEID" val="22670"/>
  <p:tag name="KSO_WM_BEAUTIFY_FLAG" val=""/>
</p:tagLst>
</file>

<file path=ppt/tags/tag333.xml><?xml version="1.0" encoding="utf-8"?>
<p:tagLst xmlns:p="http://schemas.openxmlformats.org/presentationml/2006/main">
  <p:tag name="AS_UNIQUEID" val="22671"/>
</p:tagLst>
</file>

<file path=ppt/tags/tag334.xml><?xml version="1.0" encoding="utf-8"?>
<p:tagLst xmlns:p="http://schemas.openxmlformats.org/presentationml/2006/main">
  <p:tag name="AS_UNIQUEID" val="22672"/>
</p:tagLst>
</file>

<file path=ppt/tags/tag335.xml><?xml version="1.0" encoding="utf-8"?>
<p:tagLst xmlns:p="http://schemas.openxmlformats.org/presentationml/2006/main">
  <p:tag name="AS_UNIQUEID" val="22673"/>
</p:tagLst>
</file>

<file path=ppt/tags/tag336.xml><?xml version="1.0" encoding="utf-8"?>
<p:tagLst xmlns:p="http://schemas.openxmlformats.org/presentationml/2006/main">
  <p:tag name="AS_UNIQUEID" val="3065"/>
  <p:tag name="KSO_WM_BEAUTIFY_FLAG" val=""/>
  <p:tag name="KSO_WM_UNIT_TABLE_BEAUTIFY" val="smartTable{cb0c2e46-16e0-4094-a2b0-f63b455eebc7}"/>
  <p:tag name="TABLE_ENDDRAG_ORIGIN_RECT" val="263*279"/>
  <p:tag name="TABLE_ENDDRAG_RECT" val="37*168*263*279"/>
</p:tagLst>
</file>

<file path=ppt/tags/tag337.xml><?xml version="1.0" encoding="utf-8"?>
<p:tagLst xmlns:p="http://schemas.openxmlformats.org/presentationml/2006/main">
  <p:tag name="AS_UNIQUEID" val="22678"/>
</p:tagLst>
</file>

<file path=ppt/tags/tag338.xml><?xml version="1.0" encoding="utf-8"?>
<p:tagLst xmlns:p="http://schemas.openxmlformats.org/presentationml/2006/main">
  <p:tag name="AS_UNIQUEID" val="22679"/>
  <p:tag name="KSO_WM_BEAUTIFY_FLAG" val=""/>
</p:tagLst>
</file>

<file path=ppt/tags/tag339.xml><?xml version="1.0" encoding="utf-8"?>
<p:tagLst xmlns:p="http://schemas.openxmlformats.org/presentationml/2006/main">
  <p:tag name="AS_UNIQUEID" val="22680"/>
  <p:tag name="KSO_WM_BEAUTIFY_FLAG" val=""/>
</p:tagLst>
</file>

<file path=ppt/tags/tag34.xml><?xml version="1.0" encoding="utf-8"?>
<p:tagLst xmlns:p="http://schemas.openxmlformats.org/presentationml/2006/main">
  <p:tag name="AS_UNIQUEID" val="1533"/>
</p:tagLst>
</file>

<file path=ppt/tags/tag340.xml><?xml version="1.0" encoding="utf-8"?>
<p:tagLst xmlns:p="http://schemas.openxmlformats.org/presentationml/2006/main">
  <p:tag name="AS_UNIQUEID" val="22681"/>
</p:tagLst>
</file>

<file path=ppt/tags/tag341.xml><?xml version="1.0" encoding="utf-8"?>
<p:tagLst xmlns:p="http://schemas.openxmlformats.org/presentationml/2006/main">
  <p:tag name="AS_UNIQUEID" val="10681"/>
  <p:tag name="KSO_WM_BEAUTIFY_FLAG" val=""/>
</p:tagLst>
</file>

<file path=ppt/tags/tag342.xml><?xml version="1.0" encoding="utf-8"?>
<p:tagLst xmlns:p="http://schemas.openxmlformats.org/presentationml/2006/main">
  <p:tag name="AS_UNIQUEID" val="22682"/>
</p:tagLst>
</file>

<file path=ppt/tags/tag343.xml><?xml version="1.0" encoding="utf-8"?>
<p:tagLst xmlns:p="http://schemas.openxmlformats.org/presentationml/2006/main">
  <p:tag name="AS_UNIQUEID" val="22683"/>
</p:tagLst>
</file>

<file path=ppt/tags/tag344.xml><?xml version="1.0" encoding="utf-8"?>
<p:tagLst xmlns:p="http://schemas.openxmlformats.org/presentationml/2006/main">
  <p:tag name="AS_UNIQUEID" val="22684"/>
</p:tagLst>
</file>

<file path=ppt/tags/tag345.xml><?xml version="1.0" encoding="utf-8"?>
<p:tagLst xmlns:p="http://schemas.openxmlformats.org/presentationml/2006/main">
  <p:tag name="AS_UNIQUEID" val="22685"/>
  <p:tag name="KSO_WM_BEAUTIFY_FLAG" val=""/>
</p:tagLst>
</file>

<file path=ppt/tags/tag346.xml><?xml version="1.0" encoding="utf-8"?>
<p:tagLst xmlns:p="http://schemas.openxmlformats.org/presentationml/2006/main">
  <p:tag name="AS_UNIQUEID" val="22686"/>
</p:tagLst>
</file>

<file path=ppt/tags/tag347.xml><?xml version="1.0" encoding="utf-8"?>
<p:tagLst xmlns:p="http://schemas.openxmlformats.org/presentationml/2006/main">
  <p:tag name="AS_UNIQUEID" val="606"/>
  <p:tag name="KSO_WM_BEAUTIFY_FLAG" val=""/>
</p:tagLst>
</file>

<file path=ppt/tags/tag348.xml><?xml version="1.0" encoding="utf-8"?>
<p:tagLst xmlns:p="http://schemas.openxmlformats.org/presentationml/2006/main">
  <p:tag name="AS_UNIQUEID" val="607"/>
  <p:tag name="KSO_WM_BEAUTIFY_FLAG" val=""/>
</p:tagLst>
</file>

<file path=ppt/tags/tag349.xml><?xml version="1.0" encoding="utf-8"?>
<p:tagLst xmlns:p="http://schemas.openxmlformats.org/presentationml/2006/main">
  <p:tag name="AS_UNIQUEID" val="22687"/>
</p:tagLst>
</file>

<file path=ppt/tags/tag35.xml><?xml version="1.0" encoding="utf-8"?>
<p:tagLst xmlns:p="http://schemas.openxmlformats.org/presentationml/2006/main">
  <p:tag name="AS_UNIQUEID" val="1534"/>
</p:tagLst>
</file>

<file path=ppt/tags/tag350.xml><?xml version="1.0" encoding="utf-8"?>
<p:tagLst xmlns:p="http://schemas.openxmlformats.org/presentationml/2006/main">
  <p:tag name="AS_UNIQUEID" val="22688"/>
</p:tagLst>
</file>

<file path=ppt/tags/tag351.xml><?xml version="1.0" encoding="utf-8"?>
<p:tagLst xmlns:p="http://schemas.openxmlformats.org/presentationml/2006/main">
  <p:tag name="AS_UNIQUEID" val="22689"/>
</p:tagLst>
</file>

<file path=ppt/tags/tag352.xml><?xml version="1.0" encoding="utf-8"?>
<p:tagLst xmlns:p="http://schemas.openxmlformats.org/presentationml/2006/main">
  <p:tag name="AS_UNIQUEID" val="1224"/>
</p:tagLst>
</file>

<file path=ppt/tags/tag353.xml><?xml version="1.0" encoding="utf-8"?>
<p:tagLst xmlns:p="http://schemas.openxmlformats.org/presentationml/2006/main">
  <p:tag name="AS_UNIQUEID" val="1225"/>
  <p:tag name="KSO_WM_BEAUTIFY_FLAG" val=""/>
</p:tagLst>
</file>

<file path=ppt/tags/tag354.xml><?xml version="1.0" encoding="utf-8"?>
<p:tagLst xmlns:p="http://schemas.openxmlformats.org/presentationml/2006/main">
  <p:tag name="AS_UNIQUEID" val="1226"/>
  <p:tag name="KSO_WM_BEAUTIFY_FLAG" val=""/>
</p:tagLst>
</file>

<file path=ppt/tags/tag355.xml><?xml version="1.0" encoding="utf-8"?>
<p:tagLst xmlns:p="http://schemas.openxmlformats.org/presentationml/2006/main">
  <p:tag name="AS_UNIQUEID" val="1227"/>
  <p:tag name="KSO_WM_BEAUTIFY_FLAG" val=""/>
</p:tagLst>
</file>

<file path=ppt/tags/tag356.xml><?xml version="1.0" encoding="utf-8"?>
<p:tagLst xmlns:p="http://schemas.openxmlformats.org/presentationml/2006/main">
  <p:tag name="AS_UNIQUEID" val="1228"/>
  <p:tag name="KSO_WM_BEAUTIFY_FLAG" val=""/>
</p:tagLst>
</file>

<file path=ppt/tags/tag357.xml><?xml version="1.0" encoding="utf-8"?>
<p:tagLst xmlns:p="http://schemas.openxmlformats.org/presentationml/2006/main">
  <p:tag name="AS_UNIQUEID" val="1229"/>
  <p:tag name="KSO_WM_BEAUTIFY_FLAG" val=""/>
</p:tagLst>
</file>

<file path=ppt/tags/tag358.xml><?xml version="1.0" encoding="utf-8"?>
<p:tagLst xmlns:p="http://schemas.openxmlformats.org/presentationml/2006/main">
  <p:tag name="AS_UNIQUEID" val="1230"/>
  <p:tag name="KSO_WM_BEAUTIFY_FLAG" val=""/>
</p:tagLst>
</file>

<file path=ppt/tags/tag359.xml><?xml version="1.0" encoding="utf-8"?>
<p:tagLst xmlns:p="http://schemas.openxmlformats.org/presentationml/2006/main">
  <p:tag name="AS_UNIQUEID" val="1231"/>
  <p:tag name="KSO_WM_BEAUTIFY_FLAG" val=""/>
</p:tagLst>
</file>

<file path=ppt/tags/tag36.xml><?xml version="1.0" encoding="utf-8"?>
<p:tagLst xmlns:p="http://schemas.openxmlformats.org/presentationml/2006/main">
  <p:tag name="AS_UNIQUEID" val="1535"/>
</p:tagLst>
</file>

<file path=ppt/tags/tag360.xml><?xml version="1.0" encoding="utf-8"?>
<p:tagLst xmlns:p="http://schemas.openxmlformats.org/presentationml/2006/main">
  <p:tag name="AS_UNIQUEID" val="1232"/>
  <p:tag name="KSO_WM_BEAUTIFY_FLAG" val=""/>
</p:tagLst>
</file>

<file path=ppt/tags/tag361.xml><?xml version="1.0" encoding="utf-8"?>
<p:tagLst xmlns:p="http://schemas.openxmlformats.org/presentationml/2006/main">
  <p:tag name="AS_UNIQUEID" val="1233"/>
  <p:tag name="KSO_WM_BEAUTIFY_FLAG" val=""/>
</p:tagLst>
</file>

<file path=ppt/tags/tag362.xml><?xml version="1.0" encoding="utf-8"?>
<p:tagLst xmlns:p="http://schemas.openxmlformats.org/presentationml/2006/main">
  <p:tag name="AS_UNIQUEID" val="1234"/>
  <p:tag name="KSO_WM_BEAUTIFY_FLAG" val=""/>
</p:tagLst>
</file>

<file path=ppt/tags/tag363.xml><?xml version="1.0" encoding="utf-8"?>
<p:tagLst xmlns:p="http://schemas.openxmlformats.org/presentationml/2006/main">
  <p:tag name="AS_UNIQUEID" val="1235"/>
  <p:tag name="KSO_WM_BEAUTIFY_FLAG" val=""/>
</p:tagLst>
</file>

<file path=ppt/tags/tag364.xml><?xml version="1.0" encoding="utf-8"?>
<p:tagLst xmlns:p="http://schemas.openxmlformats.org/presentationml/2006/main">
  <p:tag name="AS_UNIQUEID" val="1236"/>
  <p:tag name="KSO_WM_BEAUTIFY_FLAG" val=""/>
</p:tagLst>
</file>

<file path=ppt/tags/tag365.xml><?xml version="1.0" encoding="utf-8"?>
<p:tagLst xmlns:p="http://schemas.openxmlformats.org/presentationml/2006/main">
  <p:tag name="AS_UNIQUEID" val="1237"/>
  <p:tag name="KSO_WM_BEAUTIFY_FLAG" val=""/>
</p:tagLst>
</file>

<file path=ppt/tags/tag366.xml><?xml version="1.0" encoding="utf-8"?>
<p:tagLst xmlns:p="http://schemas.openxmlformats.org/presentationml/2006/main">
  <p:tag name="AS_UNIQUEID" val="1238"/>
  <p:tag name="KSO_WM_BEAUTIFY_FLAG" val=""/>
</p:tagLst>
</file>

<file path=ppt/tags/tag367.xml><?xml version="1.0" encoding="utf-8"?>
<p:tagLst xmlns:p="http://schemas.openxmlformats.org/presentationml/2006/main">
  <p:tag name="AS_UNIQUEID" val="1239"/>
  <p:tag name="KSO_WM_BEAUTIFY_FLAG" val=""/>
</p:tagLst>
</file>

<file path=ppt/tags/tag368.xml><?xml version="1.0" encoding="utf-8"?>
<p:tagLst xmlns:p="http://schemas.openxmlformats.org/presentationml/2006/main">
  <p:tag name="AS_UNIQUEID" val="1240"/>
  <p:tag name="KSO_WM_BEAUTIFY_FLAG" val=""/>
</p:tagLst>
</file>

<file path=ppt/tags/tag369.xml><?xml version="1.0" encoding="utf-8"?>
<p:tagLst xmlns:p="http://schemas.openxmlformats.org/presentationml/2006/main">
  <p:tag name="AS_UNIQUEID" val="1241"/>
  <p:tag name="KSO_WM_BEAUTIFY_FLAG" val=""/>
</p:tagLst>
</file>

<file path=ppt/tags/tag37.xml><?xml version="1.0" encoding="utf-8"?>
<p:tagLst xmlns:p="http://schemas.openxmlformats.org/presentationml/2006/main">
  <p:tag name="AS_UNIQUEID" val="1536"/>
</p:tagLst>
</file>

<file path=ppt/tags/tag370.xml><?xml version="1.0" encoding="utf-8"?>
<p:tagLst xmlns:p="http://schemas.openxmlformats.org/presentationml/2006/main">
  <p:tag name="AS_UNIQUEID" val="1242"/>
  <p:tag name="KSO_WM_BEAUTIFY_FLAG" val=""/>
</p:tagLst>
</file>

<file path=ppt/tags/tag371.xml><?xml version="1.0" encoding="utf-8"?>
<p:tagLst xmlns:p="http://schemas.openxmlformats.org/presentationml/2006/main">
  <p:tag name="AS_UNIQUEID" val="1243"/>
  <p:tag name="KSO_WM_BEAUTIFY_FLAG" val=""/>
</p:tagLst>
</file>

<file path=ppt/tags/tag372.xml><?xml version="1.0" encoding="utf-8"?>
<p:tagLst xmlns:p="http://schemas.openxmlformats.org/presentationml/2006/main">
  <p:tag name="AS_UNIQUEID" val="1244"/>
  <p:tag name="KSO_WM_BEAUTIFY_FLAG" val=""/>
</p:tagLst>
</file>

<file path=ppt/tags/tag373.xml><?xml version="1.0" encoding="utf-8"?>
<p:tagLst xmlns:p="http://schemas.openxmlformats.org/presentationml/2006/main">
  <p:tag name="AS_UNIQUEID" val="1245"/>
  <p:tag name="KSO_WM_BEAUTIFY_FLAG" val=""/>
</p:tagLst>
</file>

<file path=ppt/tags/tag374.xml><?xml version="1.0" encoding="utf-8"?>
<p:tagLst xmlns:p="http://schemas.openxmlformats.org/presentationml/2006/main">
  <p:tag name="AS_UNIQUEID" val="1246"/>
  <p:tag name="KSO_WM_BEAUTIFY_FLAG" val=""/>
</p:tagLst>
</file>

<file path=ppt/tags/tag375.xml><?xml version="1.0" encoding="utf-8"?>
<p:tagLst xmlns:p="http://schemas.openxmlformats.org/presentationml/2006/main">
  <p:tag name="AS_UNIQUEID" val="1247"/>
  <p:tag name="KSO_WM_BEAUTIFY_FLAG" val=""/>
</p:tagLst>
</file>

<file path=ppt/tags/tag376.xml><?xml version="1.0" encoding="utf-8"?>
<p:tagLst xmlns:p="http://schemas.openxmlformats.org/presentationml/2006/main">
  <p:tag name="AS_UNIQUEID" val="1248"/>
  <p:tag name="KSO_WM_BEAUTIFY_FLAG" val=""/>
</p:tagLst>
</file>

<file path=ppt/tags/tag377.xml><?xml version="1.0" encoding="utf-8"?>
<p:tagLst xmlns:p="http://schemas.openxmlformats.org/presentationml/2006/main">
  <p:tag name="AS_UNIQUEID" val="1249"/>
  <p:tag name="KSO_WM_BEAUTIFY_FLAG" val=""/>
</p:tagLst>
</file>

<file path=ppt/tags/tag378.xml><?xml version="1.0" encoding="utf-8"?>
<p:tagLst xmlns:p="http://schemas.openxmlformats.org/presentationml/2006/main">
  <p:tag name="AS_UNIQUEID" val="1250"/>
  <p:tag name="KSO_WM_BEAUTIFY_FLAG" val=""/>
</p:tagLst>
</file>

<file path=ppt/tags/tag379.xml><?xml version="1.0" encoding="utf-8"?>
<p:tagLst xmlns:p="http://schemas.openxmlformats.org/presentationml/2006/main">
  <p:tag name="AS_UNIQUEID" val="1251"/>
  <p:tag name="KSO_WM_BEAUTIFY_FLAG" val=""/>
</p:tagLst>
</file>

<file path=ppt/tags/tag38.xml><?xml version="1.0" encoding="utf-8"?>
<p:tagLst xmlns:p="http://schemas.openxmlformats.org/presentationml/2006/main">
  <p:tag name="AS_UNIQUEID" val="1537"/>
</p:tagLst>
</file>

<file path=ppt/tags/tag380.xml><?xml version="1.0" encoding="utf-8"?>
<p:tagLst xmlns:p="http://schemas.openxmlformats.org/presentationml/2006/main">
  <p:tag name="AS_UNIQUEID" val="1252"/>
  <p:tag name="KSO_WM_BEAUTIFY_FLAG" val=""/>
</p:tagLst>
</file>

<file path=ppt/tags/tag381.xml><?xml version="1.0" encoding="utf-8"?>
<p:tagLst xmlns:p="http://schemas.openxmlformats.org/presentationml/2006/main">
  <p:tag name="AS_UNIQUEID" val="1253"/>
  <p:tag name="KSO_WM_BEAUTIFY_FLAG" val=""/>
</p:tagLst>
</file>

<file path=ppt/tags/tag382.xml><?xml version="1.0" encoding="utf-8"?>
<p:tagLst xmlns:p="http://schemas.openxmlformats.org/presentationml/2006/main">
  <p:tag name="AS_UNIQUEID" val="1254"/>
  <p:tag name="KSO_WM_BEAUTIFY_FLAG" val=""/>
</p:tagLst>
</file>

<file path=ppt/tags/tag383.xml><?xml version="1.0" encoding="utf-8"?>
<p:tagLst xmlns:p="http://schemas.openxmlformats.org/presentationml/2006/main">
  <p:tag name="AS_UNIQUEID" val="1255"/>
  <p:tag name="KSO_WM_BEAUTIFY_FLAG" val=""/>
</p:tagLst>
</file>

<file path=ppt/tags/tag384.xml><?xml version="1.0" encoding="utf-8"?>
<p:tagLst xmlns:p="http://schemas.openxmlformats.org/presentationml/2006/main">
  <p:tag name="AS_UNIQUEID" val="1256"/>
  <p:tag name="KSO_WM_BEAUTIFY_FLAG" val=""/>
</p:tagLst>
</file>

<file path=ppt/tags/tag385.xml><?xml version="1.0" encoding="utf-8"?>
<p:tagLst xmlns:p="http://schemas.openxmlformats.org/presentationml/2006/main">
  <p:tag name="AS_UNIQUEID" val="1257"/>
  <p:tag name="KSO_WM_BEAUTIFY_FLAG" val=""/>
</p:tagLst>
</file>

<file path=ppt/tags/tag386.xml><?xml version="1.0" encoding="utf-8"?>
<p:tagLst xmlns:p="http://schemas.openxmlformats.org/presentationml/2006/main">
  <p:tag name="AS_UNIQUEID" val="1258"/>
  <p:tag name="KSO_WM_BEAUTIFY_FLAG" val=""/>
</p:tagLst>
</file>

<file path=ppt/tags/tag387.xml><?xml version="1.0" encoding="utf-8"?>
<p:tagLst xmlns:p="http://schemas.openxmlformats.org/presentationml/2006/main">
  <p:tag name="AS_UNIQUEID" val="1259"/>
  <p:tag name="KSO_WM_BEAUTIFY_FLAG" val=""/>
</p:tagLst>
</file>

<file path=ppt/tags/tag388.xml><?xml version="1.0" encoding="utf-8"?>
<p:tagLst xmlns:p="http://schemas.openxmlformats.org/presentationml/2006/main">
  <p:tag name="AS_UNIQUEID" val="1260"/>
  <p:tag name="KSO_WM_BEAUTIFY_FLAG" val=""/>
</p:tagLst>
</file>

<file path=ppt/tags/tag389.xml><?xml version="1.0" encoding="utf-8"?>
<p:tagLst xmlns:p="http://schemas.openxmlformats.org/presentationml/2006/main">
  <p:tag name="AS_UNIQUEID" val="1261"/>
  <p:tag name="KSO_WM_BEAUTIFY_FLAG" val=""/>
</p:tagLst>
</file>

<file path=ppt/tags/tag39.xml><?xml version="1.0" encoding="utf-8"?>
<p:tagLst xmlns:p="http://schemas.openxmlformats.org/presentationml/2006/main">
  <p:tag name="AS_UNIQUEID" val="1538"/>
</p:tagLst>
</file>

<file path=ppt/tags/tag390.xml><?xml version="1.0" encoding="utf-8"?>
<p:tagLst xmlns:p="http://schemas.openxmlformats.org/presentationml/2006/main">
  <p:tag name="AS_UNIQUEID" val="1262"/>
  <p:tag name="KSO_WM_BEAUTIFY_FLAG" val=""/>
</p:tagLst>
</file>

<file path=ppt/tags/tag391.xml><?xml version="1.0" encoding="utf-8"?>
<p:tagLst xmlns:p="http://schemas.openxmlformats.org/presentationml/2006/main">
  <p:tag name="AS_UNIQUEID" val="1263"/>
  <p:tag name="KSO_WM_BEAUTIFY_FLAG" val=""/>
</p:tagLst>
</file>

<file path=ppt/tags/tag392.xml><?xml version="1.0" encoding="utf-8"?>
<p:tagLst xmlns:p="http://schemas.openxmlformats.org/presentationml/2006/main">
  <p:tag name="AS_UNIQUEID" val="1264"/>
  <p:tag name="KSO_WM_BEAUTIFY_FLAG" val=""/>
</p:tagLst>
</file>

<file path=ppt/tags/tag393.xml><?xml version="1.0" encoding="utf-8"?>
<p:tagLst xmlns:p="http://schemas.openxmlformats.org/presentationml/2006/main">
  <p:tag name="AS_UNIQUEID" val="1265"/>
  <p:tag name="KSO_WM_BEAUTIFY_FLAG" val=""/>
</p:tagLst>
</file>

<file path=ppt/tags/tag394.xml><?xml version="1.0" encoding="utf-8"?>
<p:tagLst xmlns:p="http://schemas.openxmlformats.org/presentationml/2006/main">
  <p:tag name="AS_UNIQUEID" val="1266"/>
  <p:tag name="KSO_WM_BEAUTIFY_FLAG" val=""/>
</p:tagLst>
</file>

<file path=ppt/tags/tag395.xml><?xml version="1.0" encoding="utf-8"?>
<p:tagLst xmlns:p="http://schemas.openxmlformats.org/presentationml/2006/main">
  <p:tag name="AS_UNIQUEID" val="1267"/>
  <p:tag name="KSO_WM_BEAUTIFY_FLAG" val=""/>
</p:tagLst>
</file>

<file path=ppt/tags/tag396.xml><?xml version="1.0" encoding="utf-8"?>
<p:tagLst xmlns:p="http://schemas.openxmlformats.org/presentationml/2006/main">
  <p:tag name="AS_UNIQUEID" val="1268"/>
  <p:tag name="KSO_WM_BEAUTIFY_FLAG" val=""/>
</p:tagLst>
</file>

<file path=ppt/tags/tag397.xml><?xml version="1.0" encoding="utf-8"?>
<p:tagLst xmlns:p="http://schemas.openxmlformats.org/presentationml/2006/main">
  <p:tag name="AS_UNIQUEID" val="1269"/>
  <p:tag name="KSO_WM_BEAUTIFY_FLAG" val=""/>
</p:tagLst>
</file>

<file path=ppt/tags/tag398.xml><?xml version="1.0" encoding="utf-8"?>
<p:tagLst xmlns:p="http://schemas.openxmlformats.org/presentationml/2006/main">
  <p:tag name="AS_UNIQUEID" val="1270"/>
  <p:tag name="KSO_WM_BEAUTIFY_FLAG" val=""/>
</p:tagLst>
</file>

<file path=ppt/tags/tag399.xml><?xml version="1.0" encoding="utf-8"?>
<p:tagLst xmlns:p="http://schemas.openxmlformats.org/presentationml/2006/main">
  <p:tag name="AS_UNIQUEID" val="1271"/>
  <p:tag name="KSO_WM_BEAUTIFY_FLAG" val=""/>
</p:tagLst>
</file>

<file path=ppt/tags/tag4.xml><?xml version="1.0" encoding="utf-8"?>
<p:tagLst xmlns:p="http://schemas.openxmlformats.org/presentationml/2006/main">
  <p:tag name="AS_UNIQUEID" val="1502"/>
</p:tagLst>
</file>

<file path=ppt/tags/tag40.xml><?xml version="1.0" encoding="utf-8"?>
<p:tagLst xmlns:p="http://schemas.openxmlformats.org/presentationml/2006/main">
  <p:tag name="AS_UNIQUEID" val="1540"/>
</p:tagLst>
</file>

<file path=ppt/tags/tag400.xml><?xml version="1.0" encoding="utf-8"?>
<p:tagLst xmlns:p="http://schemas.openxmlformats.org/presentationml/2006/main">
  <p:tag name="AS_UNIQUEID" val="1272"/>
  <p:tag name="KSO_WM_BEAUTIFY_FLAG" val=""/>
</p:tagLst>
</file>

<file path=ppt/tags/tag401.xml><?xml version="1.0" encoding="utf-8"?>
<p:tagLst xmlns:p="http://schemas.openxmlformats.org/presentationml/2006/main">
  <p:tag name="AS_UNIQUEID" val="1273"/>
  <p:tag name="KSO_WM_BEAUTIFY_FLAG" val=""/>
</p:tagLst>
</file>

<file path=ppt/tags/tag402.xml><?xml version="1.0" encoding="utf-8"?>
<p:tagLst xmlns:p="http://schemas.openxmlformats.org/presentationml/2006/main">
  <p:tag name="AS_UNIQUEID" val="1274"/>
  <p:tag name="KSO_WM_BEAUTIFY_FLAG" val=""/>
</p:tagLst>
</file>

<file path=ppt/tags/tag403.xml><?xml version="1.0" encoding="utf-8"?>
<p:tagLst xmlns:p="http://schemas.openxmlformats.org/presentationml/2006/main">
  <p:tag name="AS_UNIQUEID" val="1275"/>
  <p:tag name="KSO_WM_BEAUTIFY_FLAG" val=""/>
</p:tagLst>
</file>

<file path=ppt/tags/tag404.xml><?xml version="1.0" encoding="utf-8"?>
<p:tagLst xmlns:p="http://schemas.openxmlformats.org/presentationml/2006/main">
  <p:tag name="AS_UNIQUEID" val="1276"/>
  <p:tag name="KSO_WM_BEAUTIFY_FLAG" val=""/>
</p:tagLst>
</file>

<file path=ppt/tags/tag405.xml><?xml version="1.0" encoding="utf-8"?>
<p:tagLst xmlns:p="http://schemas.openxmlformats.org/presentationml/2006/main">
  <p:tag name="AS_UNIQUEID" val="1277"/>
  <p:tag name="KSO_WM_BEAUTIFY_FLAG" val=""/>
</p:tagLst>
</file>

<file path=ppt/tags/tag406.xml><?xml version="1.0" encoding="utf-8"?>
<p:tagLst xmlns:p="http://schemas.openxmlformats.org/presentationml/2006/main">
  <p:tag name="AS_UNIQUEID" val="1278"/>
  <p:tag name="KSO_WM_BEAUTIFY_FLAG" val=""/>
</p:tagLst>
</file>

<file path=ppt/tags/tag407.xml><?xml version="1.0" encoding="utf-8"?>
<p:tagLst xmlns:p="http://schemas.openxmlformats.org/presentationml/2006/main">
  <p:tag name="AS_UNIQUEID" val="1279"/>
  <p:tag name="KSO_WM_BEAUTIFY_FLAG" val=""/>
</p:tagLst>
</file>

<file path=ppt/tags/tag408.xml><?xml version="1.0" encoding="utf-8"?>
<p:tagLst xmlns:p="http://schemas.openxmlformats.org/presentationml/2006/main">
  <p:tag name="AS_UNIQUEID" val="1280"/>
  <p:tag name="KSO_WM_BEAUTIFY_FLAG" val=""/>
</p:tagLst>
</file>

<file path=ppt/tags/tag409.xml><?xml version="1.0" encoding="utf-8"?>
<p:tagLst xmlns:p="http://schemas.openxmlformats.org/presentationml/2006/main">
  <p:tag name="AS_UNIQUEID" val="1281"/>
  <p:tag name="KSO_WM_BEAUTIFY_FLAG" val=""/>
</p:tagLst>
</file>

<file path=ppt/tags/tag41.xml><?xml version="1.0" encoding="utf-8"?>
<p:tagLst xmlns:p="http://schemas.openxmlformats.org/presentationml/2006/main">
  <p:tag name="AS_UNIQUEID" val="1541"/>
</p:tagLst>
</file>

<file path=ppt/tags/tag410.xml><?xml version="1.0" encoding="utf-8"?>
<p:tagLst xmlns:p="http://schemas.openxmlformats.org/presentationml/2006/main">
  <p:tag name="AS_UNIQUEID" val="1282"/>
  <p:tag name="KSO_WM_BEAUTIFY_FLAG" val=""/>
</p:tagLst>
</file>

<file path=ppt/tags/tag411.xml><?xml version="1.0" encoding="utf-8"?>
<p:tagLst xmlns:p="http://schemas.openxmlformats.org/presentationml/2006/main">
  <p:tag name="AS_UNIQUEID" val="1283"/>
  <p:tag name="KSO_WM_BEAUTIFY_FLAG" val=""/>
</p:tagLst>
</file>

<file path=ppt/tags/tag412.xml><?xml version="1.0" encoding="utf-8"?>
<p:tagLst xmlns:p="http://schemas.openxmlformats.org/presentationml/2006/main">
  <p:tag name="AS_UNIQUEID" val="1284"/>
  <p:tag name="KSO_WM_BEAUTIFY_FLAG" val=""/>
</p:tagLst>
</file>

<file path=ppt/tags/tag413.xml><?xml version="1.0" encoding="utf-8"?>
<p:tagLst xmlns:p="http://schemas.openxmlformats.org/presentationml/2006/main">
  <p:tag name="AS_UNIQUEID" val="1285"/>
  <p:tag name="KSO_WM_BEAUTIFY_FLAG" val=""/>
</p:tagLst>
</file>

<file path=ppt/tags/tag414.xml><?xml version="1.0" encoding="utf-8"?>
<p:tagLst xmlns:p="http://schemas.openxmlformats.org/presentationml/2006/main">
  <p:tag name="AS_UNIQUEID" val="1286"/>
  <p:tag name="KSO_WM_BEAUTIFY_FLAG" val=""/>
</p:tagLst>
</file>

<file path=ppt/tags/tag415.xml><?xml version="1.0" encoding="utf-8"?>
<p:tagLst xmlns:p="http://schemas.openxmlformats.org/presentationml/2006/main">
  <p:tag name="AS_UNIQUEID" val="1287"/>
  <p:tag name="KSO_WM_BEAUTIFY_FLAG" val=""/>
</p:tagLst>
</file>

<file path=ppt/tags/tag416.xml><?xml version="1.0" encoding="utf-8"?>
<p:tagLst xmlns:p="http://schemas.openxmlformats.org/presentationml/2006/main">
  <p:tag name="AS_UNIQUEID" val="1288"/>
  <p:tag name="KSO_WM_BEAUTIFY_FLAG" val=""/>
</p:tagLst>
</file>

<file path=ppt/tags/tag417.xml><?xml version="1.0" encoding="utf-8"?>
<p:tagLst xmlns:p="http://schemas.openxmlformats.org/presentationml/2006/main">
  <p:tag name="AS_UNIQUEID" val="1289"/>
  <p:tag name="KSO_WM_BEAUTIFY_FLAG" val=""/>
</p:tagLst>
</file>

<file path=ppt/tags/tag418.xml><?xml version="1.0" encoding="utf-8"?>
<p:tagLst xmlns:p="http://schemas.openxmlformats.org/presentationml/2006/main">
  <p:tag name="AS_UNIQUEID" val="1290"/>
  <p:tag name="KSO_WM_BEAUTIFY_FLAG" val=""/>
</p:tagLst>
</file>

<file path=ppt/tags/tag419.xml><?xml version="1.0" encoding="utf-8"?>
<p:tagLst xmlns:p="http://schemas.openxmlformats.org/presentationml/2006/main">
  <p:tag name="AS_UNIQUEID" val="1291"/>
  <p:tag name="KSO_WM_BEAUTIFY_FLAG" val=""/>
</p:tagLst>
</file>

<file path=ppt/tags/tag42.xml><?xml version="1.0" encoding="utf-8"?>
<p:tagLst xmlns:p="http://schemas.openxmlformats.org/presentationml/2006/main">
  <p:tag name="AS_UNIQUEID" val="1542"/>
</p:tagLst>
</file>

<file path=ppt/tags/tag420.xml><?xml version="1.0" encoding="utf-8"?>
<p:tagLst xmlns:p="http://schemas.openxmlformats.org/presentationml/2006/main">
  <p:tag name="AS_UNIQUEID" val="1292"/>
  <p:tag name="KSO_WM_BEAUTIFY_FLAG" val=""/>
</p:tagLst>
</file>

<file path=ppt/tags/tag421.xml><?xml version="1.0" encoding="utf-8"?>
<p:tagLst xmlns:p="http://schemas.openxmlformats.org/presentationml/2006/main">
  <p:tag name="AS_UNIQUEID" val="1293"/>
  <p:tag name="KSO_WM_BEAUTIFY_FLAG" val=""/>
</p:tagLst>
</file>

<file path=ppt/tags/tag422.xml><?xml version="1.0" encoding="utf-8"?>
<p:tagLst xmlns:p="http://schemas.openxmlformats.org/presentationml/2006/main">
  <p:tag name="AS_UNIQUEID" val="1294"/>
  <p:tag name="KSO_WM_BEAUTIFY_FLAG" val=""/>
</p:tagLst>
</file>

<file path=ppt/tags/tag423.xml><?xml version="1.0" encoding="utf-8"?>
<p:tagLst xmlns:p="http://schemas.openxmlformats.org/presentationml/2006/main">
  <p:tag name="AS_UNIQUEID" val="1295"/>
  <p:tag name="KSO_WM_BEAUTIFY_FLAG" val=""/>
</p:tagLst>
</file>

<file path=ppt/tags/tag424.xml><?xml version="1.0" encoding="utf-8"?>
<p:tagLst xmlns:p="http://schemas.openxmlformats.org/presentationml/2006/main">
  <p:tag name="AS_UNIQUEID" val="1296"/>
  <p:tag name="KSO_WM_BEAUTIFY_FLAG" val=""/>
</p:tagLst>
</file>

<file path=ppt/tags/tag425.xml><?xml version="1.0" encoding="utf-8"?>
<p:tagLst xmlns:p="http://schemas.openxmlformats.org/presentationml/2006/main">
  <p:tag name="AS_UNIQUEID" val="1297"/>
  <p:tag name="KSO_WM_BEAUTIFY_FLAG" val=""/>
</p:tagLst>
</file>

<file path=ppt/tags/tag426.xml><?xml version="1.0" encoding="utf-8"?>
<p:tagLst xmlns:p="http://schemas.openxmlformats.org/presentationml/2006/main">
  <p:tag name="AS_UNIQUEID" val="1298"/>
  <p:tag name="KSO_WM_BEAUTIFY_FLAG" val=""/>
</p:tagLst>
</file>

<file path=ppt/tags/tag427.xml><?xml version="1.0" encoding="utf-8"?>
<p:tagLst xmlns:p="http://schemas.openxmlformats.org/presentationml/2006/main">
  <p:tag name="AS_UNIQUEID" val="1299"/>
  <p:tag name="KSO_WM_BEAUTIFY_FLAG" val=""/>
</p:tagLst>
</file>

<file path=ppt/tags/tag428.xml><?xml version="1.0" encoding="utf-8"?>
<p:tagLst xmlns:p="http://schemas.openxmlformats.org/presentationml/2006/main">
  <p:tag name="AS_UNIQUEID" val="1300"/>
  <p:tag name="KSO_WM_BEAUTIFY_FLAG" val=""/>
</p:tagLst>
</file>

<file path=ppt/tags/tag429.xml><?xml version="1.0" encoding="utf-8"?>
<p:tagLst xmlns:p="http://schemas.openxmlformats.org/presentationml/2006/main">
  <p:tag name="AS_UNIQUEID" val="1301"/>
  <p:tag name="KSO_WM_BEAUTIFY_FLAG" val=""/>
</p:tagLst>
</file>

<file path=ppt/tags/tag43.xml><?xml version="1.0" encoding="utf-8"?>
<p:tagLst xmlns:p="http://schemas.openxmlformats.org/presentationml/2006/main">
  <p:tag name="AS_UNIQUEID" val="1543"/>
</p:tagLst>
</file>

<file path=ppt/tags/tag430.xml><?xml version="1.0" encoding="utf-8"?>
<p:tagLst xmlns:p="http://schemas.openxmlformats.org/presentationml/2006/main">
  <p:tag name="AS_UNIQUEID" val="1302"/>
  <p:tag name="KSO_WM_BEAUTIFY_FLAG" val=""/>
</p:tagLst>
</file>

<file path=ppt/tags/tag431.xml><?xml version="1.0" encoding="utf-8"?>
<p:tagLst xmlns:p="http://schemas.openxmlformats.org/presentationml/2006/main">
  <p:tag name="AS_UNIQUEID" val="1303"/>
  <p:tag name="KSO_WM_BEAUTIFY_FLAG" val=""/>
</p:tagLst>
</file>

<file path=ppt/tags/tag432.xml><?xml version="1.0" encoding="utf-8"?>
<p:tagLst xmlns:p="http://schemas.openxmlformats.org/presentationml/2006/main">
  <p:tag name="AS_UNIQUEID" val="1304"/>
  <p:tag name="KSO_WM_BEAUTIFY_FLAG" val=""/>
</p:tagLst>
</file>

<file path=ppt/tags/tag433.xml><?xml version="1.0" encoding="utf-8"?>
<p:tagLst xmlns:p="http://schemas.openxmlformats.org/presentationml/2006/main">
  <p:tag name="AS_UNIQUEID" val="1305"/>
  <p:tag name="KSO_WM_BEAUTIFY_FLAG" val=""/>
</p:tagLst>
</file>

<file path=ppt/tags/tag434.xml><?xml version="1.0" encoding="utf-8"?>
<p:tagLst xmlns:p="http://schemas.openxmlformats.org/presentationml/2006/main">
  <p:tag name="AS_UNIQUEID" val="1306"/>
  <p:tag name="KSO_WM_BEAUTIFY_FLAG" val=""/>
</p:tagLst>
</file>

<file path=ppt/tags/tag435.xml><?xml version="1.0" encoding="utf-8"?>
<p:tagLst xmlns:p="http://schemas.openxmlformats.org/presentationml/2006/main">
  <p:tag name="AS_UNIQUEID" val="1307"/>
  <p:tag name="KSO_WM_BEAUTIFY_FLAG" val=""/>
</p:tagLst>
</file>

<file path=ppt/tags/tag436.xml><?xml version="1.0" encoding="utf-8"?>
<p:tagLst xmlns:p="http://schemas.openxmlformats.org/presentationml/2006/main">
  <p:tag name="AS_UNIQUEID" val="1308"/>
  <p:tag name="KSO_WM_BEAUTIFY_FLAG" val=""/>
</p:tagLst>
</file>

<file path=ppt/tags/tag437.xml><?xml version="1.0" encoding="utf-8"?>
<p:tagLst xmlns:p="http://schemas.openxmlformats.org/presentationml/2006/main">
  <p:tag name="AS_UNIQUEID" val="1309"/>
  <p:tag name="KSO_WM_BEAUTIFY_FLAG" val=""/>
</p:tagLst>
</file>

<file path=ppt/tags/tag438.xml><?xml version="1.0" encoding="utf-8"?>
<p:tagLst xmlns:p="http://schemas.openxmlformats.org/presentationml/2006/main">
  <p:tag name="AS_UNIQUEID" val="1310"/>
  <p:tag name="KSO_WM_BEAUTIFY_FLAG" val=""/>
</p:tagLst>
</file>

<file path=ppt/tags/tag439.xml><?xml version="1.0" encoding="utf-8"?>
<p:tagLst xmlns:p="http://schemas.openxmlformats.org/presentationml/2006/main">
  <p:tag name="AS_UNIQUEID" val="1311"/>
  <p:tag name="KSO_WM_BEAUTIFY_FLAG" val=""/>
</p:tagLst>
</file>

<file path=ppt/tags/tag44.xml><?xml version="1.0" encoding="utf-8"?>
<p:tagLst xmlns:p="http://schemas.openxmlformats.org/presentationml/2006/main">
  <p:tag name="AS_UNIQUEID" val="1544"/>
</p:tagLst>
</file>

<file path=ppt/tags/tag440.xml><?xml version="1.0" encoding="utf-8"?>
<p:tagLst xmlns:p="http://schemas.openxmlformats.org/presentationml/2006/main">
  <p:tag name="AS_UNIQUEID" val="1312"/>
  <p:tag name="KSO_WM_BEAUTIFY_FLAG" val=""/>
</p:tagLst>
</file>

<file path=ppt/tags/tag441.xml><?xml version="1.0" encoding="utf-8"?>
<p:tagLst xmlns:p="http://schemas.openxmlformats.org/presentationml/2006/main">
  <p:tag name="AS_UNIQUEID" val="1313"/>
  <p:tag name="KSO_WM_BEAUTIFY_FLAG" val=""/>
</p:tagLst>
</file>

<file path=ppt/tags/tag442.xml><?xml version="1.0" encoding="utf-8"?>
<p:tagLst xmlns:p="http://schemas.openxmlformats.org/presentationml/2006/main">
  <p:tag name="AS_UNIQUEID" val="1314"/>
  <p:tag name="KSO_WM_BEAUTIFY_FLAG" val=""/>
</p:tagLst>
</file>

<file path=ppt/tags/tag443.xml><?xml version="1.0" encoding="utf-8"?>
<p:tagLst xmlns:p="http://schemas.openxmlformats.org/presentationml/2006/main">
  <p:tag name="AS_UNIQUEID" val="1315"/>
  <p:tag name="KSO_WM_BEAUTIFY_FLAG" val=""/>
</p:tagLst>
</file>

<file path=ppt/tags/tag444.xml><?xml version="1.0" encoding="utf-8"?>
<p:tagLst xmlns:p="http://schemas.openxmlformats.org/presentationml/2006/main">
  <p:tag name="AS_UNIQUEID" val="1316"/>
  <p:tag name="KSO_WM_BEAUTIFY_FLAG" val=""/>
</p:tagLst>
</file>

<file path=ppt/tags/tag445.xml><?xml version="1.0" encoding="utf-8"?>
<p:tagLst xmlns:p="http://schemas.openxmlformats.org/presentationml/2006/main">
  <p:tag name="AS_UNIQUEID" val="1317"/>
  <p:tag name="KSO_WM_BEAUTIFY_FLAG" val=""/>
</p:tagLst>
</file>

<file path=ppt/tags/tag446.xml><?xml version="1.0" encoding="utf-8"?>
<p:tagLst xmlns:p="http://schemas.openxmlformats.org/presentationml/2006/main">
  <p:tag name="AS_UNIQUEID" val="1318"/>
  <p:tag name="KSO_WM_BEAUTIFY_FLAG" val=""/>
</p:tagLst>
</file>

<file path=ppt/tags/tag447.xml><?xml version="1.0" encoding="utf-8"?>
<p:tagLst xmlns:p="http://schemas.openxmlformats.org/presentationml/2006/main">
  <p:tag name="AS_UNIQUEID" val="1319"/>
  <p:tag name="KSO_WM_BEAUTIFY_FLAG" val=""/>
</p:tagLst>
</file>

<file path=ppt/tags/tag448.xml><?xml version="1.0" encoding="utf-8"?>
<p:tagLst xmlns:p="http://schemas.openxmlformats.org/presentationml/2006/main">
  <p:tag name="AS_UNIQUEID" val="1320"/>
  <p:tag name="KSO_WM_BEAUTIFY_FLAG" val=""/>
</p:tagLst>
</file>

<file path=ppt/tags/tag449.xml><?xml version="1.0" encoding="utf-8"?>
<p:tagLst xmlns:p="http://schemas.openxmlformats.org/presentationml/2006/main">
  <p:tag name="AS_UNIQUEID" val="1321"/>
  <p:tag name="KSO_WM_BEAUTIFY_FLAG" val=""/>
</p:tagLst>
</file>

<file path=ppt/tags/tag45.xml><?xml version="1.0" encoding="utf-8"?>
<p:tagLst xmlns:p="http://schemas.openxmlformats.org/presentationml/2006/main">
  <p:tag name="AS_UNIQUEID" val="1545"/>
</p:tagLst>
</file>

<file path=ppt/tags/tag450.xml><?xml version="1.0" encoding="utf-8"?>
<p:tagLst xmlns:p="http://schemas.openxmlformats.org/presentationml/2006/main">
  <p:tag name="AS_UNIQUEID" val="1322"/>
  <p:tag name="KSO_WM_BEAUTIFY_FLAG" val=""/>
</p:tagLst>
</file>

<file path=ppt/tags/tag451.xml><?xml version="1.0" encoding="utf-8"?>
<p:tagLst xmlns:p="http://schemas.openxmlformats.org/presentationml/2006/main">
  <p:tag name="AS_UNIQUEID" val="1323"/>
  <p:tag name="KSO_WM_BEAUTIFY_FLAG" val=""/>
</p:tagLst>
</file>

<file path=ppt/tags/tag452.xml><?xml version="1.0" encoding="utf-8"?>
<p:tagLst xmlns:p="http://schemas.openxmlformats.org/presentationml/2006/main">
  <p:tag name="AS_UNIQUEID" val="1324"/>
  <p:tag name="KSO_WM_BEAUTIFY_FLAG" val=""/>
</p:tagLst>
</file>

<file path=ppt/tags/tag453.xml><?xml version="1.0" encoding="utf-8"?>
<p:tagLst xmlns:p="http://schemas.openxmlformats.org/presentationml/2006/main">
  <p:tag name="AS_UNIQUEID" val="1325"/>
  <p:tag name="KSO_WM_BEAUTIFY_FLAG" val=""/>
</p:tagLst>
</file>

<file path=ppt/tags/tag454.xml><?xml version="1.0" encoding="utf-8"?>
<p:tagLst xmlns:p="http://schemas.openxmlformats.org/presentationml/2006/main">
  <p:tag name="AS_UNIQUEID" val="1326"/>
  <p:tag name="KSO_WM_BEAUTIFY_FLAG" val=""/>
</p:tagLst>
</file>

<file path=ppt/tags/tag455.xml><?xml version="1.0" encoding="utf-8"?>
<p:tagLst xmlns:p="http://schemas.openxmlformats.org/presentationml/2006/main">
  <p:tag name="AS_UNIQUEID" val="1327"/>
  <p:tag name="KSO_WM_BEAUTIFY_FLAG" val=""/>
</p:tagLst>
</file>

<file path=ppt/tags/tag456.xml><?xml version="1.0" encoding="utf-8"?>
<p:tagLst xmlns:p="http://schemas.openxmlformats.org/presentationml/2006/main">
  <p:tag name="AS_UNIQUEID" val="1328"/>
  <p:tag name="KSO_WM_BEAUTIFY_FLAG" val=""/>
</p:tagLst>
</file>

<file path=ppt/tags/tag457.xml><?xml version="1.0" encoding="utf-8"?>
<p:tagLst xmlns:p="http://schemas.openxmlformats.org/presentationml/2006/main">
  <p:tag name="AS_UNIQUEID" val="1329"/>
  <p:tag name="KSO_WM_BEAUTIFY_FLAG" val=""/>
</p:tagLst>
</file>

<file path=ppt/tags/tag458.xml><?xml version="1.0" encoding="utf-8"?>
<p:tagLst xmlns:p="http://schemas.openxmlformats.org/presentationml/2006/main">
  <p:tag name="AS_UNIQUEID" val="1330"/>
  <p:tag name="KSO_WM_BEAUTIFY_FLAG" val=""/>
</p:tagLst>
</file>

<file path=ppt/tags/tag459.xml><?xml version="1.0" encoding="utf-8"?>
<p:tagLst xmlns:p="http://schemas.openxmlformats.org/presentationml/2006/main">
  <p:tag name="AS_UNIQUEID" val="1331"/>
  <p:tag name="KSO_WM_BEAUTIFY_FLAG" val=""/>
</p:tagLst>
</file>

<file path=ppt/tags/tag46.xml><?xml version="1.0" encoding="utf-8"?>
<p:tagLst xmlns:p="http://schemas.openxmlformats.org/presentationml/2006/main">
  <p:tag name="AS_UNIQUEID" val="1546"/>
</p:tagLst>
</file>

<file path=ppt/tags/tag460.xml><?xml version="1.0" encoding="utf-8"?>
<p:tagLst xmlns:p="http://schemas.openxmlformats.org/presentationml/2006/main">
  <p:tag name="AS_UNIQUEID" val="1332"/>
  <p:tag name="KSO_WM_BEAUTIFY_FLAG" val=""/>
</p:tagLst>
</file>

<file path=ppt/tags/tag461.xml><?xml version="1.0" encoding="utf-8"?>
<p:tagLst xmlns:p="http://schemas.openxmlformats.org/presentationml/2006/main">
  <p:tag name="AS_UNIQUEID" val="1333"/>
  <p:tag name="KSO_WM_BEAUTIFY_FLAG" val=""/>
</p:tagLst>
</file>

<file path=ppt/tags/tag462.xml><?xml version="1.0" encoding="utf-8"?>
<p:tagLst xmlns:p="http://schemas.openxmlformats.org/presentationml/2006/main">
  <p:tag name="AS_UNIQUEID" val="1334"/>
  <p:tag name="KSO_WM_BEAUTIFY_FLAG" val=""/>
</p:tagLst>
</file>

<file path=ppt/tags/tag463.xml><?xml version="1.0" encoding="utf-8"?>
<p:tagLst xmlns:p="http://schemas.openxmlformats.org/presentationml/2006/main">
  <p:tag name="AS_UNIQUEID" val="1335"/>
  <p:tag name="KSO_WM_BEAUTIFY_FLAG" val=""/>
</p:tagLst>
</file>

<file path=ppt/tags/tag464.xml><?xml version="1.0" encoding="utf-8"?>
<p:tagLst xmlns:p="http://schemas.openxmlformats.org/presentationml/2006/main">
  <p:tag name="AS_UNIQUEID" val="1336"/>
  <p:tag name="KSO_WM_BEAUTIFY_FLAG" val=""/>
</p:tagLst>
</file>

<file path=ppt/tags/tag465.xml><?xml version="1.0" encoding="utf-8"?>
<p:tagLst xmlns:p="http://schemas.openxmlformats.org/presentationml/2006/main">
  <p:tag name="AS_UNIQUEID" val="1337"/>
  <p:tag name="KSO_WM_BEAUTIFY_FLAG" val=""/>
</p:tagLst>
</file>

<file path=ppt/tags/tag466.xml><?xml version="1.0" encoding="utf-8"?>
<p:tagLst xmlns:p="http://schemas.openxmlformats.org/presentationml/2006/main">
  <p:tag name="AS_UNIQUEID" val="1338"/>
  <p:tag name="KSO_WM_BEAUTIFY_FLAG" val=""/>
</p:tagLst>
</file>

<file path=ppt/tags/tag467.xml><?xml version="1.0" encoding="utf-8"?>
<p:tagLst xmlns:p="http://schemas.openxmlformats.org/presentationml/2006/main">
  <p:tag name="AS_UNIQUEID" val="1339"/>
  <p:tag name="KSO_WM_BEAUTIFY_FLAG" val=""/>
</p:tagLst>
</file>

<file path=ppt/tags/tag468.xml><?xml version="1.0" encoding="utf-8"?>
<p:tagLst xmlns:p="http://schemas.openxmlformats.org/presentationml/2006/main">
  <p:tag name="AS_UNIQUEID" val="1340"/>
  <p:tag name="KSO_WM_BEAUTIFY_FLAG" val=""/>
</p:tagLst>
</file>

<file path=ppt/tags/tag469.xml><?xml version="1.0" encoding="utf-8"?>
<p:tagLst xmlns:p="http://schemas.openxmlformats.org/presentationml/2006/main">
  <p:tag name="AS_UNIQUEID" val="1341"/>
  <p:tag name="KSO_WM_BEAUTIFY_FLAG" val=""/>
</p:tagLst>
</file>

<file path=ppt/tags/tag47.xml><?xml version="1.0" encoding="utf-8"?>
<p:tagLst xmlns:p="http://schemas.openxmlformats.org/presentationml/2006/main">
  <p:tag name="AS_UNIQUEID" val="1547"/>
</p:tagLst>
</file>

<file path=ppt/tags/tag470.xml><?xml version="1.0" encoding="utf-8"?>
<p:tagLst xmlns:p="http://schemas.openxmlformats.org/presentationml/2006/main">
  <p:tag name="AS_UNIQUEID" val="1342"/>
  <p:tag name="KSO_WM_BEAUTIFY_FLAG" val=""/>
</p:tagLst>
</file>

<file path=ppt/tags/tag471.xml><?xml version="1.0" encoding="utf-8"?>
<p:tagLst xmlns:p="http://schemas.openxmlformats.org/presentationml/2006/main">
  <p:tag name="AS_UNIQUEID" val="1343"/>
  <p:tag name="KSO_WM_BEAUTIFY_FLAG" val=""/>
</p:tagLst>
</file>

<file path=ppt/tags/tag472.xml><?xml version="1.0" encoding="utf-8"?>
<p:tagLst xmlns:p="http://schemas.openxmlformats.org/presentationml/2006/main">
  <p:tag name="AS_UNIQUEID" val="1344"/>
  <p:tag name="KSO_WM_BEAUTIFY_FLAG" val=""/>
</p:tagLst>
</file>

<file path=ppt/tags/tag473.xml><?xml version="1.0" encoding="utf-8"?>
<p:tagLst xmlns:p="http://schemas.openxmlformats.org/presentationml/2006/main">
  <p:tag name="AS_UNIQUEID" val="1345"/>
  <p:tag name="KSO_WM_BEAUTIFY_FLAG" val=""/>
</p:tagLst>
</file>

<file path=ppt/tags/tag474.xml><?xml version="1.0" encoding="utf-8"?>
<p:tagLst xmlns:p="http://schemas.openxmlformats.org/presentationml/2006/main">
  <p:tag name="AS_UNIQUEID" val="1346"/>
  <p:tag name="KSO_WM_BEAUTIFY_FLAG" val=""/>
</p:tagLst>
</file>

<file path=ppt/tags/tag475.xml><?xml version="1.0" encoding="utf-8"?>
<p:tagLst xmlns:p="http://schemas.openxmlformats.org/presentationml/2006/main">
  <p:tag name="AS_UNIQUEID" val="1347"/>
  <p:tag name="KSO_WM_BEAUTIFY_FLAG" val=""/>
</p:tagLst>
</file>

<file path=ppt/tags/tag476.xml><?xml version="1.0" encoding="utf-8"?>
<p:tagLst xmlns:p="http://schemas.openxmlformats.org/presentationml/2006/main">
  <p:tag name="AS_UNIQUEID" val="1348"/>
  <p:tag name="KSO_WM_BEAUTIFY_FLAG" val=""/>
</p:tagLst>
</file>

<file path=ppt/tags/tag477.xml><?xml version="1.0" encoding="utf-8"?>
<p:tagLst xmlns:p="http://schemas.openxmlformats.org/presentationml/2006/main">
  <p:tag name="AS_UNIQUEID" val="1349"/>
  <p:tag name="KSO_WM_BEAUTIFY_FLAG" val=""/>
</p:tagLst>
</file>

<file path=ppt/tags/tag478.xml><?xml version="1.0" encoding="utf-8"?>
<p:tagLst xmlns:p="http://schemas.openxmlformats.org/presentationml/2006/main">
  <p:tag name="AS_UNIQUEID" val="1350"/>
  <p:tag name="KSO_WM_BEAUTIFY_FLAG" val=""/>
</p:tagLst>
</file>

<file path=ppt/tags/tag479.xml><?xml version="1.0" encoding="utf-8"?>
<p:tagLst xmlns:p="http://schemas.openxmlformats.org/presentationml/2006/main">
  <p:tag name="AS_UNIQUEID" val="1351"/>
  <p:tag name="KSO_WM_BEAUTIFY_FLAG" val=""/>
</p:tagLst>
</file>

<file path=ppt/tags/tag48.xml><?xml version="1.0" encoding="utf-8"?>
<p:tagLst xmlns:p="http://schemas.openxmlformats.org/presentationml/2006/main">
  <p:tag name="AS_UNIQUEID" val="1548"/>
</p:tagLst>
</file>

<file path=ppt/tags/tag480.xml><?xml version="1.0" encoding="utf-8"?>
<p:tagLst xmlns:p="http://schemas.openxmlformats.org/presentationml/2006/main">
  <p:tag name="AS_UNIQUEID" val="1352"/>
  <p:tag name="KSO_WM_BEAUTIFY_FLAG" val=""/>
</p:tagLst>
</file>

<file path=ppt/tags/tag481.xml><?xml version="1.0" encoding="utf-8"?>
<p:tagLst xmlns:p="http://schemas.openxmlformats.org/presentationml/2006/main">
  <p:tag name="AS_UNIQUEID" val="1353"/>
  <p:tag name="KSO_WM_BEAUTIFY_FLAG" val=""/>
</p:tagLst>
</file>

<file path=ppt/tags/tag482.xml><?xml version="1.0" encoding="utf-8"?>
<p:tagLst xmlns:p="http://schemas.openxmlformats.org/presentationml/2006/main">
  <p:tag name="AS_UNIQUEID" val="1354"/>
  <p:tag name="KSO_WM_BEAUTIFY_FLAG" val=""/>
</p:tagLst>
</file>

<file path=ppt/tags/tag483.xml><?xml version="1.0" encoding="utf-8"?>
<p:tagLst xmlns:p="http://schemas.openxmlformats.org/presentationml/2006/main">
  <p:tag name="AS_UNIQUEID" val="1355"/>
  <p:tag name="KSO_WM_BEAUTIFY_FLAG" val=""/>
</p:tagLst>
</file>

<file path=ppt/tags/tag484.xml><?xml version="1.0" encoding="utf-8"?>
<p:tagLst xmlns:p="http://schemas.openxmlformats.org/presentationml/2006/main">
  <p:tag name="AS_UNIQUEID" val="1356"/>
  <p:tag name="KSO_WM_BEAUTIFY_FLAG" val=""/>
</p:tagLst>
</file>

<file path=ppt/tags/tag485.xml><?xml version="1.0" encoding="utf-8"?>
<p:tagLst xmlns:p="http://schemas.openxmlformats.org/presentationml/2006/main">
  <p:tag name="AS_UNIQUEID" val="1357"/>
  <p:tag name="KSO_WM_BEAUTIFY_FLAG" val=""/>
</p:tagLst>
</file>

<file path=ppt/tags/tag486.xml><?xml version="1.0" encoding="utf-8"?>
<p:tagLst xmlns:p="http://schemas.openxmlformats.org/presentationml/2006/main">
  <p:tag name="AS_UNIQUEID" val="1358"/>
  <p:tag name="KSO_WM_BEAUTIFY_FLAG" val=""/>
</p:tagLst>
</file>

<file path=ppt/tags/tag487.xml><?xml version="1.0" encoding="utf-8"?>
<p:tagLst xmlns:p="http://schemas.openxmlformats.org/presentationml/2006/main">
  <p:tag name="AS_UNIQUEID" val="1359"/>
  <p:tag name="KSO_WM_BEAUTIFY_FLAG" val=""/>
</p:tagLst>
</file>

<file path=ppt/tags/tag488.xml><?xml version="1.0" encoding="utf-8"?>
<p:tagLst xmlns:p="http://schemas.openxmlformats.org/presentationml/2006/main">
  <p:tag name="AS_UNIQUEID" val="1360"/>
  <p:tag name="KSO_WM_BEAUTIFY_FLAG" val=""/>
</p:tagLst>
</file>

<file path=ppt/tags/tag489.xml><?xml version="1.0" encoding="utf-8"?>
<p:tagLst xmlns:p="http://schemas.openxmlformats.org/presentationml/2006/main">
  <p:tag name="AS_UNIQUEID" val="1361"/>
  <p:tag name="KSO_WM_BEAUTIFY_FLAG" val=""/>
</p:tagLst>
</file>

<file path=ppt/tags/tag49.xml><?xml version="1.0" encoding="utf-8"?>
<p:tagLst xmlns:p="http://schemas.openxmlformats.org/presentationml/2006/main">
  <p:tag name="AS_UNIQUEID" val="1549"/>
</p:tagLst>
</file>

<file path=ppt/tags/tag490.xml><?xml version="1.0" encoding="utf-8"?>
<p:tagLst xmlns:p="http://schemas.openxmlformats.org/presentationml/2006/main">
  <p:tag name="AS_UNIQUEID" val="1362"/>
  <p:tag name="KSO_WM_BEAUTIFY_FLAG" val=""/>
</p:tagLst>
</file>

<file path=ppt/tags/tag491.xml><?xml version="1.0" encoding="utf-8"?>
<p:tagLst xmlns:p="http://schemas.openxmlformats.org/presentationml/2006/main">
  <p:tag name="AS_UNIQUEID" val="1363"/>
  <p:tag name="KSO_WM_BEAUTIFY_FLAG" val=""/>
</p:tagLst>
</file>

<file path=ppt/tags/tag492.xml><?xml version="1.0" encoding="utf-8"?>
<p:tagLst xmlns:p="http://schemas.openxmlformats.org/presentationml/2006/main">
  <p:tag name="AS_UNIQUEID" val="1364"/>
  <p:tag name="KSO_WM_BEAUTIFY_FLAG" val=""/>
</p:tagLst>
</file>

<file path=ppt/tags/tag493.xml><?xml version="1.0" encoding="utf-8"?>
<p:tagLst xmlns:p="http://schemas.openxmlformats.org/presentationml/2006/main">
  <p:tag name="AS_UNIQUEID" val="1365"/>
  <p:tag name="KSO_WM_BEAUTIFY_FLAG" val=""/>
</p:tagLst>
</file>

<file path=ppt/tags/tag494.xml><?xml version="1.0" encoding="utf-8"?>
<p:tagLst xmlns:p="http://schemas.openxmlformats.org/presentationml/2006/main">
  <p:tag name="AS_UNIQUEID" val="1366"/>
  <p:tag name="KSO_WM_BEAUTIFY_FLAG" val=""/>
</p:tagLst>
</file>

<file path=ppt/tags/tag495.xml><?xml version="1.0" encoding="utf-8"?>
<p:tagLst xmlns:p="http://schemas.openxmlformats.org/presentationml/2006/main">
  <p:tag name="AS_UNIQUEID" val="1367"/>
  <p:tag name="KSO_WM_BEAUTIFY_FLAG" val=""/>
</p:tagLst>
</file>

<file path=ppt/tags/tag496.xml><?xml version="1.0" encoding="utf-8"?>
<p:tagLst xmlns:p="http://schemas.openxmlformats.org/presentationml/2006/main">
  <p:tag name="AS_UNIQUEID" val="1368"/>
  <p:tag name="KSO_WM_BEAUTIFY_FLAG" val=""/>
</p:tagLst>
</file>

<file path=ppt/tags/tag497.xml><?xml version="1.0" encoding="utf-8"?>
<p:tagLst xmlns:p="http://schemas.openxmlformats.org/presentationml/2006/main">
  <p:tag name="AS_UNIQUEID" val="1369"/>
  <p:tag name="KSO_WM_BEAUTIFY_FLAG" val=""/>
</p:tagLst>
</file>

<file path=ppt/tags/tag498.xml><?xml version="1.0" encoding="utf-8"?>
<p:tagLst xmlns:p="http://schemas.openxmlformats.org/presentationml/2006/main">
  <p:tag name="AS_UNIQUEID" val="1370"/>
  <p:tag name="KSO_WM_BEAUTIFY_FLAG" val=""/>
</p:tagLst>
</file>

<file path=ppt/tags/tag499.xml><?xml version="1.0" encoding="utf-8"?>
<p:tagLst xmlns:p="http://schemas.openxmlformats.org/presentationml/2006/main">
  <p:tag name="AS_UNIQUEID" val="1371"/>
  <p:tag name="KSO_WM_BEAUTIFY_FLAG" val=""/>
</p:tagLst>
</file>

<file path=ppt/tags/tag5.xml><?xml version="1.0" encoding="utf-8"?>
<p:tagLst xmlns:p="http://schemas.openxmlformats.org/presentationml/2006/main">
  <p:tag name="AS_UNIQUEID" val="1503"/>
</p:tagLst>
</file>

<file path=ppt/tags/tag50.xml><?xml version="1.0" encoding="utf-8"?>
<p:tagLst xmlns:p="http://schemas.openxmlformats.org/presentationml/2006/main">
  <p:tag name="AS_UNIQUEID" val="1550"/>
</p:tagLst>
</file>

<file path=ppt/tags/tag500.xml><?xml version="1.0" encoding="utf-8"?>
<p:tagLst xmlns:p="http://schemas.openxmlformats.org/presentationml/2006/main">
  <p:tag name="AS_UNIQUEID" val="1372"/>
  <p:tag name="KSO_WM_BEAUTIFY_FLAG" val=""/>
</p:tagLst>
</file>

<file path=ppt/tags/tag501.xml><?xml version="1.0" encoding="utf-8"?>
<p:tagLst xmlns:p="http://schemas.openxmlformats.org/presentationml/2006/main">
  <p:tag name="AS_UNIQUEID" val="1373"/>
  <p:tag name="KSO_WM_BEAUTIFY_FLAG" val=""/>
</p:tagLst>
</file>

<file path=ppt/tags/tag502.xml><?xml version="1.0" encoding="utf-8"?>
<p:tagLst xmlns:p="http://schemas.openxmlformats.org/presentationml/2006/main">
  <p:tag name="AS_UNIQUEID" val="1374"/>
  <p:tag name="KSO_WM_BEAUTIFY_FLAG" val=""/>
</p:tagLst>
</file>

<file path=ppt/tags/tag503.xml><?xml version="1.0" encoding="utf-8"?>
<p:tagLst xmlns:p="http://schemas.openxmlformats.org/presentationml/2006/main">
  <p:tag name="AS_UNIQUEID" val="1375"/>
  <p:tag name="KSO_WM_BEAUTIFY_FLAG" val=""/>
</p:tagLst>
</file>

<file path=ppt/tags/tag504.xml><?xml version="1.0" encoding="utf-8"?>
<p:tagLst xmlns:p="http://schemas.openxmlformats.org/presentationml/2006/main">
  <p:tag name="AS_UNIQUEID" val="1376"/>
  <p:tag name="KSO_WM_BEAUTIFY_FLAG" val=""/>
</p:tagLst>
</file>

<file path=ppt/tags/tag505.xml><?xml version="1.0" encoding="utf-8"?>
<p:tagLst xmlns:p="http://schemas.openxmlformats.org/presentationml/2006/main">
  <p:tag name="AS_UNIQUEID" val="1377"/>
  <p:tag name="KSO_WM_BEAUTIFY_FLAG" val=""/>
</p:tagLst>
</file>

<file path=ppt/tags/tag506.xml><?xml version="1.0" encoding="utf-8"?>
<p:tagLst xmlns:p="http://schemas.openxmlformats.org/presentationml/2006/main">
  <p:tag name="AS_UNIQUEID" val="1378"/>
  <p:tag name="KSO_WM_BEAUTIFY_FLAG" val=""/>
</p:tagLst>
</file>

<file path=ppt/tags/tag507.xml><?xml version="1.0" encoding="utf-8"?>
<p:tagLst xmlns:p="http://schemas.openxmlformats.org/presentationml/2006/main">
  <p:tag name="AS_UNIQUEID" val="1379"/>
  <p:tag name="KSO_WM_BEAUTIFY_FLAG" val=""/>
</p:tagLst>
</file>

<file path=ppt/tags/tag508.xml><?xml version="1.0" encoding="utf-8"?>
<p:tagLst xmlns:p="http://schemas.openxmlformats.org/presentationml/2006/main">
  <p:tag name="AS_UNIQUEID" val="1380"/>
  <p:tag name="KSO_WM_BEAUTIFY_FLAG" val=""/>
</p:tagLst>
</file>

<file path=ppt/tags/tag509.xml><?xml version="1.0" encoding="utf-8"?>
<p:tagLst xmlns:p="http://schemas.openxmlformats.org/presentationml/2006/main">
  <p:tag name="AS_UNIQUEID" val="1381"/>
  <p:tag name="KSO_WM_BEAUTIFY_FLAG" val=""/>
</p:tagLst>
</file>

<file path=ppt/tags/tag51.xml><?xml version="1.0" encoding="utf-8"?>
<p:tagLst xmlns:p="http://schemas.openxmlformats.org/presentationml/2006/main">
  <p:tag name="AS_UNIQUEID" val="1551"/>
</p:tagLst>
</file>

<file path=ppt/tags/tag510.xml><?xml version="1.0" encoding="utf-8"?>
<p:tagLst xmlns:p="http://schemas.openxmlformats.org/presentationml/2006/main">
  <p:tag name="AS_UNIQUEID" val="1382"/>
  <p:tag name="KSO_WM_BEAUTIFY_FLAG" val=""/>
</p:tagLst>
</file>

<file path=ppt/tags/tag511.xml><?xml version="1.0" encoding="utf-8"?>
<p:tagLst xmlns:p="http://schemas.openxmlformats.org/presentationml/2006/main">
  <p:tag name="AS_UNIQUEID" val="1383"/>
  <p:tag name="KSO_WM_BEAUTIFY_FLAG" val=""/>
</p:tagLst>
</file>

<file path=ppt/tags/tag512.xml><?xml version="1.0" encoding="utf-8"?>
<p:tagLst xmlns:p="http://schemas.openxmlformats.org/presentationml/2006/main">
  <p:tag name="AS_UNIQUEID" val="1384"/>
  <p:tag name="KSO_WM_BEAUTIFY_FLAG" val=""/>
</p:tagLst>
</file>

<file path=ppt/tags/tag513.xml><?xml version="1.0" encoding="utf-8"?>
<p:tagLst xmlns:p="http://schemas.openxmlformats.org/presentationml/2006/main">
  <p:tag name="AS_UNIQUEID" val="1385"/>
  <p:tag name="KSO_WM_BEAUTIFY_FLAG" val=""/>
</p:tagLst>
</file>

<file path=ppt/tags/tag514.xml><?xml version="1.0" encoding="utf-8"?>
<p:tagLst xmlns:p="http://schemas.openxmlformats.org/presentationml/2006/main">
  <p:tag name="AS_UNIQUEID" val="1386"/>
  <p:tag name="KSO_WM_BEAUTIFY_FLAG" val=""/>
</p:tagLst>
</file>

<file path=ppt/tags/tag515.xml><?xml version="1.0" encoding="utf-8"?>
<p:tagLst xmlns:p="http://schemas.openxmlformats.org/presentationml/2006/main">
  <p:tag name="AS_UNIQUEID" val="1387"/>
  <p:tag name="KSO_WM_BEAUTIFY_FLAG" val=""/>
</p:tagLst>
</file>

<file path=ppt/tags/tag516.xml><?xml version="1.0" encoding="utf-8"?>
<p:tagLst xmlns:p="http://schemas.openxmlformats.org/presentationml/2006/main">
  <p:tag name="AS_UNIQUEID" val="1388"/>
  <p:tag name="KSO_WM_BEAUTIFY_FLAG" val=""/>
</p:tagLst>
</file>

<file path=ppt/tags/tag517.xml><?xml version="1.0" encoding="utf-8"?>
<p:tagLst xmlns:p="http://schemas.openxmlformats.org/presentationml/2006/main">
  <p:tag name="AS_UNIQUEID" val="1389"/>
  <p:tag name="KSO_WM_BEAUTIFY_FLAG" val=""/>
</p:tagLst>
</file>

<file path=ppt/tags/tag518.xml><?xml version="1.0" encoding="utf-8"?>
<p:tagLst xmlns:p="http://schemas.openxmlformats.org/presentationml/2006/main">
  <p:tag name="AS_UNIQUEID" val="1390"/>
  <p:tag name="KSO_WM_BEAUTIFY_FLAG" val=""/>
</p:tagLst>
</file>

<file path=ppt/tags/tag519.xml><?xml version="1.0" encoding="utf-8"?>
<p:tagLst xmlns:p="http://schemas.openxmlformats.org/presentationml/2006/main">
  <p:tag name="AS_UNIQUEID" val="1391"/>
  <p:tag name="KSO_WM_BEAUTIFY_FLAG" val=""/>
</p:tagLst>
</file>

<file path=ppt/tags/tag52.xml><?xml version="1.0" encoding="utf-8"?>
<p:tagLst xmlns:p="http://schemas.openxmlformats.org/presentationml/2006/main">
  <p:tag name="AS_UNIQUEID" val="1552"/>
</p:tagLst>
</file>

<file path=ppt/tags/tag520.xml><?xml version="1.0" encoding="utf-8"?>
<p:tagLst xmlns:p="http://schemas.openxmlformats.org/presentationml/2006/main">
  <p:tag name="AS_UNIQUEID" val="1392"/>
  <p:tag name="KSO_WM_BEAUTIFY_FLAG" val=""/>
</p:tagLst>
</file>

<file path=ppt/tags/tag521.xml><?xml version="1.0" encoding="utf-8"?>
<p:tagLst xmlns:p="http://schemas.openxmlformats.org/presentationml/2006/main">
  <p:tag name="AS_UNIQUEID" val="1393"/>
  <p:tag name="KSO_WM_BEAUTIFY_FLAG" val=""/>
</p:tagLst>
</file>

<file path=ppt/tags/tag522.xml><?xml version="1.0" encoding="utf-8"?>
<p:tagLst xmlns:p="http://schemas.openxmlformats.org/presentationml/2006/main">
  <p:tag name="AS_UNIQUEID" val="1394"/>
  <p:tag name="KSO_WM_BEAUTIFY_FLAG" val=""/>
</p:tagLst>
</file>

<file path=ppt/tags/tag523.xml><?xml version="1.0" encoding="utf-8"?>
<p:tagLst xmlns:p="http://schemas.openxmlformats.org/presentationml/2006/main">
  <p:tag name="AS_UNIQUEID" val="1395"/>
  <p:tag name="KSO_WM_BEAUTIFY_FLAG" val=""/>
</p:tagLst>
</file>

<file path=ppt/tags/tag524.xml><?xml version="1.0" encoding="utf-8"?>
<p:tagLst xmlns:p="http://schemas.openxmlformats.org/presentationml/2006/main">
  <p:tag name="AS_UNIQUEID" val="1396"/>
  <p:tag name="KSO_WM_BEAUTIFY_FLAG" val=""/>
</p:tagLst>
</file>

<file path=ppt/tags/tag525.xml><?xml version="1.0" encoding="utf-8"?>
<p:tagLst xmlns:p="http://schemas.openxmlformats.org/presentationml/2006/main">
  <p:tag name="AS_UNIQUEID" val="1397"/>
  <p:tag name="KSO_WM_BEAUTIFY_FLAG" val=""/>
</p:tagLst>
</file>

<file path=ppt/tags/tag526.xml><?xml version="1.0" encoding="utf-8"?>
<p:tagLst xmlns:p="http://schemas.openxmlformats.org/presentationml/2006/main">
  <p:tag name="AS_UNIQUEID" val="1398"/>
  <p:tag name="KSO_WM_BEAUTIFY_FLAG" val=""/>
</p:tagLst>
</file>

<file path=ppt/tags/tag527.xml><?xml version="1.0" encoding="utf-8"?>
<p:tagLst xmlns:p="http://schemas.openxmlformats.org/presentationml/2006/main">
  <p:tag name="AS_UNIQUEID" val="1399"/>
  <p:tag name="KSO_WM_BEAUTIFY_FLAG" val=""/>
</p:tagLst>
</file>

<file path=ppt/tags/tag528.xml><?xml version="1.0" encoding="utf-8"?>
<p:tagLst xmlns:p="http://schemas.openxmlformats.org/presentationml/2006/main">
  <p:tag name="AS_UNIQUEID" val="1400"/>
  <p:tag name="KSO_WM_BEAUTIFY_FLAG" val=""/>
</p:tagLst>
</file>

<file path=ppt/tags/tag529.xml><?xml version="1.0" encoding="utf-8"?>
<p:tagLst xmlns:p="http://schemas.openxmlformats.org/presentationml/2006/main">
  <p:tag name="AS_UNIQUEID" val="1401"/>
  <p:tag name="KSO_WM_BEAUTIFY_FLAG" val=""/>
</p:tagLst>
</file>

<file path=ppt/tags/tag53.xml><?xml version="1.0" encoding="utf-8"?>
<p:tagLst xmlns:p="http://schemas.openxmlformats.org/presentationml/2006/main">
  <p:tag name="AS_UNIQUEID" val="1553"/>
</p:tagLst>
</file>

<file path=ppt/tags/tag530.xml><?xml version="1.0" encoding="utf-8"?>
<p:tagLst xmlns:p="http://schemas.openxmlformats.org/presentationml/2006/main">
  <p:tag name="AS_UNIQUEID" val="1402"/>
  <p:tag name="KSO_WM_BEAUTIFY_FLAG" val=""/>
</p:tagLst>
</file>

<file path=ppt/tags/tag531.xml><?xml version="1.0" encoding="utf-8"?>
<p:tagLst xmlns:p="http://schemas.openxmlformats.org/presentationml/2006/main">
  <p:tag name="AS_UNIQUEID" val="1403"/>
  <p:tag name="KSO_WM_BEAUTIFY_FLAG" val=""/>
</p:tagLst>
</file>

<file path=ppt/tags/tag532.xml><?xml version="1.0" encoding="utf-8"?>
<p:tagLst xmlns:p="http://schemas.openxmlformats.org/presentationml/2006/main">
  <p:tag name="AS_UNIQUEID" val="1404"/>
  <p:tag name="KSO_WM_BEAUTIFY_FLAG" val=""/>
</p:tagLst>
</file>

<file path=ppt/tags/tag533.xml><?xml version="1.0" encoding="utf-8"?>
<p:tagLst xmlns:p="http://schemas.openxmlformats.org/presentationml/2006/main">
  <p:tag name="AS_UNIQUEID" val="1405"/>
  <p:tag name="KSO_WM_BEAUTIFY_FLAG" val=""/>
</p:tagLst>
</file>

<file path=ppt/tags/tag534.xml><?xml version="1.0" encoding="utf-8"?>
<p:tagLst xmlns:p="http://schemas.openxmlformats.org/presentationml/2006/main">
  <p:tag name="AS_UNIQUEID" val="1406"/>
  <p:tag name="KSO_WM_BEAUTIFY_FLAG" val=""/>
</p:tagLst>
</file>

<file path=ppt/tags/tag535.xml><?xml version="1.0" encoding="utf-8"?>
<p:tagLst xmlns:p="http://schemas.openxmlformats.org/presentationml/2006/main">
  <p:tag name="AS_UNIQUEID" val="1407"/>
  <p:tag name="KSO_WM_BEAUTIFY_FLAG" val=""/>
</p:tagLst>
</file>

<file path=ppt/tags/tag536.xml><?xml version="1.0" encoding="utf-8"?>
<p:tagLst xmlns:p="http://schemas.openxmlformats.org/presentationml/2006/main">
  <p:tag name="AS_UNIQUEID" val="1408"/>
  <p:tag name="KSO_WM_BEAUTIFY_FLAG" val=""/>
</p:tagLst>
</file>

<file path=ppt/tags/tag537.xml><?xml version="1.0" encoding="utf-8"?>
<p:tagLst xmlns:p="http://schemas.openxmlformats.org/presentationml/2006/main">
  <p:tag name="AS_UNIQUEID" val="1409"/>
  <p:tag name="KSO_WM_BEAUTIFY_FLAG" val=""/>
</p:tagLst>
</file>

<file path=ppt/tags/tag538.xml><?xml version="1.0" encoding="utf-8"?>
<p:tagLst xmlns:p="http://schemas.openxmlformats.org/presentationml/2006/main">
  <p:tag name="AS_UNIQUEID" val="1410"/>
  <p:tag name="KSO_WM_BEAUTIFY_FLAG" val=""/>
</p:tagLst>
</file>

<file path=ppt/tags/tag539.xml><?xml version="1.0" encoding="utf-8"?>
<p:tagLst xmlns:p="http://schemas.openxmlformats.org/presentationml/2006/main">
  <p:tag name="AS_UNIQUEID" val="1411"/>
  <p:tag name="KSO_WM_BEAUTIFY_FLAG" val=""/>
</p:tagLst>
</file>

<file path=ppt/tags/tag54.xml><?xml version="1.0" encoding="utf-8"?>
<p:tagLst xmlns:p="http://schemas.openxmlformats.org/presentationml/2006/main">
  <p:tag name="AS_UNIQUEID" val="1554"/>
</p:tagLst>
</file>

<file path=ppt/tags/tag540.xml><?xml version="1.0" encoding="utf-8"?>
<p:tagLst xmlns:p="http://schemas.openxmlformats.org/presentationml/2006/main">
  <p:tag name="AS_UNIQUEID" val="1412"/>
  <p:tag name="KSO_WM_BEAUTIFY_FLAG" val=""/>
</p:tagLst>
</file>

<file path=ppt/tags/tag541.xml><?xml version="1.0" encoding="utf-8"?>
<p:tagLst xmlns:p="http://schemas.openxmlformats.org/presentationml/2006/main">
  <p:tag name="AS_UNIQUEID" val="22690"/>
</p:tagLst>
</file>

<file path=ppt/tags/tag542.xml><?xml version="1.0" encoding="utf-8"?>
<p:tagLst xmlns:p="http://schemas.openxmlformats.org/presentationml/2006/main">
  <p:tag name="AS_UNIQUEID" val="22691"/>
</p:tagLst>
</file>

<file path=ppt/tags/tag543.xml><?xml version="1.0" encoding="utf-8"?>
<p:tagLst xmlns:p="http://schemas.openxmlformats.org/presentationml/2006/main">
  <p:tag name="AS_UNIQUEID" val="22692"/>
</p:tagLst>
</file>

<file path=ppt/tags/tag544.xml><?xml version="1.0" encoding="utf-8"?>
<p:tagLst xmlns:p="http://schemas.openxmlformats.org/presentationml/2006/main">
  <p:tag name="AS_UNIQUEID" val="22693"/>
</p:tagLst>
</file>

<file path=ppt/tags/tag545.xml><?xml version="1.0" encoding="utf-8"?>
<p:tagLst xmlns:p="http://schemas.openxmlformats.org/presentationml/2006/main">
  <p:tag name="AS_UNIQUEID" val="1413"/>
  <p:tag name="KSO_WM_BEAUTIFY_FLAG" val=""/>
</p:tagLst>
</file>

<file path=ppt/tags/tag546.xml><?xml version="1.0" encoding="utf-8"?>
<p:tagLst xmlns:p="http://schemas.openxmlformats.org/presentationml/2006/main">
  <p:tag name="AS_UNIQUEID" val="22694"/>
  <p:tag name="KSO_WM_BEAUTIFY_FLAG" val=""/>
</p:tagLst>
</file>

<file path=ppt/tags/tag547.xml><?xml version="1.0" encoding="utf-8"?>
<p:tagLst xmlns:p="http://schemas.openxmlformats.org/presentationml/2006/main">
  <p:tag name="AS_UNIQUEID" val="22695"/>
  <p:tag name="KSO_WM_BEAUTIFY_FLAG" val=""/>
</p:tagLst>
</file>

<file path=ppt/tags/tag548.xml><?xml version="1.0" encoding="utf-8"?>
<p:tagLst xmlns:p="http://schemas.openxmlformats.org/presentationml/2006/main">
  <p:tag name="AS_UNIQUEID" val="22696"/>
</p:tagLst>
</file>

<file path=ppt/tags/tag549.xml><?xml version="1.0" encoding="utf-8"?>
<p:tagLst xmlns:p="http://schemas.openxmlformats.org/presentationml/2006/main">
  <p:tag name="AS_UNIQUEID" val="22697"/>
  <p:tag name="KSO_WM_BEAUTIFY_FLAG" val=""/>
</p:tagLst>
</file>

<file path=ppt/tags/tag55.xml><?xml version="1.0" encoding="utf-8"?>
<p:tagLst xmlns:p="http://schemas.openxmlformats.org/presentationml/2006/main">
  <p:tag name="AS_UNIQUEID" val="1555"/>
</p:tagLst>
</file>

<file path=ppt/tags/tag550.xml><?xml version="1.0" encoding="utf-8"?>
<p:tagLst xmlns:p="http://schemas.openxmlformats.org/presentationml/2006/main">
  <p:tag name="AS_UNIQUEID" val="22698"/>
</p:tagLst>
</file>

<file path=ppt/tags/tag551.xml><?xml version="1.0" encoding="utf-8"?>
<p:tagLst xmlns:p="http://schemas.openxmlformats.org/presentationml/2006/main">
  <p:tag name="AS_UNIQUEID" val="22699"/>
</p:tagLst>
</file>

<file path=ppt/tags/tag552.xml><?xml version="1.0" encoding="utf-8"?>
<p:tagLst xmlns:p="http://schemas.openxmlformats.org/presentationml/2006/main">
  <p:tag name="AS_UNIQUEID" val="22700"/>
</p:tagLst>
</file>

<file path=ppt/tags/tag553.xml><?xml version="1.0" encoding="utf-8"?>
<p:tagLst xmlns:p="http://schemas.openxmlformats.org/presentationml/2006/main">
  <p:tag name="AS_UNIQUEID" val="22701"/>
</p:tagLst>
</file>

<file path=ppt/tags/tag554.xml><?xml version="1.0" encoding="utf-8"?>
<p:tagLst xmlns:p="http://schemas.openxmlformats.org/presentationml/2006/main">
  <p:tag name="AS_UNIQUEID" val="22702"/>
</p:tagLst>
</file>

<file path=ppt/tags/tag555.xml><?xml version="1.0" encoding="utf-8"?>
<p:tagLst xmlns:p="http://schemas.openxmlformats.org/presentationml/2006/main">
  <p:tag name="AS_UNIQUEID" val="22703"/>
</p:tagLst>
</file>

<file path=ppt/tags/tag556.xml><?xml version="1.0" encoding="utf-8"?>
<p:tagLst xmlns:p="http://schemas.openxmlformats.org/presentationml/2006/main">
  <p:tag name="AS_UNIQUEID" val="1695"/>
</p:tagLst>
</file>

<file path=ppt/tags/tag557.xml><?xml version="1.0" encoding="utf-8"?>
<p:tagLst xmlns:p="http://schemas.openxmlformats.org/presentationml/2006/main">
  <p:tag name="AS_UNIQUEID" val="1697"/>
</p:tagLst>
</file>

<file path=ppt/tags/tag558.xml><?xml version="1.0" encoding="utf-8"?>
<p:tagLst xmlns:p="http://schemas.openxmlformats.org/presentationml/2006/main">
  <p:tag name="AS_UNIQUEID" val="1699"/>
</p:tagLst>
</file>

<file path=ppt/tags/tag559.xml><?xml version="1.0" encoding="utf-8"?>
<p:tagLst xmlns:p="http://schemas.openxmlformats.org/presentationml/2006/main">
  <p:tag name="AS_UNIQUEID" val="1696"/>
</p:tagLst>
</file>

<file path=ppt/tags/tag56.xml><?xml version="1.0" encoding="utf-8"?>
<p:tagLst xmlns:p="http://schemas.openxmlformats.org/presentationml/2006/main">
  <p:tag name="AS_UNIQUEID" val="1556"/>
</p:tagLst>
</file>

<file path=ppt/tags/tag560.xml><?xml version="1.0" encoding="utf-8"?>
<p:tagLst xmlns:p="http://schemas.openxmlformats.org/presentationml/2006/main">
  <p:tag name="AS_UNIQUEID" val="1698"/>
</p:tagLst>
</file>

<file path=ppt/tags/tag561.xml><?xml version="1.0" encoding="utf-8"?>
<p:tagLst xmlns:p="http://schemas.openxmlformats.org/presentationml/2006/main">
  <p:tag name="AS_UNIQUEID" val="21753"/>
</p:tagLst>
</file>

<file path=ppt/tags/tag562.xml><?xml version="1.0" encoding="utf-8"?>
<p:tagLst xmlns:p="http://schemas.openxmlformats.org/presentationml/2006/main">
  <p:tag name="AS_UNIQUEID" val="22704"/>
</p:tagLst>
</file>

<file path=ppt/tags/tag563.xml><?xml version="1.0" encoding="utf-8"?>
<p:tagLst xmlns:p="http://schemas.openxmlformats.org/presentationml/2006/main">
  <p:tag name="KSO_WM_BEAUTIFY_FLAG" val="#wm#"/>
  <p:tag name="KSO_WM_TEMPLATE_CATEGORY" val="custom"/>
  <p:tag name="KSO_WM_TEMPLATE_INDEX" val="20204262"/>
</p:tagLst>
</file>

<file path=ppt/tags/tag564.xml><?xml version="1.0" encoding="utf-8"?>
<p:tagLst xmlns:p="http://schemas.openxmlformats.org/presentationml/2006/main">
  <p:tag name="AS_UNIQUEID" val="22675"/>
</p:tagLst>
</file>

<file path=ppt/tags/tag565.xml><?xml version="1.0" encoding="utf-8"?>
<p:tagLst xmlns:p="http://schemas.openxmlformats.org/presentationml/2006/main">
  <p:tag name="AS_UNIQUEID" val="22676"/>
</p:tagLst>
</file>

<file path=ppt/tags/tag566.xml><?xml version="1.0" encoding="utf-8"?>
<p:tagLst xmlns:p="http://schemas.openxmlformats.org/presentationml/2006/main">
  <p:tag name="AS_UNIQUEID" val="6492"/>
</p:tagLst>
</file>

<file path=ppt/tags/tag567.xml><?xml version="1.0" encoding="utf-8"?>
<p:tagLst xmlns:p="http://schemas.openxmlformats.org/presentationml/2006/main">
  <p:tag name="AS_UNIQUEID" val="6491"/>
</p:tagLst>
</file>

<file path=ppt/tags/tag568.xml><?xml version="1.0" encoding="utf-8"?>
<p:tagLst xmlns:p="http://schemas.openxmlformats.org/presentationml/2006/main">
  <p:tag name="AS_UNIQUEID" val="6493"/>
</p:tagLst>
</file>

<file path=ppt/tags/tag569.xml><?xml version="1.0" encoding="utf-8"?>
<p:tagLst xmlns:p="http://schemas.openxmlformats.org/presentationml/2006/main">
  <p:tag name="AS_UNIQUEID" val="6494"/>
</p:tagLst>
</file>

<file path=ppt/tags/tag57.xml><?xml version="1.0" encoding="utf-8"?>
<p:tagLst xmlns:p="http://schemas.openxmlformats.org/presentationml/2006/main">
  <p:tag name="AS_UNIQUEID" val="1557"/>
</p:tagLst>
</file>

<file path=ppt/tags/tag570.xml><?xml version="1.0" encoding="utf-8"?>
<p:tagLst xmlns:p="http://schemas.openxmlformats.org/presentationml/2006/main">
  <p:tag name="AS_UNIQUEID" val="6495"/>
</p:tagLst>
</file>

<file path=ppt/tags/tag571.xml><?xml version="1.0" encoding="utf-8"?>
<p:tagLst xmlns:p="http://schemas.openxmlformats.org/presentationml/2006/main">
  <p:tag name="AS_UNIQUEID" val="6496"/>
</p:tagLst>
</file>

<file path=ppt/tags/tag572.xml><?xml version="1.0" encoding="utf-8"?>
<p:tagLst xmlns:p="http://schemas.openxmlformats.org/presentationml/2006/main">
  <p:tag name="AS_UNIQUEID" val="6497"/>
</p:tagLst>
</file>

<file path=ppt/tags/tag573.xml><?xml version="1.0" encoding="utf-8"?>
<p:tagLst xmlns:p="http://schemas.openxmlformats.org/presentationml/2006/main">
  <p:tag name="AS_UNIQUEID" val="6498"/>
</p:tagLst>
</file>

<file path=ppt/tags/tag574.xml><?xml version="1.0" encoding="utf-8"?>
<p:tagLst xmlns:p="http://schemas.openxmlformats.org/presentationml/2006/main">
  <p:tag name="AS_UNIQUEID" val="6499"/>
</p:tagLst>
</file>

<file path=ppt/tags/tag575.xml><?xml version="1.0" encoding="utf-8"?>
<p:tagLst xmlns:p="http://schemas.openxmlformats.org/presentationml/2006/main">
  <p:tag name="AS_UNIQUEID" val="6500"/>
</p:tagLst>
</file>

<file path=ppt/tags/tag576.xml><?xml version="1.0" encoding="utf-8"?>
<p:tagLst xmlns:p="http://schemas.openxmlformats.org/presentationml/2006/main">
  <p:tag name="AS_UNIQUEID" val="6501"/>
</p:tagLst>
</file>

<file path=ppt/tags/tag577.xml><?xml version="1.0" encoding="utf-8"?>
<p:tagLst xmlns:p="http://schemas.openxmlformats.org/presentationml/2006/main">
  <p:tag name="AS_UNIQUEID" val="6502"/>
</p:tagLst>
</file>

<file path=ppt/tags/tag578.xml><?xml version="1.0" encoding="utf-8"?>
<p:tagLst xmlns:p="http://schemas.openxmlformats.org/presentationml/2006/main">
  <p:tag name="AS_UNIQUEID" val="6503"/>
</p:tagLst>
</file>

<file path=ppt/tags/tag579.xml><?xml version="1.0" encoding="utf-8"?>
<p:tagLst xmlns:p="http://schemas.openxmlformats.org/presentationml/2006/main">
  <p:tag name="AS_UNIQUEID" val="22706"/>
</p:tagLst>
</file>

<file path=ppt/tags/tag58.xml><?xml version="1.0" encoding="utf-8"?>
<p:tagLst xmlns:p="http://schemas.openxmlformats.org/presentationml/2006/main">
  <p:tag name="AS_UNIQUEID" val="1559"/>
</p:tagLst>
</file>

<file path=ppt/tags/tag580.xml><?xml version="1.0" encoding="utf-8"?>
<p:tagLst xmlns:p="http://schemas.openxmlformats.org/presentationml/2006/main">
  <p:tag name="AS_UNIQUEID" val="22707"/>
</p:tagLst>
</file>

<file path=ppt/tags/tag581.xml><?xml version="1.0" encoding="utf-8"?>
<p:tagLst xmlns:p="http://schemas.openxmlformats.org/presentationml/2006/main">
  <p:tag name="AS_UNIQUEID" val="1695"/>
</p:tagLst>
</file>

<file path=ppt/tags/tag582.xml><?xml version="1.0" encoding="utf-8"?>
<p:tagLst xmlns:p="http://schemas.openxmlformats.org/presentationml/2006/main">
  <p:tag name="AS_UNIQUEID" val="1697"/>
</p:tagLst>
</file>

<file path=ppt/tags/tag583.xml><?xml version="1.0" encoding="utf-8"?>
<p:tagLst xmlns:p="http://schemas.openxmlformats.org/presentationml/2006/main">
  <p:tag name="AS_UNIQUEID" val="1699"/>
</p:tagLst>
</file>

<file path=ppt/tags/tag584.xml><?xml version="1.0" encoding="utf-8"?>
<p:tagLst xmlns:p="http://schemas.openxmlformats.org/presentationml/2006/main">
  <p:tag name="AS_UNIQUEID" val="1696"/>
</p:tagLst>
</file>

<file path=ppt/tags/tag585.xml><?xml version="1.0" encoding="utf-8"?>
<p:tagLst xmlns:p="http://schemas.openxmlformats.org/presentationml/2006/main">
  <p:tag name="AS_UNIQUEID" val="1698"/>
</p:tagLst>
</file>

<file path=ppt/tags/tag586.xml><?xml version="1.0" encoding="utf-8"?>
<p:tagLst xmlns:p="http://schemas.openxmlformats.org/presentationml/2006/main">
  <p:tag name="AS_UNIQUEID" val="21753"/>
</p:tagLst>
</file>

<file path=ppt/tags/tag587.xml><?xml version="1.0" encoding="utf-8"?>
<p:tagLst xmlns:p="http://schemas.openxmlformats.org/presentationml/2006/main">
  <p:tag name="AS_UNIQUEID" val="22708"/>
</p:tagLst>
</file>

<file path=ppt/tags/tag588.xml><?xml version="1.0" encoding="utf-8"?>
<p:tagLst xmlns:p="http://schemas.openxmlformats.org/presentationml/2006/main">
  <p:tag name="KSO_WM_BEAUTIFY_FLAG" val="#wm#"/>
  <p:tag name="KSO_WM_TEMPLATE_CATEGORY" val="custom"/>
  <p:tag name="KSO_WM_TEMPLATE_INDEX" val="20204262"/>
</p:tagLst>
</file>

<file path=ppt/tags/tag589.xml><?xml version="1.0" encoding="utf-8"?>
<p:tagLst xmlns:p="http://schemas.openxmlformats.org/presentationml/2006/main">
  <p:tag name="AS_UNIQUEID" val="22710"/>
</p:tagLst>
</file>

<file path=ppt/tags/tag59.xml><?xml version="1.0" encoding="utf-8"?>
<p:tagLst xmlns:p="http://schemas.openxmlformats.org/presentationml/2006/main">
  <p:tag name="AS_UNIQUEID" val="1560"/>
</p:tagLst>
</file>

<file path=ppt/tags/tag590.xml><?xml version="1.0" encoding="utf-8"?>
<p:tagLst xmlns:p="http://schemas.openxmlformats.org/presentationml/2006/main">
  <p:tag name="AS_UNIQUEID" val="22711"/>
</p:tagLst>
</file>

<file path=ppt/tags/tag591.xml><?xml version="1.0" encoding="utf-8"?>
<p:tagLst xmlns:p="http://schemas.openxmlformats.org/presentationml/2006/main">
  <p:tag name="AS_UNIQUEID" val="22712"/>
</p:tagLst>
</file>

<file path=ppt/tags/tag592.xml><?xml version="1.0" encoding="utf-8"?>
<p:tagLst xmlns:p="http://schemas.openxmlformats.org/presentationml/2006/main">
  <p:tag name="AS_UNIQUEID" val="22713"/>
</p:tagLst>
</file>

<file path=ppt/tags/tag593.xml><?xml version="1.0" encoding="utf-8"?>
<p:tagLst xmlns:p="http://schemas.openxmlformats.org/presentationml/2006/main">
  <p:tag name="AS_UNIQUEID" val="1695"/>
</p:tagLst>
</file>

<file path=ppt/tags/tag594.xml><?xml version="1.0" encoding="utf-8"?>
<p:tagLst xmlns:p="http://schemas.openxmlformats.org/presentationml/2006/main">
  <p:tag name="AS_UNIQUEID" val="1697"/>
</p:tagLst>
</file>

<file path=ppt/tags/tag595.xml><?xml version="1.0" encoding="utf-8"?>
<p:tagLst xmlns:p="http://schemas.openxmlformats.org/presentationml/2006/main">
  <p:tag name="AS_UNIQUEID" val="1699"/>
</p:tagLst>
</file>

<file path=ppt/tags/tag596.xml><?xml version="1.0" encoding="utf-8"?>
<p:tagLst xmlns:p="http://schemas.openxmlformats.org/presentationml/2006/main">
  <p:tag name="AS_UNIQUEID" val="1696"/>
</p:tagLst>
</file>

<file path=ppt/tags/tag597.xml><?xml version="1.0" encoding="utf-8"?>
<p:tagLst xmlns:p="http://schemas.openxmlformats.org/presentationml/2006/main">
  <p:tag name="AS_UNIQUEID" val="1698"/>
</p:tagLst>
</file>

<file path=ppt/tags/tag598.xml><?xml version="1.0" encoding="utf-8"?>
<p:tagLst xmlns:p="http://schemas.openxmlformats.org/presentationml/2006/main">
  <p:tag name="AS_UNIQUEID" val="21753"/>
</p:tagLst>
</file>

<file path=ppt/tags/tag599.xml><?xml version="1.0" encoding="utf-8"?>
<p:tagLst xmlns:p="http://schemas.openxmlformats.org/presentationml/2006/main">
  <p:tag name="AS_UNIQUEID" val="22714"/>
</p:tagLst>
</file>

<file path=ppt/tags/tag6.xml><?xml version="1.0" encoding="utf-8"?>
<p:tagLst xmlns:p="http://schemas.openxmlformats.org/presentationml/2006/main">
  <p:tag name="AS_UNIQUEID" val="1504"/>
</p:tagLst>
</file>

<file path=ppt/tags/tag60.xml><?xml version="1.0" encoding="utf-8"?>
<p:tagLst xmlns:p="http://schemas.openxmlformats.org/presentationml/2006/main">
  <p:tag name="AS_UNIQUEID" val="1561"/>
</p:tagLst>
</file>

<file path=ppt/tags/tag600.xml><?xml version="1.0" encoding="utf-8"?>
<p:tagLst xmlns:p="http://schemas.openxmlformats.org/presentationml/2006/main">
  <p:tag name="AS_UNIQUEID" val="5836"/>
  <p:tag name="KSO_WM_BEAUTIFY_FLAG" val=""/>
</p:tagLst>
</file>

<file path=ppt/tags/tag601.xml><?xml version="1.0" encoding="utf-8"?>
<p:tagLst xmlns:p="http://schemas.openxmlformats.org/presentationml/2006/main">
  <p:tag name="AS_UNIQUEID" val="981"/>
  <p:tag name="KSO_WM_BEAUTIFY_FLAG" val=""/>
</p:tagLst>
</file>

<file path=ppt/tags/tag602.xml><?xml version="1.0" encoding="utf-8"?>
<p:tagLst xmlns:p="http://schemas.openxmlformats.org/presentationml/2006/main">
  <p:tag name="KSO_WM_BEAUTIFY_FLAG" val="#wm#"/>
  <p:tag name="KSO_WM_TEMPLATE_CATEGORY" val="custom"/>
  <p:tag name="KSO_WM_TEMPLATE_INDEX" val="20204262"/>
</p:tagLst>
</file>

<file path=ppt/tags/tag603.xml><?xml version="1.0" encoding="utf-8"?>
<p:tagLst xmlns:p="http://schemas.openxmlformats.org/presentationml/2006/main">
  <p:tag name="AS_UNIQUEID" val="22716"/>
</p:tagLst>
</file>

<file path=ppt/tags/tag604.xml><?xml version="1.0" encoding="utf-8"?>
<p:tagLst xmlns:p="http://schemas.openxmlformats.org/presentationml/2006/main">
  <p:tag name="AS_UNIQUEID" val="22716"/>
</p:tagLst>
</file>

<file path=ppt/tags/tag605.xml><?xml version="1.0" encoding="utf-8"?>
<p:tagLst xmlns:p="http://schemas.openxmlformats.org/presentationml/2006/main">
  <p:tag name="AS_UNIQUEID" val="22718"/>
</p:tagLst>
</file>

<file path=ppt/tags/tag606.xml><?xml version="1.0" encoding="utf-8"?>
<p:tagLst xmlns:p="http://schemas.openxmlformats.org/presentationml/2006/main">
  <p:tag name="AS_UNIQUEID" val="22719"/>
</p:tagLst>
</file>

<file path=ppt/tags/tag607.xml><?xml version="1.0" encoding="utf-8"?>
<p:tagLst xmlns:p="http://schemas.openxmlformats.org/presentationml/2006/main">
  <p:tag name="AS_UNIQUEID" val="1695"/>
</p:tagLst>
</file>

<file path=ppt/tags/tag608.xml><?xml version="1.0" encoding="utf-8"?>
<p:tagLst xmlns:p="http://schemas.openxmlformats.org/presentationml/2006/main">
  <p:tag name="AS_UNIQUEID" val="1697"/>
</p:tagLst>
</file>

<file path=ppt/tags/tag609.xml><?xml version="1.0" encoding="utf-8"?>
<p:tagLst xmlns:p="http://schemas.openxmlformats.org/presentationml/2006/main">
  <p:tag name="AS_UNIQUEID" val="1699"/>
</p:tagLst>
</file>

<file path=ppt/tags/tag61.xml><?xml version="1.0" encoding="utf-8"?>
<p:tagLst xmlns:p="http://schemas.openxmlformats.org/presentationml/2006/main">
  <p:tag name="AS_UNIQUEID" val="1562"/>
</p:tagLst>
</file>

<file path=ppt/tags/tag610.xml><?xml version="1.0" encoding="utf-8"?>
<p:tagLst xmlns:p="http://schemas.openxmlformats.org/presentationml/2006/main">
  <p:tag name="AS_UNIQUEID" val="1696"/>
</p:tagLst>
</file>

<file path=ppt/tags/tag611.xml><?xml version="1.0" encoding="utf-8"?>
<p:tagLst xmlns:p="http://schemas.openxmlformats.org/presentationml/2006/main">
  <p:tag name="AS_UNIQUEID" val="1698"/>
</p:tagLst>
</file>

<file path=ppt/tags/tag612.xml><?xml version="1.0" encoding="utf-8"?>
<p:tagLst xmlns:p="http://schemas.openxmlformats.org/presentationml/2006/main">
  <p:tag name="AS_UNIQUEID" val="21753"/>
</p:tagLst>
</file>

<file path=ppt/tags/tag613.xml><?xml version="1.0" encoding="utf-8"?>
<p:tagLst xmlns:p="http://schemas.openxmlformats.org/presentationml/2006/main">
  <p:tag name="AS_UNIQUEID" val="22720"/>
</p:tagLst>
</file>

<file path=ppt/tags/tag614.xml><?xml version="1.0" encoding="utf-8"?>
<p:tagLst xmlns:p="http://schemas.openxmlformats.org/presentationml/2006/main">
  <p:tag name="AS_UNIQUEID" val="22721"/>
</p:tagLst>
</file>

<file path=ppt/tags/tag615.xml><?xml version="1.0" encoding="utf-8"?>
<p:tagLst xmlns:p="http://schemas.openxmlformats.org/presentationml/2006/main">
  <p:tag name="AS_UNIQUEID" val="22722"/>
</p:tagLst>
</file>

<file path=ppt/tags/tag616.xml><?xml version="1.0" encoding="utf-8"?>
<p:tagLst xmlns:p="http://schemas.openxmlformats.org/presentationml/2006/main">
  <p:tag name="AS_UNIQUEID" val="22723"/>
</p:tagLst>
</file>

<file path=ppt/tags/tag617.xml><?xml version="1.0" encoding="utf-8"?>
<p:tagLst xmlns:p="http://schemas.openxmlformats.org/presentationml/2006/main">
  <p:tag name="AS_UNIQUEID" val="6574"/>
  <p:tag name="KSO_WM_BEAUTIFY_FLAG" val=""/>
</p:tagLst>
</file>

<file path=ppt/tags/tag618.xml><?xml version="1.0" encoding="utf-8"?>
<p:tagLst xmlns:p="http://schemas.openxmlformats.org/presentationml/2006/main">
  <p:tag name="AS_UNIQUEID" val="6575"/>
  <p:tag name="KSO_WM_BEAUTIFY_FLAG" val=""/>
</p:tagLst>
</file>

<file path=ppt/tags/tag619.xml><?xml version="1.0" encoding="utf-8"?>
<p:tagLst xmlns:p="http://schemas.openxmlformats.org/presentationml/2006/main">
  <p:tag name="KSO_WM_BEAUTIFY_FLAG" val="#wm#"/>
  <p:tag name="KSO_WM_TEMPLATE_CATEGORY" val="custom"/>
  <p:tag name="KSO_WM_TEMPLATE_INDEX" val="20204262"/>
</p:tagLst>
</file>

<file path=ppt/tags/tag62.xml><?xml version="1.0" encoding="utf-8"?>
<p:tagLst xmlns:p="http://schemas.openxmlformats.org/presentationml/2006/main">
  <p:tag name="AS_UNIQUEID" val="1563"/>
</p:tagLst>
</file>

<file path=ppt/tags/tag620.xml><?xml version="1.0" encoding="utf-8"?>
<p:tagLst xmlns:p="http://schemas.openxmlformats.org/presentationml/2006/main">
  <p:tag name="AS_UNIQUEID" val="22725"/>
</p:tagLst>
</file>

<file path=ppt/tags/tag621.xml><?xml version="1.0" encoding="utf-8"?>
<p:tagLst xmlns:p="http://schemas.openxmlformats.org/presentationml/2006/main">
  <p:tag name="AS_UNIQUEID" val="22726"/>
</p:tagLst>
</file>

<file path=ppt/tags/tag622.xml><?xml version="1.0" encoding="utf-8"?>
<p:tagLst xmlns:p="http://schemas.openxmlformats.org/presentationml/2006/main">
  <p:tag name="AS_UNIQUEID" val="1695"/>
</p:tagLst>
</file>

<file path=ppt/tags/tag623.xml><?xml version="1.0" encoding="utf-8"?>
<p:tagLst xmlns:p="http://schemas.openxmlformats.org/presentationml/2006/main">
  <p:tag name="AS_UNIQUEID" val="1697"/>
</p:tagLst>
</file>

<file path=ppt/tags/tag624.xml><?xml version="1.0" encoding="utf-8"?>
<p:tagLst xmlns:p="http://schemas.openxmlformats.org/presentationml/2006/main">
  <p:tag name="AS_UNIQUEID" val="1699"/>
</p:tagLst>
</file>

<file path=ppt/tags/tag625.xml><?xml version="1.0" encoding="utf-8"?>
<p:tagLst xmlns:p="http://schemas.openxmlformats.org/presentationml/2006/main">
  <p:tag name="AS_UNIQUEID" val="1696"/>
</p:tagLst>
</file>

<file path=ppt/tags/tag626.xml><?xml version="1.0" encoding="utf-8"?>
<p:tagLst xmlns:p="http://schemas.openxmlformats.org/presentationml/2006/main">
  <p:tag name="AS_UNIQUEID" val="1698"/>
</p:tagLst>
</file>

<file path=ppt/tags/tag627.xml><?xml version="1.0" encoding="utf-8"?>
<p:tagLst xmlns:p="http://schemas.openxmlformats.org/presentationml/2006/main">
  <p:tag name="AS_UNIQUEID" val="21753"/>
</p:tagLst>
</file>

<file path=ppt/tags/tag628.xml><?xml version="1.0" encoding="utf-8"?>
<p:tagLst xmlns:p="http://schemas.openxmlformats.org/presentationml/2006/main">
  <p:tag name="AS_UNIQUEID" val="22727"/>
</p:tagLst>
</file>

<file path=ppt/tags/tag629.xml><?xml version="1.0" encoding="utf-8"?>
<p:tagLst xmlns:p="http://schemas.openxmlformats.org/presentationml/2006/main">
  <p:tag name="AS_UNIQUEID" val="22728"/>
</p:tagLst>
</file>

<file path=ppt/tags/tag63.xml><?xml version="1.0" encoding="utf-8"?>
<p:tagLst xmlns:p="http://schemas.openxmlformats.org/presentationml/2006/main">
  <p:tag name="AS_UNIQUEID" val="1564"/>
</p:tagLst>
</file>

<file path=ppt/tags/tag630.xml><?xml version="1.0" encoding="utf-8"?>
<p:tagLst xmlns:p="http://schemas.openxmlformats.org/presentationml/2006/main">
  <p:tag name="AS_UNIQUEID" val="3188"/>
  <p:tag name="KSO_WM_BEAUTIFY_FLAG" val=""/>
</p:tagLst>
</file>

<file path=ppt/tags/tag631.xml><?xml version="1.0" encoding="utf-8"?>
<p:tagLst xmlns:p="http://schemas.openxmlformats.org/presentationml/2006/main">
  <p:tag name="AS_UNIQUEID" val="22729"/>
</p:tagLst>
</file>

<file path=ppt/tags/tag632.xml><?xml version="1.0" encoding="utf-8"?>
<p:tagLst xmlns:p="http://schemas.openxmlformats.org/presentationml/2006/main">
  <p:tag name="AS_UNIQUEID" val="22730"/>
</p:tagLst>
</file>

<file path=ppt/tags/tag633.xml><?xml version="1.0" encoding="utf-8"?>
<p:tagLst xmlns:p="http://schemas.openxmlformats.org/presentationml/2006/main">
  <p:tag name="AS_UNIQUEID" val="872"/>
  <p:tag name="KSO_WM_BEAUTIFY_FLAG" val=""/>
</p:tagLst>
</file>

<file path=ppt/tags/tag634.xml><?xml version="1.0" encoding="utf-8"?>
<p:tagLst xmlns:p="http://schemas.openxmlformats.org/presentationml/2006/main">
  <p:tag name="AS_UNIQUEID" val="873"/>
  <p:tag name="KSO_WM_BEAUTIFY_FLAG" val=""/>
</p:tagLst>
</file>

<file path=ppt/tags/tag635.xml><?xml version="1.0" encoding="utf-8"?>
<p:tagLst xmlns:p="http://schemas.openxmlformats.org/presentationml/2006/main">
  <p:tag name="AS_UNIQUEID" val="874"/>
  <p:tag name="KSO_WM_BEAUTIFY_FLAG" val=""/>
</p:tagLst>
</file>

<file path=ppt/tags/tag636.xml><?xml version="1.0" encoding="utf-8"?>
<p:tagLst xmlns:p="http://schemas.openxmlformats.org/presentationml/2006/main">
  <p:tag name="AS_UNIQUEID" val="875"/>
  <p:tag name="KSO_WM_BEAUTIFY_FLAG" val=""/>
</p:tagLst>
</file>

<file path=ppt/tags/tag637.xml><?xml version="1.0" encoding="utf-8"?>
<p:tagLst xmlns:p="http://schemas.openxmlformats.org/presentationml/2006/main">
  <p:tag name="AS_UNIQUEID" val="876"/>
  <p:tag name="KSO_WM_BEAUTIFY_FLAG" val=""/>
</p:tagLst>
</file>

<file path=ppt/tags/tag638.xml><?xml version="1.0" encoding="utf-8"?>
<p:tagLst xmlns:p="http://schemas.openxmlformats.org/presentationml/2006/main">
  <p:tag name="AS_UNIQUEID" val="877"/>
  <p:tag name="KSO_WM_BEAUTIFY_FLAG" val=""/>
</p:tagLst>
</file>

<file path=ppt/tags/tag639.xml><?xml version="1.0" encoding="utf-8"?>
<p:tagLst xmlns:p="http://schemas.openxmlformats.org/presentationml/2006/main">
  <p:tag name="AS_UNIQUEID" val="19233"/>
</p:tagLst>
</file>

<file path=ppt/tags/tag64.xml><?xml version="1.0" encoding="utf-8"?>
<p:tagLst xmlns:p="http://schemas.openxmlformats.org/presentationml/2006/main">
  <p:tag name="AS_UNIQUEID" val="1565"/>
</p:tagLst>
</file>

<file path=ppt/tags/tag640.xml><?xml version="1.0" encoding="utf-8"?>
<p:tagLst xmlns:p="http://schemas.openxmlformats.org/presentationml/2006/main">
  <p:tag name="AS_UNIQUEID" val="19237"/>
</p:tagLst>
</file>

<file path=ppt/tags/tag641.xml><?xml version="1.0" encoding="utf-8"?>
<p:tagLst xmlns:p="http://schemas.openxmlformats.org/presentationml/2006/main">
  <p:tag name="AS_UNIQUEID" val="19238"/>
</p:tagLst>
</file>

<file path=ppt/tags/tag642.xml><?xml version="1.0" encoding="utf-8"?>
<p:tagLst xmlns:p="http://schemas.openxmlformats.org/presentationml/2006/main">
  <p:tag name="KSO_WM_BEAUTIFY_FLAG" val="#wm#"/>
  <p:tag name="KSO_WM_TEMPLATE_CATEGORY" val="custom"/>
  <p:tag name="KSO_WM_TEMPLATE_INDEX" val="20204262"/>
</p:tagLst>
</file>

<file path=ppt/tags/tag643.xml><?xml version="1.0" encoding="utf-8"?>
<p:tagLst xmlns:p="http://schemas.openxmlformats.org/presentationml/2006/main">
  <p:tag name="AS_UNIQUEID" val="22732"/>
</p:tagLst>
</file>

<file path=ppt/tags/tag644.xml><?xml version="1.0" encoding="utf-8"?>
<p:tagLst xmlns:p="http://schemas.openxmlformats.org/presentationml/2006/main">
  <p:tag name="AS_UNIQUEID" val="22733"/>
</p:tagLst>
</file>

<file path=ppt/tags/tag645.xml><?xml version="1.0" encoding="utf-8"?>
<p:tagLst xmlns:p="http://schemas.openxmlformats.org/presentationml/2006/main">
  <p:tag name="AS_UNIQUEID" val="1695"/>
</p:tagLst>
</file>

<file path=ppt/tags/tag646.xml><?xml version="1.0" encoding="utf-8"?>
<p:tagLst xmlns:p="http://schemas.openxmlformats.org/presentationml/2006/main">
  <p:tag name="AS_UNIQUEID" val="1697"/>
</p:tagLst>
</file>

<file path=ppt/tags/tag647.xml><?xml version="1.0" encoding="utf-8"?>
<p:tagLst xmlns:p="http://schemas.openxmlformats.org/presentationml/2006/main">
  <p:tag name="AS_UNIQUEID" val="1699"/>
</p:tagLst>
</file>

<file path=ppt/tags/tag648.xml><?xml version="1.0" encoding="utf-8"?>
<p:tagLst xmlns:p="http://schemas.openxmlformats.org/presentationml/2006/main">
  <p:tag name="AS_UNIQUEID" val="1696"/>
</p:tagLst>
</file>

<file path=ppt/tags/tag649.xml><?xml version="1.0" encoding="utf-8"?>
<p:tagLst xmlns:p="http://schemas.openxmlformats.org/presentationml/2006/main">
  <p:tag name="AS_UNIQUEID" val="1698"/>
</p:tagLst>
</file>

<file path=ppt/tags/tag65.xml><?xml version="1.0" encoding="utf-8"?>
<p:tagLst xmlns:p="http://schemas.openxmlformats.org/presentationml/2006/main">
  <p:tag name="AS_UNIQUEID" val="1566"/>
</p:tagLst>
</file>

<file path=ppt/tags/tag650.xml><?xml version="1.0" encoding="utf-8"?>
<p:tagLst xmlns:p="http://schemas.openxmlformats.org/presentationml/2006/main">
  <p:tag name="AS_UNIQUEID" val="21753"/>
</p:tagLst>
</file>

<file path=ppt/tags/tag651.xml><?xml version="1.0" encoding="utf-8"?>
<p:tagLst xmlns:p="http://schemas.openxmlformats.org/presentationml/2006/main">
  <p:tag name="AS_UNIQUEID" val="22734"/>
</p:tagLst>
</file>

<file path=ppt/tags/tag652.xml><?xml version="1.0" encoding="utf-8"?>
<p:tagLst xmlns:p="http://schemas.openxmlformats.org/presentationml/2006/main">
  <p:tag name="AS_UNIQUEID" val="19233"/>
</p:tagLst>
</file>

<file path=ppt/tags/tag653.xml><?xml version="1.0" encoding="utf-8"?>
<p:tagLst xmlns:p="http://schemas.openxmlformats.org/presentationml/2006/main">
  <p:tag name="AS_UNIQUEID" val="22735"/>
</p:tagLst>
</file>

<file path=ppt/tags/tag654.xml><?xml version="1.0" encoding="utf-8"?>
<p:tagLst xmlns:p="http://schemas.openxmlformats.org/presentationml/2006/main">
  <p:tag name="AS_UNIQUEID" val="22736"/>
</p:tagLst>
</file>

<file path=ppt/tags/tag655.xml><?xml version="1.0" encoding="utf-8"?>
<p:tagLst xmlns:p="http://schemas.openxmlformats.org/presentationml/2006/main">
  <p:tag name="AS_UNIQUEID" val="4245"/>
</p:tagLst>
</file>

<file path=ppt/tags/tag656.xml><?xml version="1.0" encoding="utf-8"?>
<p:tagLst xmlns:p="http://schemas.openxmlformats.org/presentationml/2006/main">
  <p:tag name="AS_UNIQUEID" val="22737"/>
</p:tagLst>
</file>

<file path=ppt/tags/tag657.xml><?xml version="1.0" encoding="utf-8"?>
<p:tagLst xmlns:p="http://schemas.openxmlformats.org/presentationml/2006/main">
  <p:tag name="AS_UNIQUEID" val="22738"/>
</p:tagLst>
</file>

<file path=ppt/tags/tag658.xml><?xml version="1.0" encoding="utf-8"?>
<p:tagLst xmlns:p="http://schemas.openxmlformats.org/presentationml/2006/main">
  <p:tag name="AS_UNIQUEID" val="4244"/>
</p:tagLst>
</file>

<file path=ppt/tags/tag659.xml><?xml version="1.0" encoding="utf-8"?>
<p:tagLst xmlns:p="http://schemas.openxmlformats.org/presentationml/2006/main">
  <p:tag name="AS_UNIQUEID" val="875"/>
  <p:tag name="KSO_WM_BEAUTIFY_FLAG" val=""/>
</p:tagLst>
</file>

<file path=ppt/tags/tag66.xml><?xml version="1.0" encoding="utf-8"?>
<p:tagLst xmlns:p="http://schemas.openxmlformats.org/presentationml/2006/main">
  <p:tag name="AS_UNIQUEID" val="1567"/>
</p:tagLst>
</file>

<file path=ppt/tags/tag660.xml><?xml version="1.0" encoding="utf-8"?>
<p:tagLst xmlns:p="http://schemas.openxmlformats.org/presentationml/2006/main">
  <p:tag name="AS_UNIQUEID" val="22739"/>
</p:tagLst>
</file>

<file path=ppt/tags/tag661.xml><?xml version="1.0" encoding="utf-8"?>
<p:tagLst xmlns:p="http://schemas.openxmlformats.org/presentationml/2006/main">
  <p:tag name="AS_UNIQUEID" val="22740"/>
</p:tagLst>
</file>

<file path=ppt/tags/tag662.xml><?xml version="1.0" encoding="utf-8"?>
<p:tagLst xmlns:p="http://schemas.openxmlformats.org/presentationml/2006/main">
  <p:tag name="AS_UNIQUEID" val="4249"/>
</p:tagLst>
</file>

<file path=ppt/tags/tag663.xml><?xml version="1.0" encoding="utf-8"?>
<p:tagLst xmlns:p="http://schemas.openxmlformats.org/presentationml/2006/main">
  <p:tag name="AS_UNIQUEID" val="4253"/>
</p:tagLst>
</file>

<file path=ppt/tags/tag664.xml><?xml version="1.0" encoding="utf-8"?>
<p:tagLst xmlns:p="http://schemas.openxmlformats.org/presentationml/2006/main">
  <p:tag name="AS_UNIQUEID" val="22741"/>
</p:tagLst>
</file>

<file path=ppt/tags/tag665.xml><?xml version="1.0" encoding="utf-8"?>
<p:tagLst xmlns:p="http://schemas.openxmlformats.org/presentationml/2006/main">
  <p:tag name="AS_UNIQUEID" val="22742"/>
</p:tagLst>
</file>

<file path=ppt/tags/tag666.xml><?xml version="1.0" encoding="utf-8"?>
<p:tagLst xmlns:p="http://schemas.openxmlformats.org/presentationml/2006/main">
  <p:tag name="AS_UNIQUEID" val="4244"/>
</p:tagLst>
</file>

<file path=ppt/tags/tag667.xml><?xml version="1.0" encoding="utf-8"?>
<p:tagLst xmlns:p="http://schemas.openxmlformats.org/presentationml/2006/main">
  <p:tag name="AS_UNIQUEID" val="22743"/>
</p:tagLst>
</file>

<file path=ppt/tags/tag668.xml><?xml version="1.0" encoding="utf-8"?>
<p:tagLst xmlns:p="http://schemas.openxmlformats.org/presentationml/2006/main">
  <p:tag name="AS_UNIQUEID" val="22744"/>
</p:tagLst>
</file>

<file path=ppt/tags/tag669.xml><?xml version="1.0" encoding="utf-8"?>
<p:tagLst xmlns:p="http://schemas.openxmlformats.org/presentationml/2006/main">
  <p:tag name="AS_UNIQUEID" val="4249"/>
</p:tagLst>
</file>

<file path=ppt/tags/tag67.xml><?xml version="1.0" encoding="utf-8"?>
<p:tagLst xmlns:p="http://schemas.openxmlformats.org/presentationml/2006/main">
  <p:tag name="AS_UNIQUEID" val="1568"/>
</p:tagLst>
</file>

<file path=ppt/tags/tag670.xml><?xml version="1.0" encoding="utf-8"?>
<p:tagLst xmlns:p="http://schemas.openxmlformats.org/presentationml/2006/main">
  <p:tag name="AS_UNIQUEID" val="4254"/>
</p:tagLst>
</file>

<file path=ppt/tags/tag671.xml><?xml version="1.0" encoding="utf-8"?>
<p:tagLst xmlns:p="http://schemas.openxmlformats.org/presentationml/2006/main">
  <p:tag name="AS_UNIQUEID" val="22745"/>
</p:tagLst>
</file>

<file path=ppt/tags/tag672.xml><?xml version="1.0" encoding="utf-8"?>
<p:tagLst xmlns:p="http://schemas.openxmlformats.org/presentationml/2006/main">
  <p:tag name="AS_UNIQUEID" val="22746"/>
</p:tagLst>
</file>

<file path=ppt/tags/tag673.xml><?xml version="1.0" encoding="utf-8"?>
<p:tagLst xmlns:p="http://schemas.openxmlformats.org/presentationml/2006/main">
  <p:tag name="AS_UNIQUEID" val="4255"/>
</p:tagLst>
</file>

<file path=ppt/tags/tag674.xml><?xml version="1.0" encoding="utf-8"?>
<p:tagLst xmlns:p="http://schemas.openxmlformats.org/presentationml/2006/main">
  <p:tag name="AS_UNIQUEID" val="4258"/>
</p:tagLst>
</file>

<file path=ppt/tags/tag675.xml><?xml version="1.0" encoding="utf-8"?>
<p:tagLst xmlns:p="http://schemas.openxmlformats.org/presentationml/2006/main">
  <p:tag name="AS_UNIQUEID" val="22747"/>
</p:tagLst>
</file>

<file path=ppt/tags/tag676.xml><?xml version="1.0" encoding="utf-8"?>
<p:tagLst xmlns:p="http://schemas.openxmlformats.org/presentationml/2006/main">
  <p:tag name="AS_UNIQUEID" val="22748"/>
</p:tagLst>
</file>

<file path=ppt/tags/tag677.xml><?xml version="1.0" encoding="utf-8"?>
<p:tagLst xmlns:p="http://schemas.openxmlformats.org/presentationml/2006/main">
  <p:tag name="AS_UNIQUEID" val="4255"/>
</p:tagLst>
</file>

<file path=ppt/tags/tag678.xml><?xml version="1.0" encoding="utf-8"?>
<p:tagLst xmlns:p="http://schemas.openxmlformats.org/presentationml/2006/main">
  <p:tag name="AS_UNIQUEID" val="4258"/>
</p:tagLst>
</file>

<file path=ppt/tags/tag679.xml><?xml version="1.0" encoding="utf-8"?>
<p:tagLst xmlns:p="http://schemas.openxmlformats.org/presentationml/2006/main">
  <p:tag name="KSO_WM_BEAUTIFY_FLAG" val="#wm#"/>
  <p:tag name="KSO_WM_TEMPLATE_CATEGORY" val="custom"/>
  <p:tag name="KSO_WM_TEMPLATE_INDEX" val="20204262"/>
</p:tagLst>
</file>

<file path=ppt/tags/tag68.xml><?xml version="1.0" encoding="utf-8"?>
<p:tagLst xmlns:p="http://schemas.openxmlformats.org/presentationml/2006/main">
  <p:tag name="AS_UNIQUEID" val="1569"/>
</p:tagLst>
</file>

<file path=ppt/tags/tag680.xml><?xml version="1.0" encoding="utf-8"?>
<p:tagLst xmlns:p="http://schemas.openxmlformats.org/presentationml/2006/main">
  <p:tag name="AS_UNIQUEID" val="22750"/>
</p:tagLst>
</file>

<file path=ppt/tags/tag681.xml><?xml version="1.0" encoding="utf-8"?>
<p:tagLst xmlns:p="http://schemas.openxmlformats.org/presentationml/2006/main">
  <p:tag name="AS_UNIQUEID" val="1695"/>
</p:tagLst>
</file>

<file path=ppt/tags/tag682.xml><?xml version="1.0" encoding="utf-8"?>
<p:tagLst xmlns:p="http://schemas.openxmlformats.org/presentationml/2006/main">
  <p:tag name="AS_UNIQUEID" val="1697"/>
</p:tagLst>
</file>

<file path=ppt/tags/tag683.xml><?xml version="1.0" encoding="utf-8"?>
<p:tagLst xmlns:p="http://schemas.openxmlformats.org/presentationml/2006/main">
  <p:tag name="AS_UNIQUEID" val="1699"/>
</p:tagLst>
</file>

<file path=ppt/tags/tag684.xml><?xml version="1.0" encoding="utf-8"?>
<p:tagLst xmlns:p="http://schemas.openxmlformats.org/presentationml/2006/main">
  <p:tag name="AS_UNIQUEID" val="1696"/>
</p:tagLst>
</file>

<file path=ppt/tags/tag685.xml><?xml version="1.0" encoding="utf-8"?>
<p:tagLst xmlns:p="http://schemas.openxmlformats.org/presentationml/2006/main">
  <p:tag name="AS_UNIQUEID" val="1698"/>
</p:tagLst>
</file>

<file path=ppt/tags/tag686.xml><?xml version="1.0" encoding="utf-8"?>
<p:tagLst xmlns:p="http://schemas.openxmlformats.org/presentationml/2006/main">
  <p:tag name="AS_UNIQUEID" val="22751"/>
</p:tagLst>
</file>

<file path=ppt/tags/tag687.xml><?xml version="1.0" encoding="utf-8"?>
<p:tagLst xmlns:p="http://schemas.openxmlformats.org/presentationml/2006/main">
  <p:tag name="AS_UNIQUEID" val="13945"/>
</p:tagLst>
</file>

<file path=ppt/tags/tag688.xml><?xml version="1.0" encoding="utf-8"?>
<p:tagLst xmlns:p="http://schemas.openxmlformats.org/presentationml/2006/main">
  <p:tag name="AS_UNIQUEID" val="22752"/>
</p:tagLst>
</file>

<file path=ppt/tags/tag689.xml><?xml version="1.0" encoding="utf-8"?>
<p:tagLst xmlns:p="http://schemas.openxmlformats.org/presentationml/2006/main">
  <p:tag name="AS_UNIQUEID" val="22752"/>
</p:tagLst>
</file>

<file path=ppt/tags/tag69.xml><?xml version="1.0" encoding="utf-8"?>
<p:tagLst xmlns:p="http://schemas.openxmlformats.org/presentationml/2006/main">
  <p:tag name="AS_UNIQUEID" val="1570"/>
</p:tagLst>
</file>

<file path=ppt/tags/tag690.xml><?xml version="1.0" encoding="utf-8"?>
<p:tagLst xmlns:p="http://schemas.openxmlformats.org/presentationml/2006/main">
  <p:tag name="AS_UNIQUEID" val="22754"/>
</p:tagLst>
</file>

<file path=ppt/tags/tag691.xml><?xml version="1.0" encoding="utf-8"?>
<p:tagLst xmlns:p="http://schemas.openxmlformats.org/presentationml/2006/main">
  <p:tag name="AS_UNIQUEID" val="22755"/>
</p:tagLst>
</file>

<file path=ppt/tags/tag692.xml><?xml version="1.0" encoding="utf-8"?>
<p:tagLst xmlns:p="http://schemas.openxmlformats.org/presentationml/2006/main">
  <p:tag name="AS_UNIQUEID" val="1889"/>
</p:tagLst>
</file>

<file path=ppt/tags/tag693.xml><?xml version="1.0" encoding="utf-8"?>
<p:tagLst xmlns:p="http://schemas.openxmlformats.org/presentationml/2006/main">
  <p:tag name="AS_UNIQUEID" val="1897"/>
</p:tagLst>
</file>

<file path=ppt/tags/tag694.xml><?xml version="1.0" encoding="utf-8"?>
<p:tagLst xmlns:p="http://schemas.openxmlformats.org/presentationml/2006/main">
  <p:tag name="AS_UNIQUEID" val="22756"/>
</p:tagLst>
</file>

<file path=ppt/tags/tag695.xml><?xml version="1.0" encoding="utf-8"?>
<p:tagLst xmlns:p="http://schemas.openxmlformats.org/presentationml/2006/main">
  <p:tag name="AS_UNIQUEID" val="22757"/>
</p:tagLst>
</file>

<file path=ppt/tags/tag696.xml><?xml version="1.0" encoding="utf-8"?>
<p:tagLst xmlns:p="http://schemas.openxmlformats.org/presentationml/2006/main">
  <p:tag name="AS_UNIQUEID" val="22758"/>
</p:tagLst>
</file>

<file path=ppt/tags/tag697.xml><?xml version="1.0" encoding="utf-8"?>
<p:tagLst xmlns:p="http://schemas.openxmlformats.org/presentationml/2006/main">
  <p:tag name="AS_UNIQUEID" val="1889"/>
</p:tagLst>
</file>

<file path=ppt/tags/tag698.xml><?xml version="1.0" encoding="utf-8"?>
<p:tagLst xmlns:p="http://schemas.openxmlformats.org/presentationml/2006/main">
  <p:tag name="AS_UNIQUEID" val="1897"/>
</p:tagLst>
</file>

<file path=ppt/tags/tag699.xml><?xml version="1.0" encoding="utf-8"?>
<p:tagLst xmlns:p="http://schemas.openxmlformats.org/presentationml/2006/main">
  <p:tag name="AS_UNIQUEID" val="22759"/>
</p:tagLst>
</file>

<file path=ppt/tags/tag7.xml><?xml version="1.0" encoding="utf-8"?>
<p:tagLst xmlns:p="http://schemas.openxmlformats.org/presentationml/2006/main">
  <p:tag name="AS_UNIQUEID" val="1505"/>
</p:tagLst>
</file>

<file path=ppt/tags/tag70.xml><?xml version="1.0" encoding="utf-8"?>
<p:tagLst xmlns:p="http://schemas.openxmlformats.org/presentationml/2006/main">
  <p:tag name="AS_UNIQUEID" val="1571"/>
</p:tagLst>
</file>

<file path=ppt/tags/tag700.xml><?xml version="1.0" encoding="utf-8"?>
<p:tagLst xmlns:p="http://schemas.openxmlformats.org/presentationml/2006/main">
  <p:tag name="AS_UNIQUEID" val="22760"/>
</p:tagLst>
</file>

<file path=ppt/tags/tag701.xml><?xml version="1.0" encoding="utf-8"?>
<p:tagLst xmlns:p="http://schemas.openxmlformats.org/presentationml/2006/main">
  <p:tag name="AS_UNIQUEID" val="1890"/>
</p:tagLst>
</file>

<file path=ppt/tags/tag702.xml><?xml version="1.0" encoding="utf-8"?>
<p:tagLst xmlns:p="http://schemas.openxmlformats.org/presentationml/2006/main">
  <p:tag name="AS_UNIQUEID" val="22761"/>
</p:tagLst>
</file>

<file path=ppt/tags/tag703.xml><?xml version="1.0" encoding="utf-8"?>
<p:tagLst xmlns:p="http://schemas.openxmlformats.org/presentationml/2006/main">
  <p:tag name="AS_UNIQUEID" val="22762"/>
</p:tagLst>
</file>

<file path=ppt/tags/tag704.xml><?xml version="1.0" encoding="utf-8"?>
<p:tagLst xmlns:p="http://schemas.openxmlformats.org/presentationml/2006/main">
  <p:tag name="AS_UNIQUEID" val="1889"/>
</p:tagLst>
</file>

<file path=ppt/tags/tag705.xml><?xml version="1.0" encoding="utf-8"?>
<p:tagLst xmlns:p="http://schemas.openxmlformats.org/presentationml/2006/main">
  <p:tag name="AS_UNIQUEID" val="1897"/>
</p:tagLst>
</file>

<file path=ppt/tags/tag706.xml><?xml version="1.0" encoding="utf-8"?>
<p:tagLst xmlns:p="http://schemas.openxmlformats.org/presentationml/2006/main">
  <p:tag name="AS_UNIQUEID" val="22763"/>
</p:tagLst>
</file>

<file path=ppt/tags/tag707.xml><?xml version="1.0" encoding="utf-8"?>
<p:tagLst xmlns:p="http://schemas.openxmlformats.org/presentationml/2006/main">
  <p:tag name="AS_UNIQUEID" val="1889"/>
</p:tagLst>
</file>

<file path=ppt/tags/tag708.xml><?xml version="1.0" encoding="utf-8"?>
<p:tagLst xmlns:p="http://schemas.openxmlformats.org/presentationml/2006/main">
  <p:tag name="AS_UNIQUEID" val="1897"/>
</p:tagLst>
</file>

<file path=ppt/tags/tag709.xml><?xml version="1.0" encoding="utf-8"?>
<p:tagLst xmlns:p="http://schemas.openxmlformats.org/presentationml/2006/main">
  <p:tag name="AS_UNIQUEID" val="22764"/>
</p:tagLst>
</file>

<file path=ppt/tags/tag71.xml><?xml version="1.0" encoding="utf-8"?>
<p:tagLst xmlns:p="http://schemas.openxmlformats.org/presentationml/2006/main">
  <p:tag name="AS_UNIQUEID" val="1572"/>
</p:tagLst>
</file>

<file path=ppt/tags/tag710.xml><?xml version="1.0" encoding="utf-8"?>
<p:tagLst xmlns:p="http://schemas.openxmlformats.org/presentationml/2006/main">
  <p:tag name="AS_UNIQUEID" val="1890"/>
</p:tagLst>
</file>

<file path=ppt/tags/tag711.xml><?xml version="1.0" encoding="utf-8"?>
<p:tagLst xmlns:p="http://schemas.openxmlformats.org/presentationml/2006/main">
  <p:tag name="AS_UNIQUEID" val="22765"/>
</p:tagLst>
</file>

<file path=ppt/tags/tag712.xml><?xml version="1.0" encoding="utf-8"?>
<p:tagLst xmlns:p="http://schemas.openxmlformats.org/presentationml/2006/main">
  <p:tag name="AS_UNIQUEID" val="22766"/>
</p:tagLst>
</file>

<file path=ppt/tags/tag713.xml><?xml version="1.0" encoding="utf-8"?>
<p:tagLst xmlns:p="http://schemas.openxmlformats.org/presentationml/2006/main">
  <p:tag name="AS_UNIQUEID" val="1889"/>
</p:tagLst>
</file>

<file path=ppt/tags/tag714.xml><?xml version="1.0" encoding="utf-8"?>
<p:tagLst xmlns:p="http://schemas.openxmlformats.org/presentationml/2006/main">
  <p:tag name="AS_UNIQUEID" val="1897"/>
</p:tagLst>
</file>

<file path=ppt/tags/tag715.xml><?xml version="1.0" encoding="utf-8"?>
<p:tagLst xmlns:p="http://schemas.openxmlformats.org/presentationml/2006/main">
  <p:tag name="AS_UNIQUEID" val="22767"/>
</p:tagLst>
</file>

<file path=ppt/tags/tag716.xml><?xml version="1.0" encoding="utf-8"?>
<p:tagLst xmlns:p="http://schemas.openxmlformats.org/presentationml/2006/main">
  <p:tag name="AS_UNIQUEID" val="1890"/>
</p:tagLst>
</file>

<file path=ppt/tags/tag717.xml><?xml version="1.0" encoding="utf-8"?>
<p:tagLst xmlns:p="http://schemas.openxmlformats.org/presentationml/2006/main">
  <p:tag name="AS_UNIQUEID" val="22768"/>
</p:tagLst>
</file>

<file path=ppt/tags/tag718.xml><?xml version="1.0" encoding="utf-8"?>
<p:tagLst xmlns:p="http://schemas.openxmlformats.org/presentationml/2006/main">
  <p:tag name="AS_UNIQUEID" val="22769"/>
</p:tagLst>
</file>

<file path=ppt/tags/tag719.xml><?xml version="1.0" encoding="utf-8"?>
<p:tagLst xmlns:p="http://schemas.openxmlformats.org/presentationml/2006/main">
  <p:tag name="AS_UNIQUEID" val="22770"/>
</p:tagLst>
</file>

<file path=ppt/tags/tag72.xml><?xml version="1.0" encoding="utf-8"?>
<p:tagLst xmlns:p="http://schemas.openxmlformats.org/presentationml/2006/main">
  <p:tag name="AS_UNIQUEID" val="1573"/>
</p:tagLst>
</file>

<file path=ppt/tags/tag720.xml><?xml version="1.0" encoding="utf-8"?>
<p:tagLst xmlns:p="http://schemas.openxmlformats.org/presentationml/2006/main">
  <p:tag name="AS_UNIQUEID" val="1889"/>
</p:tagLst>
</file>

<file path=ppt/tags/tag721.xml><?xml version="1.0" encoding="utf-8"?>
<p:tagLst xmlns:p="http://schemas.openxmlformats.org/presentationml/2006/main">
  <p:tag name="AS_UNIQUEID" val="1897"/>
</p:tagLst>
</file>

<file path=ppt/tags/tag722.xml><?xml version="1.0" encoding="utf-8"?>
<p:tagLst xmlns:p="http://schemas.openxmlformats.org/presentationml/2006/main">
  <p:tag name="AS_UNIQUEID" val="22771"/>
</p:tagLst>
</file>

<file path=ppt/tags/tag723.xml><?xml version="1.0" encoding="utf-8"?>
<p:tagLst xmlns:p="http://schemas.openxmlformats.org/presentationml/2006/main">
  <p:tag name="AS_UNIQUEID" val="22772"/>
</p:tagLst>
</file>

<file path=ppt/tags/tag724.xml><?xml version="1.0" encoding="utf-8"?>
<p:tagLst xmlns:p="http://schemas.openxmlformats.org/presentationml/2006/main">
  <p:tag name="AS_UNIQUEID" val="22773"/>
</p:tagLst>
</file>

<file path=ppt/tags/tag725.xml><?xml version="1.0" encoding="utf-8"?>
<p:tagLst xmlns:p="http://schemas.openxmlformats.org/presentationml/2006/main">
  <p:tag name="AS_UNIQUEID" val="1889"/>
</p:tagLst>
</file>

<file path=ppt/tags/tag726.xml><?xml version="1.0" encoding="utf-8"?>
<p:tagLst xmlns:p="http://schemas.openxmlformats.org/presentationml/2006/main">
  <p:tag name="AS_UNIQUEID" val="1897"/>
</p:tagLst>
</file>

<file path=ppt/tags/tag727.xml><?xml version="1.0" encoding="utf-8"?>
<p:tagLst xmlns:p="http://schemas.openxmlformats.org/presentationml/2006/main">
  <p:tag name="AS_UNIQUEID" val="22774"/>
</p:tagLst>
</file>

<file path=ppt/tags/tag728.xml><?xml version="1.0" encoding="utf-8"?>
<p:tagLst xmlns:p="http://schemas.openxmlformats.org/presentationml/2006/main">
  <p:tag name="KSO_WM_BEAUTIFY_FLAG" val="#wm#"/>
  <p:tag name="KSO_WM_TEMPLATE_CATEGORY" val="custom"/>
  <p:tag name="KSO_WM_TEMPLATE_INDEX" val="20204262"/>
</p:tagLst>
</file>

<file path=ppt/tags/tag729.xml><?xml version="1.0" encoding="utf-8"?>
<p:tagLst xmlns:p="http://schemas.openxmlformats.org/presentationml/2006/main">
  <p:tag name="AS_UNIQUEID" val="22776"/>
</p:tagLst>
</file>

<file path=ppt/tags/tag73.xml><?xml version="1.0" encoding="utf-8"?>
<p:tagLst xmlns:p="http://schemas.openxmlformats.org/presentationml/2006/main">
  <p:tag name="AS_UNIQUEID" val="1574"/>
</p:tagLst>
</file>

<file path=ppt/tags/tag730.xml><?xml version="1.0" encoding="utf-8"?>
<p:tagLst xmlns:p="http://schemas.openxmlformats.org/presentationml/2006/main">
  <p:tag name="AS_UNIQUEID" val="1695"/>
</p:tagLst>
</file>

<file path=ppt/tags/tag731.xml><?xml version="1.0" encoding="utf-8"?>
<p:tagLst xmlns:p="http://schemas.openxmlformats.org/presentationml/2006/main">
  <p:tag name="AS_UNIQUEID" val="1697"/>
</p:tagLst>
</file>

<file path=ppt/tags/tag732.xml><?xml version="1.0" encoding="utf-8"?>
<p:tagLst xmlns:p="http://schemas.openxmlformats.org/presentationml/2006/main">
  <p:tag name="AS_UNIQUEID" val="1699"/>
</p:tagLst>
</file>

<file path=ppt/tags/tag733.xml><?xml version="1.0" encoding="utf-8"?>
<p:tagLst xmlns:p="http://schemas.openxmlformats.org/presentationml/2006/main">
  <p:tag name="AS_UNIQUEID" val="1696"/>
</p:tagLst>
</file>

<file path=ppt/tags/tag734.xml><?xml version="1.0" encoding="utf-8"?>
<p:tagLst xmlns:p="http://schemas.openxmlformats.org/presentationml/2006/main">
  <p:tag name="AS_UNIQUEID" val="1698"/>
</p:tagLst>
</file>

<file path=ppt/tags/tag735.xml><?xml version="1.0" encoding="utf-8"?>
<p:tagLst xmlns:p="http://schemas.openxmlformats.org/presentationml/2006/main">
  <p:tag name="AS_UNIQUEID" val="22777"/>
</p:tagLst>
</file>

<file path=ppt/tags/tag736.xml><?xml version="1.0" encoding="utf-8"?>
<p:tagLst xmlns:p="http://schemas.openxmlformats.org/presentationml/2006/main">
  <p:tag name="AS_UNIQUEID" val="22778"/>
</p:tagLst>
</file>

<file path=ppt/tags/tag737.xml><?xml version="1.0" encoding="utf-8"?>
<p:tagLst xmlns:p="http://schemas.openxmlformats.org/presentationml/2006/main">
  <p:tag name="AS_UNIQUEID" val="22779"/>
</p:tagLst>
</file>

<file path=ppt/tags/tag738.xml><?xml version="1.0" encoding="utf-8"?>
<p:tagLst xmlns:p="http://schemas.openxmlformats.org/presentationml/2006/main">
  <p:tag name="AS_UNIQUEID" val="22780"/>
</p:tagLst>
</file>

<file path=ppt/tags/tag739.xml><?xml version="1.0" encoding="utf-8"?>
<p:tagLst xmlns:p="http://schemas.openxmlformats.org/presentationml/2006/main">
  <p:tag name="AS_UNIQUEID" val="22781"/>
</p:tagLst>
</file>

<file path=ppt/tags/tag74.xml><?xml version="1.0" encoding="utf-8"?>
<p:tagLst xmlns:p="http://schemas.openxmlformats.org/presentationml/2006/main">
  <p:tag name="AS_UNIQUEID" val="1575"/>
</p:tagLst>
</file>

<file path=ppt/tags/tag740.xml><?xml version="1.0" encoding="utf-8"?>
<p:tagLst xmlns:p="http://schemas.openxmlformats.org/presentationml/2006/main">
  <p:tag name="AS_UNIQUEID" val="22782"/>
</p:tagLst>
</file>

<file path=ppt/tags/tag741.xml><?xml version="1.0" encoding="utf-8"?>
<p:tagLst xmlns:p="http://schemas.openxmlformats.org/presentationml/2006/main">
  <p:tag name="AS_UNIQUEID" val="9841"/>
</p:tagLst>
</file>

<file path=ppt/tags/tag742.xml><?xml version="1.0" encoding="utf-8"?>
<p:tagLst xmlns:p="http://schemas.openxmlformats.org/presentationml/2006/main">
  <p:tag name="AS_UNIQUEID" val="9842"/>
  <p:tag name="KSO_WM_BEAUTIFY_FLAG" val=""/>
</p:tagLst>
</file>

<file path=ppt/tags/tag743.xml><?xml version="1.0" encoding="utf-8"?>
<p:tagLst xmlns:p="http://schemas.openxmlformats.org/presentationml/2006/main">
  <p:tag name="AS_UNIQUEID" val="9845"/>
</p:tagLst>
</file>

<file path=ppt/tags/tag744.xml><?xml version="1.0" encoding="utf-8"?>
<p:tagLst xmlns:p="http://schemas.openxmlformats.org/presentationml/2006/main">
  <p:tag name="AS_UNIQUEID" val="22783"/>
</p:tagLst>
</file>

<file path=ppt/tags/tag745.xml><?xml version="1.0" encoding="utf-8"?>
<p:tagLst xmlns:p="http://schemas.openxmlformats.org/presentationml/2006/main">
  <p:tag name="AS_UNIQUEID" val="9841"/>
</p:tagLst>
</file>

<file path=ppt/tags/tag746.xml><?xml version="1.0" encoding="utf-8"?>
<p:tagLst xmlns:p="http://schemas.openxmlformats.org/presentationml/2006/main">
  <p:tag name="AS_UNIQUEID" val="9842"/>
  <p:tag name="KSO_WM_BEAUTIFY_FLAG" val=""/>
</p:tagLst>
</file>

<file path=ppt/tags/tag747.xml><?xml version="1.0" encoding="utf-8"?>
<p:tagLst xmlns:p="http://schemas.openxmlformats.org/presentationml/2006/main">
  <p:tag name="AS_UNIQUEID" val="9845"/>
</p:tagLst>
</file>

<file path=ppt/tags/tag748.xml><?xml version="1.0" encoding="utf-8"?>
<p:tagLst xmlns:p="http://schemas.openxmlformats.org/presentationml/2006/main">
  <p:tag name="AS_UNIQUEID" val="22784"/>
</p:tagLst>
</file>

<file path=ppt/tags/tag749.xml><?xml version="1.0" encoding="utf-8"?>
<p:tagLst xmlns:p="http://schemas.openxmlformats.org/presentationml/2006/main">
  <p:tag name="AS_UNIQUEID" val="9841"/>
</p:tagLst>
</file>

<file path=ppt/tags/tag75.xml><?xml version="1.0" encoding="utf-8"?>
<p:tagLst xmlns:p="http://schemas.openxmlformats.org/presentationml/2006/main">
  <p:tag name="AS_UNIQUEID" val="1577"/>
</p:tagLst>
</file>

<file path=ppt/tags/tag750.xml><?xml version="1.0" encoding="utf-8"?>
<p:tagLst xmlns:p="http://schemas.openxmlformats.org/presentationml/2006/main">
  <p:tag name="AS_UNIQUEID" val="9842"/>
  <p:tag name="KSO_WM_BEAUTIFY_FLAG" val=""/>
</p:tagLst>
</file>

<file path=ppt/tags/tag751.xml><?xml version="1.0" encoding="utf-8"?>
<p:tagLst xmlns:p="http://schemas.openxmlformats.org/presentationml/2006/main">
  <p:tag name="AS_UNIQUEID" val="9845"/>
</p:tagLst>
</file>

<file path=ppt/tags/tag752.xml><?xml version="1.0" encoding="utf-8"?>
<p:tagLst xmlns:p="http://schemas.openxmlformats.org/presentationml/2006/main">
  <p:tag name="KSO_WM_BEAUTIFY_FLAG" val="#wm#"/>
  <p:tag name="KSO_WM_TEMPLATE_CATEGORY" val="custom"/>
  <p:tag name="KSO_WM_TEMPLATE_INDEX" val="20204262"/>
</p:tagLst>
</file>

<file path=ppt/tags/tag753.xml><?xml version="1.0" encoding="utf-8"?>
<p:tagLst xmlns:p="http://schemas.openxmlformats.org/presentationml/2006/main">
  <p:tag name="AS_UNIQUEID" val="22786"/>
</p:tagLst>
</file>

<file path=ppt/tags/tag754.xml><?xml version="1.0" encoding="utf-8"?>
<p:tagLst xmlns:p="http://schemas.openxmlformats.org/presentationml/2006/main">
  <p:tag name="AS_UNIQUEID" val="1695"/>
</p:tagLst>
</file>

<file path=ppt/tags/tag755.xml><?xml version="1.0" encoding="utf-8"?>
<p:tagLst xmlns:p="http://schemas.openxmlformats.org/presentationml/2006/main">
  <p:tag name="AS_UNIQUEID" val="1697"/>
</p:tagLst>
</file>

<file path=ppt/tags/tag756.xml><?xml version="1.0" encoding="utf-8"?>
<p:tagLst xmlns:p="http://schemas.openxmlformats.org/presentationml/2006/main">
  <p:tag name="AS_UNIQUEID" val="1699"/>
</p:tagLst>
</file>

<file path=ppt/tags/tag757.xml><?xml version="1.0" encoding="utf-8"?>
<p:tagLst xmlns:p="http://schemas.openxmlformats.org/presentationml/2006/main">
  <p:tag name="AS_UNIQUEID" val="1696"/>
</p:tagLst>
</file>

<file path=ppt/tags/tag758.xml><?xml version="1.0" encoding="utf-8"?>
<p:tagLst xmlns:p="http://schemas.openxmlformats.org/presentationml/2006/main">
  <p:tag name="AS_UNIQUEID" val="1698"/>
</p:tagLst>
</file>

<file path=ppt/tags/tag759.xml><?xml version="1.0" encoding="utf-8"?>
<p:tagLst xmlns:p="http://schemas.openxmlformats.org/presentationml/2006/main">
  <p:tag name="AS_UNIQUEID" val="22787"/>
</p:tagLst>
</file>

<file path=ppt/tags/tag76.xml><?xml version="1.0" encoding="utf-8"?>
<p:tagLst xmlns:p="http://schemas.openxmlformats.org/presentationml/2006/main">
  <p:tag name="AS_UNIQUEID" val="1578"/>
</p:tagLst>
</file>

<file path=ppt/tags/tag760.xml><?xml version="1.0" encoding="utf-8"?>
<p:tagLst xmlns:p="http://schemas.openxmlformats.org/presentationml/2006/main">
  <p:tag name="AS_UNIQUEID" val="22788"/>
</p:tagLst>
</file>

<file path=ppt/tags/tag761.xml><?xml version="1.0" encoding="utf-8"?>
<p:tagLst xmlns:p="http://schemas.openxmlformats.org/presentationml/2006/main">
  <p:tag name="AS_UNIQUEID" val="22789"/>
</p:tagLst>
</file>

<file path=ppt/tags/tag762.xml><?xml version="1.0" encoding="utf-8"?>
<p:tagLst xmlns:p="http://schemas.openxmlformats.org/presentationml/2006/main">
  <p:tag name="AS_UNIQUEID" val="22790"/>
</p:tagLst>
</file>

<file path=ppt/tags/tag763.xml><?xml version="1.0" encoding="utf-8"?>
<p:tagLst xmlns:p="http://schemas.openxmlformats.org/presentationml/2006/main">
  <p:tag name="AS_UNIQUEID" val="22791"/>
</p:tagLst>
</file>

<file path=ppt/tags/tag764.xml><?xml version="1.0" encoding="utf-8"?>
<p:tagLst xmlns:p="http://schemas.openxmlformats.org/presentationml/2006/main">
  <p:tag name="AS_UNIQUEID" val="9841"/>
</p:tagLst>
</file>

<file path=ppt/tags/tag765.xml><?xml version="1.0" encoding="utf-8"?>
<p:tagLst xmlns:p="http://schemas.openxmlformats.org/presentationml/2006/main">
  <p:tag name="AS_UNIQUEID" val="9842"/>
  <p:tag name="KSO_WM_BEAUTIFY_FLAG" val=""/>
</p:tagLst>
</file>

<file path=ppt/tags/tag766.xml><?xml version="1.0" encoding="utf-8"?>
<p:tagLst xmlns:p="http://schemas.openxmlformats.org/presentationml/2006/main">
  <p:tag name="AS_UNIQUEID" val="9845"/>
</p:tagLst>
</file>

<file path=ppt/tags/tag767.xml><?xml version="1.0" encoding="utf-8"?>
<p:tagLst xmlns:p="http://schemas.openxmlformats.org/presentationml/2006/main">
  <p:tag name="KSO_WM_BEAUTIFY_FLAG" val="#wm#"/>
  <p:tag name="KSO_WM_TEMPLATE_CATEGORY" val="custom"/>
  <p:tag name="KSO_WM_TEMPLATE_INDEX" val="20204262"/>
</p:tagLst>
</file>

<file path=ppt/tags/tag768.xml><?xml version="1.0" encoding="utf-8"?>
<p:tagLst xmlns:p="http://schemas.openxmlformats.org/presentationml/2006/main">
  <p:tag name="AS_UNIQUEID" val="22793"/>
</p:tagLst>
</file>

<file path=ppt/tags/tag769.xml><?xml version="1.0" encoding="utf-8"?>
<p:tagLst xmlns:p="http://schemas.openxmlformats.org/presentationml/2006/main">
  <p:tag name="AS_UNIQUEID" val="1695"/>
</p:tagLst>
</file>

<file path=ppt/tags/tag77.xml><?xml version="1.0" encoding="utf-8"?>
<p:tagLst xmlns:p="http://schemas.openxmlformats.org/presentationml/2006/main">
  <p:tag name="AS_UNIQUEID" val="1579"/>
</p:tagLst>
</file>

<file path=ppt/tags/tag770.xml><?xml version="1.0" encoding="utf-8"?>
<p:tagLst xmlns:p="http://schemas.openxmlformats.org/presentationml/2006/main">
  <p:tag name="AS_UNIQUEID" val="1697"/>
</p:tagLst>
</file>

<file path=ppt/tags/tag771.xml><?xml version="1.0" encoding="utf-8"?>
<p:tagLst xmlns:p="http://schemas.openxmlformats.org/presentationml/2006/main">
  <p:tag name="AS_UNIQUEID" val="1699"/>
</p:tagLst>
</file>

<file path=ppt/tags/tag772.xml><?xml version="1.0" encoding="utf-8"?>
<p:tagLst xmlns:p="http://schemas.openxmlformats.org/presentationml/2006/main">
  <p:tag name="AS_UNIQUEID" val="1696"/>
</p:tagLst>
</file>

<file path=ppt/tags/tag773.xml><?xml version="1.0" encoding="utf-8"?>
<p:tagLst xmlns:p="http://schemas.openxmlformats.org/presentationml/2006/main">
  <p:tag name="AS_UNIQUEID" val="1698"/>
</p:tagLst>
</file>

<file path=ppt/tags/tag774.xml><?xml version="1.0" encoding="utf-8"?>
<p:tagLst xmlns:p="http://schemas.openxmlformats.org/presentationml/2006/main">
  <p:tag name="AS_UNIQUEID" val="22794"/>
</p:tagLst>
</file>

<file path=ppt/tags/tag775.xml><?xml version="1.0" encoding="utf-8"?>
<p:tagLst xmlns:p="http://schemas.openxmlformats.org/presentationml/2006/main">
  <p:tag name="AS_UNIQUEID" val="22795"/>
</p:tagLst>
</file>

<file path=ppt/tags/tag776.xml><?xml version="1.0" encoding="utf-8"?>
<p:tagLst xmlns:p="http://schemas.openxmlformats.org/presentationml/2006/main">
  <p:tag name="AS_UNIQUEID" val="22796"/>
</p:tagLst>
</file>

<file path=ppt/tags/tag777.xml><?xml version="1.0" encoding="utf-8"?>
<p:tagLst xmlns:p="http://schemas.openxmlformats.org/presentationml/2006/main">
  <p:tag name="AS_UNIQUEID" val="22797"/>
</p:tagLst>
</file>

<file path=ppt/tags/tag778.xml><?xml version="1.0" encoding="utf-8"?>
<p:tagLst xmlns:p="http://schemas.openxmlformats.org/presentationml/2006/main">
  <p:tag name="AS_UNIQUEID" val="22798"/>
</p:tagLst>
</file>

<file path=ppt/tags/tag779.xml><?xml version="1.0" encoding="utf-8"?>
<p:tagLst xmlns:p="http://schemas.openxmlformats.org/presentationml/2006/main">
  <p:tag name="AS_UNIQUEID" val="9841"/>
</p:tagLst>
</file>

<file path=ppt/tags/tag78.xml><?xml version="1.0" encoding="utf-8"?>
<p:tagLst xmlns:p="http://schemas.openxmlformats.org/presentationml/2006/main">
  <p:tag name="AS_UNIQUEID" val="1580"/>
</p:tagLst>
</file>

<file path=ppt/tags/tag780.xml><?xml version="1.0" encoding="utf-8"?>
<p:tagLst xmlns:p="http://schemas.openxmlformats.org/presentationml/2006/main">
  <p:tag name="AS_UNIQUEID" val="9842"/>
  <p:tag name="KSO_WM_BEAUTIFY_FLAG" val=""/>
</p:tagLst>
</file>

<file path=ppt/tags/tag781.xml><?xml version="1.0" encoding="utf-8"?>
<p:tagLst xmlns:p="http://schemas.openxmlformats.org/presentationml/2006/main">
  <p:tag name="AS_UNIQUEID" val="9845"/>
</p:tagLst>
</file>

<file path=ppt/tags/tag782.xml><?xml version="1.0" encoding="utf-8"?>
<p:tagLst xmlns:p="http://schemas.openxmlformats.org/presentationml/2006/main">
  <p:tag name="KSO_WM_BEAUTIFY_FLAG" val="#wm#"/>
  <p:tag name="KSO_WM_TEMPLATE_CATEGORY" val="custom"/>
  <p:tag name="KSO_WM_TEMPLATE_INDEX" val="20204262"/>
</p:tagLst>
</file>

<file path=ppt/tags/tag783.xml><?xml version="1.0" encoding="utf-8"?>
<p:tagLst xmlns:p="http://schemas.openxmlformats.org/presentationml/2006/main">
  <p:tag name="AS_UNIQUEID" val="14446"/>
</p:tagLst>
</file>

<file path=ppt/tags/tag784.xml><?xml version="1.0" encoding="utf-8"?>
<p:tagLst xmlns:p="http://schemas.openxmlformats.org/presentationml/2006/main">
  <p:tag name="AS_UNIQUEID" val="14447"/>
</p:tagLst>
</file>

<file path=ppt/tags/tag785.xml><?xml version="1.0" encoding="utf-8"?>
<p:tagLst xmlns:p="http://schemas.openxmlformats.org/presentationml/2006/main">
  <p:tag name="AS_UNIQUEID" val="14448"/>
</p:tagLst>
</file>

<file path=ppt/tags/tag786.xml><?xml version="1.0" encoding="utf-8"?>
<p:tagLst xmlns:p="http://schemas.openxmlformats.org/presentationml/2006/main">
  <p:tag name="AS_UNIQUEID" val="14449"/>
</p:tagLst>
</file>

<file path=ppt/tags/tag787.xml><?xml version="1.0" encoding="utf-8"?>
<p:tagLst xmlns:p="http://schemas.openxmlformats.org/presentationml/2006/main">
  <p:tag name="AS_UNIQUEID" val="14450"/>
</p:tagLst>
</file>

<file path=ppt/tags/tag788.xml><?xml version="1.0" encoding="utf-8"?>
<p:tagLst xmlns:p="http://schemas.openxmlformats.org/presentationml/2006/main">
  <p:tag name="AS_UNIQUEID" val="14451"/>
</p:tagLst>
</file>

<file path=ppt/tags/tag789.xml><?xml version="1.0" encoding="utf-8"?>
<p:tagLst xmlns:p="http://schemas.openxmlformats.org/presentationml/2006/main">
  <p:tag name="AS_UNIQUEID" val="14452"/>
</p:tagLst>
</file>

<file path=ppt/tags/tag79.xml><?xml version="1.0" encoding="utf-8"?>
<p:tagLst xmlns:p="http://schemas.openxmlformats.org/presentationml/2006/main">
  <p:tag name="AS_UNIQUEID" val="1581"/>
</p:tagLst>
</file>

<file path=ppt/tags/tag790.xml><?xml version="1.0" encoding="utf-8"?>
<p:tagLst xmlns:p="http://schemas.openxmlformats.org/presentationml/2006/main">
  <p:tag name="AS_UNIQUEID" val="14453"/>
</p:tagLst>
</file>

<file path=ppt/tags/tag791.xml><?xml version="1.0" encoding="utf-8"?>
<p:tagLst xmlns:p="http://schemas.openxmlformats.org/presentationml/2006/main">
  <p:tag name="AS_UNIQUEID" val="14454"/>
</p:tagLst>
</file>

<file path=ppt/tags/tag792.xml><?xml version="1.0" encoding="utf-8"?>
<p:tagLst xmlns:p="http://schemas.openxmlformats.org/presentationml/2006/main">
  <p:tag name="AS_UNIQUEID" val="14455"/>
</p:tagLst>
</file>

<file path=ppt/tags/tag793.xml><?xml version="1.0" encoding="utf-8"?>
<p:tagLst xmlns:p="http://schemas.openxmlformats.org/presentationml/2006/main">
  <p:tag name="AS_UNIQUEID" val="14456"/>
</p:tagLst>
</file>

<file path=ppt/tags/tag794.xml><?xml version="1.0" encoding="utf-8"?>
<p:tagLst xmlns:p="http://schemas.openxmlformats.org/presentationml/2006/main">
  <p:tag name="AS_UNIQUEID" val="14457"/>
</p:tagLst>
</file>

<file path=ppt/tags/tag795.xml><?xml version="1.0" encoding="utf-8"?>
<p:tagLst xmlns:p="http://schemas.openxmlformats.org/presentationml/2006/main">
  <p:tag name="AS_UNIQUEID" val="14458"/>
</p:tagLst>
</file>

<file path=ppt/tags/tag796.xml><?xml version="1.0" encoding="utf-8"?>
<p:tagLst xmlns:p="http://schemas.openxmlformats.org/presentationml/2006/main">
  <p:tag name="AS_UNIQUEID" val="14459"/>
</p:tagLst>
</file>

<file path=ppt/tags/tag797.xml><?xml version="1.0" encoding="utf-8"?>
<p:tagLst xmlns:p="http://schemas.openxmlformats.org/presentationml/2006/main">
  <p:tag name="AS_UNIQUEID" val="14460"/>
</p:tagLst>
</file>

<file path=ppt/tags/tag798.xml><?xml version="1.0" encoding="utf-8"?>
<p:tagLst xmlns:p="http://schemas.openxmlformats.org/presentationml/2006/main">
  <p:tag name="AS_UNIQUEID" val="14461"/>
</p:tagLst>
</file>

<file path=ppt/tags/tag799.xml><?xml version="1.0" encoding="utf-8"?>
<p:tagLst xmlns:p="http://schemas.openxmlformats.org/presentationml/2006/main">
  <p:tag name="AS_UNIQUEID" val="14462"/>
</p:tagLst>
</file>

<file path=ppt/tags/tag8.xml><?xml version="1.0" encoding="utf-8"?>
<p:tagLst xmlns:p="http://schemas.openxmlformats.org/presentationml/2006/main">
  <p:tag name="AS_UNIQUEID" val="1506"/>
</p:tagLst>
</file>

<file path=ppt/tags/tag80.xml><?xml version="1.0" encoding="utf-8"?>
<p:tagLst xmlns:p="http://schemas.openxmlformats.org/presentationml/2006/main">
  <p:tag name="AS_UNIQUEID" val="1582"/>
</p:tagLst>
</file>

<file path=ppt/tags/tag800.xml><?xml version="1.0" encoding="utf-8"?>
<p:tagLst xmlns:p="http://schemas.openxmlformats.org/presentationml/2006/main">
  <p:tag name="AS_UNIQUEID" val="14463"/>
</p:tagLst>
</file>

<file path=ppt/tags/tag801.xml><?xml version="1.0" encoding="utf-8"?>
<p:tagLst xmlns:p="http://schemas.openxmlformats.org/presentationml/2006/main">
  <p:tag name="AS_UNIQUEID" val="14464"/>
</p:tagLst>
</file>

<file path=ppt/tags/tag802.xml><?xml version="1.0" encoding="utf-8"?>
<p:tagLst xmlns:p="http://schemas.openxmlformats.org/presentationml/2006/main">
  <p:tag name="AS_UNIQUEID" val="9871"/>
</p:tagLst>
</file>

<file path=ppt/tags/tag803.xml><?xml version="1.0" encoding="utf-8"?>
<p:tagLst xmlns:p="http://schemas.openxmlformats.org/presentationml/2006/main">
  <p:tag name="AS_UNIQUEID" val="9873"/>
</p:tagLst>
</file>

<file path=ppt/tags/tag804.xml><?xml version="1.0" encoding="utf-8"?>
<p:tagLst xmlns:p="http://schemas.openxmlformats.org/presentationml/2006/main">
  <p:tag name="AS_UNIQUEID" val="1152"/>
</p:tagLst>
</file>

<file path=ppt/tags/tag805.xml><?xml version="1.0" encoding="utf-8"?>
<p:tagLst xmlns:p="http://schemas.openxmlformats.org/presentationml/2006/main">
  <p:tag name="AS_UNIQUEID" val="1158"/>
</p:tagLst>
</file>

<file path=ppt/tags/tag806.xml><?xml version="1.0" encoding="utf-8"?>
<p:tagLst xmlns:p="http://schemas.openxmlformats.org/presentationml/2006/main">
  <p:tag name="AS_UNIQUEID" val="1146"/>
</p:tagLst>
</file>

<file path=ppt/tags/tag807.xml><?xml version="1.0" encoding="utf-8"?>
<p:tagLst xmlns:p="http://schemas.openxmlformats.org/presentationml/2006/main">
  <p:tag name="AS_UNIQUEID" val="1159"/>
</p:tagLst>
</file>

<file path=ppt/tags/tag808.xml><?xml version="1.0" encoding="utf-8"?>
<p:tagLst xmlns:p="http://schemas.openxmlformats.org/presentationml/2006/main">
  <p:tag name="AS_UNIQUEID" val="21955"/>
</p:tagLst>
</file>

<file path=ppt/tags/tag809.xml><?xml version="1.0" encoding="utf-8"?>
<p:tagLst xmlns:p="http://schemas.openxmlformats.org/presentationml/2006/main">
  <p:tag name="AS_UNIQUEID" val="21956"/>
</p:tagLst>
</file>

<file path=ppt/tags/tag81.xml><?xml version="1.0" encoding="utf-8"?>
<p:tagLst xmlns:p="http://schemas.openxmlformats.org/presentationml/2006/main">
  <p:tag name="AS_UNIQUEID" val="1583"/>
</p:tagLst>
</file>

<file path=ppt/tags/tag810.xml><?xml version="1.0" encoding="utf-8"?>
<p:tagLst xmlns:p="http://schemas.openxmlformats.org/presentationml/2006/main">
  <p:tag name="AS_UNIQUEID" val="5766"/>
</p:tagLst>
</file>

<file path=ppt/tags/tag811.xml><?xml version="1.0" encoding="utf-8"?>
<p:tagLst xmlns:p="http://schemas.openxmlformats.org/presentationml/2006/main">
  <p:tag name="AS_UNIQUEID" val="21957"/>
</p:tagLst>
</file>

<file path=ppt/tags/tag812.xml><?xml version="1.0" encoding="utf-8"?>
<p:tagLst xmlns:p="http://schemas.openxmlformats.org/presentationml/2006/main">
  <p:tag name="AS_UNIQUEID" val="21958"/>
</p:tagLst>
</file>

<file path=ppt/tags/tag813.xml><?xml version="1.0" encoding="utf-8"?>
<p:tagLst xmlns:p="http://schemas.openxmlformats.org/presentationml/2006/main">
  <p:tag name="AS_UNIQUEID" val="22801"/>
</p:tagLst>
</file>

<file path=ppt/tags/tag814.xml><?xml version="1.0" encoding="utf-8"?>
<p:tagLst xmlns:p="http://schemas.openxmlformats.org/presentationml/2006/main">
  <p:tag name="AS_UNIQUEID" val="1695"/>
</p:tagLst>
</file>

<file path=ppt/tags/tag815.xml><?xml version="1.0" encoding="utf-8"?>
<p:tagLst xmlns:p="http://schemas.openxmlformats.org/presentationml/2006/main">
  <p:tag name="AS_UNIQUEID" val="1697"/>
</p:tagLst>
</file>

<file path=ppt/tags/tag816.xml><?xml version="1.0" encoding="utf-8"?>
<p:tagLst xmlns:p="http://schemas.openxmlformats.org/presentationml/2006/main">
  <p:tag name="AS_UNIQUEID" val="1699"/>
</p:tagLst>
</file>

<file path=ppt/tags/tag817.xml><?xml version="1.0" encoding="utf-8"?>
<p:tagLst xmlns:p="http://schemas.openxmlformats.org/presentationml/2006/main">
  <p:tag name="AS_UNIQUEID" val="1696"/>
</p:tagLst>
</file>

<file path=ppt/tags/tag818.xml><?xml version="1.0" encoding="utf-8"?>
<p:tagLst xmlns:p="http://schemas.openxmlformats.org/presentationml/2006/main">
  <p:tag name="AS_UNIQUEID" val="1698"/>
</p:tagLst>
</file>

<file path=ppt/tags/tag819.xml><?xml version="1.0" encoding="utf-8"?>
<p:tagLst xmlns:p="http://schemas.openxmlformats.org/presentationml/2006/main">
  <p:tag name="AS_UNIQUEID" val="21753"/>
</p:tagLst>
</file>

<file path=ppt/tags/tag82.xml><?xml version="1.0" encoding="utf-8"?>
<p:tagLst xmlns:p="http://schemas.openxmlformats.org/presentationml/2006/main">
  <p:tag name="AS_UNIQUEID" val="1584"/>
</p:tagLst>
</file>

<file path=ppt/tags/tag820.xml><?xml version="1.0" encoding="utf-8"?>
<p:tagLst xmlns:p="http://schemas.openxmlformats.org/presentationml/2006/main">
  <p:tag name="AS_UNIQUEID" val="19233"/>
</p:tagLst>
</file>

<file path=ppt/tags/tag821.xml><?xml version="1.0" encoding="utf-8"?>
<p:tagLst xmlns:p="http://schemas.openxmlformats.org/presentationml/2006/main">
  <p:tag name="AS_UNIQUEID" val="22802"/>
</p:tagLst>
</file>

<file path=ppt/tags/tag822.xml><?xml version="1.0" encoding="utf-8"?>
<p:tagLst xmlns:p="http://schemas.openxmlformats.org/presentationml/2006/main">
  <p:tag name="AS_UNIQUEID" val="12533"/>
</p:tagLst>
</file>

<file path=ppt/tags/tag823.xml><?xml version="1.0" encoding="utf-8"?>
<p:tagLst xmlns:p="http://schemas.openxmlformats.org/presentationml/2006/main">
  <p:tag name="AS_UNIQUEID" val="12534"/>
</p:tagLst>
</file>

<file path=ppt/tags/tag824.xml><?xml version="1.0" encoding="utf-8"?>
<p:tagLst xmlns:p="http://schemas.openxmlformats.org/presentationml/2006/main">
  <p:tag name="AS_UNIQUEID" val="7496"/>
  <p:tag name="KSO_WM_BEAUTIFY_FLAG" val=""/>
</p:tagLst>
</file>

<file path=ppt/tags/tag825.xml><?xml version="1.0" encoding="utf-8"?>
<p:tagLst xmlns:p="http://schemas.openxmlformats.org/presentationml/2006/main">
  <p:tag name="AS_UNIQUEID" val="21968"/>
</p:tagLst>
</file>

<file path=ppt/tags/tag826.xml><?xml version="1.0" encoding="utf-8"?>
<p:tagLst xmlns:p="http://schemas.openxmlformats.org/presentationml/2006/main">
  <p:tag name="AS_UNIQUEID" val="21969"/>
</p:tagLst>
</file>

<file path=ppt/tags/tag827.xml><?xml version="1.0" encoding="utf-8"?>
<p:tagLst xmlns:p="http://schemas.openxmlformats.org/presentationml/2006/main">
  <p:tag name="AS_UNIQUEID" val="21970"/>
</p:tagLst>
</file>

<file path=ppt/tags/tag828.xml><?xml version="1.0" encoding="utf-8"?>
<p:tagLst xmlns:p="http://schemas.openxmlformats.org/presentationml/2006/main">
  <p:tag name="AS_UNIQUEID" val="21971"/>
</p:tagLst>
</file>

<file path=ppt/tags/tag829.xml><?xml version="1.0" encoding="utf-8"?>
<p:tagLst xmlns:p="http://schemas.openxmlformats.org/presentationml/2006/main">
  <p:tag name="AS_UNIQUEID" val="21972"/>
</p:tagLst>
</file>

<file path=ppt/tags/tag83.xml><?xml version="1.0" encoding="utf-8"?>
<p:tagLst xmlns:p="http://schemas.openxmlformats.org/presentationml/2006/main">
  <p:tag name="AS_UNIQUEID" val="1585"/>
</p:tagLst>
</file>

<file path=ppt/tags/tag830.xml><?xml version="1.0" encoding="utf-8"?>
<p:tagLst xmlns:p="http://schemas.openxmlformats.org/presentationml/2006/main">
  <p:tag name="AS_UNIQUEID" val="21973"/>
</p:tagLst>
</file>

<file path=ppt/tags/tag831.xml><?xml version="1.0" encoding="utf-8"?>
<p:tagLst xmlns:p="http://schemas.openxmlformats.org/presentationml/2006/main">
  <p:tag name="AS_UNIQUEID" val="21974"/>
</p:tagLst>
</file>

<file path=ppt/tags/tag832.xml><?xml version="1.0" encoding="utf-8"?>
<p:tagLst xmlns:p="http://schemas.openxmlformats.org/presentationml/2006/main">
  <p:tag name="AS_UNIQUEID" val="21975"/>
</p:tagLst>
</file>

<file path=ppt/tags/tag833.xml><?xml version="1.0" encoding="utf-8"?>
<p:tagLst xmlns:p="http://schemas.openxmlformats.org/presentationml/2006/main">
  <p:tag name="AS_UNIQUEID" val="3005"/>
</p:tagLst>
</file>

<file path=ppt/tags/tag834.xml><?xml version="1.0" encoding="utf-8"?>
<p:tagLst xmlns:p="http://schemas.openxmlformats.org/presentationml/2006/main">
  <p:tag name="AS_UNIQUEID" val="21976"/>
</p:tagLst>
</file>

<file path=ppt/tags/tag835.xml><?xml version="1.0" encoding="utf-8"?>
<p:tagLst xmlns:p="http://schemas.openxmlformats.org/presentationml/2006/main">
  <p:tag name="AS_UNIQUEID" val="21977"/>
</p:tagLst>
</file>

<file path=ppt/tags/tag836.xml><?xml version="1.0" encoding="utf-8"?>
<p:tagLst xmlns:p="http://schemas.openxmlformats.org/presentationml/2006/main">
  <p:tag name="AS_UNIQUEID" val="21978"/>
</p:tagLst>
</file>

<file path=ppt/tags/tag837.xml><?xml version="1.0" encoding="utf-8"?>
<p:tagLst xmlns:p="http://schemas.openxmlformats.org/presentationml/2006/main">
  <p:tag name="AS_UNIQUEID" val="21979"/>
</p:tagLst>
</file>

<file path=ppt/tags/tag838.xml><?xml version="1.0" encoding="utf-8"?>
<p:tagLst xmlns:p="http://schemas.openxmlformats.org/presentationml/2006/main">
  <p:tag name="AS_UNIQUEID" val="7495"/>
  <p:tag name="KSO_WM_DIAGRAM_VIRTUALLY_FRAME" val="{&quot;height&quot;:440.3,&quot;left&quot;:7.85,&quot;top&quot;:17.45,&quot;width&quot;:965.25}"/>
</p:tagLst>
</file>

<file path=ppt/tags/tag839.xml><?xml version="1.0" encoding="utf-8"?>
<p:tagLst xmlns:p="http://schemas.openxmlformats.org/presentationml/2006/main">
  <p:tag name="AS_UNIQUEID" val="567"/>
  <p:tag name="KSO_WM_DIAGRAM_VIRTUALLY_FRAME" val="{&quot;height&quot;:440.3,&quot;left&quot;:7.85,&quot;top&quot;:17.45,&quot;width&quot;:965.25}"/>
</p:tagLst>
</file>

<file path=ppt/tags/tag84.xml><?xml version="1.0" encoding="utf-8"?>
<p:tagLst xmlns:p="http://schemas.openxmlformats.org/presentationml/2006/main">
  <p:tag name="AS_UNIQUEID" val="1586"/>
</p:tagLst>
</file>

<file path=ppt/tags/tag840.xml><?xml version="1.0" encoding="utf-8"?>
<p:tagLst xmlns:p="http://schemas.openxmlformats.org/presentationml/2006/main">
  <p:tag name="AS_UNIQUEID" val="7490"/>
  <p:tag name="KSO_WM_DIAGRAM_VIRTUALLY_FRAME" val="{&quot;height&quot;:440.3,&quot;left&quot;:7.85,&quot;top&quot;:17.45,&quot;width&quot;:965.25}"/>
</p:tagLst>
</file>

<file path=ppt/tags/tag841.xml><?xml version="1.0" encoding="utf-8"?>
<p:tagLst xmlns:p="http://schemas.openxmlformats.org/presentationml/2006/main">
  <p:tag name="AS_UNIQUEID" val="567"/>
  <p:tag name="KSO_WM_DIAGRAM_VIRTUALLY_FRAME" val="{&quot;height&quot;:440.3,&quot;left&quot;:7.85,&quot;top&quot;:17.45,&quot;width&quot;:965.25}"/>
</p:tagLst>
</file>

<file path=ppt/tags/tag842.xml><?xml version="1.0" encoding="utf-8"?>
<p:tagLst xmlns:p="http://schemas.openxmlformats.org/presentationml/2006/main">
  <p:tag name="AS_UNIQUEID" val="7491"/>
  <p:tag name="KSO_WM_DIAGRAM_VIRTUALLY_FRAME" val="{&quot;height&quot;:440.3,&quot;left&quot;:7.85,&quot;top&quot;:17.45,&quot;width&quot;:965.25}"/>
</p:tagLst>
</file>

<file path=ppt/tags/tag843.xml><?xml version="1.0" encoding="utf-8"?>
<p:tagLst xmlns:p="http://schemas.openxmlformats.org/presentationml/2006/main">
  <p:tag name="AS_UNIQUEID" val="567"/>
  <p:tag name="KSO_WM_DIAGRAM_VIRTUALLY_FRAME" val="{&quot;height&quot;:440.3,&quot;left&quot;:7.85,&quot;top&quot;:17.45,&quot;width&quot;:965.25}"/>
</p:tagLst>
</file>

<file path=ppt/tags/tag844.xml><?xml version="1.0" encoding="utf-8"?>
<p:tagLst xmlns:p="http://schemas.openxmlformats.org/presentationml/2006/main">
  <p:tag name="AS_UNIQUEID" val="567"/>
  <p:tag name="KSO_WM_DIAGRAM_VIRTUALLY_FRAME" val="{&quot;height&quot;:440.3,&quot;left&quot;:7.85,&quot;top&quot;:17.45,&quot;width&quot;:965.25}"/>
</p:tagLst>
</file>

<file path=ppt/tags/tag845.xml><?xml version="1.0" encoding="utf-8"?>
<p:tagLst xmlns:p="http://schemas.openxmlformats.org/presentationml/2006/main">
  <p:tag name="AS_UNIQUEID" val="7492"/>
  <p:tag name="KSO_WM_DIAGRAM_VIRTUALLY_FRAME" val="{&quot;height&quot;:440.3,&quot;left&quot;:7.85,&quot;top&quot;:17.45,&quot;width&quot;:965.25}"/>
</p:tagLst>
</file>

<file path=ppt/tags/tag846.xml><?xml version="1.0" encoding="utf-8"?>
<p:tagLst xmlns:p="http://schemas.openxmlformats.org/presentationml/2006/main">
  <p:tag name="AS_UNIQUEID" val="7493"/>
  <p:tag name="KSO_WM_DIAGRAM_VIRTUALLY_FRAME" val="{&quot;height&quot;:440.3,&quot;left&quot;:7.85,&quot;top&quot;:17.45,&quot;width&quot;:965.25}"/>
</p:tagLst>
</file>

<file path=ppt/tags/tag847.xml><?xml version="1.0" encoding="utf-8"?>
<p:tagLst xmlns:p="http://schemas.openxmlformats.org/presentationml/2006/main">
  <p:tag name="AS_UNIQUEID" val="567"/>
  <p:tag name="KSO_WM_DIAGRAM_VIRTUALLY_FRAME" val="{&quot;height&quot;:440.3,&quot;left&quot;:7.85,&quot;top&quot;:17.45,&quot;width&quot;:965.25}"/>
</p:tagLst>
</file>

<file path=ppt/tags/tag848.xml><?xml version="1.0" encoding="utf-8"?>
<p:tagLst xmlns:p="http://schemas.openxmlformats.org/presentationml/2006/main">
  <p:tag name="AS_UNIQUEID" val="567"/>
  <p:tag name="KSO_WM_DIAGRAM_VIRTUALLY_FRAME" val="{&quot;height&quot;:440.3,&quot;left&quot;:7.85,&quot;top&quot;:17.45,&quot;width&quot;:965.25}"/>
</p:tagLst>
</file>

<file path=ppt/tags/tag849.xml><?xml version="1.0" encoding="utf-8"?>
<p:tagLst xmlns:p="http://schemas.openxmlformats.org/presentationml/2006/main">
  <p:tag name="AS_UNIQUEID" val="567"/>
  <p:tag name="KSO_WM_DIAGRAM_VIRTUALLY_FRAME" val="{&quot;height&quot;:440.3,&quot;left&quot;:7.85,&quot;top&quot;:17.45,&quot;width&quot;:965.25}"/>
</p:tagLst>
</file>

<file path=ppt/tags/tag85.xml><?xml version="1.0" encoding="utf-8"?>
<p:tagLst xmlns:p="http://schemas.openxmlformats.org/presentationml/2006/main">
  <p:tag name="AS_UNIQUEID" val="1587"/>
</p:tagLst>
</file>

<file path=ppt/tags/tag850.xml><?xml version="1.0" encoding="utf-8"?>
<p:tagLst xmlns:p="http://schemas.openxmlformats.org/presentationml/2006/main">
  <p:tag name="AS_UNIQUEID" val="7494"/>
  <p:tag name="KSO_WM_DIAGRAM_VIRTUALLY_FRAME" val="{&quot;height&quot;:440.3,&quot;left&quot;:7.85,&quot;top&quot;:17.45,&quot;width&quot;:965.25}"/>
</p:tagLst>
</file>

<file path=ppt/tags/tag851.xml><?xml version="1.0" encoding="utf-8"?>
<p:tagLst xmlns:p="http://schemas.openxmlformats.org/presentationml/2006/main">
  <p:tag name="AS_UNIQUEID" val="567"/>
  <p:tag name="KSO_WM_DIAGRAM_VIRTUALLY_FRAME" val="{&quot;height&quot;:440.3,&quot;left&quot;:7.85,&quot;top&quot;:17.45,&quot;width&quot;:965.25}"/>
</p:tagLst>
</file>

<file path=ppt/tags/tag852.xml><?xml version="1.0" encoding="utf-8"?>
<p:tagLst xmlns:p="http://schemas.openxmlformats.org/presentationml/2006/main">
  <p:tag name="AS_UNIQUEID" val="567"/>
  <p:tag name="KSO_WM_DIAGRAM_VIRTUALLY_FRAME" val="{&quot;height&quot;:440.3,&quot;left&quot;:7.85,&quot;top&quot;:17.45,&quot;width&quot;:965.25}"/>
</p:tagLst>
</file>

<file path=ppt/tags/tag853.xml><?xml version="1.0" encoding="utf-8"?>
<p:tagLst xmlns:p="http://schemas.openxmlformats.org/presentationml/2006/main">
  <p:tag name="AS_UNIQUEID" val="567"/>
  <p:tag name="KSO_WM_DIAGRAM_VIRTUALLY_FRAME" val="{&quot;height&quot;:440.3,&quot;left&quot;:7.85,&quot;top&quot;:17.45,&quot;width&quot;:965.25}"/>
</p:tagLst>
</file>

<file path=ppt/tags/tag854.xml><?xml version="1.0" encoding="utf-8"?>
<p:tagLst xmlns:p="http://schemas.openxmlformats.org/presentationml/2006/main">
  <p:tag name="AS_UNIQUEID" val="21980"/>
</p:tagLst>
</file>

<file path=ppt/tags/tag855.xml><?xml version="1.0" encoding="utf-8"?>
<p:tagLst xmlns:p="http://schemas.openxmlformats.org/presentationml/2006/main">
  <p:tag name="AS_UNIQUEID" val="22804"/>
</p:tagLst>
</file>

<file path=ppt/tags/tag856.xml><?xml version="1.0" encoding="utf-8"?>
<p:tagLst xmlns:p="http://schemas.openxmlformats.org/presentationml/2006/main">
  <p:tag name="AS_UNIQUEID" val="21982"/>
</p:tagLst>
</file>

<file path=ppt/tags/tag857.xml><?xml version="1.0" encoding="utf-8"?>
<p:tagLst xmlns:p="http://schemas.openxmlformats.org/presentationml/2006/main">
  <p:tag name="AS_UNIQUEID" val="1695"/>
</p:tagLst>
</file>

<file path=ppt/tags/tag858.xml><?xml version="1.0" encoding="utf-8"?>
<p:tagLst xmlns:p="http://schemas.openxmlformats.org/presentationml/2006/main">
  <p:tag name="AS_UNIQUEID" val="1697"/>
</p:tagLst>
</file>

<file path=ppt/tags/tag859.xml><?xml version="1.0" encoding="utf-8"?>
<p:tagLst xmlns:p="http://schemas.openxmlformats.org/presentationml/2006/main">
  <p:tag name="AS_UNIQUEID" val="1699"/>
</p:tagLst>
</file>

<file path=ppt/tags/tag86.xml><?xml version="1.0" encoding="utf-8"?>
<p:tagLst xmlns:p="http://schemas.openxmlformats.org/presentationml/2006/main">
  <p:tag name="AS_UNIQUEID" val="1588"/>
</p:tagLst>
</file>

<file path=ppt/tags/tag860.xml><?xml version="1.0" encoding="utf-8"?>
<p:tagLst xmlns:p="http://schemas.openxmlformats.org/presentationml/2006/main">
  <p:tag name="AS_UNIQUEID" val="1696"/>
</p:tagLst>
</file>

<file path=ppt/tags/tag861.xml><?xml version="1.0" encoding="utf-8"?>
<p:tagLst xmlns:p="http://schemas.openxmlformats.org/presentationml/2006/main">
  <p:tag name="AS_UNIQUEID" val="1698"/>
</p:tagLst>
</file>

<file path=ppt/tags/tag862.xml><?xml version="1.0" encoding="utf-8"?>
<p:tagLst xmlns:p="http://schemas.openxmlformats.org/presentationml/2006/main">
  <p:tag name="AS_UNIQUEID" val="21983"/>
</p:tagLst>
</file>

<file path=ppt/tags/tag863.xml><?xml version="1.0" encoding="utf-8"?>
<p:tagLst xmlns:p="http://schemas.openxmlformats.org/presentationml/2006/main">
  <p:tag name="AS_UNIQUEID" val="22805"/>
</p:tagLst>
</file>

<file path=ppt/tags/tag864.xml><?xml version="1.0" encoding="utf-8"?>
<p:tagLst xmlns:p="http://schemas.openxmlformats.org/presentationml/2006/main">
  <p:tag name="AS_UNIQUEID" val="6488"/>
</p:tagLst>
</file>

<file path=ppt/tags/tag865.xml><?xml version="1.0" encoding="utf-8"?>
<p:tagLst xmlns:p="http://schemas.openxmlformats.org/presentationml/2006/main">
  <p:tag name="AS_UNIQUEID" val="6489"/>
</p:tagLst>
</file>

<file path=ppt/tags/tag866.xml><?xml version="1.0" encoding="utf-8"?>
<p:tagLst xmlns:p="http://schemas.openxmlformats.org/presentationml/2006/main">
  <p:tag name="AS_UNIQUEID" val="6490"/>
</p:tagLst>
</file>

<file path=ppt/tags/tag867.xml><?xml version="1.0" encoding="utf-8"?>
<p:tagLst xmlns:p="http://schemas.openxmlformats.org/presentationml/2006/main">
  <p:tag name="AS_UNIQUEID" val="6497"/>
</p:tagLst>
</file>

<file path=ppt/tags/tag868.xml><?xml version="1.0" encoding="utf-8"?>
<p:tagLst xmlns:p="http://schemas.openxmlformats.org/presentationml/2006/main">
  <p:tag name="AS_UNIQUEID" val="6498"/>
</p:tagLst>
</file>

<file path=ppt/tags/tag869.xml><?xml version="1.0" encoding="utf-8"?>
<p:tagLst xmlns:p="http://schemas.openxmlformats.org/presentationml/2006/main">
  <p:tag name="AS_UNIQUEID" val="6500"/>
</p:tagLst>
</file>

<file path=ppt/tags/tag87.xml><?xml version="1.0" encoding="utf-8"?>
<p:tagLst xmlns:p="http://schemas.openxmlformats.org/presentationml/2006/main">
  <p:tag name="AS_UNIQUEID" val="1589"/>
</p:tagLst>
</file>

<file path=ppt/tags/tag870.xml><?xml version="1.0" encoding="utf-8"?>
<p:tagLst xmlns:p="http://schemas.openxmlformats.org/presentationml/2006/main">
  <p:tag name="AS_UNIQUEID" val="6501"/>
</p:tagLst>
</file>

<file path=ppt/tags/tag871.xml><?xml version="1.0" encoding="utf-8"?>
<p:tagLst xmlns:p="http://schemas.openxmlformats.org/presentationml/2006/main">
  <p:tag name="AS_UNIQUEID" val="6502"/>
</p:tagLst>
</file>

<file path=ppt/tags/tag872.xml><?xml version="1.0" encoding="utf-8"?>
<p:tagLst xmlns:p="http://schemas.openxmlformats.org/presentationml/2006/main">
  <p:tag name="AS_UNIQUEID" val="6503"/>
</p:tagLst>
</file>

<file path=ppt/tags/tag873.xml><?xml version="1.0" encoding="utf-8"?>
<p:tagLst xmlns:p="http://schemas.openxmlformats.org/presentationml/2006/main">
  <p:tag name="AS_UNIQUEID" val="6504"/>
</p:tagLst>
</file>

<file path=ppt/tags/tag874.xml><?xml version="1.0" encoding="utf-8"?>
<p:tagLst xmlns:p="http://schemas.openxmlformats.org/presentationml/2006/main">
  <p:tag name="AS_UNIQUEID" val="6505"/>
</p:tagLst>
</file>

<file path=ppt/tags/tag875.xml><?xml version="1.0" encoding="utf-8"?>
<p:tagLst xmlns:p="http://schemas.openxmlformats.org/presentationml/2006/main">
  <p:tag name="AS_UNIQUEID" val="6506"/>
</p:tagLst>
</file>

<file path=ppt/tags/tag876.xml><?xml version="1.0" encoding="utf-8"?>
<p:tagLst xmlns:p="http://schemas.openxmlformats.org/presentationml/2006/main">
  <p:tag name="AS_UNIQUEID" val="6507"/>
</p:tagLst>
</file>

<file path=ppt/tags/tag877.xml><?xml version="1.0" encoding="utf-8"?>
<p:tagLst xmlns:p="http://schemas.openxmlformats.org/presentationml/2006/main">
  <p:tag name="AS_UNIQUEID" val="6508"/>
</p:tagLst>
</file>

<file path=ppt/tags/tag878.xml><?xml version="1.0" encoding="utf-8"?>
<p:tagLst xmlns:p="http://schemas.openxmlformats.org/presentationml/2006/main">
  <p:tag name="AS_UNIQUEID" val="6510"/>
</p:tagLst>
</file>

<file path=ppt/tags/tag879.xml><?xml version="1.0" encoding="utf-8"?>
<p:tagLst xmlns:p="http://schemas.openxmlformats.org/presentationml/2006/main">
  <p:tag name="AS_UNIQUEID" val="6360"/>
</p:tagLst>
</file>

<file path=ppt/tags/tag88.xml><?xml version="1.0" encoding="utf-8"?>
<p:tagLst xmlns:p="http://schemas.openxmlformats.org/presentationml/2006/main">
  <p:tag name="AS_UNIQUEID" val="1590"/>
</p:tagLst>
</file>

<file path=ppt/tags/tag880.xml><?xml version="1.0" encoding="utf-8"?>
<p:tagLst xmlns:p="http://schemas.openxmlformats.org/presentationml/2006/main">
  <p:tag name="AS_UNIQUEID" val="6361"/>
</p:tagLst>
</file>

<file path=ppt/tags/tag881.xml><?xml version="1.0" encoding="utf-8"?>
<p:tagLst xmlns:p="http://schemas.openxmlformats.org/presentationml/2006/main">
  <p:tag name="AS_UNIQUEID" val="6362"/>
</p:tagLst>
</file>

<file path=ppt/tags/tag882.xml><?xml version="1.0" encoding="utf-8"?>
<p:tagLst xmlns:p="http://schemas.openxmlformats.org/presentationml/2006/main">
  <p:tag name="AS_UNIQUEID" val="6363"/>
</p:tagLst>
</file>

<file path=ppt/tags/tag883.xml><?xml version="1.0" encoding="utf-8"?>
<p:tagLst xmlns:p="http://schemas.openxmlformats.org/presentationml/2006/main">
  <p:tag name="AS_UNIQUEID" val="6364"/>
</p:tagLst>
</file>

<file path=ppt/tags/tag884.xml><?xml version="1.0" encoding="utf-8"?>
<p:tagLst xmlns:p="http://schemas.openxmlformats.org/presentationml/2006/main">
  <p:tag name="AS_UNIQUEID" val="6365"/>
</p:tagLst>
</file>

<file path=ppt/tags/tag885.xml><?xml version="1.0" encoding="utf-8"?>
<p:tagLst xmlns:p="http://schemas.openxmlformats.org/presentationml/2006/main">
  <p:tag name="AS_UNIQUEID" val="6374"/>
</p:tagLst>
</file>

<file path=ppt/tags/tag886.xml><?xml version="1.0" encoding="utf-8"?>
<p:tagLst xmlns:p="http://schemas.openxmlformats.org/presentationml/2006/main">
  <p:tag name="AS_UNIQUEID" val="6381"/>
</p:tagLst>
</file>

<file path=ppt/tags/tag887.xml><?xml version="1.0" encoding="utf-8"?>
<p:tagLst xmlns:p="http://schemas.openxmlformats.org/presentationml/2006/main">
  <p:tag name="AS_UNIQUEID" val="6382"/>
</p:tagLst>
</file>

<file path=ppt/tags/tag888.xml><?xml version="1.0" encoding="utf-8"?>
<p:tagLst xmlns:p="http://schemas.openxmlformats.org/presentationml/2006/main">
  <p:tag name="AS_UNIQUEID" val="6383"/>
</p:tagLst>
</file>

<file path=ppt/tags/tag889.xml><?xml version="1.0" encoding="utf-8"?>
<p:tagLst xmlns:p="http://schemas.openxmlformats.org/presentationml/2006/main">
  <p:tag name="AS_UNIQUEID" val="6505"/>
</p:tagLst>
</file>

<file path=ppt/tags/tag89.xml><?xml version="1.0" encoding="utf-8"?>
<p:tagLst xmlns:p="http://schemas.openxmlformats.org/presentationml/2006/main">
  <p:tag name="AS_UNIQUEID" val="1591"/>
</p:tagLst>
</file>

<file path=ppt/tags/tag890.xml><?xml version="1.0" encoding="utf-8"?>
<p:tagLst xmlns:p="http://schemas.openxmlformats.org/presentationml/2006/main">
  <p:tag name="AS_UNIQUEID" val="6366"/>
</p:tagLst>
</file>

<file path=ppt/tags/tag891.xml><?xml version="1.0" encoding="utf-8"?>
<p:tagLst xmlns:p="http://schemas.openxmlformats.org/presentationml/2006/main">
  <p:tag name="AS_UNIQUEID" val="6367"/>
</p:tagLst>
</file>

<file path=ppt/tags/tag892.xml><?xml version="1.0" encoding="utf-8"?>
<p:tagLst xmlns:p="http://schemas.openxmlformats.org/presentationml/2006/main">
  <p:tag name="AS_UNIQUEID" val="6368"/>
</p:tagLst>
</file>

<file path=ppt/tags/tag893.xml><?xml version="1.0" encoding="utf-8"?>
<p:tagLst xmlns:p="http://schemas.openxmlformats.org/presentationml/2006/main">
  <p:tag name="AS_UNIQUEID" val="6369"/>
</p:tagLst>
</file>

<file path=ppt/tags/tag894.xml><?xml version="1.0" encoding="utf-8"?>
<p:tagLst xmlns:p="http://schemas.openxmlformats.org/presentationml/2006/main">
  <p:tag name="AS_UNIQUEID" val="6370"/>
</p:tagLst>
</file>

<file path=ppt/tags/tag895.xml><?xml version="1.0" encoding="utf-8"?>
<p:tagLst xmlns:p="http://schemas.openxmlformats.org/presentationml/2006/main">
  <p:tag name="AS_UNIQUEID" val="6371"/>
</p:tagLst>
</file>

<file path=ppt/tags/tag896.xml><?xml version="1.0" encoding="utf-8"?>
<p:tagLst xmlns:p="http://schemas.openxmlformats.org/presentationml/2006/main">
  <p:tag name="AS_UNIQUEID" val="6381"/>
</p:tagLst>
</file>

<file path=ppt/tags/tag897.xml><?xml version="1.0" encoding="utf-8"?>
<p:tagLst xmlns:p="http://schemas.openxmlformats.org/presentationml/2006/main">
  <p:tag name="AS_UNIQUEID" val="21991"/>
</p:tagLst>
</file>

<file path=ppt/tags/tag898.xml><?xml version="1.0" encoding="utf-8"?>
<p:tagLst xmlns:p="http://schemas.openxmlformats.org/presentationml/2006/main">
  <p:tag name="AS_UNIQUEID" val="22011"/>
</p:tagLst>
</file>

<file path=ppt/tags/tag899.xml><?xml version="1.0" encoding="utf-8"?>
<p:tagLst xmlns:p="http://schemas.openxmlformats.org/presentationml/2006/main">
  <p:tag name="AS_UNIQUEID" val="1558"/>
</p:tagLst>
</file>

<file path=ppt/tags/tag9.xml><?xml version="1.0" encoding="utf-8"?>
<p:tagLst xmlns:p="http://schemas.openxmlformats.org/presentationml/2006/main">
  <p:tag name="AS_UNIQUEID" val="1507"/>
</p:tagLst>
</file>

<file path=ppt/tags/tag90.xml><?xml version="1.0" encoding="utf-8"?>
<p:tagLst xmlns:p="http://schemas.openxmlformats.org/presentationml/2006/main">
  <p:tag name="AS_UNIQUEID" val="1592"/>
</p:tagLst>
</file>

<file path=ppt/tags/tag900.xml><?xml version="1.0" encoding="utf-8"?>
<p:tagLst xmlns:p="http://schemas.openxmlformats.org/presentationml/2006/main">
  <p:tag name="AS_UNIQUEID" val="1559"/>
</p:tagLst>
</file>

<file path=ppt/tags/tag901.xml><?xml version="1.0" encoding="utf-8"?>
<p:tagLst xmlns:p="http://schemas.openxmlformats.org/presentationml/2006/main">
  <p:tag name="AS_UNIQUEID" val="22808"/>
</p:tagLst>
</file>

<file path=ppt/tags/tag902.xml><?xml version="1.0" encoding="utf-8"?>
<p:tagLst xmlns:p="http://schemas.openxmlformats.org/presentationml/2006/main">
  <p:tag name="AS_UNIQUEID" val="1695"/>
</p:tagLst>
</file>

<file path=ppt/tags/tag903.xml><?xml version="1.0" encoding="utf-8"?>
<p:tagLst xmlns:p="http://schemas.openxmlformats.org/presentationml/2006/main">
  <p:tag name="AS_UNIQUEID" val="1697"/>
</p:tagLst>
</file>

<file path=ppt/tags/tag904.xml><?xml version="1.0" encoding="utf-8"?>
<p:tagLst xmlns:p="http://schemas.openxmlformats.org/presentationml/2006/main">
  <p:tag name="AS_UNIQUEID" val="1699"/>
</p:tagLst>
</file>

<file path=ppt/tags/tag905.xml><?xml version="1.0" encoding="utf-8"?>
<p:tagLst xmlns:p="http://schemas.openxmlformats.org/presentationml/2006/main">
  <p:tag name="AS_UNIQUEID" val="1696"/>
</p:tagLst>
</file>

<file path=ppt/tags/tag906.xml><?xml version="1.0" encoding="utf-8"?>
<p:tagLst xmlns:p="http://schemas.openxmlformats.org/presentationml/2006/main">
  <p:tag name="AS_UNIQUEID" val="1698"/>
</p:tagLst>
</file>

<file path=ppt/tags/tag907.xml><?xml version="1.0" encoding="utf-8"?>
<p:tagLst xmlns:p="http://schemas.openxmlformats.org/presentationml/2006/main">
  <p:tag name="AS_UNIQUEID" val="22809"/>
</p:tagLst>
</file>

<file path=ppt/tags/tag908.xml><?xml version="1.0" encoding="utf-8"?>
<p:tagLst xmlns:p="http://schemas.openxmlformats.org/presentationml/2006/main">
  <p:tag name="AS_UNIQUEID" val="22810"/>
</p:tagLst>
</file>

<file path=ppt/tags/tag909.xml><?xml version="1.0" encoding="utf-8"?>
<p:tagLst xmlns:p="http://schemas.openxmlformats.org/presentationml/2006/main">
  <p:tag name="AS_UNIQUEID" val="22811"/>
  <p:tag name="KSO_WM_BEAUTIFY_FLAG" val="#wm#"/>
  <p:tag name="KSO_WM_DIAGRAM_GROUP_CODE" val="q1-1"/>
  <p:tag name="KSO_WM_TAG_VERSION" val="1.0"/>
  <p:tag name="KSO_WM_TEMPLATE_CATEGORY" val="diagram"/>
  <p:tag name="KSO_WM_TEMPLATE_INDEX" val="20174778"/>
  <p:tag name="KSO_WM_UNIT_COMPATIBLE" val="0"/>
  <p:tag name="KSO_WM_UNIT_DIAGRAM_ISNUMVISUAL" val="0"/>
  <p:tag name="KSO_WM_UNIT_DIAGRAM_ISREFERUNIT" val="0"/>
  <p:tag name="KSO_WM_UNIT_HIGHLIGHT" val="0"/>
  <p:tag name="KSO_WM_UNIT_ID" val="diagram20174778_1*q_i*1_1"/>
  <p:tag name="KSO_WM_UNIT_INDEX" val="1_1"/>
  <p:tag name="KSO_WM_UNIT_LAYERLEVEL" val="1_1"/>
  <p:tag name="KSO_WM_UNIT_TYPE" val="q_i"/>
</p:tagLst>
</file>

<file path=ppt/tags/tag91.xml><?xml version="1.0" encoding="utf-8"?>
<p:tagLst xmlns:p="http://schemas.openxmlformats.org/presentationml/2006/main">
  <p:tag name="AS_UNIQUEID" val="1593"/>
</p:tagLst>
</file>

<file path=ppt/tags/tag910.xml><?xml version="1.0" encoding="utf-8"?>
<p:tagLst xmlns:p="http://schemas.openxmlformats.org/presentationml/2006/main">
  <p:tag name="AS_UNIQUEID" val="33"/>
</p:tagLst>
</file>

<file path=ppt/tags/tag911.xml><?xml version="1.0" encoding="utf-8"?>
<p:tagLst xmlns:p="http://schemas.openxmlformats.org/presentationml/2006/main">
  <p:tag name="ISLIDE.ICON" val="#163895;#164804;#40786;"/>
  <p:tag name="KSO_WM_BEAUTIFY_FLAG" val="#wm#"/>
  <p:tag name="KSO_WM_SLIDE_ID" val="custom20187308_1"/>
  <p:tag name="KSO_WM_SLIDE_INDEX" val="1"/>
  <p:tag name="KSO_WM_SLIDE_ITEM_CNT" val="0"/>
  <p:tag name="KSO_WM_SLIDE_LAYOUT" val="a_b"/>
  <p:tag name="KSO_WM_SLIDE_LAYOUT_CNT" val="1_1"/>
  <p:tag name="KSO_WM_SLIDE_SUBTYPE" val="pureTxt"/>
  <p:tag name="KSO_WM_SLIDE_TYPE" val="title"/>
  <p:tag name="KSO_WM_TAG_VERSION" val="1.0"/>
  <p:tag name="KSO_WM_TEMPLATE_CATEGORY" val="custom"/>
  <p:tag name="KSO_WM_TEMPLATE_INDEX" val="20187308"/>
  <p:tag name="KSO_WM_TEMPLATE_SUBCATEGORY" val="0"/>
  <p:tag name="KSO_WM_TEMPLATE_THUMBS_INDEX" val="1、2、3、6、8、10、11、12、15"/>
</p:tagLst>
</file>

<file path=ppt/tags/tag912.xml><?xml version="1.0" encoding="utf-8"?>
<p:tagLst xmlns:p="http://schemas.openxmlformats.org/presentationml/2006/main">
  <p:tag name="AS_UNIQUEID" val="6482"/>
</p:tagLst>
</file>

<file path=ppt/tags/tag913.xml><?xml version="1.0" encoding="utf-8"?>
<p:tagLst xmlns:p="http://schemas.openxmlformats.org/presentationml/2006/main">
  <p:tag name="AS_UNIQUEID" val="6483"/>
</p:tagLst>
</file>

<file path=ppt/tags/tag914.xml><?xml version="1.0" encoding="utf-8"?>
<p:tagLst xmlns:p="http://schemas.openxmlformats.org/presentationml/2006/main">
  <p:tag name="AS_UNIQUEID" val="6484"/>
</p:tagLst>
</file>

<file path=ppt/tags/tag915.xml><?xml version="1.0" encoding="utf-8"?>
<p:tagLst xmlns:p="http://schemas.openxmlformats.org/presentationml/2006/main">
  <p:tag name="AS_UNIQUEID" val="14493"/>
</p:tagLst>
</file>

<file path=ppt/tags/tag916.xml><?xml version="1.0" encoding="utf-8"?>
<p:tagLst xmlns:p="http://schemas.openxmlformats.org/presentationml/2006/main">
  <p:tag name="AS_UNIQUEID" val="14494"/>
</p:tagLst>
</file>

<file path=ppt/tags/tag917.xml><?xml version="1.0" encoding="utf-8"?>
<p:tagLst xmlns:p="http://schemas.openxmlformats.org/presentationml/2006/main">
  <p:tag name="AS_UNIQUEID" val="14495"/>
</p:tagLst>
</file>

<file path=ppt/tags/tag918.xml><?xml version="1.0" encoding="utf-8"?>
<p:tagLst xmlns:p="http://schemas.openxmlformats.org/presentationml/2006/main">
  <p:tag name="AS_UNIQUEID" val="14496"/>
</p:tagLst>
</file>

<file path=ppt/tags/tag919.xml><?xml version="1.0" encoding="utf-8"?>
<p:tagLst xmlns:p="http://schemas.openxmlformats.org/presentationml/2006/main">
  <p:tag name="AS_UNIQUEID" val="14497"/>
</p:tagLst>
</file>

<file path=ppt/tags/tag92.xml><?xml version="1.0" encoding="utf-8"?>
<p:tagLst xmlns:p="http://schemas.openxmlformats.org/presentationml/2006/main">
  <p:tag name="AS_UNIQUEID" val="1594"/>
</p:tagLst>
</file>

<file path=ppt/tags/tag920.xml><?xml version="1.0" encoding="utf-8"?>
<p:tagLst xmlns:p="http://schemas.openxmlformats.org/presentationml/2006/main">
  <p:tag name="AS_UNIQUEID" val="14498"/>
</p:tagLst>
</file>

<file path=ppt/tags/tag921.xml><?xml version="1.0" encoding="utf-8"?>
<p:tagLst xmlns:p="http://schemas.openxmlformats.org/presentationml/2006/main">
  <p:tag name="AS_UNIQUEID" val="14499"/>
</p:tagLst>
</file>

<file path=ppt/tags/tag922.xml><?xml version="1.0" encoding="utf-8"?>
<p:tagLst xmlns:p="http://schemas.openxmlformats.org/presentationml/2006/main">
  <p:tag name="AS_UNIQUEID" val="14500"/>
</p:tagLst>
</file>

<file path=ppt/tags/tag923.xml><?xml version="1.0" encoding="utf-8"?>
<p:tagLst xmlns:p="http://schemas.openxmlformats.org/presentationml/2006/main">
  <p:tag name="AS_UNIQUEID" val="14501"/>
</p:tagLst>
</file>

<file path=ppt/tags/tag924.xml><?xml version="1.0" encoding="utf-8"?>
<p:tagLst xmlns:p="http://schemas.openxmlformats.org/presentationml/2006/main">
  <p:tag name="AS_UNIQUEID" val="14503"/>
</p:tagLst>
</file>

<file path=ppt/tags/tag925.xml><?xml version="1.0" encoding="utf-8"?>
<p:tagLst xmlns:p="http://schemas.openxmlformats.org/presentationml/2006/main">
  <p:tag name="AS_UNIQUEID" val="14506"/>
</p:tagLst>
</file>

<file path=ppt/tags/tag926.xml><?xml version="1.0" encoding="utf-8"?>
<p:tagLst xmlns:p="http://schemas.openxmlformats.org/presentationml/2006/main">
  <p:tag name="AS_UNIQUEID" val="14507"/>
</p:tagLst>
</file>

<file path=ppt/tags/tag927.xml><?xml version="1.0" encoding="utf-8"?>
<p:tagLst xmlns:p="http://schemas.openxmlformats.org/presentationml/2006/main">
  <p:tag name="AS_UNIQUEID" val="14508"/>
</p:tagLst>
</file>

<file path=ppt/tags/tag928.xml><?xml version="1.0" encoding="utf-8"?>
<p:tagLst xmlns:p="http://schemas.openxmlformats.org/presentationml/2006/main">
  <p:tag name="AS_UNIQUEID" val="14509"/>
</p:tagLst>
</file>

<file path=ppt/tags/tag929.xml><?xml version="1.0" encoding="utf-8"?>
<p:tagLst xmlns:p="http://schemas.openxmlformats.org/presentationml/2006/main">
  <p:tag name="AS_UNIQUEID" val="14510"/>
</p:tagLst>
</file>

<file path=ppt/tags/tag93.xml><?xml version="1.0" encoding="utf-8"?>
<p:tagLst xmlns:p="http://schemas.openxmlformats.org/presentationml/2006/main">
  <p:tag name="AS_UNIQUEID" val="1595"/>
</p:tagLst>
</file>

<file path=ppt/tags/tag930.xml><?xml version="1.0" encoding="utf-8"?>
<p:tagLst xmlns:p="http://schemas.openxmlformats.org/presentationml/2006/main">
  <p:tag name="AS_UNIQUEID" val="14512"/>
</p:tagLst>
</file>

<file path=ppt/tags/tag931.xml><?xml version="1.0" encoding="utf-8"?>
<p:tagLst xmlns:p="http://schemas.openxmlformats.org/presentationml/2006/main">
  <p:tag name="AS_UNIQUEID" val="14513"/>
</p:tagLst>
</file>

<file path=ppt/tags/tag932.xml><?xml version="1.0" encoding="utf-8"?>
<p:tagLst xmlns:p="http://schemas.openxmlformats.org/presentationml/2006/main">
  <p:tag name="AS_UNIQUEID" val="14514"/>
</p:tagLst>
</file>

<file path=ppt/tags/tag933.xml><?xml version="1.0" encoding="utf-8"?>
<p:tagLst xmlns:p="http://schemas.openxmlformats.org/presentationml/2006/main">
  <p:tag name="AS_UNIQUEID" val="14515"/>
</p:tagLst>
</file>

<file path=ppt/tags/tag934.xml><?xml version="1.0" encoding="utf-8"?>
<p:tagLst xmlns:p="http://schemas.openxmlformats.org/presentationml/2006/main">
  <p:tag name="AS_UNIQUEID" val="14516"/>
</p:tagLst>
</file>

<file path=ppt/tags/tag935.xml><?xml version="1.0" encoding="utf-8"?>
<p:tagLst xmlns:p="http://schemas.openxmlformats.org/presentationml/2006/main">
  <p:tag name="AS_UNIQUEID" val="14517"/>
</p:tagLst>
</file>

<file path=ppt/tags/tag936.xml><?xml version="1.0" encoding="utf-8"?>
<p:tagLst xmlns:p="http://schemas.openxmlformats.org/presentationml/2006/main">
  <p:tag name="AS_UNIQUEID" val="14518"/>
</p:tagLst>
</file>

<file path=ppt/tags/tag937.xml><?xml version="1.0" encoding="utf-8"?>
<p:tagLst xmlns:p="http://schemas.openxmlformats.org/presentationml/2006/main">
  <p:tag name="AS_UNIQUEID" val="14519"/>
</p:tagLst>
</file>

<file path=ppt/tags/tag938.xml><?xml version="1.0" encoding="utf-8"?>
<p:tagLst xmlns:p="http://schemas.openxmlformats.org/presentationml/2006/main">
  <p:tag name="AS_UNIQUEID" val="14520"/>
</p:tagLst>
</file>

<file path=ppt/tags/tag939.xml><?xml version="1.0" encoding="utf-8"?>
<p:tagLst xmlns:p="http://schemas.openxmlformats.org/presentationml/2006/main">
  <p:tag name="AS_UNIQUEID" val="14521"/>
</p:tagLst>
</file>

<file path=ppt/tags/tag94.xml><?xml version="1.0" encoding="utf-8"?>
<p:tagLst xmlns:p="http://schemas.openxmlformats.org/presentationml/2006/main">
  <p:tag name="AS_UNIQUEID" val="1596"/>
</p:tagLst>
</file>

<file path=ppt/tags/tag940.xml><?xml version="1.0" encoding="utf-8"?>
<p:tagLst xmlns:p="http://schemas.openxmlformats.org/presentationml/2006/main">
  <p:tag name="AS_UNIQUEID" val="14522"/>
</p:tagLst>
</file>

<file path=ppt/tags/tag941.xml><?xml version="1.0" encoding="utf-8"?>
<p:tagLst xmlns:p="http://schemas.openxmlformats.org/presentationml/2006/main">
  <p:tag name="AS_UNIQUEID" val="14523"/>
</p:tagLst>
</file>

<file path=ppt/tags/tag942.xml><?xml version="1.0" encoding="utf-8"?>
<p:tagLst xmlns:p="http://schemas.openxmlformats.org/presentationml/2006/main">
  <p:tag name="AS_UNIQUEID" val="14524"/>
</p:tagLst>
</file>

<file path=ppt/tags/tag943.xml><?xml version="1.0" encoding="utf-8"?>
<p:tagLst xmlns:p="http://schemas.openxmlformats.org/presentationml/2006/main">
  <p:tag name="AS_UNIQUEID" val="14525"/>
</p:tagLst>
</file>

<file path=ppt/tags/tag944.xml><?xml version="1.0" encoding="utf-8"?>
<p:tagLst xmlns:p="http://schemas.openxmlformats.org/presentationml/2006/main">
  <p:tag name="AS_UNIQUEID" val="14528"/>
</p:tagLst>
</file>

<file path=ppt/tags/tag945.xml><?xml version="1.0" encoding="utf-8"?>
<p:tagLst xmlns:p="http://schemas.openxmlformats.org/presentationml/2006/main">
  <p:tag name="AS_UNIQUEID" val="14511"/>
</p:tagLst>
</file>

<file path=ppt/tags/tag946.xml><?xml version="1.0" encoding="utf-8"?>
<p:tagLst xmlns:p="http://schemas.openxmlformats.org/presentationml/2006/main">
  <p:tag name="AS_UNIQUEID" val="9915"/>
</p:tagLst>
</file>

<file path=ppt/tags/tag947.xml><?xml version="1.0" encoding="utf-8"?>
<p:tagLst xmlns:p="http://schemas.openxmlformats.org/presentationml/2006/main">
  <p:tag name="AS_UNIQUEID" val="22814"/>
</p:tagLst>
</file>

<file path=ppt/tags/tag948.xml><?xml version="1.0" encoding="utf-8"?>
<p:tagLst xmlns:p="http://schemas.openxmlformats.org/presentationml/2006/main">
  <p:tag name="AS_UNIQUEID" val="21982"/>
</p:tagLst>
</file>

<file path=ppt/tags/tag949.xml><?xml version="1.0" encoding="utf-8"?>
<p:tagLst xmlns:p="http://schemas.openxmlformats.org/presentationml/2006/main">
  <p:tag name="AS_UNIQUEID" val="1695"/>
</p:tagLst>
</file>

<file path=ppt/tags/tag95.xml><?xml version="1.0" encoding="utf-8"?>
<p:tagLst xmlns:p="http://schemas.openxmlformats.org/presentationml/2006/main">
  <p:tag name="AS_UNIQUEID" val="1597"/>
</p:tagLst>
</file>

<file path=ppt/tags/tag950.xml><?xml version="1.0" encoding="utf-8"?>
<p:tagLst xmlns:p="http://schemas.openxmlformats.org/presentationml/2006/main">
  <p:tag name="AS_UNIQUEID" val="1697"/>
</p:tagLst>
</file>

<file path=ppt/tags/tag951.xml><?xml version="1.0" encoding="utf-8"?>
<p:tagLst xmlns:p="http://schemas.openxmlformats.org/presentationml/2006/main">
  <p:tag name="AS_UNIQUEID" val="1699"/>
</p:tagLst>
</file>

<file path=ppt/tags/tag952.xml><?xml version="1.0" encoding="utf-8"?>
<p:tagLst xmlns:p="http://schemas.openxmlformats.org/presentationml/2006/main">
  <p:tag name="AS_UNIQUEID" val="1696"/>
</p:tagLst>
</file>

<file path=ppt/tags/tag953.xml><?xml version="1.0" encoding="utf-8"?>
<p:tagLst xmlns:p="http://schemas.openxmlformats.org/presentationml/2006/main">
  <p:tag name="AS_UNIQUEID" val="1698"/>
</p:tagLst>
</file>

<file path=ppt/tags/tag954.xml><?xml version="1.0" encoding="utf-8"?>
<p:tagLst xmlns:p="http://schemas.openxmlformats.org/presentationml/2006/main">
  <p:tag name="AS_UNIQUEID" val="21983"/>
</p:tagLst>
</file>

<file path=ppt/tags/tag955.xml><?xml version="1.0" encoding="utf-8"?>
<p:tagLst xmlns:p="http://schemas.openxmlformats.org/presentationml/2006/main">
  <p:tag name="AS_UNIQUEID" val="22815"/>
</p:tagLst>
</file>

<file path=ppt/tags/tag956.xml><?xml version="1.0" encoding="utf-8"?>
<p:tagLst xmlns:p="http://schemas.openxmlformats.org/presentationml/2006/main">
  <p:tag name="AS_UNIQUEID" val="3311"/>
  <p:tag name="KSO_WM_BEAUTIFY_FLAG" val=""/>
</p:tagLst>
</file>

<file path=ppt/tags/tag957.xml><?xml version="1.0" encoding="utf-8"?>
<p:tagLst xmlns:p="http://schemas.openxmlformats.org/presentationml/2006/main">
  <p:tag name="AS_UNIQUEID" val="14506"/>
</p:tagLst>
</file>

<file path=ppt/tags/tag958.xml><?xml version="1.0" encoding="utf-8"?>
<p:tagLst xmlns:p="http://schemas.openxmlformats.org/presentationml/2006/main">
  <p:tag name="AS_UNIQUEID" val="14512"/>
</p:tagLst>
</file>

<file path=ppt/tags/tag959.xml><?xml version="1.0" encoding="utf-8"?>
<p:tagLst xmlns:p="http://schemas.openxmlformats.org/presentationml/2006/main">
  <p:tag name="AS_UNIQUEID" val="14511"/>
</p:tagLst>
</file>

<file path=ppt/tags/tag96.xml><?xml version="1.0" encoding="utf-8"?>
<p:tagLst xmlns:p="http://schemas.openxmlformats.org/presentationml/2006/main">
  <p:tag name="AS_UNIQUEID" val="1599"/>
</p:tagLst>
</file>

<file path=ppt/tags/tag960.xml><?xml version="1.0" encoding="utf-8"?>
<p:tagLst xmlns:p="http://schemas.openxmlformats.org/presentationml/2006/main">
  <p:tag name="AS_UNIQUEID" val="14524"/>
</p:tagLst>
</file>

<file path=ppt/tags/tag961.xml><?xml version="1.0" encoding="utf-8"?>
<p:tagLst xmlns:p="http://schemas.openxmlformats.org/presentationml/2006/main">
  <p:tag name="AS_UNIQUEID" val="14524"/>
</p:tagLst>
</file>

<file path=ppt/tags/tag962.xml><?xml version="1.0" encoding="utf-8"?>
<p:tagLst xmlns:p="http://schemas.openxmlformats.org/presentationml/2006/main">
  <p:tag name="AS_UNIQUEID" val="12533"/>
</p:tagLst>
</file>

<file path=ppt/tags/tag963.xml><?xml version="1.0" encoding="utf-8"?>
<p:tagLst xmlns:p="http://schemas.openxmlformats.org/presentationml/2006/main">
  <p:tag name="AS_UNIQUEID" val="12534"/>
</p:tagLst>
</file>

<file path=ppt/tags/tag964.xml><?xml version="1.0" encoding="utf-8"?>
<p:tagLst xmlns:p="http://schemas.openxmlformats.org/presentationml/2006/main">
  <p:tag name="AS_UNIQUEID" val="7593"/>
  <p:tag name="KSO_WM_UNIT_TEXT_FILL_FORE_SCHEMECOLOR_INDEX" val="13"/>
  <p:tag name="KSO_WM_UNIT_TEXT_FILL_FORE_SCHEMECOLOR_INDEX_BRIGHTNESS" val="-0.9"/>
  <p:tag name="KSO_WM_UNIT_TEXT_FILL_TYPE" val="1"/>
</p:tagLst>
</file>

<file path=ppt/tags/tag965.xml><?xml version="1.0" encoding="utf-8"?>
<p:tagLst xmlns:p="http://schemas.openxmlformats.org/presentationml/2006/main">
  <p:tag name="AS_UNIQUEID" val="2903"/>
</p:tagLst>
</file>

<file path=ppt/tags/tag966.xml><?xml version="1.0" encoding="utf-8"?>
<p:tagLst xmlns:p="http://schemas.openxmlformats.org/presentationml/2006/main">
  <p:tag name="AS_UNIQUEID" val="6426"/>
</p:tagLst>
</file>

<file path=ppt/tags/tag967.xml><?xml version="1.0" encoding="utf-8"?>
<p:tagLst xmlns:p="http://schemas.openxmlformats.org/presentationml/2006/main">
  <p:tag name="AS_UNIQUEID" val="6427"/>
</p:tagLst>
</file>

<file path=ppt/tags/tag968.xml><?xml version="1.0" encoding="utf-8"?>
<p:tagLst xmlns:p="http://schemas.openxmlformats.org/presentationml/2006/main">
  <p:tag name="AS_UNIQUEID" val="6428"/>
</p:tagLst>
</file>

<file path=ppt/tags/tag969.xml><?xml version="1.0" encoding="utf-8"?>
<p:tagLst xmlns:p="http://schemas.openxmlformats.org/presentationml/2006/main">
  <p:tag name="AS_UNIQUEID" val="6429"/>
</p:tagLst>
</file>

<file path=ppt/tags/tag97.xml><?xml version="1.0" encoding="utf-8"?>
<p:tagLst xmlns:p="http://schemas.openxmlformats.org/presentationml/2006/main">
  <p:tag name="AS_UNIQUEID" val="1600"/>
</p:tagLst>
</file>

<file path=ppt/tags/tag970.xml><?xml version="1.0" encoding="utf-8"?>
<p:tagLst xmlns:p="http://schemas.openxmlformats.org/presentationml/2006/main">
  <p:tag name="AS_UNIQUEID" val="6430"/>
</p:tagLst>
</file>

<file path=ppt/tags/tag971.xml><?xml version="1.0" encoding="utf-8"?>
<p:tagLst xmlns:p="http://schemas.openxmlformats.org/presentationml/2006/main">
  <p:tag name="AS_UNIQUEID" val="6431"/>
</p:tagLst>
</file>

<file path=ppt/tags/tag972.xml><?xml version="1.0" encoding="utf-8"?>
<p:tagLst xmlns:p="http://schemas.openxmlformats.org/presentationml/2006/main">
  <p:tag name="AS_UNIQUEID" val="6432"/>
</p:tagLst>
</file>

<file path=ppt/tags/tag973.xml><?xml version="1.0" encoding="utf-8"?>
<p:tagLst xmlns:p="http://schemas.openxmlformats.org/presentationml/2006/main">
  <p:tag name="AS_UNIQUEID" val="6433"/>
</p:tagLst>
</file>

<file path=ppt/tags/tag974.xml><?xml version="1.0" encoding="utf-8"?>
<p:tagLst xmlns:p="http://schemas.openxmlformats.org/presentationml/2006/main">
  <p:tag name="AS_UNIQUEID" val="6434"/>
</p:tagLst>
</file>

<file path=ppt/tags/tag975.xml><?xml version="1.0" encoding="utf-8"?>
<p:tagLst xmlns:p="http://schemas.openxmlformats.org/presentationml/2006/main">
  <p:tag name="AS_UNIQUEID" val="6435"/>
</p:tagLst>
</file>

<file path=ppt/tags/tag976.xml><?xml version="1.0" encoding="utf-8"?>
<p:tagLst xmlns:p="http://schemas.openxmlformats.org/presentationml/2006/main">
  <p:tag name="AS_UNIQUEID" val="6436"/>
</p:tagLst>
</file>

<file path=ppt/tags/tag977.xml><?xml version="1.0" encoding="utf-8"?>
<p:tagLst xmlns:p="http://schemas.openxmlformats.org/presentationml/2006/main">
  <p:tag name="AS_UNIQUEID" val="6437"/>
</p:tagLst>
</file>

<file path=ppt/tags/tag978.xml><?xml version="1.0" encoding="utf-8"?>
<p:tagLst xmlns:p="http://schemas.openxmlformats.org/presentationml/2006/main">
  <p:tag name="AS_UNIQUEID" val="6438"/>
</p:tagLst>
</file>

<file path=ppt/tags/tag979.xml><?xml version="1.0" encoding="utf-8"?>
<p:tagLst xmlns:p="http://schemas.openxmlformats.org/presentationml/2006/main">
  <p:tag name="AS_UNIQUEID" val="6439"/>
</p:tagLst>
</file>

<file path=ppt/tags/tag98.xml><?xml version="1.0" encoding="utf-8"?>
<p:tagLst xmlns:p="http://schemas.openxmlformats.org/presentationml/2006/main">
  <p:tag name="AS_UNIQUEID" val="1601"/>
</p:tagLst>
</file>

<file path=ppt/tags/tag980.xml><?xml version="1.0" encoding="utf-8"?>
<p:tagLst xmlns:p="http://schemas.openxmlformats.org/presentationml/2006/main">
  <p:tag name="AS_UNIQUEID" val="6440"/>
</p:tagLst>
</file>

<file path=ppt/tags/tag981.xml><?xml version="1.0" encoding="utf-8"?>
<p:tagLst xmlns:p="http://schemas.openxmlformats.org/presentationml/2006/main">
  <p:tag name="AS_UNIQUEID" val="6441"/>
</p:tagLst>
</file>

<file path=ppt/tags/tag982.xml><?xml version="1.0" encoding="utf-8"?>
<p:tagLst xmlns:p="http://schemas.openxmlformats.org/presentationml/2006/main">
  <p:tag name="AS_UNIQUEID" val="6442"/>
</p:tagLst>
</file>

<file path=ppt/tags/tag983.xml><?xml version="1.0" encoding="utf-8"?>
<p:tagLst xmlns:p="http://schemas.openxmlformats.org/presentationml/2006/main">
  <p:tag name="AS_UNIQUEID" val="6443"/>
</p:tagLst>
</file>

<file path=ppt/tags/tag984.xml><?xml version="1.0" encoding="utf-8"?>
<p:tagLst xmlns:p="http://schemas.openxmlformats.org/presentationml/2006/main">
  <p:tag name="AS_UNIQUEID" val="6444"/>
</p:tagLst>
</file>

<file path=ppt/tags/tag985.xml><?xml version="1.0" encoding="utf-8"?>
<p:tagLst xmlns:p="http://schemas.openxmlformats.org/presentationml/2006/main">
  <p:tag name="AS_UNIQUEID" val="6445"/>
</p:tagLst>
</file>

<file path=ppt/tags/tag986.xml><?xml version="1.0" encoding="utf-8"?>
<p:tagLst xmlns:p="http://schemas.openxmlformats.org/presentationml/2006/main">
  <p:tag name="AS_UNIQUEID" val="2904"/>
</p:tagLst>
</file>

<file path=ppt/tags/tag987.xml><?xml version="1.0" encoding="utf-8"?>
<p:tagLst xmlns:p="http://schemas.openxmlformats.org/presentationml/2006/main">
  <p:tag name="AS_UNIQUEID" val="22817"/>
</p:tagLst>
</file>

<file path=ppt/tags/tag988.xml><?xml version="1.0" encoding="utf-8"?>
<p:tagLst xmlns:p="http://schemas.openxmlformats.org/presentationml/2006/main">
  <p:tag name="AS_UNIQUEID" val="21982"/>
</p:tagLst>
</file>

<file path=ppt/tags/tag989.xml><?xml version="1.0" encoding="utf-8"?>
<p:tagLst xmlns:p="http://schemas.openxmlformats.org/presentationml/2006/main">
  <p:tag name="AS_UNIQUEID" val="1695"/>
</p:tagLst>
</file>

<file path=ppt/tags/tag99.xml><?xml version="1.0" encoding="utf-8"?>
<p:tagLst xmlns:p="http://schemas.openxmlformats.org/presentationml/2006/main">
  <p:tag name="AS_UNIQUEID" val="1602"/>
</p:tagLst>
</file>

<file path=ppt/tags/tag990.xml><?xml version="1.0" encoding="utf-8"?>
<p:tagLst xmlns:p="http://schemas.openxmlformats.org/presentationml/2006/main">
  <p:tag name="AS_UNIQUEID" val="1697"/>
</p:tagLst>
</file>

<file path=ppt/tags/tag991.xml><?xml version="1.0" encoding="utf-8"?>
<p:tagLst xmlns:p="http://schemas.openxmlformats.org/presentationml/2006/main">
  <p:tag name="AS_UNIQUEID" val="1699"/>
</p:tagLst>
</file>

<file path=ppt/tags/tag992.xml><?xml version="1.0" encoding="utf-8"?>
<p:tagLst xmlns:p="http://schemas.openxmlformats.org/presentationml/2006/main">
  <p:tag name="AS_UNIQUEID" val="1696"/>
</p:tagLst>
</file>

<file path=ppt/tags/tag993.xml><?xml version="1.0" encoding="utf-8"?>
<p:tagLst xmlns:p="http://schemas.openxmlformats.org/presentationml/2006/main">
  <p:tag name="AS_UNIQUEID" val="1698"/>
</p:tagLst>
</file>

<file path=ppt/tags/tag994.xml><?xml version="1.0" encoding="utf-8"?>
<p:tagLst xmlns:p="http://schemas.openxmlformats.org/presentationml/2006/main">
  <p:tag name="AS_UNIQUEID" val="21983"/>
</p:tagLst>
</file>

<file path=ppt/tags/tag995.xml><?xml version="1.0" encoding="utf-8"?>
<p:tagLst xmlns:p="http://schemas.openxmlformats.org/presentationml/2006/main">
  <p:tag name="AS_UNIQUEID" val="22818"/>
</p:tagLst>
</file>

<file path=ppt/tags/tag996.xml><?xml version="1.0" encoding="utf-8"?>
<p:tagLst xmlns:p="http://schemas.openxmlformats.org/presentationml/2006/main">
  <p:tag name="AS_UNIQUEID" val="22820"/>
</p:tagLst>
</file>

<file path=ppt/tags/tag997.xml><?xml version="1.0" encoding="utf-8"?>
<p:tagLst xmlns:p="http://schemas.openxmlformats.org/presentationml/2006/main">
  <p:tag name="AS_UNIQUEID" val="1695"/>
</p:tagLst>
</file>

<file path=ppt/tags/tag998.xml><?xml version="1.0" encoding="utf-8"?>
<p:tagLst xmlns:p="http://schemas.openxmlformats.org/presentationml/2006/main">
  <p:tag name="AS_UNIQUEID" val="1697"/>
</p:tagLst>
</file>

<file path=ppt/tags/tag999.xml><?xml version="1.0" encoding="utf-8"?>
<p:tagLst xmlns:p="http://schemas.openxmlformats.org/presentationml/2006/main">
  <p:tag name="AS_UNIQUEID" val="1699"/>
</p:tagLst>
</file>

<file path=ppt/theme/theme1.xml><?xml version="1.0" encoding="utf-8"?>
<a:theme xmlns:a="http://schemas.openxmlformats.org/drawingml/2006/ma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g43ohbu">
      <a:majorFont>
        <a:latin typeface="Times New Roman"/>
        <a:ea typeface="微软雅黑"/>
        <a:cs typeface="Arial"/>
      </a:majorFont>
      <a:minorFont>
        <a:latin typeface="Times New Roman"/>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F35B0BEE-F18A-47BB-8FCB-E00DA2F2635D-1">
      <extobjdata type="F35B0BEE-F18A-47BB-8FCB-E00DA2F2635D" data="ewoJIkRlc2lnbklkIiA6ICJhNjc2MTQ5Zi0xMTk0LTQ0YzQtYjMzYy1jNmZiMTk4YjVkOTciCn0K"/>
    </extobj>
    <extobj name="F35B0BEE-F18A-47BB-8FCB-E00DA2F2635D-2">
      <extobjdata type="F35B0BEE-F18A-47BB-8FCB-E00DA2F2635D" data="ewoJIkRlc2lnbklkIiA6ICJhNjc2MTQ5Zi0xMTk0LTQ0YzQtYjMzYy1jNmZiMTk4YjVkOTciCn0K"/>
    </extobj>
    <extobj name="F35B0BEE-F18A-47BB-8FCB-E00DA2F2635D-3">
      <extobjdata type="F35B0BEE-F18A-47BB-8FCB-E00DA2F2635D" data="ewoJIkRlc2lnbklkIiA6ICJhNjc2MTQ5Zi0xMTk0LTQ0YzQtYjMzYy1jNmZiMTk4YjVkOTciCn0K"/>
    </extobj>
    <extobj name="F35B0BEE-F18A-47BB-8FCB-E00DA2F2635D-4">
      <extobjdata type="F35B0BEE-F18A-47BB-8FCB-E00DA2F2635D" data="ewoJIkRlc2lnbklkIiA6ICJhNjc2MTQ5Zi0xMTk0LTQ0YzQtYjMzYy1jNmZiMTk4YjVkOTciCn0K"/>
    </extobj>
    <extobj name="F35B0BEE-F18A-47BB-8FCB-E00DA2F2635D-5">
      <extobjdata type="F35B0BEE-F18A-47BB-8FCB-E00DA2F2635D" data="ewoJIkRlc2lnbklkIiA6ICJhNjc2MTQ5Zi0xMTk0LTQ0YzQtYjMzYy1jNmZiMTk4YjVkOTciCn0K"/>
    </extobj>
    <extobj name="F35B0BEE-F18A-47BB-8FCB-E00DA2F2635D-6">
      <extobjdata type="F35B0BEE-F18A-47BB-8FCB-E00DA2F2635D" data="ewoJIkRlc2lnbklkIiA6ICJhNjc2MTQ5Zi0xMTk0LTQ0YzQtYjMzYy1jNmZiMTk4YjVkOTciCn0K"/>
    </extobj>
    <extobj name="F35B0BEE-F18A-47BB-8FCB-E00DA2F2635D-7">
      <extobjdata type="F35B0BEE-F18A-47BB-8FCB-E00DA2F2635D" data="ewoJIkRlc2lnbklkIiA6ICJhNjc2MTQ5Zi0xMTk0LTQ0YzQtYjMzYy1jNmZiMTk4YjVkOTciCn0K"/>
    </extobj>
  </extobjs>
</s:customData>
</file>

<file path=customXml/itemProps1602.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12715</Words>
  <Application>WPS 演示</Application>
  <PresentationFormat/>
  <Paragraphs>1376</Paragraphs>
  <Slides>50</Slides>
  <Notes>19</Notes>
  <HiddenSlides>0</HiddenSlides>
  <MMClips>0</MMClips>
  <ScaleCrop>false</ScaleCrop>
  <HeadingPairs>
    <vt:vector size="6" baseType="variant">
      <vt:variant>
        <vt:lpstr>已用的字体</vt:lpstr>
      </vt:variant>
      <vt:variant>
        <vt:i4>25</vt:i4>
      </vt:variant>
      <vt:variant>
        <vt:lpstr>主题</vt:lpstr>
      </vt:variant>
      <vt:variant>
        <vt:i4>1</vt:i4>
      </vt:variant>
      <vt:variant>
        <vt:lpstr>幻灯片标题</vt:lpstr>
      </vt:variant>
      <vt:variant>
        <vt:i4>50</vt:i4>
      </vt:variant>
    </vt:vector>
  </HeadingPairs>
  <TitlesOfParts>
    <vt:vector size="76" baseType="lpstr">
      <vt:lpstr>Arial</vt:lpstr>
      <vt:lpstr>宋体</vt:lpstr>
      <vt:lpstr>Wingdings</vt:lpstr>
      <vt:lpstr>Calibri</vt:lpstr>
      <vt:lpstr>Calibri</vt:lpstr>
      <vt:lpstr>Calibri</vt:lpstr>
      <vt:lpstr>微软雅黑</vt:lpstr>
      <vt:lpstr>微软雅黑</vt:lpstr>
      <vt:lpstr>汉仪旗黑-85S</vt:lpstr>
      <vt:lpstr>黑体</vt:lpstr>
      <vt:lpstr>Arial</vt:lpstr>
      <vt:lpstr>思源黑体 CN Normal</vt:lpstr>
      <vt:lpstr>Calibri</vt:lpstr>
      <vt:lpstr>Times New Roman</vt:lpstr>
      <vt:lpstr>Wingdings</vt:lpstr>
      <vt:lpstr>Times New Roman</vt:lpstr>
      <vt:lpstr>Courier New</vt:lpstr>
      <vt:lpstr>Arial Unicode MS</vt:lpstr>
      <vt:lpstr>等线</vt:lpstr>
      <vt:lpstr>Cambria Math</vt:lpstr>
      <vt:lpstr>Arial Black</vt:lpstr>
      <vt:lpstr>Century Gothic</vt:lpstr>
      <vt:lpstr>楷体</vt:lpstr>
      <vt:lpstr>华文中宋</vt:lpstr>
      <vt:lpstr>思源黑体 CN (标题)</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龙强</cp:lastModifiedBy>
  <cp:revision>8</cp:revision>
  <cp:lastPrinted>2025-08-07T16:29:00Z</cp:lastPrinted>
  <dcterms:created xsi:type="dcterms:W3CDTF">2025-08-07T16:29:00Z</dcterms:created>
  <dcterms:modified xsi:type="dcterms:W3CDTF">2026-04-16T03:15:38Z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92D65C21B70740B2BB31CE54BBFFB833_12</vt:lpwstr>
  </property>
  <property fmtid="{D5CDD505-2E9C-101B-9397-08002B2CF9AE}" pid="7" name="KSOProductBuildVer">
    <vt:lpwstr>2052-12.1.0.23542</vt:lpwstr>
  </property>
</Properties>
</file>