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4" ContentType="video/mp4"/>
  <Default Extension="rels" ContentType="application/vnd.openxmlformats-package.relationships+xml"/>
  <Override PartName="/customXml/itemProps145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42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4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1" r:id="rId3"/>
  </p:sldMasterIdLst>
  <p:notesMasterIdLst>
    <p:notesMasterId r:id="rId5"/>
  </p:notesMasterIdLst>
  <p:sldIdLst>
    <p:sldId id="398" r:id="rId4"/>
    <p:sldId id="406" r:id="rId6"/>
    <p:sldId id="399" r:id="rId7"/>
    <p:sldId id="400" r:id="rId8"/>
    <p:sldId id="402" r:id="rId9"/>
    <p:sldId id="698" r:id="rId10"/>
    <p:sldId id="405" r:id="rId11"/>
    <p:sldId id="695" r:id="rId12"/>
    <p:sldId id="725" r:id="rId13"/>
    <p:sldId id="727" r:id="rId14"/>
    <p:sldId id="726" r:id="rId15"/>
    <p:sldId id="729" r:id="rId16"/>
    <p:sldId id="730" r:id="rId17"/>
    <p:sldId id="731" r:id="rId18"/>
    <p:sldId id="691" r:id="rId19"/>
    <p:sldId id="728" r:id="rId20"/>
    <p:sldId id="690" r:id="rId21"/>
    <p:sldId id="693" r:id="rId22"/>
    <p:sldId id="735" r:id="rId23"/>
    <p:sldId id="610" r:id="rId24"/>
    <p:sldId id="733" r:id="rId25"/>
    <p:sldId id="734" r:id="rId26"/>
    <p:sldId id="687" r:id="rId27"/>
    <p:sldId id="736" r:id="rId28"/>
    <p:sldId id="737" r:id="rId29"/>
    <p:sldId id="739" r:id="rId30"/>
    <p:sldId id="740" r:id="rId31"/>
    <p:sldId id="656" r:id="rId32"/>
    <p:sldId id="636" r:id="rId33"/>
    <p:sldId id="637" r:id="rId34"/>
    <p:sldId id="638" r:id="rId35"/>
    <p:sldId id="762" r:id="rId36"/>
    <p:sldId id="763" r:id="rId37"/>
    <p:sldId id="764" r:id="rId38"/>
    <p:sldId id="765" r:id="rId39"/>
    <p:sldId id="766" r:id="rId40"/>
    <p:sldId id="767" r:id="rId41"/>
    <p:sldId id="768" r:id="rId42"/>
    <p:sldId id="453" r:id="rId43"/>
    <p:sldId id="454" r:id="rId44"/>
    <p:sldId id="549" r:id="rId45"/>
    <p:sldId id="555" r:id="rId46"/>
    <p:sldId id="639" r:id="rId47"/>
    <p:sldId id="640" r:id="rId48"/>
    <p:sldId id="476" r:id="rId49"/>
    <p:sldId id="477" r:id="rId50"/>
    <p:sldId id="565" r:id="rId51"/>
    <p:sldId id="567" r:id="rId52"/>
  </p:sldIdLst>
  <p:sldSz cx="12192000" cy="6858000"/>
  <p:notesSz cx="6858000" cy="12192000"/>
  <p:custDataLst>
    <p:tags r:id="rId59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8" userDrawn="1">
          <p15:clr>
            <a:srgbClr val="A4A3A4"/>
          </p15:clr>
        </p15:guide>
        <p15:guide id="2" pos="3777" userDrawn="1">
          <p15:clr>
            <a:srgbClr val="A4A3A4"/>
          </p15:clr>
        </p15:guide>
        <p15:guide id="3" orient="horz" pos="626" userDrawn="1">
          <p15:clr>
            <a:srgbClr val="A4A3A4"/>
          </p15:clr>
        </p15:guide>
        <p15:guide id="4" pos="282" userDrawn="1">
          <p15:clr>
            <a:srgbClr val="A4A3A4"/>
          </p15:clr>
        </p15:guide>
        <p15:guide id="5" pos="7284" userDrawn="1">
          <p15:clr>
            <a:srgbClr val="A4A3A4"/>
          </p15:clr>
        </p15:guide>
        <p15:guide id="6" orient="horz" pos="832" userDrawn="1">
          <p15:clr>
            <a:srgbClr val="A4A3A4"/>
          </p15:clr>
        </p15:guide>
        <p15:guide id="7" pos="1817" userDrawn="1">
          <p15:clr>
            <a:srgbClr val="A4A3A4"/>
          </p15:clr>
        </p15:guide>
        <p15:guide id="8" orient="horz" pos="2218" userDrawn="1">
          <p15:clr>
            <a:srgbClr val="A4A3A4"/>
          </p15:clr>
        </p15:guide>
        <p15:guide id="9" orient="horz" pos="4229" userDrawn="1">
          <p15:clr>
            <a:srgbClr val="A4A3A4"/>
          </p15:clr>
        </p15:guide>
        <p15:guide id="10" orient="horz" pos="1670" userDrawn="1">
          <p15:clr>
            <a:srgbClr val="A4A3A4"/>
          </p15:clr>
        </p15:guide>
        <p15:guide id="11" orient="horz" pos="23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道环 李" initials="道环" lastIdx="0" clrIdx="0"/>
  <p:cmAuthor id="0" name="Administrator" initials="A" lastIdx="0" clrIdx="0"/>
  <p:cmAuthor id="2" name="郭小球~" initials="郭小球~" lastIdx="0" clrIdx="1"/>
  <p:cmAuthor id="3" name="shx" initials="s" lastIdx="0" clrIdx="0"/>
  <p:cmAuthor id="4" name="Lenovo" initials="L" lastIdx="0" clrIdx="2"/>
  <p:cmAuthor id="5" name="宋洁然" initials="宋" lastIdx="0" clrIdx="1"/>
  <p:cmAuthor id="6" name="ming qiu" initials="m" lastIdx="0" clrIdx="1"/>
  <p:cmAuthor id="7" name="1206988966@qq.com" initials="1" lastIdx="0" clrIdx="2"/>
  <p:cmAuthor id="8" name="姜伟光" initials="姜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13" name="54410" initials="5" lastIdx="0" clrIdx="12"/>
  <p:cmAuthor id="14" name="珠珠的电脑" initials="珠" lastIdx="0" clrIdx="13"/>
  <p:cmAuthor id="15" name="admin" initials="a" lastIdx="0" clrIdx="14"/>
  <p:cmAuthor id="17" name="86187" initials="8" lastIdx="0" clrIdx="16"/>
  <p:cmAuthor id="18" name="宁鹏鹏" initials="宁" lastIdx="0" clrIdx="17"/>
  <p:cmAuthor id="16" name="aurora" initials="a" lastIdx="0" clrIdx="15"/>
  <p:cmAuthor id="22" name="cuisyz" initials="c" lastIdx="0" clrIdx="1"/>
  <p:cmAuthor id="23" name="Hiupan" initials="H" lastIdx="0" clrIdx="2"/>
  <p:cmAuthor id="21" name="薛 华林" initials="薛" lastIdx="0" clrIdx="0"/>
  <p:cmAuthor id="76" name="朱 昌花" initials="朱" lastIdx="0" clrIdx="25"/>
  <p:cmAuthor id="25" name="林文苗" initials="林" lastIdx="0" clrIdx="24"/>
  <p:cmAuthor id="19" name="d'y" initials="d" lastIdx="0" clrIdx="18"/>
  <p:cmAuthor id="302335242" name="泡沬" initials="泡" lastIdx="0" clrIdx="21"/>
  <p:cmAuthor id="2001" name="骆倩怡_Znauj26B" initials="authorId_382814100" lastIdx="0" clrIdx="0"/>
  <p:cmAuthor id="24" name="HIAPAD" initials="H" lastIdx="0" clrIdx="23"/>
  <p:cmAuthor id="20" name="Matebook 14" initials="M" lastIdx="0" clrIdx="19"/>
  <p:cmAuthor id="191839276" name="偲" initials="偲" lastIdx="0" clrIdx="29"/>
  <p:cmAuthor id="27" name="谢丹凤" initials="谢" lastIdx="0" clrIdx="26"/>
  <p:cmAuthor id="701" name="未知用户419" initials="未" lastIdx="0" clrIdx="0"/>
  <p:cmAuthor id="702" name="未知用户425" initials="未" lastIdx="0" clrIdx="0"/>
  <p:cmAuthor id="703" name="未知用户426" initials="未" lastIdx="0" clrIdx="0"/>
  <p:cmAuthor id="704" name="未知用户427" initials="未" lastIdx="0" clrIdx="1"/>
  <p:cmAuthor id="705" name="未知用户428" initials="未" lastIdx="0" clrIdx="0"/>
  <p:cmAuthor id="706" name="未知用户429" initials="未" lastIdx="0" clrIdx="0"/>
  <p:cmAuthor id="707" name="未知用户430" initials="未" lastIdx="0" clrIdx="0"/>
  <p:cmAuthor id="708" name="未知用户431" initials="未" lastIdx="0" clrIdx="0"/>
  <p:cmAuthor id="709" name="未知用户432" initials="未" lastIdx="0" clrIdx="0"/>
  <p:cmAuthor id="710" name="未知用户433" initials="未" lastIdx="0" clrIdx="0"/>
  <p:cmAuthor id="711" name="未知用户434" initials="未" lastIdx="0" clrIdx="0"/>
  <p:cmAuthor id="712" name="未知用户435" initials="未" lastIdx="0" clrIdx="0"/>
  <p:cmAuthor id="713" name="未知用户436" initials="未" lastIdx="0" clrIdx="0"/>
  <p:cmAuthor id="714" name="未知用户437" initials="未" lastIdx="0" clrIdx="0"/>
  <p:cmAuthor id="715" name="未知用户438" initials="未" lastIdx="0" clrIdx="0"/>
  <p:cmAuthor id="716" name="未知用户417" initials="未" lastIdx="0" clrIdx="0"/>
  <p:cmAuthor id="717" name="未知用户439" initials="未" lastIdx="0" clrIdx="0"/>
  <p:cmAuthor id="718" name="未知用户440" initials="未" lastIdx="0" clrIdx="0"/>
  <p:cmAuthor id="719" name="未知用户441" initials="未" lastIdx="0" clrIdx="0"/>
  <p:cmAuthor id="720" name="未知用户442" initials="未" lastIdx="0" clrIdx="0"/>
  <p:cmAuthor id="721" name="未知用户443" initials="未" lastIdx="0" clrIdx="1"/>
  <p:cmAuthor id="722" name="未知用户444" initials="未" lastIdx="0" clrIdx="0"/>
  <p:cmAuthor id="723" name="未知用户445" initials="未" lastIdx="0" clrIdx="0"/>
  <p:cmAuthor id="724" name="未知用户446" initials="未" lastIdx="0" clrIdx="0"/>
  <p:cmAuthor id="725" name="未知用户447" initials="未" lastIdx="0" clrIdx="0"/>
  <p:cmAuthor id="726" name="未知用户448" initials="未" lastIdx="0" clrIdx="0"/>
  <p:cmAuthor id="26" name="ansen emma" initials="a" lastIdx="0" clrIdx="18"/>
  <p:cmAuthor id="728" name="谢静波" initials="谢" lastIdx="0" clrIdx="727"/>
  <p:cmAuthor id="28" name="WHTP" initials="W" lastIdx="0" clrIdx="20"/>
  <p:cmAuthor id="29" name="w" initials="w" lastIdx="0" clrIdx="0"/>
  <p:cmAuthor id="730" name="zhang li" initials="z" lastIdx="0" clrIdx="138"/>
  <p:cmAuthor id="30" name="余潇迎" initials="余" lastIdx="0" clrIdx="0"/>
  <p:cmAuthor id="31" name="FrogPrince1121" initials="F" lastIdx="0" clrIdx="1"/>
  <p:cmAuthor id="32" name="未知用户12" initials="未" lastIdx="0" clrIdx="0"/>
  <p:cmAuthor id="33" name="jiansheng li" initials="j" lastIdx="0" clrIdx="0"/>
  <p:cmAuthor id="34" name="李增增" initials="李" lastIdx="0" clrIdx="2"/>
  <p:cmAuthor id="35" name="video" initials="v" lastIdx="0" clrIdx="0"/>
  <p:cmAuthor id="36" name="郭禹希" initials="郭" lastIdx="0" clrIdx="0"/>
  <p:cmAuthor id="37" name="YZB" initials="Y" lastIdx="0" clrIdx="15"/>
  <p:cmAuthor id="38" name="yiwei zhu" initials="y" lastIdx="0" clrIdx="0"/>
  <p:cmAuthor id="39" name="吕震" initials="吕" lastIdx="0" clrIdx="0"/>
  <p:cmAuthor id="40" name="吴岩" initials="吴" lastIdx="0" clrIdx="0"/>
  <p:cmAuthor id="41" name="陈 橙橙" initials="陈" lastIdx="0" clrIdx="21"/>
  <p:cmAuthor id="42" name="我" initials="我" lastIdx="0" clrIdx="32"/>
  <p:cmAuthor id="43" name="User" initials="U" lastIdx="0" clrIdx="0"/>
  <p:cmAuthor id="44" name="catlaohu" initials="c" lastIdx="0" clrIdx="0"/>
  <p:cmAuthor id="45" name="??" initials="?" lastIdx="0" clrIdx="0"/>
  <p:cmAuthor id="46" name="hy-tkyl" initials="h" lastIdx="0" clrIdx="0"/>
  <p:cmAuthor id="47" name="821375975@qq.com" initials="8" lastIdx="0" clrIdx="23"/>
  <p:cmAuthor id="748" name="殷 积波" initials="殷" lastIdx="0" clrIdx="22"/>
  <p:cmAuthor id="48" name="用户" initials="用" lastIdx="0" clrIdx="0"/>
  <p:cmAuthor id="749" name="启浩" initials="启" lastIdx="0" clrIdx="0"/>
  <p:cmAuthor id="49" name="幺以谦" initials="幺" lastIdx="0" clrIdx="1"/>
  <p:cmAuthor id="750" name="袨?嗴?傤?" initials="袨" lastIdx="0" clrIdx="0"/>
  <p:cmAuthor id="50" name="志龙 姜" initials="志" lastIdx="0" clrIdx="0"/>
  <p:cmAuthor id="751" name="林玲 郑" initials="林" lastIdx="0" clrIdx="0"/>
  <p:cmAuthor id="51" name="潈ऎ䕨அ" initials="潈" lastIdx="0" clrIdx="0"/>
  <p:cmAuthor id="752" name="554154816@qq.com" initials="5" lastIdx="0" clrIdx="0"/>
  <p:cmAuthor id="52" name="YANGS-PC" initials="Y" lastIdx="0" clrIdx="0"/>
  <p:cmAuthor id="753" name="未知用户192" initials="未" lastIdx="0" clrIdx="0"/>
  <p:cmAuthor id="53" name="庞宝国" initials="庞" lastIdx="0" clrIdx="0"/>
  <p:cmAuthor id="54" name="pangyt" initials="p" lastIdx="0" clrIdx="1"/>
  <p:cmAuthor id="55" name="apple" initials="a" lastIdx="0" clrIdx="0"/>
  <p:cmAuthor id="56" name="卫天一" initials="卫" lastIdx="0" clrIdx="0"/>
  <p:cmAuthor id="757" name="崔冶鸣（内蒙古英才管培生）" initials="崔" lastIdx="0" clrIdx="0"/>
  <p:cmAuthor id="57" name="万户网络" initials="万" lastIdx="0" clrIdx="0"/>
  <p:cmAuthor id="58" name="未知用户20" initials="未" lastIdx="0" clrIdx="0"/>
  <p:cmAuthor id="759" name="张逸晨" initials="张" lastIdx="0" clrIdx="0"/>
  <p:cmAuthor id="59" name="孙璐璐" initials="孙" lastIdx="0" clrIdx="0"/>
  <p:cmAuthor id="60" name="新萝卜家园" initials="新" lastIdx="0" clrIdx="0"/>
  <p:cmAuthor id="61" name="1003776019@qq.com" initials="1" lastIdx="0" clrIdx="33"/>
  <p:cmAuthor id="762" name="张洁01-lhq" initials="张" lastIdx="0" clrIdx="0"/>
  <p:cmAuthor id="62" name="Jinyi" initials="J" lastIdx="0" clrIdx="2"/>
  <p:cmAuthor id="763" name="池依曼" initials="池" lastIdx="0" clrIdx="72"/>
  <p:cmAuthor id="764" name="未知用户219" initials="未" lastIdx="0" clrIdx="0"/>
  <p:cmAuthor id="64" name="tkuser" initials="t" lastIdx="0" clrIdx="0"/>
  <p:cmAuthor id="765" name="未知用户230" initials="未" lastIdx="0" clrIdx="0"/>
  <p:cmAuthor id="65" name="江涛 李" initials="江" lastIdx="0" clrIdx="0"/>
  <p:cmAuthor id="766" name="未知用户231" initials="未" lastIdx="0" clrIdx="0"/>
  <p:cmAuthor id="66" name="杨国" initials="杨" lastIdx="0" clrIdx="0"/>
  <p:cmAuthor id="767" name="未知用户232" initials="未" lastIdx="0" clrIdx="0"/>
  <p:cmAuthor id="67" name="HaoshuaiWu" initials="H" lastIdx="0" clrIdx="0"/>
  <p:cmAuthor id="768" name="未知用户237" initials="未" lastIdx="0" clrIdx="0"/>
  <p:cmAuthor id="68" name="刘承刚" initials="刘" lastIdx="0" clrIdx="2"/>
  <p:cmAuthor id="769" name="未知用户226" initials="未" lastIdx="0" clrIdx="0"/>
  <p:cmAuthor id="69" name="史璐瑶" initials="史" lastIdx="0" clrIdx="23"/>
  <p:cmAuthor id="770" name="亚运 曹" initials="亚" lastIdx="0" clrIdx="2"/>
  <p:cmAuthor id="70" name="wangcz2" initials="w" lastIdx="0" clrIdx="0"/>
  <p:cmAuthor id="71" name="tianan" initials="t" lastIdx="0" clrIdx="5"/>
  <p:cmAuthor id="772" name="张正明" initials="张" lastIdx="0" clrIdx="0"/>
  <p:cmAuthor id="72" name="Microsoft" initials="M" lastIdx="0" clrIdx="0"/>
  <p:cmAuthor id="773" name="FANG SUN" initials="F" lastIdx="0" clrIdx="4"/>
  <p:cmAuthor id="73" name="未知用户14" initials="未" lastIdx="0" clrIdx="2"/>
  <p:cmAuthor id="774" name="富德生命人寿" initials="富" lastIdx="0" clrIdx="0"/>
  <p:cmAuthor id="74" name="Sky123.Org" initials="S" lastIdx="0" clrIdx="0"/>
  <p:cmAuthor id="775" name="袁缘" initials="袁" lastIdx="0" clrIdx="0"/>
  <p:cmAuthor id="75" name="zhouyiming" initials="z" lastIdx="0" clrIdx="0"/>
  <p:cmAuthor id="776" name="未知用户416" initials="未" lastIdx="0" clrIdx="0"/>
  <p:cmAuthor id="777" name="未知用户404" initials="未" lastIdx="0" clrIdx="0"/>
  <p:cmAuthor id="77" name=" " initials=" " lastIdx="0" clrIdx="1"/>
  <p:cmAuthor id="778" name="未知用户408" initials="未" lastIdx="0" clrIdx="1"/>
  <p:cmAuthor id="78" name="徐 宁" initials="徐" lastIdx="0" clrIdx="0"/>
  <p:cmAuthor id="779" name="未知用户409" initials="未" lastIdx="0" clrIdx="0"/>
  <p:cmAuthor id="79" name="QBOSSCHEN" initials="Q" lastIdx="0" clrIdx="0"/>
  <p:cmAuthor id="780" name="未知用户412" initials="未" lastIdx="0" clrIdx="1"/>
  <p:cmAuthor id="80" name="Calvin G" initials="C" lastIdx="0" clrIdx="0"/>
  <p:cmAuthor id="781" name="未知用户413" initials="未" lastIdx="0" clrIdx="0"/>
  <p:cmAuthor id="81" name="张莹" initials="张" lastIdx="0" clrIdx="0"/>
  <p:cmAuthor id="782" name="未知用户414" initials="未" lastIdx="0" clrIdx="0"/>
  <p:cmAuthor id="82" name="MC SYSTEM" initials="M" lastIdx="0" clrIdx="0"/>
  <p:cmAuthor id="783" name="未知用户415" initials="未" lastIdx="0" clrIdx="0"/>
  <p:cmAuthor id="83" name="spring_ren" initials="s" lastIdx="0" clrIdx="1"/>
  <p:cmAuthor id="784" name="未知用户215" initials="未" lastIdx="0" clrIdx="0"/>
  <p:cmAuthor id="84" name="user" initials="u" lastIdx="0" clrIdx="0"/>
  <p:cmAuthor id="785" name="未知用户217" initials="未" lastIdx="0" clrIdx="0"/>
  <p:cmAuthor id="85" name="李璐---寿险总公司营销管理部" initials="李" lastIdx="0" clrIdx="0"/>
  <p:cmAuthor id="786" name="未知用户261" initials="未" lastIdx="0" clrIdx="0"/>
  <p:cmAuthor id="86" name="xuqing" initials="x" lastIdx="0" clrIdx="0"/>
  <p:cmAuthor id="787" name="未知用户371" initials="未" lastIdx="0" clrIdx="0"/>
  <p:cmAuthor id="87" name="王顶" initials="王" lastIdx="0" clrIdx="0"/>
  <p:cmAuthor id="788" name="未知用户370" initials="未" lastIdx="0" clrIdx="0"/>
  <p:cmAuthor id="88" name="王 金谦" initials="王" lastIdx="0" clrIdx="21"/>
  <p:cmAuthor id="789" name="未知用户347" initials="未" lastIdx="0" clrIdx="0"/>
  <p:cmAuthor id="790" name="未知用户348" initials="未" lastIdx="0" clrIdx="0"/>
  <p:cmAuthor id="90" name="caoyq0624" initials="c" lastIdx="0" clrIdx="0"/>
  <p:cmAuthor id="791" name="未知用户286" initials="未" lastIdx="0" clrIdx="0"/>
  <p:cmAuthor id="91" name="wangyuan20" initials="w" lastIdx="0" clrIdx="1"/>
  <p:cmAuthor id="792" name="未知用户373" initials="未" lastIdx="0" clrIdx="0"/>
  <p:cmAuthor id="92" name="easonyoun" initials="e" lastIdx="0" clrIdx="0"/>
  <p:cmAuthor id="793" name="未知用户350" initials="未" lastIdx="0" clrIdx="0"/>
  <p:cmAuthor id="93" name="董苗苗" initials="董" lastIdx="0" clrIdx="1"/>
  <p:cmAuthor id="794" name="未知用户218" initials="未" lastIdx="0" clrIdx="0"/>
  <p:cmAuthor id="94" name="何慧丽" initials="何" lastIdx="0" clrIdx="0"/>
  <p:cmAuthor id="795" name="未知用户351" initials="未" lastIdx="0" clrIdx="0"/>
  <p:cmAuthor id="95" name="Chen" initials="C" lastIdx="0" clrIdx="94"/>
  <p:cmAuthor id="796" name="未知用户352" initials="未" lastIdx="0" clrIdx="1"/>
  <p:cmAuthor id="96" name="Mz" initials="M" lastIdx="0" clrIdx="0"/>
  <p:cmAuthor id="797" name="未知用户353" initials="未" lastIdx="0" clrIdx="0"/>
  <p:cmAuthor id="97" name="齐涛" initials="齐" lastIdx="0" clrIdx="0"/>
  <p:cmAuthor id="798" name="未知用户354" initials="未" lastIdx="0" clrIdx="0"/>
  <p:cmAuthor id="98" name="Microsoft Office 用户" initials="M" lastIdx="0" clrIdx="0"/>
  <p:cmAuthor id="799" name="未知用户355" initials="未" lastIdx="0" clrIdx="0"/>
  <p:cmAuthor id="99" name="季玉洁" initials="季" lastIdx="0" clrIdx="0"/>
  <p:cmAuthor id="800" name="未知用户356" initials="未" lastIdx="0" clrIdx="0"/>
  <p:cmAuthor id="100" name="陈树权" initials="陈" lastIdx="0" clrIdx="0"/>
  <p:cmAuthor id="801" name="未知用户378" initials="未" lastIdx="0" clrIdx="0"/>
  <p:cmAuthor id="101" name="八妹" initials="八" lastIdx="0" clrIdx="0"/>
  <p:cmAuthor id="802" name="未知用户357" initials="未" lastIdx="0" clrIdx="0"/>
  <p:cmAuthor id="102" name="方朝军/产品推动室/产品开发推广部/总公司" initials="方" lastIdx="0" clrIdx="0"/>
  <p:cmAuthor id="803" name="未知用户362" initials="未" lastIdx="0" clrIdx="0"/>
  <p:cmAuthor id="103" name="zq" initials="z" lastIdx="0" clrIdx="0"/>
  <p:cmAuthor id="804" name="未知用户363" initials="未" lastIdx="0" clrIdx="0"/>
  <p:cmAuthor id="104" name="刘 思蜀" initials="刘" lastIdx="0" clrIdx="0"/>
  <p:cmAuthor id="805" name="未知用户374" initials="未" lastIdx="0" clrIdx="0"/>
  <p:cmAuthor id="105" name="Ms" initials="M" lastIdx="0" clrIdx="0"/>
  <p:cmAuthor id="806" name="未知用户375" initials="未" lastIdx="0" clrIdx="0"/>
  <p:cmAuthor id="106" name="sdzz-syy" initials="s" lastIdx="0" clrIdx="0"/>
  <p:cmAuthor id="807" name="未知用户369" initials="未" lastIdx="0" clrIdx="0"/>
  <p:cmAuthor id="808" name="未知用户376" initials="未" lastIdx="0" clrIdx="0"/>
  <p:cmAuthor id="809" name="未知用户377" initials="未" lastIdx="0" clrIdx="0"/>
  <p:cmAuthor id="810" name="未知用户372" initials="未" lastIdx="0" clrIdx="1"/>
  <p:cmAuthor id="110" name="未知用户11" initials="未" lastIdx="0" clrIdx="0"/>
  <p:cmAuthor id="811" name="Xzjd" initials="X" lastIdx="0" clrIdx="0"/>
  <p:cmAuthor id="111" name="Lenovo User" initials="L" lastIdx="0" clrIdx="0"/>
  <p:cmAuthor id="112" name="冯炳辰/业务管理部/私人银行部/总行机关/ABC" initials="冯" lastIdx="0" clrIdx="0"/>
  <p:cmAuthor id="113" name="谢俊/技术总监室/软件开发中心/总行机关/ABC" initials="谢" lastIdx="0" clrIdx="2"/>
  <p:cmAuthor id="814" name="未知用户466" initials="未" lastIdx="0" clrIdx="0"/>
  <p:cmAuthor id="114" name="CN=谢俊/OU=技术总监室/OU=软件开发中心/OU=总行机关/O=ABC" initials="C" lastIdx="0" clrIdx="3"/>
  <p:cmAuthor id="815" name="未知用户460" initials="未" lastIdx="0" clrIdx="0"/>
  <p:cmAuthor id="115" name="赖强/技术总监室/软件开发中心/总行机关/ABC" initials="赖" lastIdx="0" clrIdx="2"/>
  <p:cmAuthor id="816" name="未知用户454" initials="未" lastIdx="0" clrIdx="0"/>
  <p:cmAuthor id="116" name="未知用户9" initials="未" lastIdx="0" clrIdx="0"/>
  <p:cmAuthor id="817" name="未知用户461" initials="未" lastIdx="0" clrIdx="0"/>
  <p:cmAuthor id="117" name="49254" initials="4" lastIdx="0" clrIdx="0"/>
  <p:cmAuthor id="818" name="未知用户455" initials="未" lastIdx="0" clrIdx="0"/>
  <p:cmAuthor id="118" name="lgp" initials="l" lastIdx="0" clrIdx="0"/>
  <p:cmAuthor id="819" name="未知用户462" initials="未" lastIdx="0" clrIdx="0"/>
  <p:cmAuthor id="119" name="沛斯 钟" initials="沛" lastIdx="0" clrIdx="2"/>
  <p:cmAuthor id="820" name="未知用户465" initials="未" lastIdx="0" clrIdx="5"/>
  <p:cmAuthor id="120" name="wangsc" initials="w" lastIdx="0" clrIdx="34"/>
  <p:cmAuthor id="821" name="未知用户457" initials="未" lastIdx="0" clrIdx="0"/>
  <p:cmAuthor id="121" name="马妍" initials="马" lastIdx="0" clrIdx="0"/>
  <p:cmAuthor id="822" name="未知用户450" initials="未" lastIdx="0" clrIdx="0"/>
  <p:cmAuthor id="122" name="yanqiqi-lgd" initials="y" lastIdx="0" clrIdx="5"/>
  <p:cmAuthor id="823" name="未知用户463" initials="未" lastIdx="0" clrIdx="18"/>
  <p:cmAuthor id="123" name="547716734@qq.com" initials="5" lastIdx="0" clrIdx="0"/>
  <p:cmAuthor id="824" name="未知用户467" initials="未" lastIdx="0" clrIdx="0"/>
  <p:cmAuthor id="124" name="shuaibing" initials="s" lastIdx="0" clrIdx="0"/>
  <p:cmAuthor id="825" name="未知用户468" initials="未" lastIdx="0" clrIdx="0"/>
  <p:cmAuthor id="125" name="贺龙" initials="贺" lastIdx="0" clrIdx="0"/>
  <p:cmAuthor id="826" name="未知用户469" initials="未" lastIdx="0" clrIdx="0"/>
  <p:cmAuthor id="126" name="个险部" initials="个" lastIdx="0" clrIdx="0"/>
  <p:cmAuthor id="827" name="未知用户458" initials="未" lastIdx="0" clrIdx="0"/>
  <p:cmAuthor id="127" name="林 声洋" initials="林" lastIdx="0" clrIdx="0"/>
  <p:cmAuthor id="828" name="未知用户470" initials="未" lastIdx="0" clrIdx="0"/>
  <p:cmAuthor id="128" name="Ray" initials="R" lastIdx="0" clrIdx="0"/>
  <p:cmAuthor id="829" name="未知用户471" initials="未" lastIdx="0" clrIdx="0"/>
  <p:cmAuthor id="129" name="zhengzhong" initials="z" lastIdx="0" clrIdx="0"/>
  <p:cmAuthor id="830" name="未知用户472" initials="未" lastIdx="0" clrIdx="0"/>
  <p:cmAuthor id="130" name="ydx2003new@163.com" initials="y" lastIdx="0" clrIdx="0"/>
  <p:cmAuthor id="831" name="未知用户473" initials="未" lastIdx="0" clrIdx="0"/>
  <p:cmAuthor id="131" name="肖 雷" initials="肖" lastIdx="0" clrIdx="0"/>
  <p:cmAuthor id="832" name="未知用户235" initials="未" lastIdx="0" clrIdx="1"/>
  <p:cmAuthor id="132" name="gongxuan" initials="g" lastIdx="0" clrIdx="0"/>
  <p:cmAuthor id="833" name="未知用户453" initials="未" lastIdx="0" clrIdx="0"/>
  <p:cmAuthor id="133" name="zhuqy3" initials="z" lastIdx="0" clrIdx="0"/>
  <p:cmAuthor id="834" name="未知用户474" initials="未" lastIdx="0" clrIdx="0"/>
  <p:cmAuthor id="134" name="雷庭" initials="雷" lastIdx="0" clrIdx="0"/>
  <p:cmAuthor id="835" name="未知用户475" initials="未" lastIdx="0" clrIdx="0"/>
  <p:cmAuthor id="135" name="未知用户10" initials="未" lastIdx="0" clrIdx="0"/>
  <p:cmAuthor id="836" name="未知用户476" initials="未" lastIdx="0" clrIdx="0"/>
  <p:cmAuthor id="136" name="wpp" initials="w" lastIdx="0" clrIdx="0"/>
  <p:cmAuthor id="837" name="未知用户459" initials="未" lastIdx="0" clrIdx="1"/>
  <p:cmAuthor id="137" name="asuse" initials="a" lastIdx="0" clrIdx="0"/>
  <p:cmAuthor id="838" name="未知用户489" initials="未" lastIdx="0" clrIdx="0"/>
  <p:cmAuthor id="138" name="lin lin" initials="l" lastIdx="0" clrIdx="0"/>
  <p:cmAuthor id="839" name="未知用户488" initials="未" lastIdx="0" clrIdx="0"/>
  <p:cmAuthor id="139" name="nieyp" initials="n" lastIdx="0" clrIdx="0"/>
  <p:cmAuthor id="840" name="未知用户490" initials="未" lastIdx="0" clrIdx="0"/>
  <p:cmAuthor id="140" name="未知用户16" initials="未" lastIdx="0" clrIdx="0"/>
  <p:cmAuthor id="841" name="未知用户477" initials="未" lastIdx="0" clrIdx="0"/>
  <p:cmAuthor id="141" name="China" initials="C" lastIdx="0" clrIdx="0"/>
  <p:cmAuthor id="842" name="未知用户478" initials="未" lastIdx="0" clrIdx="0"/>
  <p:cmAuthor id="142" name="AbuSina" initials="A" lastIdx="0" clrIdx="0"/>
  <p:cmAuthor id="843" name="未知用户479" initials="未" lastIdx="0" clrIdx="8"/>
  <p:cmAuthor id="143" name="zhengwen" initials="z" lastIdx="0" clrIdx="0"/>
  <p:cmAuthor id="844" name="未知用户480" initials="未" lastIdx="0" clrIdx="0"/>
  <p:cmAuthor id="144" name="Wanwei Liang" initials="W" lastIdx="0" clrIdx="0"/>
  <p:cmAuthor id="845" name="未知用户481" initials="未" lastIdx="0" clrIdx="0"/>
  <p:cmAuthor id="145" name="chinalife" initials="c" lastIdx="0" clrIdx="0"/>
  <p:cmAuthor id="846" name="未知用户482" initials="未" lastIdx="0" clrIdx="0"/>
  <p:cmAuthor id="146" name="刘莹" initials="刘" lastIdx="0" clrIdx="2"/>
  <p:cmAuthor id="847" name="未知用户483" initials="未" lastIdx="0" clrIdx="0"/>
  <p:cmAuthor id="147" name="彭凯" initials="彭" lastIdx="0" clrIdx="1"/>
  <p:cmAuthor id="848" name="未知用户484" initials="未" lastIdx="0" clrIdx="0"/>
  <p:cmAuthor id="148" name="Sky.Wang" initials="S" lastIdx="0" clrIdx="0"/>
  <p:cmAuthor id="849" name="未知用户485" initials="未" lastIdx="0" clrIdx="0"/>
  <p:cmAuthor id="149" name="黄元" initials="黄" lastIdx="0" clrIdx="1"/>
  <p:cmAuthor id="850" name="未知用户486" initials="未" lastIdx="0" clrIdx="0"/>
  <p:cmAuthor id="150" name="总公司培训部" initials="总" lastIdx="0" clrIdx="9"/>
  <p:cmAuthor id="851" name="未知用户452" initials="未" lastIdx="0" clrIdx="0"/>
  <p:cmAuthor id="151" name="sunxp002" initials="s" lastIdx="0" clrIdx="0"/>
  <p:cmAuthor id="852" name="未知用户456" initials="未" lastIdx="0" clrIdx="0"/>
  <p:cmAuthor id="152" name="杨姗" initials="杨" lastIdx="0" clrIdx="1"/>
  <p:cmAuthor id="853" name="未知用户464" initials="未" lastIdx="0" clrIdx="0"/>
  <p:cmAuthor id="153" name="未知用户15" initials="未" lastIdx="0" clrIdx="0"/>
  <p:cmAuthor id="854" name="未知用户487" initials="未" lastIdx="0" clrIdx="0"/>
  <p:cmAuthor id="154" name="严之" initials="严" lastIdx="0" clrIdx="0"/>
  <p:cmAuthor id="861" name="seki" initials="s" lastIdx="0" clrIdx="0"/>
  <p:cmAuthor id="161" name="未知用户17" initials="未" lastIdx="0" clrIdx="21"/>
  <p:cmAuthor id="163" name="91huhang" initials="9" lastIdx="0" clrIdx="0"/>
  <p:cmAuthor id="164" name="未知用户89" initials="未" lastIdx="0" clrIdx="0"/>
  <p:cmAuthor id="165" name="未知用户90" initials="未" lastIdx="0" clrIdx="0"/>
  <p:cmAuthor id="166" name="未知用户80" initials="未" lastIdx="0" clrIdx="0"/>
  <p:cmAuthor id="167" name="ProMedican" initials="P" lastIdx="0" clrIdx="1"/>
  <p:cmAuthor id="168" name="未知用户103" initials="未" lastIdx="0" clrIdx="0"/>
  <p:cmAuthor id="169" name="未知用户104" initials="未" lastIdx="0" clrIdx="0"/>
  <p:cmAuthor id="170" name="未知用户87" initials="未" lastIdx="0" clrIdx="0"/>
  <p:cmAuthor id="171" name="未知用户47" initials="未" lastIdx="0" clrIdx="0"/>
  <p:cmAuthor id="172" name="未知用户92" initials="未" lastIdx="0" clrIdx="0"/>
  <p:cmAuthor id="49837067" name="刘浩" initials="刘" lastIdx="0" clrIdx="0"/>
  <p:cmAuthor id="174" name="ht guo" initials="h" lastIdx="0" clrIdx="1"/>
  <p:cmAuthor id="49837068" name="Vivian Liu" initials="VL" lastIdx="0" clrIdx="1"/>
  <p:cmAuthor id="175" name="cuizijin01" initials="c" lastIdx="0" clrIdx="2"/>
  <p:cmAuthor id="49837069" name="程玉珍" initials="程" lastIdx="0" clrIdx="143"/>
  <p:cmAuthor id="49837070" name="yang" initials="y" lastIdx="0" clrIdx="144"/>
  <p:cmAuthor id="177" name="孙青川" initials="孙" lastIdx="0" clrIdx="1"/>
  <p:cmAuthor id="49837071" name="孙 澍" initials="孙" lastIdx="0" clrIdx="207"/>
  <p:cmAuthor id="178" name="未知用户52" initials="未" lastIdx="0" clrIdx="1"/>
  <p:cmAuthor id="179" name="未知用户85" initials="未" lastIdx="0" clrIdx="0"/>
  <p:cmAuthor id="180" name="Windows" initials="W" lastIdx="0" clrIdx="3"/>
  <p:cmAuthor id="181" name="松 李" initials="松" lastIdx="0" clrIdx="4"/>
  <p:cmAuthor id="182" name="b1487" initials="b" lastIdx="0" clrIdx="0"/>
  <p:cmAuthor id="183" name="郭书含" initials="郭" lastIdx="0" clrIdx="0"/>
  <p:cmAuthor id="184" name="sivaram" initials="s" lastIdx="0" clrIdx="0"/>
  <p:cmAuthor id="185" name="пользователь Microsoft Office" initials="п" lastIdx="0" clrIdx="0"/>
  <p:cmAuthor id="186" name="刘淼" initials="刘" lastIdx="0" clrIdx="6"/>
  <p:cmAuthor id="187" name="Office 365" initials="O" lastIdx="0" clrIdx="0"/>
  <p:cmAuthor id="188" name="1716266060@qq.com" initials="1" lastIdx="0" clrIdx="0"/>
  <p:cmAuthor id="189" name="程学春 cxc" initials="程" lastIdx="0" clrIdx="0"/>
  <p:cmAuthor id="190" name="chenli8" initials="c" lastIdx="0" clrIdx="0"/>
  <p:cmAuthor id="191" name="448097321@qq.com" initials="4" lastIdx="0" clrIdx="0"/>
  <p:cmAuthor id="192" name="zhumin1" initials="z" lastIdx="0" clrIdx="1"/>
  <p:cmAuthor id="193" name="FS" initials="F" lastIdx="0" clrIdx="0"/>
  <p:cmAuthor id="194" name="Temp" initials="T" lastIdx="0" clrIdx="0"/>
  <p:cmAuthor id="195" name="刘岸亮" initials="刘" lastIdx="0" clrIdx="0"/>
  <p:cmAuthor id="196" name="雍中婧" initials="雍" lastIdx="0" clrIdx="0"/>
  <p:cmAuthor id="197" name="任斐" initials="任" lastIdx="0" clrIdx="1"/>
  <p:cmAuthor id="198" name="未知用户33" initials="未" lastIdx="0" clrIdx="0"/>
  <p:cmAuthor id="199" name="未知用户34" initials="未" lastIdx="0" clrIdx="1"/>
  <p:cmAuthor id="200" name="未知用户25" initials="未" lastIdx="0" clrIdx="0"/>
  <p:cmAuthor id="201" name="未知用户26" initials="未" lastIdx="0" clrIdx="0"/>
  <p:cmAuthor id="202" name="未知用户48" initials="未" lastIdx="0" clrIdx="0"/>
  <p:cmAuthor id="203" name="未知用户27" initials="未" lastIdx="0" clrIdx="0"/>
  <p:cmAuthor id="204" name="未知用户28" initials="未" lastIdx="0" clrIdx="0"/>
  <p:cmAuthor id="205" name="未知用户29" initials="未" lastIdx="0" clrIdx="0"/>
  <p:cmAuthor id="206" name="未知用户30" initials="未" lastIdx="0" clrIdx="0"/>
  <p:cmAuthor id="207" name="未知用户31" initials="未" lastIdx="0" clrIdx="1"/>
  <p:cmAuthor id="208" name="未知用户35" initials="未" lastIdx="0" clrIdx="6"/>
  <p:cmAuthor id="209" name="未知用户39" initials="未" lastIdx="0" clrIdx="0"/>
  <p:cmAuthor id="210" name="未知用户40" initials="未" lastIdx="0" clrIdx="1"/>
  <p:cmAuthor id="211" name="未知用户41" initials="未" lastIdx="0" clrIdx="0"/>
  <p:cmAuthor id="212" name="未知用户43" initials="未" lastIdx="0" clrIdx="1"/>
  <p:cmAuthor id="213" name="未知用户44" initials="未" lastIdx="0" clrIdx="0"/>
  <p:cmAuthor id="214" name="未知用户45" initials="未" lastIdx="0" clrIdx="0"/>
  <p:cmAuthor id="215" name="王雅静" initials="王" lastIdx="0" clrIdx="0"/>
  <p:cmAuthor id="216" name="sun frank" initials="s" lastIdx="0" clrIdx="0"/>
  <p:cmAuthor id="217" name="zhao wei" initials="z" lastIdx="0" clrIdx="0"/>
  <p:cmAuthor id="218" name="徐 伟钦" initials="徐" lastIdx="0" clrIdx="0"/>
  <p:cmAuthor id="219" name="韩冰" initials="韩" lastIdx="0" clrIdx="0"/>
  <p:cmAuthor id="220" name="李昕玫" initials="李" lastIdx="0" clrIdx="0"/>
  <p:cmAuthor id="221" name="lianxing liao" initials="l" lastIdx="0" clrIdx="0"/>
  <p:cmAuthor id="222" name="未知用户" initials="未" lastIdx="0" clrIdx="0"/>
  <p:cmAuthor id="223" name="yangysh" initials="y" lastIdx="0" clrIdx="0"/>
  <p:cmAuthor id="224" name="未知用户46" initials="未" lastIdx="0" clrIdx="2"/>
  <p:cmAuthor id="226" name="JAMES 杨" initials="J" lastIdx="0" clrIdx="6"/>
  <p:cmAuthor id="227" name="闫志深" initials="闫" lastIdx="0" clrIdx="0"/>
  <p:cmAuthor id="235" name="梁潇-lhq" initials="梁" lastIdx="0" clrIdx="0"/>
  <p:cmAuthor id="236" name="未知用户21" initials="未" lastIdx="0" clrIdx="0"/>
  <p:cmAuthor id="237" name="未知用户22" initials="未" lastIdx="0" clrIdx="0"/>
  <p:cmAuthor id="238" name="未知用户18" initials="未" lastIdx="0" clrIdx="0"/>
  <p:cmAuthor id="240" name="2819264246@qq.com" initials="2" lastIdx="0" clrIdx="22"/>
  <p:cmAuthor id="243" name="Poseidon" initials="P" lastIdx="0" clrIdx="0"/>
  <p:cmAuthor id="248" name="ZZC" initials="Z" lastIdx="0" clrIdx="1"/>
  <p:cmAuthor id="249" name="李晨曦" initials="李" lastIdx="0" clrIdx="0"/>
  <p:cmAuthor id="250" name="Bonan Qi" initials="B" lastIdx="0" clrIdx="0"/>
  <p:cmAuthor id="251" name="yaoxiaojun" initials="y" lastIdx="0" clrIdx="0"/>
  <p:cmAuthor id="253" name="朱雪松" initials="朱" lastIdx="0" clrIdx="2"/>
  <p:cmAuthor id="254" name="周涛" initials="周" lastIdx="0" clrIdx="0"/>
  <p:cmAuthor id="257" name="张洲萌" initials="张" lastIdx="0" clrIdx="23"/>
  <p:cmAuthor id="259" name="Vagun Vagun" initials="V" lastIdx="0" clrIdx="0"/>
  <p:cmAuthor id="260" name="李秋静" initials="李" lastIdx="0" clrIdx="1"/>
  <p:cmAuthor id="261" name="陈林" initials="陈" lastIdx="0" clrIdx="0"/>
  <p:cmAuthor id="262" name="Author" initials="A" lastIdx="0" clrIdx="2"/>
  <p:cmAuthor id="263" name="张梦莞" initials="张" lastIdx="0" clrIdx="27"/>
  <p:cmAuthor id="265" name="程诗媛" initials="程" lastIdx="0" clrIdx="1"/>
  <p:cmAuthor id="266" name="未知用户36" initials="未" lastIdx="0" clrIdx="0"/>
  <p:cmAuthor id="267" name="未知用户148" initials="未" lastIdx="0" clrIdx="0"/>
  <p:cmAuthor id="268" name="未知用户163" initials="未" lastIdx="0" clrIdx="0"/>
  <p:cmAuthor id="269" name="未知用户151" initials="未" lastIdx="0" clrIdx="1"/>
  <p:cmAuthor id="270" name="未知用户152" initials="未" lastIdx="0" clrIdx="0"/>
  <p:cmAuthor id="271" name="未知用户164" initials="未" lastIdx="0" clrIdx="1"/>
  <p:cmAuthor id="272" name="未知用户153" initials="未" lastIdx="0" clrIdx="0"/>
  <p:cmAuthor id="273" name="未知用户154" initials="未" lastIdx="0" clrIdx="0"/>
  <p:cmAuthor id="274" name="未知用户155" initials="未" lastIdx="0" clrIdx="0"/>
  <p:cmAuthor id="275" name="未知用户156" initials="未" lastIdx="0" clrIdx="0"/>
  <p:cmAuthor id="276" name="未知用户157" initials="未" lastIdx="0" clrIdx="0"/>
  <p:cmAuthor id="277" name="未知用户158" initials="未" lastIdx="0" clrIdx="0"/>
  <p:cmAuthor id="278" name="未知用户159" initials="未" lastIdx="0" clrIdx="0"/>
  <p:cmAuthor id="279" name="未知用户160" initials="未" lastIdx="0" clrIdx="0"/>
  <p:cmAuthor id="280" name="未知用户161" initials="未" lastIdx="0" clrIdx="0"/>
  <p:cmAuthor id="281" name="未知用户162" initials="未" lastIdx="0" clrIdx="0"/>
  <p:cmAuthor id="282" name="未知用户149" initials="未" lastIdx="0" clrIdx="0"/>
  <p:cmAuthor id="283" name="未知用户146" initials="未" lastIdx="0" clrIdx="21"/>
  <p:cmAuthor id="284" name="未知用户147" initials="未" lastIdx="0" clrIdx="0"/>
  <p:cmAuthor id="285" name="未知用户37" initials="未" lastIdx="0" clrIdx="2"/>
  <p:cmAuthor id="286" name="未知用户23" initials="未" lastIdx="0" clrIdx="0"/>
  <p:cmAuthor id="287" name="未知用户19" initials="未" lastIdx="0" clrIdx="0"/>
  <p:cmAuthor id="288" name="刘仕俭" initials="刘" lastIdx="0" clrIdx="0"/>
  <p:cmAuthor id="289" name="Changing Zhuang" initials="C" lastIdx="0" clrIdx="1"/>
  <p:cmAuthor id="290" name="未知用户177" initials="未" lastIdx="0" clrIdx="0"/>
  <p:cmAuthor id="291" name="未知用户178" initials="未" lastIdx="0" clrIdx="0"/>
  <p:cmAuthor id="292" name="未知用户179" initials="未" lastIdx="0" clrIdx="0"/>
  <p:cmAuthor id="293" name="未知用户180" initials="未" lastIdx="0" clrIdx="0"/>
  <p:cmAuthor id="294" name="未知用户181" initials="未" lastIdx="0" clrIdx="1"/>
  <p:cmAuthor id="295" name="未知用户182" initials="未" lastIdx="0" clrIdx="0"/>
  <p:cmAuthor id="296" name="未知用户183" initials="未" lastIdx="0" clrIdx="0"/>
  <p:cmAuthor id="297" name="未知用户184" initials="未" lastIdx="0" clrIdx="0"/>
  <p:cmAuthor id="298" name="未知用户187" initials="未" lastIdx="0" clrIdx="0"/>
  <p:cmAuthor id="299" name="未知用户185" initials="未" lastIdx="0" clrIdx="21"/>
  <p:cmAuthor id="300" name="未知用户186" initials="未" lastIdx="0" clrIdx="0"/>
  <p:cmAuthor id="301" name="哒哒 熊猫" initials="哒" lastIdx="0" clrIdx="0"/>
  <p:cmAuthor id="302" name="Yun-Ting Tseng" initials="Y" lastIdx="0" clrIdx="0"/>
  <p:cmAuthor id="303" name="Miss 豆" initials="M" lastIdx="0" clrIdx="0"/>
  <p:cmAuthor id="304" name="G" initials="G" lastIdx="0" clrIdx="22"/>
  <p:cmAuthor id="307" name="未知用户108" initials="未" lastIdx="0" clrIdx="0"/>
  <p:cmAuthor id="308" name="未知用户72" initials="未" lastIdx="0" clrIdx="0"/>
  <p:cmAuthor id="309" name="未知用户73" initials="未" lastIdx="0" clrIdx="0"/>
  <p:cmAuthor id="310" name="未知用户74" initials="未" lastIdx="0" clrIdx="0"/>
  <p:cmAuthor id="311" name="未知用户110" initials="未" lastIdx="0" clrIdx="0"/>
  <p:cmAuthor id="312" name="未知用户77" initials="未" lastIdx="0" clrIdx="0"/>
  <p:cmAuthor id="313" name="86139" initials="8" lastIdx="0" clrIdx="0"/>
  <p:cmAuthor id="314" name="朴鹏-lhq" initials="朴" lastIdx="0" clrIdx="18"/>
  <p:cmAuthor id="315" name="吕 阔" initials="吕" lastIdx="0" clrIdx="22"/>
  <p:cmAuthor id="316" name="ozg106" initials="o" lastIdx="0" clrIdx="92"/>
  <p:cmAuthor id="317" name="冰箱" initials="冰" lastIdx="0" clrIdx="0"/>
  <p:cmAuthor id="318" name="lixun" initials="l" lastIdx="0" clrIdx="16"/>
  <p:cmAuthor id="319" name="Isabella" initials="I" lastIdx="0" clrIdx="4"/>
  <p:cmAuthor id="320" name="倚海听风" initials="倚" lastIdx="0" clrIdx="21"/>
  <p:cmAuthor id="321" name="CodonMedical" initials="C" lastIdx="0" clrIdx="2"/>
  <p:cmAuthor id="322" name="Yvonne Lin" initials="Y" lastIdx="0" clrIdx="3"/>
  <p:cmAuthor id="323" name="Gallivan, John-Paul {MDAO~Basel}" initials="G" lastIdx="0" clrIdx="4"/>
  <p:cmAuthor id="324" name="Helms, Hans-Joachim {MDBA~Basel}" initials="H" lastIdx="0" clrIdx="5"/>
  <p:cmAuthor id="325" name="Codon Medical" initials="C" lastIdx="0" clrIdx="6"/>
  <p:cmAuthor id="326" name="Petersen, Jenny {MDBD~South San Francisco}" initials="P" lastIdx="0" clrIdx="7"/>
  <p:cmAuthor id="327" name="刘风香" initials="刘" lastIdx="0" clrIdx="20"/>
  <p:cmAuthor id="328" name="feng wei" initials="f" lastIdx="0" clrIdx="0"/>
  <p:cmAuthor id="329" name="Meredith Kalish" initials="M" lastIdx="0" clrIdx="10"/>
  <p:cmAuthor id="330" name="Mary Beattie" initials="M" lastIdx="0" clrIdx="11"/>
  <p:cmAuthor id="331" name="Melanie Smitt" initials="M" lastIdx="0" clrIdx="12"/>
  <p:cmAuthor id="332" name="Andrea Michels" initials="A" lastIdx="0" clrIdx="13"/>
  <p:cmAuthor id="333" name="Daniel Clyde (HI)" initials="D" lastIdx="0" clrIdx="0"/>
  <p:cmAuthor id="334" name="Fitzpatrick, Nicole {MGAO~Basel}" initials="F" lastIdx="0" clrIdx="1"/>
  <p:cmAuthor id="335" name="Kate Rijnen" initials="K" lastIdx="0" clrIdx="2"/>
  <p:cmAuthor id="336" name="Mark McGregor (HI)" initials="M" lastIdx="0" clrIdx="3"/>
  <p:cmAuthor id="337" name="Machackova, Zuzana {MDAO~Basel}" initials="M" lastIdx="0" clrIdx="5"/>
  <p:cmAuthor id="338" name="Franca, Ryan {MDAO~Basel}" initials="F" lastIdx="0" clrIdx="6"/>
  <p:cmAuthor id="339" name="Bart Baranowski (HI)" initials="B" lastIdx="0" clrIdx="7"/>
  <p:cmAuthor id="340" name="Helen Keyworth (HI)" initials="H" lastIdx="0" clrIdx="8"/>
  <p:cmAuthor id="341" name="Louise Adamson (HI)" initials="L" lastIdx="0" clrIdx="9"/>
  <p:cmAuthor id="342" name="Andrew Moss (HI)" initials="A" lastIdx="0" clrIdx="10"/>
  <p:cmAuthor id="343" name="David Morgan (HI)" initials="D" lastIdx="0" clrIdx="11"/>
  <p:cmAuthor id="344" name="Kate Sillitoe (HI)" initials="K" lastIdx="0" clrIdx="12"/>
  <p:cmAuthor id="345" name="孟轩君" initials="孟" lastIdx="0" clrIdx="0"/>
  <p:cmAuthor id="346" name="hpguan" initials="h" lastIdx="0" clrIdx="0"/>
  <p:cmAuthor id="347" name="miaott" initials="m" lastIdx="0" clrIdx="195"/>
  <p:cmAuthor id="349" name="zhaoby01" initials="z" lastIdx="0" clrIdx="6"/>
  <p:cmAuthor id="350" name="Lydia" initials="L" lastIdx="0" clrIdx="0"/>
  <p:cmAuthor id="351" name="fengyuan03" initials="f" lastIdx="0" clrIdx="1"/>
  <p:cmAuthor id="352" name="古二蛋" initials="古" lastIdx="0" clrIdx="2"/>
  <p:cmAuthor id="353" name="xusha" initials="x" lastIdx="0" clrIdx="2"/>
  <p:cmAuthor id="354" name="李 东科" initials="李" lastIdx="0" clrIdx="35"/>
  <p:cmAuthor id="355" name="甘源" initials="甘" lastIdx="0" clrIdx="0"/>
  <p:cmAuthor id="356" name="何富军" initials="何" lastIdx="0" clrIdx="0"/>
  <p:cmAuthor id="357" name="闫秀丽" initials="闫" lastIdx="0" clrIdx="0"/>
  <p:cmAuthor id="358" name="fafa" initials="f" lastIdx="0" clrIdx="1"/>
  <p:cmAuthor id="359" name="qatr130" initials="q" lastIdx="0" clrIdx="0"/>
  <p:cmAuthor id="360" name="袁正海" initials="袁" lastIdx="0" clrIdx="0"/>
  <p:cmAuthor id="361" name="未知用户84" initials="未" lastIdx="0" clrIdx="0"/>
  <p:cmAuthor id="362" name="未知用户88" initials="未" lastIdx="0" clrIdx="0"/>
  <p:cmAuthor id="364" name="未知用户93" initials="未" lastIdx="0" clrIdx="0"/>
  <p:cmAuthor id="365" name="未知用户94" initials="未" lastIdx="0" clrIdx="0"/>
  <p:cmAuthor id="366" name="未知用户95" initials="未" lastIdx="0" clrIdx="0"/>
  <p:cmAuthor id="367" name="未知用户96" initials="未" lastIdx="0" clrIdx="1"/>
  <p:cmAuthor id="368" name="未知用户99" initials="未" lastIdx="0" clrIdx="0"/>
  <p:cmAuthor id="369" name="橙子" initials="橙" lastIdx="0" clrIdx="1"/>
  <p:cmAuthor id="370" name="加 林" initials="加" lastIdx="0" clrIdx="0"/>
  <p:cmAuthor id="371" name="wenle369@sina.com" initials="w" lastIdx="0" clrIdx="0"/>
  <p:cmAuthor id="372" name="未知用户418" initials="未" lastIdx="0" clrIdx="0"/>
  <p:cmAuthor id="373" name="未知用户271" initials="未" lastIdx="0" clrIdx="0"/>
  <p:cmAuthor id="374" name="think" initials="t" lastIdx="0" clrIdx="0"/>
  <p:cmAuthor id="375" name="过 去" initials="过" lastIdx="0" clrIdx="0"/>
  <p:cmAuthor id="376" name="ChinaUser" initials="C" lastIdx="0" clrIdx="0"/>
  <p:cmAuthor id="377" name="未知用户75" initials="未" lastIdx="0" clrIdx="0"/>
  <p:cmAuthor id="378" name="未知用户76" initials="未" lastIdx="0" clrIdx="0"/>
  <p:cmAuthor id="379" name="linkplus" initials="l" lastIdx="0" clrIdx="0"/>
  <p:cmAuthor id="380" name="未知用户118" initials="未" lastIdx="0" clrIdx="0"/>
  <p:cmAuthor id="381" name="未知用户119" initials="未" lastIdx="0" clrIdx="0"/>
  <p:cmAuthor id="382" name="未知用户120" initials="未" lastIdx="0" clrIdx="1"/>
  <p:cmAuthor id="383" name="未知用户121" initials="未" lastIdx="0" clrIdx="0"/>
  <p:cmAuthor id="384" name="未知用户122" initials="未" lastIdx="0" clrIdx="0"/>
  <p:cmAuthor id="385" name="未知用户123" initials="未" lastIdx="0" clrIdx="0"/>
  <p:cmAuthor id="386" name="未知用户124" initials="未" lastIdx="0" clrIdx="0"/>
  <p:cmAuthor id="387" name="未知用户125" initials="未" lastIdx="0" clrIdx="0"/>
  <p:cmAuthor id="388" name="未知用户126" initials="未" lastIdx="0" clrIdx="0"/>
  <p:cmAuthor id="389" name="未知用户127" initials="未" lastIdx="0" clrIdx="0"/>
  <p:cmAuthor id="390" name="未知用户128" initials="未" lastIdx="0" clrIdx="0"/>
  <p:cmAuthor id="391" name="未知用户129" initials="未" lastIdx="0" clrIdx="8"/>
  <p:cmAuthor id="392" name="未知用户130" initials="未" lastIdx="0" clrIdx="0"/>
  <p:cmAuthor id="393" name="未知用户131" initials="未" lastIdx="0" clrIdx="0"/>
  <p:cmAuthor id="394" name="未知用户132" initials="未" lastIdx="0" clrIdx="0"/>
  <p:cmAuthor id="395" name="未知用户133" initials="未" lastIdx="0" clrIdx="0"/>
  <p:cmAuthor id="396" name="未知用户134" initials="未" lastIdx="0" clrIdx="0"/>
  <p:cmAuthor id="397" name="未知用户135" initials="未" lastIdx="0" clrIdx="0"/>
  <p:cmAuthor id="398" name="未知用户136" initials="未" lastIdx="0" clrIdx="0"/>
  <p:cmAuthor id="399" name="未知用户137" initials="未" lastIdx="0" clrIdx="0"/>
  <p:cmAuthor id="400" name="未知用户138" initials="未" lastIdx="0" clrIdx="0"/>
  <p:cmAuthor id="401" name="未知用户141" initials="未" lastIdx="0" clrIdx="0"/>
  <p:cmAuthor id="402" name="未知用户142" initials="未" lastIdx="0" clrIdx="1"/>
  <p:cmAuthor id="403" name="未知用户143" initials="未" lastIdx="0" clrIdx="0"/>
  <p:cmAuthor id="404" name="未知用户144" initials="未" lastIdx="0" clrIdx="0"/>
  <p:cmAuthor id="405" name="未知用户145" initials="未" lastIdx="0" clrIdx="0"/>
  <p:cmAuthor id="406" name="未知用户114" initials="未" lastIdx="0" clrIdx="0"/>
  <p:cmAuthor id="407" name="未知用户115" initials="未" lastIdx="0" clrIdx="1"/>
  <p:cmAuthor id="408" name="未知用户116" initials="未" lastIdx="0" clrIdx="0"/>
  <p:cmAuthor id="409" name="未知用户117" initials="未" lastIdx="0" clrIdx="0"/>
  <p:cmAuthor id="410" name="未知用户139" initials="未" lastIdx="0" clrIdx="0"/>
  <p:cmAuthor id="411" name="未知用户188" initials="未" lastIdx="0" clrIdx="0"/>
  <p:cmAuthor id="412" name="未知用户189" initials="未" lastIdx="0" clrIdx="0"/>
  <p:cmAuthor id="413" name="未知用户165" initials="未" lastIdx="0" clrIdx="0"/>
  <p:cmAuthor id="414" name="未知用户166" initials="未" lastIdx="0" clrIdx="0"/>
  <p:cmAuthor id="415" name="未知用户167" initials="未" lastIdx="0" clrIdx="0"/>
  <p:cmAuthor id="416" name="未知用户168" initials="未" lastIdx="0" clrIdx="8"/>
  <p:cmAuthor id="417" name="未知用户169" initials="未" lastIdx="0" clrIdx="0"/>
  <p:cmAuthor id="418" name="未知用户170" initials="未" lastIdx="0" clrIdx="0"/>
  <p:cmAuthor id="419" name="未知用户171" initials="未" lastIdx="0" clrIdx="0"/>
  <p:cmAuthor id="420" name="未知用户172" initials="未" lastIdx="0" clrIdx="0"/>
  <p:cmAuthor id="421" name="未知用户173" initials="未" lastIdx="0" clrIdx="0"/>
  <p:cmAuthor id="422" name="未知用户174" initials="未" lastIdx="0" clrIdx="0"/>
  <p:cmAuthor id="423" name="未知用户175" initials="未" lastIdx="0" clrIdx="0"/>
  <p:cmAuthor id="424" name="未知用户176" initials="未" lastIdx="0" clrIdx="0"/>
  <p:cmAuthor id="425" name="未知用户68" initials="未" lastIdx="0" clrIdx="0"/>
  <p:cmAuthor id="426" name="未知用户65" initials="未" lastIdx="0" clrIdx="0"/>
  <p:cmAuthor id="427" name="alen" initials="a" lastIdx="0" clrIdx="0"/>
  <p:cmAuthor id="428" name="USER" initials="U" lastIdx="0" clrIdx="0"/>
  <p:cmAuthor id="429" name="王 一鸣" initials="王" lastIdx="0" clrIdx="0"/>
  <p:cmAuthor id="430" name="Well Li" initials="W" lastIdx="0" clrIdx="0"/>
  <p:cmAuthor id="431" name="任俊宣" initials="任" lastIdx="0" clrIdx="6"/>
  <p:cmAuthor id="432" name="未知用户198" initials="未" lastIdx="0" clrIdx="0"/>
  <p:cmAuthor id="433" name="未知用户150" initials="未" lastIdx="0" clrIdx="0"/>
  <p:cmAuthor id="434" name="未知用户220" initials="未" lastIdx="0" clrIdx="0"/>
  <p:cmAuthor id="435" name="未知用户221" initials="未" lastIdx="0" clrIdx="0"/>
  <p:cmAuthor id="436" name="未知用户199" initials="未" lastIdx="0" clrIdx="1"/>
  <p:cmAuthor id="437" name="未知用户200" initials="未" lastIdx="0" clrIdx="0"/>
  <p:cmAuthor id="438" name="未知用户201" initials="未" lastIdx="0" clrIdx="1"/>
  <p:cmAuthor id="439" name="未知用户214" initials="未" lastIdx="0" clrIdx="0"/>
  <p:cmAuthor id="440" name="未知用户216" initials="未" lastIdx="0" clrIdx="0"/>
  <p:cmAuthor id="441" name="未知用户202" initials="未" lastIdx="0" clrIdx="0"/>
  <p:cmAuthor id="442" name="未知用户203" initials="未" lastIdx="0" clrIdx="0"/>
  <p:cmAuthor id="443" name="未知用户204" initials="未" lastIdx="0" clrIdx="0"/>
  <p:cmAuthor id="444" name="未知用户205" initials="未" lastIdx="0" clrIdx="0"/>
  <p:cmAuthor id="445" name="未知用户206" initials="未" lastIdx="0" clrIdx="0"/>
  <p:cmAuthor id="446" name="未知用户207" initials="未" lastIdx="0" clrIdx="0"/>
  <p:cmAuthor id="447" name="未知用户208" initials="未" lastIdx="0" clrIdx="0"/>
  <p:cmAuthor id="448" name="未知用户209" initials="未" lastIdx="0" clrIdx="0"/>
  <p:cmAuthor id="449" name="未知用户210" initials="未" lastIdx="0" clrIdx="0"/>
  <p:cmAuthor id="450" name="未知用户213" initials="未" lastIdx="0" clrIdx="2"/>
  <p:cmAuthor id="451" name="未知用户211" initials="未" lastIdx="0" clrIdx="0"/>
  <p:cmAuthor id="452" name="?定义" initials="?" lastIdx="0" clrIdx="0"/>
  <p:cmAuthor id="453" name="sxp" initials="s" lastIdx="0" clrIdx="2"/>
  <p:cmAuthor id="454" name="allan" initials="a" lastIdx="0" clrIdx="0"/>
  <p:cmAuthor id="455" name="qiuzq02" initials="q" lastIdx="0" clrIdx="81"/>
  <p:cmAuthor id="457" name="mawei19" initials="m" lastIdx="0" clrIdx="21"/>
  <p:cmAuthor id="459" name="李红钢" initials="李" lastIdx="0" clrIdx="458"/>
  <p:cmAuthor id="460" name="McGlasson, Louise" initials="M" lastIdx="0" clrIdx="0"/>
  <p:cmAuthor id="516" name="未知用户197" initials="未" lastIdx="0" clrIdx="1"/>
  <p:cmAuthor id="558" name="未知用户337" initials="未" lastIdx="0" clrIdx="0"/>
  <p:cmAuthor id="559" name="未知用户336" initials="未" lastIdx="0" clrIdx="0"/>
  <p:cmAuthor id="560" name="未知用户318" initials="未" lastIdx="0" clrIdx="1"/>
  <p:cmAuthor id="562" name="未知用户320" initials="未" lastIdx="0" clrIdx="0"/>
  <p:cmAuthor id="564" name="未知用户322" initials="未" lastIdx="0" clrIdx="0"/>
  <p:cmAuthor id="565" name="未知用户323" initials="未" lastIdx="0" clrIdx="0"/>
  <p:cmAuthor id="566" name="未知用户287" initials="未" lastIdx="0" clrIdx="0"/>
  <p:cmAuthor id="567" name="未知用户324" initials="未" lastIdx="0" clrIdx="0"/>
  <p:cmAuthor id="568" name="未知用户325" initials="未" lastIdx="0" clrIdx="0"/>
  <p:cmAuthor id="569" name="未知用户290" initials="未" lastIdx="0" clrIdx="0"/>
  <p:cmAuthor id="570" name="未知用户291" initials="未" lastIdx="0" clrIdx="0"/>
  <p:cmAuthor id="571" name="未知用户292" initials="未" lastIdx="0" clrIdx="0"/>
  <p:cmAuthor id="572" name="未知用户293" initials="未" lastIdx="0" clrIdx="0"/>
  <p:cmAuthor id="573" name="未知用户294" initials="未" lastIdx="0" clrIdx="1"/>
  <p:cmAuthor id="574" name="未知用户295" initials="未" lastIdx="0" clrIdx="0"/>
  <p:cmAuthor id="575" name="未知用户326" initials="未" lastIdx="0" clrIdx="0"/>
  <p:cmAuthor id="576" name="未知用户327" initials="未" lastIdx="0" clrIdx="0"/>
  <p:cmAuthor id="577" name="未知用户328" initials="未" lastIdx="0" clrIdx="0"/>
  <p:cmAuthor id="578" name="未知用户299" initials="未" lastIdx="0" clrIdx="0"/>
  <p:cmAuthor id="579" name="未知用户300" initials="未" lastIdx="0" clrIdx="0"/>
  <p:cmAuthor id="580" name="未知用户301" initials="未" lastIdx="0" clrIdx="0"/>
  <p:cmAuthor id="581" name="未知用户302" initials="未" lastIdx="0" clrIdx="1"/>
  <p:cmAuthor id="582" name="未知用户303" initials="未" lastIdx="0" clrIdx="0"/>
  <p:cmAuthor id="583" name="未知用户304" initials="未" lastIdx="0" clrIdx="35"/>
  <p:cmAuthor id="584" name="未知用户305" initials="未" lastIdx="0" clrIdx="0"/>
  <p:cmAuthor id="585" name="未知用户306" initials="未" lastIdx="0" clrIdx="0"/>
  <p:cmAuthor id="586" name="未知用户222" initials="未" lastIdx="0" clrIdx="1"/>
  <p:cmAuthor id="587" name="未知用户224" initials="未" lastIdx="0" clrIdx="0"/>
  <p:cmAuthor id="588" name="未知用户332" initials="未" lastIdx="0" clrIdx="0"/>
  <p:cmAuthor id="589" name="未知用户309" initials="未" lastIdx="0" clrIdx="0"/>
  <p:cmAuthor id="590" name="未知用户310" initials="未" lastIdx="0" clrIdx="21"/>
  <p:cmAuthor id="591" name="未知用户311" initials="未" lastIdx="0" clrIdx="0"/>
  <p:cmAuthor id="592" name="未知用户312" initials="未" lastIdx="0" clrIdx="1"/>
  <p:cmAuthor id="593" name="未知用户313" initials="未" lastIdx="0" clrIdx="0"/>
  <p:cmAuthor id="594" name="未知用户335" initials="未" lastIdx="0" clrIdx="0"/>
  <p:cmAuthor id="595" name="未知用户316" initials="未" lastIdx="0" clrIdx="0"/>
  <p:cmAuthor id="596" name="未知用户277" initials="未" lastIdx="0" clrIdx="0"/>
  <p:cmAuthor id="597" name="未知用户278" initials="未" lastIdx="0" clrIdx="0"/>
  <p:cmAuthor id="598" name="未知用户272" initials="未" lastIdx="0" clrIdx="0"/>
  <p:cmAuthor id="2000" name="张静_QZZvv2Aj" initials="authorId_625078060" lastIdx="0" clrIdx="95"/>
  <p:cmAuthor id="599" name="未知用户273" initials="未" lastIdx="0" clrIdx="0"/>
  <p:cmAuthor id="600" name="未知用户279" initials="未" lastIdx="0" clrIdx="1"/>
  <p:cmAuthor id="601" name="未知用户233" initials="未" lastIdx="0" clrIdx="0"/>
  <p:cmAuthor id="602" name="未知用户229" initials="未" lastIdx="0" clrIdx="0"/>
  <p:cmAuthor id="603" name="未知用户234" initials="未" lastIdx="0" clrIdx="0"/>
  <p:cmAuthor id="604" name="未知用户274" initials="未" lastIdx="0" clrIdx="0"/>
  <p:cmAuthor id="605" name="未知用户236" initials="未" lastIdx="0" clrIdx="0"/>
  <p:cmAuthor id="606" name="未知用户280" initials="未" lastIdx="0" clrIdx="0"/>
  <p:cmAuthor id="607" name="未知用户238" initials="未" lastIdx="0" clrIdx="21"/>
  <p:cmAuthor id="608" name="未知用户239" initials="未" lastIdx="0" clrIdx="0"/>
  <p:cmAuthor id="609" name="未知用户240" initials="未" lastIdx="0" clrIdx="1"/>
  <p:cmAuthor id="610" name="未知用户241" initials="未" lastIdx="0" clrIdx="0"/>
  <p:cmAuthor id="611" name="未知用户242" initials="未" lastIdx="0" clrIdx="0"/>
  <p:cmAuthor id="612" name="未知用户243" initials="未" lastIdx="0" clrIdx="0"/>
  <p:cmAuthor id="613" name="未知用户244" initials="未" lastIdx="0" clrIdx="0"/>
  <p:cmAuthor id="614" name="未知用户245" initials="未" lastIdx="0" clrIdx="0"/>
  <p:cmAuthor id="615" name="未知用户246" initials="未" lastIdx="0" clrIdx="1"/>
  <p:cmAuthor id="616" name="未知用户247" initials="未" lastIdx="0" clrIdx="0"/>
  <p:cmAuthor id="617" name="未知用户248" initials="未" lastIdx="0" clrIdx="0"/>
  <p:cmAuthor id="618" name="未知用户249" initials="未" lastIdx="0" clrIdx="0"/>
  <p:cmAuthor id="619" name="未知用户250" initials="未" lastIdx="0" clrIdx="0"/>
  <p:cmAuthor id="620" name="未知用户251" initials="未" lastIdx="0" clrIdx="0"/>
  <p:cmAuthor id="621" name="未知用户252" initials="未" lastIdx="0" clrIdx="0"/>
  <p:cmAuthor id="622" name="未知用户253" initials="未" lastIdx="0" clrIdx="0"/>
  <p:cmAuthor id="623" name="未知用户254" initials="未" lastIdx="0" clrIdx="0"/>
  <p:cmAuthor id="624" name="未知用户255" initials="未" lastIdx="0" clrIdx="0"/>
  <p:cmAuthor id="625" name="未知用户256" initials="未" lastIdx="0" clrIdx="0"/>
  <p:cmAuthor id="626" name="未知用户257" initials="未" lastIdx="0" clrIdx="0"/>
  <p:cmAuthor id="627" name="未知用户258" initials="未" lastIdx="0" clrIdx="0"/>
  <p:cmAuthor id="628" name="未知用户259" initials="未" lastIdx="0" clrIdx="1"/>
  <p:cmAuthor id="629" name="未知用户260" initials="未" lastIdx="0" clrIdx="0"/>
  <p:cmAuthor id="630" name="未知用户275" initials="未" lastIdx="0" clrIdx="0"/>
  <p:cmAuthor id="631" name="未知用户276" initials="未" lastIdx="0" clrIdx="0"/>
  <p:cmAuthor id="632" name="未知用户263" initials="未" lastIdx="0" clrIdx="0"/>
  <p:cmAuthor id="633" name="未知用户264" initials="未" lastIdx="0" clrIdx="0"/>
  <p:cmAuthor id="634" name="未知用户265" initials="未" lastIdx="0" clrIdx="0"/>
  <p:cmAuthor id="635" name="未知用户266" initials="未" lastIdx="0" clrIdx="1"/>
  <p:cmAuthor id="636" name="未知用户267" initials="未" lastIdx="0" clrIdx="0"/>
  <p:cmAuthor id="637" name="未知用户268" initials="未" lastIdx="0" clrIdx="35"/>
  <p:cmAuthor id="638" name="未知用户269" initials="未" lastIdx="0" clrIdx="0"/>
  <p:cmAuthor id="639" name="未知用户270" initials="未" lastIdx="0" clrIdx="0"/>
  <p:cmAuthor id="640" name="未知用户193" initials="未" lastIdx="0" clrIdx="0"/>
  <p:cmAuthor id="641" name="未知用户195" initials="未" lastIdx="0" clrIdx="0"/>
  <p:cmAuthor id="642" name="未知用户196" initials="未" lastIdx="0" clrIdx="0"/>
  <p:cmAuthor id="643" name="未知用户358" initials="未" lastIdx="0" clrIdx="0"/>
  <p:cmAuthor id="644" name="未知用户359" initials="未" lastIdx="0" clrIdx="0"/>
  <p:cmAuthor id="645" name="未知用户360" initials="未" lastIdx="0" clrIdx="0"/>
  <p:cmAuthor id="646" name="未知用户361" initials="未" lastIdx="0" clrIdx="0"/>
  <p:cmAuthor id="647" name="未知用户364" initials="未" lastIdx="0" clrIdx="0"/>
  <p:cmAuthor id="648" name="未知用户288" initials="未" lastIdx="0" clrIdx="0"/>
  <p:cmAuthor id="649" name="未知用户297" initials="未" lastIdx="0" clrIdx="0"/>
  <p:cmAuthor id="650" name="未知用户298" initials="未" lastIdx="0" clrIdx="1"/>
  <p:cmAuthor id="651" name="未知用户307" initials="未" lastIdx="0" clrIdx="0"/>
  <p:cmAuthor id="652" name="未知用户308" initials="未" lastIdx="0" clrIdx="0"/>
  <p:cmAuthor id="653" name="未知用户315" initials="未" lastIdx="0" clrIdx="0"/>
  <p:cmAuthor id="654" name="未知用户317" initials="未" lastIdx="0" clrIdx="0"/>
  <p:cmAuthor id="655" name="未知用户329" initials="未" lastIdx="0" clrIdx="0"/>
  <p:cmAuthor id="656" name="未知用户333" initials="未" lastIdx="0" clrIdx="0"/>
  <p:cmAuthor id="657" name="未知用户334" initials="未" lastIdx="0" clrIdx="0"/>
  <p:cmAuthor id="658" name="未知用户340" initials="未" lastIdx="0" clrIdx="0"/>
  <p:cmAuthor id="659" name="未知用户341" initials="未" lastIdx="0" clrIdx="0"/>
  <p:cmAuthor id="660" name="未知用户342" initials="未" lastIdx="0" clrIdx="0"/>
  <p:cmAuthor id="661" name="未知用户343" initials="未" lastIdx="0" clrIdx="0"/>
  <p:cmAuthor id="662" name="未知用户344" initials="未" lastIdx="0" clrIdx="0"/>
  <p:cmAuthor id="663" name="未知用户345" initials="未" lastIdx="0" clrIdx="1"/>
  <p:cmAuthor id="664" name="未知用户365" initials="未" lastIdx="0" clrIdx="0"/>
  <p:cmAuthor id="665" name="未知用户366" initials="未" lastIdx="0" clrIdx="0"/>
  <p:cmAuthor id="666" name="未知用户367" initials="未" lastIdx="0" clrIdx="0"/>
  <p:cmAuthor id="667" name="未知用户368" initials="未" lastIdx="0" clrIdx="0"/>
  <p:cmAuthor id="668" name="未知用户403" initials="未" lastIdx="0" clrIdx="0"/>
  <p:cmAuthor id="669" name="未知用户402" initials="未" lastIdx="0" clrIdx="0"/>
  <p:cmAuthor id="670" name="未知用户379" initials="未" lastIdx="0" clrIdx="0"/>
  <p:cmAuthor id="671" name="未知用户380" initials="未" lastIdx="0" clrIdx="0"/>
  <p:cmAuthor id="672" name="未知用户405" initials="未" lastIdx="0" clrIdx="0"/>
  <p:cmAuthor id="673" name="未知用户382" initials="未" lastIdx="0" clrIdx="0"/>
  <p:cmAuthor id="674" name="未知用户383" initials="未" lastIdx="0" clrIdx="0"/>
  <p:cmAuthor id="675" name="未知用户384" initials="未" lastIdx="0" clrIdx="1"/>
  <p:cmAuthor id="676" name="未知用户385" initials="未" lastIdx="0" clrIdx="0"/>
  <p:cmAuthor id="677" name="未知用户386" initials="未" lastIdx="0" clrIdx="0"/>
  <p:cmAuthor id="678" name="未知用户387" initials="未" lastIdx="0" clrIdx="0"/>
  <p:cmAuthor id="679" name="未知用户388" initials="未" lastIdx="0" clrIdx="0"/>
  <p:cmAuthor id="680" name="未知用户411" initials="未" lastIdx="0" clrIdx="0"/>
  <p:cmAuthor id="681" name="未知用户389" initials="未" lastIdx="0" clrIdx="0"/>
  <p:cmAuthor id="682" name="未知用户390" initials="未" lastIdx="0" clrIdx="0"/>
  <p:cmAuthor id="683" name="未知用户391" initials="未" lastIdx="0" clrIdx="0"/>
  <p:cmAuthor id="684" name="未知用户392" initials="未" lastIdx="0" clrIdx="0"/>
  <p:cmAuthor id="685" name="未知用户393" initials="未" lastIdx="0" clrIdx="0"/>
  <p:cmAuthor id="686" name="未知用户394" initials="未" lastIdx="0" clrIdx="0"/>
  <p:cmAuthor id="687" name="未知用户395" initials="未" lastIdx="0" clrIdx="0"/>
  <p:cmAuthor id="688" name="未知用户396" initials="未" lastIdx="0" clrIdx="0"/>
  <p:cmAuthor id="689" name="未知用户406" initials="未" lastIdx="0" clrIdx="0"/>
  <p:cmAuthor id="690" name="未知用户397" initials="未" lastIdx="0" clrIdx="1"/>
  <p:cmAuthor id="691" name="未知用户407" initials="未" lastIdx="0" clrIdx="0"/>
  <p:cmAuthor id="692" name="未知用户398" initials="未" lastIdx="0" clrIdx="0"/>
  <p:cmAuthor id="693" name="未知用户399" initials="未" lastIdx="0" clrIdx="0"/>
  <p:cmAuthor id="694" name="未知用户400" initials="未" lastIdx="0" clrIdx="0"/>
  <p:cmAuthor id="695" name="未知用户401" initials="未" lastIdx="0" clrIdx="0"/>
  <p:cmAuthor id="696" name="未知用户420" initials="未" lastIdx="0" clrIdx="0"/>
  <p:cmAuthor id="697" name="未知用户421" initials="未" lastIdx="0" clrIdx="0"/>
  <p:cmAuthor id="698" name="未知用户422" initials="未" lastIdx="0" clrIdx="0"/>
  <p:cmAuthor id="699" name="未知用户423" initials="未" lastIdx="0" clrIdx="0"/>
  <p:cmAuthor id="700" name="未知用户424" initials="未" lastIdx="0" clrIdx="0"/>
  <p:cmAuthor id="282818018" name="迪" initials="迪" lastIdx="0" clrIdx="30"/>
  <p:cmAuthor id="1367494780" name="ciwei" initials="c" lastIdx="0" clrIdx="4"/>
  <p:cmAuthor id="1239498692" name="遥星" initials="遥" lastIdx="0" clrIdx="25"/>
  <p:cmAuthor id="443341179" name="猫小喵" initials="猫" lastIdx="0" clrIdx="16"/>
  <p:cmAuthor id="289870448" name="Luo" initials="L" lastIdx="0" clrIdx="23"/>
  <p:cmAuthor id="368832498" name="小蜂蜜@柠檬膏" initials="小" lastIdx="0" clrIdx="26"/>
  <p:cmAuthor id="764379307" name="小龙哈皮" initials="小" lastIdx="0" clrIdx="22"/>
  <p:cmAuthor id="717503864" name="彭彭" initials="彭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00" autoAdjust="0"/>
    <p:restoredTop sz="94610"/>
  </p:normalViewPr>
  <p:slideViewPr>
    <p:cSldViewPr snapToGrid="0" snapToObjects="1" showGuides="1">
      <p:cViewPr>
        <p:scale>
          <a:sx n="75" d="100"/>
          <a:sy n="75" d="100"/>
        </p:scale>
        <p:origin x="444" y="774"/>
      </p:cViewPr>
      <p:guideLst>
        <p:guide orient="horz" pos="1388"/>
        <p:guide pos="3777"/>
        <p:guide orient="horz" pos="626"/>
        <p:guide pos="282"/>
        <p:guide pos="7284"/>
        <p:guide orient="horz" pos="832"/>
        <p:guide pos="1817"/>
        <p:guide orient="horz" pos="2218"/>
        <p:guide orient="horz" pos="4229"/>
        <p:guide orient="horz" pos="1670"/>
        <p:guide orient="horz" pos="233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9" Type="http://schemas.openxmlformats.org/officeDocument/2006/relationships/tags" Target="tags/tag1454.xml"/><Relationship Id="rId58" Type="http://schemas.openxmlformats.org/officeDocument/2006/relationships/customXml" Target="../customXml/item1.xml"/><Relationship Id="rId57" Type="http://schemas.openxmlformats.org/officeDocument/2006/relationships/customXmlProps" Target="../customXml/itemProps1453.xml"/><Relationship Id="rId56" Type="http://schemas.openxmlformats.org/officeDocument/2006/relationships/commentAuthors" Target="commentAuthors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1379.xml"/><Relationship Id="rId4" Type="http://schemas.openxmlformats.org/officeDocument/2006/relationships/tags" Target="../tags/tag1378.xml"/><Relationship Id="rId3" Type="http://schemas.openxmlformats.org/officeDocument/2006/relationships/tags" Target="../tags/tag137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1404.xml"/><Relationship Id="rId4" Type="http://schemas.openxmlformats.org/officeDocument/2006/relationships/tags" Target="../tags/tag1403.xml"/><Relationship Id="rId3" Type="http://schemas.openxmlformats.org/officeDocument/2006/relationships/tags" Target="../tags/tag140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12.xml.rels><?xml version="1.0" encoding="UTF-8" standalone="yes"?>
<Relationships xmlns="http://schemas.openxmlformats.org/package/2006/relationships"><Relationship Id="rId5" Type="http://schemas.openxmlformats.org/officeDocument/2006/relationships/tags" Target="../tags/tag1424.xml"/><Relationship Id="rId4" Type="http://schemas.openxmlformats.org/officeDocument/2006/relationships/tags" Target="../tags/tag1423.xml"/><Relationship Id="rId3" Type="http://schemas.openxmlformats.org/officeDocument/2006/relationships/tags" Target="../tags/tag142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13.xml.rels><?xml version="1.0" encoding="UTF-8" standalone="yes"?>
<Relationships xmlns="http://schemas.openxmlformats.org/package/2006/relationships"><Relationship Id="rId5" Type="http://schemas.openxmlformats.org/officeDocument/2006/relationships/tags" Target="../tags/tag1438.xml"/><Relationship Id="rId4" Type="http://schemas.openxmlformats.org/officeDocument/2006/relationships/tags" Target="../tags/tag1437.xml"/><Relationship Id="rId3" Type="http://schemas.openxmlformats.org/officeDocument/2006/relationships/tags" Target="../tags/tag14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14.xml.rels><?xml version="1.0" encoding="UTF-8" standalone="yes"?>
<Relationships xmlns="http://schemas.openxmlformats.org/package/2006/relationships"><Relationship Id="rId5" Type="http://schemas.openxmlformats.org/officeDocument/2006/relationships/tags" Target="../tags/tag1452.xml"/><Relationship Id="rId4" Type="http://schemas.openxmlformats.org/officeDocument/2006/relationships/tags" Target="../tags/tag1451.xml"/><Relationship Id="rId3" Type="http://schemas.openxmlformats.org/officeDocument/2006/relationships/tags" Target="../tags/tag145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6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84.xml"/><Relationship Id="rId4" Type="http://schemas.openxmlformats.org/officeDocument/2006/relationships/tags" Target="../tags/tag383.xml"/><Relationship Id="rId3" Type="http://schemas.openxmlformats.org/officeDocument/2006/relationships/tags" Target="../tags/tag38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3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759.xml"/><Relationship Id="rId4" Type="http://schemas.openxmlformats.org/officeDocument/2006/relationships/tags" Target="../tags/tag758.xml"/><Relationship Id="rId3" Type="http://schemas.openxmlformats.org/officeDocument/2006/relationships/tags" Target="../tags/tag75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10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1324.xml"/><Relationship Id="rId4" Type="http://schemas.openxmlformats.org/officeDocument/2006/relationships/tags" Target="../tags/tag1323.xml"/><Relationship Id="rId3" Type="http://schemas.openxmlformats.org/officeDocument/2006/relationships/tags" Target="../tags/tag132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1345.xml"/><Relationship Id="rId4" Type="http://schemas.openxmlformats.org/officeDocument/2006/relationships/tags" Target="../tags/tag1344.xml"/><Relationship Id="rId3" Type="http://schemas.openxmlformats.org/officeDocument/2006/relationships/tags" Target="../tags/tag134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1358.xml"/><Relationship Id="rId4" Type="http://schemas.openxmlformats.org/officeDocument/2006/relationships/tags" Target="../tags/tag1357.xml"/><Relationship Id="rId3" Type="http://schemas.openxmlformats.org/officeDocument/2006/relationships/tags" Target="../tags/tag135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什么是糖类呢？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8131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/>
          </a:p>
        </p:txBody>
      </p:sp>
      <p:sp>
        <p:nvSpPr>
          <p:cNvPr id="4" name="灯片编号占位符 3"/>
          <p:cNvSpPr txBox="1"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>
          <a:noFill/>
        </p:spPr>
        <p:txBody>
          <a:bodyPr lIns="91440" tIns="45720" rIns="91440" bIns="4572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801B75B-2906-40B6-A157-C483254FF3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62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image" Target="../media/image3.png"/><Relationship Id="rId4" Type="http://schemas.openxmlformats.org/officeDocument/2006/relationships/tags" Target="../tags/tag164.xml"/><Relationship Id="rId3" Type="http://schemas.openxmlformats.org/officeDocument/2006/relationships/image" Target="../media/image2.png"/><Relationship Id="rId25" Type="http://schemas.openxmlformats.org/officeDocument/2006/relationships/tags" Target="../tags/tag183.xml"/><Relationship Id="rId24" Type="http://schemas.openxmlformats.org/officeDocument/2006/relationships/tags" Target="../tags/tag182.xml"/><Relationship Id="rId23" Type="http://schemas.openxmlformats.org/officeDocument/2006/relationships/tags" Target="../tags/tag181.xml"/><Relationship Id="rId22" Type="http://schemas.openxmlformats.org/officeDocument/2006/relationships/tags" Target="../tags/tag180.xml"/><Relationship Id="rId21" Type="http://schemas.openxmlformats.org/officeDocument/2006/relationships/tags" Target="../tags/tag179.xml"/><Relationship Id="rId20" Type="http://schemas.openxmlformats.org/officeDocument/2006/relationships/tags" Target="../tags/tag178.xml"/><Relationship Id="rId2" Type="http://schemas.openxmlformats.org/officeDocument/2006/relationships/tags" Target="../tags/tag163.xml"/><Relationship Id="rId19" Type="http://schemas.openxmlformats.org/officeDocument/2006/relationships/tags" Target="../tags/tag177.xml"/><Relationship Id="rId18" Type="http://schemas.openxmlformats.org/officeDocument/2006/relationships/tags" Target="../tags/tag176.xml"/><Relationship Id="rId17" Type="http://schemas.openxmlformats.org/officeDocument/2006/relationships/tags" Target="../tags/tag175.xml"/><Relationship Id="rId16" Type="http://schemas.openxmlformats.org/officeDocument/2006/relationships/tags" Target="../tags/tag174.xml"/><Relationship Id="rId15" Type="http://schemas.openxmlformats.org/officeDocument/2006/relationships/tags" Target="../tags/tag173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image" Target="../media/image4.png"/><Relationship Id="rId10" Type="http://schemas.openxmlformats.org/officeDocument/2006/relationships/tags" Target="../tags/tag16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image" Target="../media/image6.svg"/><Relationship Id="rId20" Type="http://schemas.openxmlformats.org/officeDocument/2006/relationships/tags" Target="../tags/tag200.xml"/><Relationship Id="rId2" Type="http://schemas.openxmlformats.org/officeDocument/2006/relationships/image" Target="../media/image5.png"/><Relationship Id="rId19" Type="http://schemas.openxmlformats.org/officeDocument/2006/relationships/tags" Target="../tags/tag199.xml"/><Relationship Id="rId18" Type="http://schemas.openxmlformats.org/officeDocument/2006/relationships/tags" Target="../tags/tag198.xml"/><Relationship Id="rId17" Type="http://schemas.openxmlformats.org/officeDocument/2006/relationships/tags" Target="../tags/tag197.xml"/><Relationship Id="rId16" Type="http://schemas.openxmlformats.org/officeDocument/2006/relationships/tags" Target="../tags/tag196.xml"/><Relationship Id="rId15" Type="http://schemas.openxmlformats.org/officeDocument/2006/relationships/tags" Target="../tags/tag195.xml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image" Target="../media/image7.png"/><Relationship Id="rId20" Type="http://schemas.openxmlformats.org/officeDocument/2006/relationships/tags" Target="../tags/tag218.xml"/><Relationship Id="rId2" Type="http://schemas.openxmlformats.org/officeDocument/2006/relationships/tags" Target="../tags/tag201.xml"/><Relationship Id="rId19" Type="http://schemas.openxmlformats.org/officeDocument/2006/relationships/tags" Target="../tags/tag217.xml"/><Relationship Id="rId18" Type="http://schemas.openxmlformats.org/officeDocument/2006/relationships/tags" Target="../tags/tag216.xml"/><Relationship Id="rId17" Type="http://schemas.openxmlformats.org/officeDocument/2006/relationships/tags" Target="../tags/tag215.xml"/><Relationship Id="rId16" Type="http://schemas.openxmlformats.org/officeDocument/2006/relationships/tags" Target="../tags/tag214.xml"/><Relationship Id="rId15" Type="http://schemas.openxmlformats.org/officeDocument/2006/relationships/tags" Target="../tags/tag213.xml"/><Relationship Id="rId14" Type="http://schemas.openxmlformats.org/officeDocument/2006/relationships/tags" Target="../tags/tag212.xml"/><Relationship Id="rId13" Type="http://schemas.openxmlformats.org/officeDocument/2006/relationships/tags" Target="../tags/tag211.xml"/><Relationship Id="rId12" Type="http://schemas.openxmlformats.org/officeDocument/2006/relationships/tags" Target="../tags/tag210.xml"/><Relationship Id="rId11" Type="http://schemas.openxmlformats.org/officeDocument/2006/relationships/tags" Target="../tags/tag209.xml"/><Relationship Id="rId10" Type="http://schemas.openxmlformats.org/officeDocument/2006/relationships/tags" Target="../tags/tag208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3" Type="http://schemas.openxmlformats.org/officeDocument/2006/relationships/image" Target="../media/image6.svg"/><Relationship Id="rId20" Type="http://schemas.openxmlformats.org/officeDocument/2006/relationships/tags" Target="../tags/tag235.xml"/><Relationship Id="rId2" Type="http://schemas.openxmlformats.org/officeDocument/2006/relationships/image" Target="../media/image5.png"/><Relationship Id="rId19" Type="http://schemas.openxmlformats.org/officeDocument/2006/relationships/tags" Target="../tags/tag234.xml"/><Relationship Id="rId18" Type="http://schemas.openxmlformats.org/officeDocument/2006/relationships/tags" Target="../tags/tag233.xml"/><Relationship Id="rId17" Type="http://schemas.openxmlformats.org/officeDocument/2006/relationships/tags" Target="../tags/tag232.xml"/><Relationship Id="rId16" Type="http://schemas.openxmlformats.org/officeDocument/2006/relationships/tags" Target="../tags/tag231.xml"/><Relationship Id="rId15" Type="http://schemas.openxmlformats.org/officeDocument/2006/relationships/tags" Target="../tags/tag230.xml"/><Relationship Id="rId14" Type="http://schemas.openxmlformats.org/officeDocument/2006/relationships/tags" Target="../tags/tag229.xml"/><Relationship Id="rId13" Type="http://schemas.openxmlformats.org/officeDocument/2006/relationships/tags" Target="../tags/tag228.xml"/><Relationship Id="rId12" Type="http://schemas.openxmlformats.org/officeDocument/2006/relationships/tags" Target="../tags/tag227.xml"/><Relationship Id="rId11" Type="http://schemas.openxmlformats.org/officeDocument/2006/relationships/tags" Target="../tags/tag226.xml"/><Relationship Id="rId10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41.xml"/><Relationship Id="rId8" Type="http://schemas.openxmlformats.org/officeDocument/2006/relationships/tags" Target="../tags/tag240.xml"/><Relationship Id="rId7" Type="http://schemas.openxmlformats.org/officeDocument/2006/relationships/tags" Target="../tags/tag239.xml"/><Relationship Id="rId6" Type="http://schemas.openxmlformats.org/officeDocument/2006/relationships/tags" Target="../tags/tag238.xml"/><Relationship Id="rId5" Type="http://schemas.openxmlformats.org/officeDocument/2006/relationships/tags" Target="../tags/tag237.xml"/><Relationship Id="rId4" Type="http://schemas.openxmlformats.org/officeDocument/2006/relationships/tags" Target="../tags/tag236.xml"/><Relationship Id="rId3" Type="http://schemas.openxmlformats.org/officeDocument/2006/relationships/image" Target="../media/image6.svg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image" Target="../media/image5.png"/><Relationship Id="rId19" Type="http://schemas.openxmlformats.org/officeDocument/2006/relationships/tags" Target="../tags/tag251.xml"/><Relationship Id="rId18" Type="http://schemas.openxmlformats.org/officeDocument/2006/relationships/tags" Target="../tags/tag250.xml"/><Relationship Id="rId17" Type="http://schemas.openxmlformats.org/officeDocument/2006/relationships/tags" Target="../tags/tag249.xml"/><Relationship Id="rId16" Type="http://schemas.openxmlformats.org/officeDocument/2006/relationships/tags" Target="../tags/tag248.xml"/><Relationship Id="rId15" Type="http://schemas.openxmlformats.org/officeDocument/2006/relationships/tags" Target="../tags/tag247.xml"/><Relationship Id="rId14" Type="http://schemas.openxmlformats.org/officeDocument/2006/relationships/tags" Target="../tags/tag246.xml"/><Relationship Id="rId13" Type="http://schemas.openxmlformats.org/officeDocument/2006/relationships/tags" Target="../tags/tag245.xml"/><Relationship Id="rId12" Type="http://schemas.openxmlformats.org/officeDocument/2006/relationships/tags" Target="../tags/tag244.xml"/><Relationship Id="rId11" Type="http://schemas.openxmlformats.org/officeDocument/2006/relationships/tags" Target="../tags/tag243.xml"/><Relationship Id="rId10" Type="http://schemas.openxmlformats.org/officeDocument/2006/relationships/tags" Target="../tags/tag24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tags" Target="../tags/tag3.xml"/><Relationship Id="rId3" Type="http://schemas.openxmlformats.org/officeDocument/2006/relationships/image" Target="../media/image2.png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2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image" Target="../media/image4.png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62.xml"/><Relationship Id="rId8" Type="http://schemas.openxmlformats.org/officeDocument/2006/relationships/tags" Target="../tags/tag261.xml"/><Relationship Id="rId7" Type="http://schemas.openxmlformats.org/officeDocument/2006/relationships/tags" Target="../tags/tag260.xml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image" Target="../media/image6.svg"/><Relationship Id="rId24" Type="http://schemas.openxmlformats.org/officeDocument/2006/relationships/tags" Target="../tags/tag277.xml"/><Relationship Id="rId23" Type="http://schemas.openxmlformats.org/officeDocument/2006/relationships/tags" Target="../tags/tag276.xml"/><Relationship Id="rId22" Type="http://schemas.openxmlformats.org/officeDocument/2006/relationships/tags" Target="../tags/tag275.xml"/><Relationship Id="rId21" Type="http://schemas.openxmlformats.org/officeDocument/2006/relationships/tags" Target="../tags/tag274.xml"/><Relationship Id="rId20" Type="http://schemas.openxmlformats.org/officeDocument/2006/relationships/tags" Target="../tags/tag273.xml"/><Relationship Id="rId2" Type="http://schemas.openxmlformats.org/officeDocument/2006/relationships/image" Target="../media/image5.png"/><Relationship Id="rId19" Type="http://schemas.openxmlformats.org/officeDocument/2006/relationships/tags" Target="../tags/tag272.xml"/><Relationship Id="rId18" Type="http://schemas.openxmlformats.org/officeDocument/2006/relationships/tags" Target="../tags/tag271.xml"/><Relationship Id="rId17" Type="http://schemas.openxmlformats.org/officeDocument/2006/relationships/tags" Target="../tags/tag270.xml"/><Relationship Id="rId16" Type="http://schemas.openxmlformats.org/officeDocument/2006/relationships/tags" Target="../tags/tag269.xml"/><Relationship Id="rId15" Type="http://schemas.openxmlformats.org/officeDocument/2006/relationships/tags" Target="../tags/tag268.xml"/><Relationship Id="rId14" Type="http://schemas.openxmlformats.org/officeDocument/2006/relationships/tags" Target="../tags/tag267.xml"/><Relationship Id="rId13" Type="http://schemas.openxmlformats.org/officeDocument/2006/relationships/tags" Target="../tags/tag266.xml"/><Relationship Id="rId12" Type="http://schemas.openxmlformats.org/officeDocument/2006/relationships/tags" Target="../tags/tag265.xml"/><Relationship Id="rId11" Type="http://schemas.openxmlformats.org/officeDocument/2006/relationships/tags" Target="../tags/tag264.xml"/><Relationship Id="rId10" Type="http://schemas.openxmlformats.org/officeDocument/2006/relationships/tags" Target="../tags/tag263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83.xml"/><Relationship Id="rId8" Type="http://schemas.openxmlformats.org/officeDocument/2006/relationships/tags" Target="../tags/tag282.xml"/><Relationship Id="rId7" Type="http://schemas.openxmlformats.org/officeDocument/2006/relationships/tags" Target="../tags/tag281.xml"/><Relationship Id="rId6" Type="http://schemas.openxmlformats.org/officeDocument/2006/relationships/tags" Target="../tags/tag280.xml"/><Relationship Id="rId5" Type="http://schemas.openxmlformats.org/officeDocument/2006/relationships/tags" Target="../tags/tag279.xml"/><Relationship Id="rId4" Type="http://schemas.openxmlformats.org/officeDocument/2006/relationships/tags" Target="../tags/tag278.xml"/><Relationship Id="rId3" Type="http://schemas.openxmlformats.org/officeDocument/2006/relationships/image" Target="../media/image6.svg"/><Relationship Id="rId20" Type="http://schemas.openxmlformats.org/officeDocument/2006/relationships/tags" Target="../tags/tag294.xml"/><Relationship Id="rId2" Type="http://schemas.openxmlformats.org/officeDocument/2006/relationships/image" Target="../media/image5.png"/><Relationship Id="rId19" Type="http://schemas.openxmlformats.org/officeDocument/2006/relationships/tags" Target="../tags/tag293.xml"/><Relationship Id="rId18" Type="http://schemas.openxmlformats.org/officeDocument/2006/relationships/tags" Target="../tags/tag292.xml"/><Relationship Id="rId17" Type="http://schemas.openxmlformats.org/officeDocument/2006/relationships/tags" Target="../tags/tag291.xml"/><Relationship Id="rId16" Type="http://schemas.openxmlformats.org/officeDocument/2006/relationships/tags" Target="../tags/tag290.xml"/><Relationship Id="rId15" Type="http://schemas.openxmlformats.org/officeDocument/2006/relationships/tags" Target="../tags/tag289.xml"/><Relationship Id="rId14" Type="http://schemas.openxmlformats.org/officeDocument/2006/relationships/tags" Target="../tags/tag288.xml"/><Relationship Id="rId13" Type="http://schemas.openxmlformats.org/officeDocument/2006/relationships/tags" Target="../tags/tag287.xml"/><Relationship Id="rId12" Type="http://schemas.openxmlformats.org/officeDocument/2006/relationships/tags" Target="../tags/tag286.xml"/><Relationship Id="rId11" Type="http://schemas.openxmlformats.org/officeDocument/2006/relationships/tags" Target="../tags/tag285.xml"/><Relationship Id="rId10" Type="http://schemas.openxmlformats.org/officeDocument/2006/relationships/tags" Target="../tags/tag284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297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00.xml"/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image" Target="../media/image6.svg"/><Relationship Id="rId20" Type="http://schemas.openxmlformats.org/officeDocument/2006/relationships/tags" Target="../tags/tag39.xml"/><Relationship Id="rId2" Type="http://schemas.openxmlformats.org/officeDocument/2006/relationships/image" Target="../media/image5.png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5" Type="http://schemas.openxmlformats.org/officeDocument/2006/relationships/tags" Target="../tags/tag311.xml"/><Relationship Id="rId4" Type="http://schemas.openxmlformats.org/officeDocument/2006/relationships/tags" Target="../tags/tag310.xml"/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image" Target="../media/image7.png"/><Relationship Id="rId20" Type="http://schemas.openxmlformats.org/officeDocument/2006/relationships/tags" Target="../tags/tag57.xml"/><Relationship Id="rId2" Type="http://schemas.openxmlformats.org/officeDocument/2006/relationships/tags" Target="../tags/tag40.xml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tags" Target="../tags/tag54.xml"/><Relationship Id="rId16" Type="http://schemas.openxmlformats.org/officeDocument/2006/relationships/tags" Target="../tags/tag53.xml"/><Relationship Id="rId15" Type="http://schemas.openxmlformats.org/officeDocument/2006/relationships/tags" Target="../tags/tag52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image" Target="../media/image6.svg"/><Relationship Id="rId20" Type="http://schemas.openxmlformats.org/officeDocument/2006/relationships/tags" Target="../tags/tag74.xml"/><Relationship Id="rId2" Type="http://schemas.openxmlformats.org/officeDocument/2006/relationships/image" Target="../media/image5.png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image" Target="../media/image6.svg"/><Relationship Id="rId24" Type="http://schemas.openxmlformats.org/officeDocument/2006/relationships/tags" Target="../tags/tag95.xml"/><Relationship Id="rId23" Type="http://schemas.openxmlformats.org/officeDocument/2006/relationships/tags" Target="../tags/tag94.xml"/><Relationship Id="rId22" Type="http://schemas.openxmlformats.org/officeDocument/2006/relationships/tags" Target="../tags/tag93.xml"/><Relationship Id="rId21" Type="http://schemas.openxmlformats.org/officeDocument/2006/relationships/tags" Target="../tags/tag92.xml"/><Relationship Id="rId20" Type="http://schemas.openxmlformats.org/officeDocument/2006/relationships/tags" Target="../tags/tag91.xml"/><Relationship Id="rId2" Type="http://schemas.openxmlformats.org/officeDocument/2006/relationships/image" Target="../media/image5.png"/><Relationship Id="rId19" Type="http://schemas.openxmlformats.org/officeDocument/2006/relationships/tags" Target="../tags/tag90.xml"/><Relationship Id="rId18" Type="http://schemas.openxmlformats.org/officeDocument/2006/relationships/tags" Target="../tags/tag89.xml"/><Relationship Id="rId17" Type="http://schemas.openxmlformats.org/officeDocument/2006/relationships/tags" Target="../tags/tag88.xml"/><Relationship Id="rId16" Type="http://schemas.openxmlformats.org/officeDocument/2006/relationships/tags" Target="../tags/tag87.xml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image" Target="../media/image6.svg"/><Relationship Id="rId24" Type="http://schemas.openxmlformats.org/officeDocument/2006/relationships/tags" Target="../tags/tag116.xml"/><Relationship Id="rId23" Type="http://schemas.openxmlformats.org/officeDocument/2006/relationships/tags" Target="../tags/tag115.xml"/><Relationship Id="rId22" Type="http://schemas.openxmlformats.org/officeDocument/2006/relationships/tags" Target="../tags/tag114.xml"/><Relationship Id="rId21" Type="http://schemas.openxmlformats.org/officeDocument/2006/relationships/tags" Target="../tags/tag113.xml"/><Relationship Id="rId20" Type="http://schemas.openxmlformats.org/officeDocument/2006/relationships/tags" Target="../tags/tag112.xml"/><Relationship Id="rId2" Type="http://schemas.openxmlformats.org/officeDocument/2006/relationships/image" Target="../media/image5.png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image" Target="../media/image6.svg"/><Relationship Id="rId20" Type="http://schemas.openxmlformats.org/officeDocument/2006/relationships/tags" Target="../tags/tag133.xml"/><Relationship Id="rId2" Type="http://schemas.openxmlformats.org/officeDocument/2006/relationships/image" Target="../media/image5.png"/><Relationship Id="rId19" Type="http://schemas.openxmlformats.org/officeDocument/2006/relationships/tags" Target="../tags/tag132.xml"/><Relationship Id="rId18" Type="http://schemas.openxmlformats.org/officeDocument/2006/relationships/tags" Target="../tags/tag131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,6,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99830" y="244475"/>
            <a:ext cx="3244215" cy="460375"/>
            <a:chOff x="1381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易错辨析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126365" y="24447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易错辨析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63635" y="263525"/>
            <a:ext cx="3244215" cy="460375"/>
            <a:chOff x="1380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易错辨析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96520" y="26352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Hexin Shap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8640" y="3163824"/>
            <a:ext cx="2011680" cy="2450592"/>
          </a:xfrm>
          <a:prstGeom prst="rect">
            <a:avLst/>
          </a:prstGeom>
        </p:spPr>
      </p:pic>
      <p:pic>
        <p:nvPicPr>
          <p:cNvPr id="4" name="Hexin Shap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79776" y="3163824"/>
            <a:ext cx="2011680" cy="2450592"/>
          </a:xfrm>
          <a:prstGeom prst="rect">
            <a:avLst/>
          </a:prstGeom>
        </p:spPr>
      </p:pic>
      <p:pic>
        <p:nvPicPr>
          <p:cNvPr id="5" name="Hexin Shap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01768" y="3163824"/>
            <a:ext cx="2011680" cy="2450592"/>
          </a:xfrm>
          <a:prstGeom prst="rect">
            <a:avLst/>
          </a:prstGeom>
        </p:spPr>
      </p:pic>
      <p:pic>
        <p:nvPicPr>
          <p:cNvPr id="6" name="Hexin Shap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32904" y="3163824"/>
            <a:ext cx="2011680" cy="2450592"/>
          </a:xfrm>
          <a:prstGeom prst="rect">
            <a:avLst/>
          </a:prstGeom>
        </p:spPr>
      </p:pic>
      <p:pic>
        <p:nvPicPr>
          <p:cNvPr id="7" name="Hexin Shap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18904" y="3163824"/>
            <a:ext cx="2011680" cy="2450592"/>
          </a:xfrm>
          <a:prstGeom prst="rect">
            <a:avLst/>
          </a:prstGeom>
        </p:spPr>
      </p:pic>
      <p:pic>
        <p:nvPicPr>
          <p:cNvPr id="8" name="Hexin Shap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60120" y="3429000"/>
            <a:ext cx="1188720" cy="1188720"/>
          </a:xfrm>
          <a:prstGeom prst="rect">
            <a:avLst/>
          </a:prstGeom>
        </p:spPr>
      </p:pic>
      <p:pic>
        <p:nvPicPr>
          <p:cNvPr id="9" name="Hexin Shape 9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72968" y="3429000"/>
            <a:ext cx="1188720" cy="1188720"/>
          </a:xfrm>
          <a:prstGeom prst="rect">
            <a:avLst/>
          </a:prstGeom>
        </p:spPr>
      </p:pic>
      <p:pic>
        <p:nvPicPr>
          <p:cNvPr id="10" name="Hexin Shape 10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13248" y="3429000"/>
            <a:ext cx="1188720" cy="1188720"/>
          </a:xfrm>
          <a:prstGeom prst="rect">
            <a:avLst/>
          </a:prstGeom>
        </p:spPr>
      </p:pic>
      <p:pic>
        <p:nvPicPr>
          <p:cNvPr id="11" name="Hexin Shape 11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690104" y="3429000"/>
            <a:ext cx="1188720" cy="1188720"/>
          </a:xfrm>
          <a:prstGeom prst="rect">
            <a:avLst/>
          </a:prstGeom>
        </p:spPr>
      </p:pic>
      <p:pic>
        <p:nvPicPr>
          <p:cNvPr id="12" name="Hexin Shape 12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921240" y="3429000"/>
            <a:ext cx="1188720" cy="1188720"/>
          </a:xfrm>
          <a:prstGeom prst="rect">
            <a:avLst/>
          </a:prstGeom>
        </p:spPr>
      </p:pic>
      <p:sp>
        <p:nvSpPr>
          <p:cNvPr id="13" name="Hexin Shape 13"/>
          <p:cNvSpPr/>
          <p:nvPr>
            <p:custDataLst>
              <p:tags r:id="rId16"/>
            </p:custDataLst>
          </p:nvPr>
        </p:nvSpPr>
        <p:spPr>
          <a:xfrm>
            <a:off x="108813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01</a:t>
            </a:r>
            <a:endParaRPr lang="en-US" sz="3600"/>
          </a:p>
        </p:txBody>
      </p:sp>
      <p:sp>
        <p:nvSpPr>
          <p:cNvPr id="14" name="Hexin Shape 14"/>
          <p:cNvSpPr/>
          <p:nvPr>
            <p:custDataLst>
              <p:tags r:id="rId17"/>
            </p:custDataLst>
          </p:nvPr>
        </p:nvSpPr>
        <p:spPr>
          <a:xfrm>
            <a:off x="3319272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02</a:t>
            </a:r>
            <a:endParaRPr lang="en-US" sz="3600"/>
          </a:p>
        </p:txBody>
      </p:sp>
      <p:sp>
        <p:nvSpPr>
          <p:cNvPr id="15" name="Hexin Shape 15"/>
          <p:cNvSpPr/>
          <p:nvPr>
            <p:custDataLst>
              <p:tags r:id="rId18"/>
            </p:custDataLst>
          </p:nvPr>
        </p:nvSpPr>
        <p:spPr>
          <a:xfrm>
            <a:off x="5541264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03</a:t>
            </a:r>
            <a:endParaRPr lang="en-US" sz="3600"/>
          </a:p>
        </p:txBody>
      </p:sp>
      <p:sp>
        <p:nvSpPr>
          <p:cNvPr id="16" name="Hexin Shape 16"/>
          <p:cNvSpPr/>
          <p:nvPr>
            <p:custDataLst>
              <p:tags r:id="rId19"/>
            </p:custDataLst>
          </p:nvPr>
        </p:nvSpPr>
        <p:spPr>
          <a:xfrm>
            <a:off x="7772400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04</a:t>
            </a:r>
            <a:endParaRPr lang="en-US" sz="3600"/>
          </a:p>
        </p:txBody>
      </p:sp>
      <p:sp>
        <p:nvSpPr>
          <p:cNvPr id="17" name="Hexin Shape 17"/>
          <p:cNvSpPr/>
          <p:nvPr>
            <p:custDataLst>
              <p:tags r:id="rId20"/>
            </p:custDataLst>
          </p:nvPr>
        </p:nvSpPr>
        <p:spPr>
          <a:xfrm>
            <a:off x="1004925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05</a:t>
            </a:r>
            <a:endParaRPr lang="en-US" sz="3600"/>
          </a:p>
        </p:txBody>
      </p:sp>
      <p:sp>
        <p:nvSpPr>
          <p:cNvPr id="18" name="Hexin Shape 18"/>
          <p:cNvSpPr/>
          <p:nvPr>
            <p:custDataLst>
              <p:tags r:id="rId21"/>
            </p:custDataLst>
          </p:nvPr>
        </p:nvSpPr>
        <p:spPr>
          <a:xfrm>
            <a:off x="548640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sz="3200"/>
          </a:p>
        </p:txBody>
      </p:sp>
      <p:sp>
        <p:nvSpPr>
          <p:cNvPr id="19" name="Hexin Shape 19"/>
          <p:cNvSpPr/>
          <p:nvPr>
            <p:custDataLst>
              <p:tags r:id="rId22"/>
            </p:custDataLst>
          </p:nvPr>
        </p:nvSpPr>
        <p:spPr>
          <a:xfrm>
            <a:off x="2779776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知识建构</a:t>
            </a:r>
            <a:endParaRPr lang="en-US" sz="3200"/>
          </a:p>
        </p:txBody>
      </p:sp>
      <p:sp>
        <p:nvSpPr>
          <p:cNvPr id="20" name="Hexin Shape 20"/>
          <p:cNvSpPr/>
          <p:nvPr>
            <p:custDataLst>
              <p:tags r:id="rId23"/>
            </p:custDataLst>
          </p:nvPr>
        </p:nvSpPr>
        <p:spPr>
          <a:xfrm>
            <a:off x="5001768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真题研析</a:t>
            </a:r>
            <a:endParaRPr lang="en-US" sz="3200"/>
          </a:p>
        </p:txBody>
      </p:sp>
      <p:sp>
        <p:nvSpPr>
          <p:cNvPr id="21" name="Hexin Shape 21"/>
          <p:cNvSpPr/>
          <p:nvPr>
            <p:custDataLst>
              <p:tags r:id="rId24"/>
            </p:custDataLst>
          </p:nvPr>
        </p:nvSpPr>
        <p:spPr>
          <a:xfrm>
            <a:off x="7232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核心提炼</a:t>
            </a:r>
            <a:endParaRPr lang="en-US" sz="3200"/>
          </a:p>
        </p:txBody>
      </p:sp>
      <p:sp>
        <p:nvSpPr>
          <p:cNvPr id="22" name="Hexin Shape 22"/>
          <p:cNvSpPr/>
          <p:nvPr>
            <p:custDataLst>
              <p:tags r:id="rId25"/>
            </p:custDataLst>
          </p:nvPr>
        </p:nvSpPr>
        <p:spPr>
          <a:xfrm>
            <a:off x="9518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题型归纳</a:t>
            </a:r>
            <a:endParaRPr lang="en-US" sz="3200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考情透视</a:t>
              </a:r>
              <a:r>
                <a:rPr lang="en-US" altLang="zh-CN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目标导航</a:t>
              </a:r>
              <a:endParaRPr lang="zh-CN" altLang="en-US" sz="2800" b="1">
                <a:solidFill>
                  <a:srgbClr val="FE530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知识导图</a:t>
              </a:r>
              <a:r>
                <a:rPr lang="en-US" altLang="zh-CN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思维引航</a:t>
              </a:r>
              <a:endParaRPr lang="zh-CN" altLang="en-US" sz="2800" b="1">
                <a:solidFill>
                  <a:srgbClr val="00A8B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组合 19"/>
          <p:cNvGrpSpPr/>
          <p:nvPr userDrawn="1">
            <p:custDataLst>
              <p:tags r:id="rId21"/>
            </p:custDataLst>
          </p:nvPr>
        </p:nvGrpSpPr>
        <p:grpSpPr>
          <a:xfrm>
            <a:off x="413171" y="1135136"/>
            <a:ext cx="11365659" cy="506742"/>
            <a:chOff x="431220" y="1311468"/>
            <a:chExt cx="11365659" cy="506742"/>
          </a:xfrm>
        </p:grpSpPr>
        <p:sp>
          <p:nvSpPr>
            <p:cNvPr id="21" name="任意多边形: 形状 20"/>
            <p:cNvSpPr/>
            <p:nvPr>
              <p:custDataLst>
                <p:tags r:id="rId22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" name="Hexin Shape 2"/>
            <p:cNvSpPr/>
            <p:nvPr>
              <p:custDataLst>
                <p:tags r:id="rId23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知识固本</a:t>
              </a:r>
              <a:endParaRPr lang="en-US" altLang="zh-CN" sz="3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3" name="任意多边形: 形状 22"/>
            <p:cNvSpPr/>
            <p:nvPr>
              <p:custDataLst>
                <p:tags r:id="rId24"/>
              </p:custDataLst>
            </p:nvPr>
          </p:nvSpPr>
          <p:spPr>
            <a:xfrm>
              <a:off x="2526631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Hexin Shap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8640" y="3163824"/>
            <a:ext cx="2011680" cy="2450592"/>
          </a:xfrm>
          <a:prstGeom prst="rect">
            <a:avLst/>
          </a:prstGeom>
        </p:spPr>
      </p:pic>
      <p:pic>
        <p:nvPicPr>
          <p:cNvPr id="4" name="Hexin Shap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79776" y="3163824"/>
            <a:ext cx="2011680" cy="2450592"/>
          </a:xfrm>
          <a:prstGeom prst="rect">
            <a:avLst/>
          </a:prstGeom>
        </p:spPr>
      </p:pic>
      <p:pic>
        <p:nvPicPr>
          <p:cNvPr id="5" name="Hexin Shap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01768" y="3163824"/>
            <a:ext cx="2011680" cy="2450592"/>
          </a:xfrm>
          <a:prstGeom prst="rect">
            <a:avLst/>
          </a:prstGeom>
        </p:spPr>
      </p:pic>
      <p:pic>
        <p:nvPicPr>
          <p:cNvPr id="6" name="Hexin Shap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32904" y="3163824"/>
            <a:ext cx="2011680" cy="2450592"/>
          </a:xfrm>
          <a:prstGeom prst="rect">
            <a:avLst/>
          </a:prstGeom>
        </p:spPr>
      </p:pic>
      <p:pic>
        <p:nvPicPr>
          <p:cNvPr id="7" name="Hexin Shap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18904" y="3163824"/>
            <a:ext cx="2011680" cy="2450592"/>
          </a:xfrm>
          <a:prstGeom prst="rect">
            <a:avLst/>
          </a:prstGeom>
        </p:spPr>
      </p:pic>
      <p:pic>
        <p:nvPicPr>
          <p:cNvPr id="8" name="Hexin Shap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60120" y="3429000"/>
            <a:ext cx="1188720" cy="1188720"/>
          </a:xfrm>
          <a:prstGeom prst="rect">
            <a:avLst/>
          </a:prstGeom>
        </p:spPr>
      </p:pic>
      <p:pic>
        <p:nvPicPr>
          <p:cNvPr id="9" name="Hexin Shape 9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72968" y="3429000"/>
            <a:ext cx="1188720" cy="1188720"/>
          </a:xfrm>
          <a:prstGeom prst="rect">
            <a:avLst/>
          </a:prstGeom>
        </p:spPr>
      </p:pic>
      <p:pic>
        <p:nvPicPr>
          <p:cNvPr id="10" name="Hexin Shape 10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13248" y="3429000"/>
            <a:ext cx="1188720" cy="1188720"/>
          </a:xfrm>
          <a:prstGeom prst="rect">
            <a:avLst/>
          </a:prstGeom>
        </p:spPr>
      </p:pic>
      <p:pic>
        <p:nvPicPr>
          <p:cNvPr id="11" name="Hexin Shape 11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690104" y="3429000"/>
            <a:ext cx="1188720" cy="1188720"/>
          </a:xfrm>
          <a:prstGeom prst="rect">
            <a:avLst/>
          </a:prstGeom>
        </p:spPr>
      </p:pic>
      <p:pic>
        <p:nvPicPr>
          <p:cNvPr id="12" name="Hexin Shape 12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921240" y="3429000"/>
            <a:ext cx="1188720" cy="1188720"/>
          </a:xfrm>
          <a:prstGeom prst="rect">
            <a:avLst/>
          </a:prstGeom>
        </p:spPr>
      </p:pic>
      <p:sp>
        <p:nvSpPr>
          <p:cNvPr id="13" name="Hexin Shape 13"/>
          <p:cNvSpPr/>
          <p:nvPr>
            <p:custDataLst>
              <p:tags r:id="rId16"/>
            </p:custDataLst>
          </p:nvPr>
        </p:nvSpPr>
        <p:spPr>
          <a:xfrm>
            <a:off x="108813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01</a:t>
            </a:r>
            <a:endParaRPr lang="en-US" sz="3600"/>
          </a:p>
        </p:txBody>
      </p:sp>
      <p:sp>
        <p:nvSpPr>
          <p:cNvPr id="14" name="Hexin Shape 14"/>
          <p:cNvSpPr/>
          <p:nvPr>
            <p:custDataLst>
              <p:tags r:id="rId17"/>
            </p:custDataLst>
          </p:nvPr>
        </p:nvSpPr>
        <p:spPr>
          <a:xfrm>
            <a:off x="3319272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02</a:t>
            </a:r>
            <a:endParaRPr lang="en-US" sz="3600"/>
          </a:p>
        </p:txBody>
      </p:sp>
      <p:sp>
        <p:nvSpPr>
          <p:cNvPr id="15" name="Hexin Shape 15"/>
          <p:cNvSpPr/>
          <p:nvPr>
            <p:custDataLst>
              <p:tags r:id="rId18"/>
            </p:custDataLst>
          </p:nvPr>
        </p:nvSpPr>
        <p:spPr>
          <a:xfrm>
            <a:off x="5541264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03</a:t>
            </a:r>
            <a:endParaRPr lang="en-US" sz="3600"/>
          </a:p>
        </p:txBody>
      </p:sp>
      <p:sp>
        <p:nvSpPr>
          <p:cNvPr id="16" name="Hexin Shape 16"/>
          <p:cNvSpPr/>
          <p:nvPr>
            <p:custDataLst>
              <p:tags r:id="rId19"/>
            </p:custDataLst>
          </p:nvPr>
        </p:nvSpPr>
        <p:spPr>
          <a:xfrm>
            <a:off x="7772400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04</a:t>
            </a:r>
            <a:endParaRPr lang="en-US" sz="3600"/>
          </a:p>
        </p:txBody>
      </p:sp>
      <p:sp>
        <p:nvSpPr>
          <p:cNvPr id="17" name="Hexin Shape 17"/>
          <p:cNvSpPr/>
          <p:nvPr>
            <p:custDataLst>
              <p:tags r:id="rId20"/>
            </p:custDataLst>
          </p:nvPr>
        </p:nvSpPr>
        <p:spPr>
          <a:xfrm>
            <a:off x="1004925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05</a:t>
            </a:r>
            <a:endParaRPr lang="en-US" sz="3600"/>
          </a:p>
        </p:txBody>
      </p:sp>
      <p:sp>
        <p:nvSpPr>
          <p:cNvPr id="18" name="Hexin Shape 18"/>
          <p:cNvSpPr/>
          <p:nvPr>
            <p:custDataLst>
              <p:tags r:id="rId21"/>
            </p:custDataLst>
          </p:nvPr>
        </p:nvSpPr>
        <p:spPr>
          <a:xfrm>
            <a:off x="548640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sz="3200"/>
          </a:p>
        </p:txBody>
      </p:sp>
      <p:sp>
        <p:nvSpPr>
          <p:cNvPr id="19" name="Hexin Shape 19"/>
          <p:cNvSpPr/>
          <p:nvPr>
            <p:custDataLst>
              <p:tags r:id="rId22"/>
            </p:custDataLst>
          </p:nvPr>
        </p:nvSpPr>
        <p:spPr>
          <a:xfrm>
            <a:off x="2779776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知识建构</a:t>
            </a:r>
            <a:endParaRPr lang="en-US" sz="3200"/>
          </a:p>
        </p:txBody>
      </p:sp>
      <p:sp>
        <p:nvSpPr>
          <p:cNvPr id="20" name="Hexin Shape 20"/>
          <p:cNvSpPr/>
          <p:nvPr>
            <p:custDataLst>
              <p:tags r:id="rId23"/>
            </p:custDataLst>
          </p:nvPr>
        </p:nvSpPr>
        <p:spPr>
          <a:xfrm>
            <a:off x="5001768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真题研析</a:t>
            </a:r>
            <a:endParaRPr lang="en-US" sz="3200"/>
          </a:p>
        </p:txBody>
      </p:sp>
      <p:sp>
        <p:nvSpPr>
          <p:cNvPr id="21" name="Hexin Shape 21"/>
          <p:cNvSpPr/>
          <p:nvPr>
            <p:custDataLst>
              <p:tags r:id="rId24"/>
            </p:custDataLst>
          </p:nvPr>
        </p:nvSpPr>
        <p:spPr>
          <a:xfrm>
            <a:off x="7232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核心提炼</a:t>
            </a:r>
            <a:endParaRPr lang="en-US" sz="3200"/>
          </a:p>
        </p:txBody>
      </p:sp>
      <p:sp>
        <p:nvSpPr>
          <p:cNvPr id="22" name="Hexin Shape 22"/>
          <p:cNvSpPr/>
          <p:nvPr>
            <p:custDataLst>
              <p:tags r:id="rId25"/>
            </p:custDataLst>
          </p:nvPr>
        </p:nvSpPr>
        <p:spPr>
          <a:xfrm>
            <a:off x="9518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题型归纳</a:t>
            </a:r>
            <a:endParaRPr lang="en-US" sz="320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组合 24"/>
          <p:cNvGrpSpPr/>
          <p:nvPr userDrawn="1">
            <p:custDataLst>
              <p:tags r:id="rId21"/>
            </p:custDataLst>
          </p:nvPr>
        </p:nvGrpSpPr>
        <p:grpSpPr>
          <a:xfrm>
            <a:off x="444127" y="1135136"/>
            <a:ext cx="11303746" cy="506742"/>
            <a:chOff x="431220" y="1311468"/>
            <a:chExt cx="11303746" cy="506742"/>
          </a:xfrm>
        </p:grpSpPr>
        <p:sp>
          <p:nvSpPr>
            <p:cNvPr id="26" name="任意多边形: 形状 25"/>
            <p:cNvSpPr/>
            <p:nvPr>
              <p:custDataLst>
                <p:tags r:id="rId22"/>
              </p:custDataLst>
            </p:nvPr>
          </p:nvSpPr>
          <p:spPr>
            <a:xfrm>
              <a:off x="2464718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: 形状 26"/>
            <p:cNvSpPr/>
            <p:nvPr>
              <p:custDataLst>
                <p:tags r:id="rId23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Hexin Shape 2"/>
            <p:cNvSpPr/>
            <p:nvPr>
              <p:custDataLst>
                <p:tags r:id="rId24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考向洞察</a:t>
              </a:r>
              <a:endParaRPr lang="zh-CN" altLang="en-US" sz="3000" b="1" i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真题练习</a:t>
              </a:r>
              <a:r>
                <a:rPr lang="en-US" altLang="zh-CN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命题洞见</a:t>
              </a:r>
              <a:endParaRPr lang="zh-CN" altLang="en-US" sz="2800" b="1">
                <a:solidFill>
                  <a:srgbClr val="2BD4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35" name="直接连接符 34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矩形: 圆角 35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27" name="组合 26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32" name="椭圆 31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椭圆 3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8" name="组合 27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29" name="椭圆 2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椭圆 2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椭圆 30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4" name="组合 23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25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,6,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99830" y="244475"/>
            <a:ext cx="3244215" cy="460375"/>
            <a:chOff x="1381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易错辨析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126365" y="24447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易错辨析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考情透视</a:t>
              </a:r>
              <a:r>
                <a:rPr lang="en-US" altLang="zh-CN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目标导航</a:t>
              </a:r>
              <a:endParaRPr lang="zh-CN" altLang="en-US" sz="2800" b="1">
                <a:solidFill>
                  <a:srgbClr val="FE530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63635" y="263525"/>
            <a:ext cx="3244215" cy="460375"/>
            <a:chOff x="1380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96520" y="26352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知识导图</a:t>
              </a:r>
              <a:r>
                <a:rPr lang="en-US" altLang="zh-CN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思维引航</a:t>
              </a:r>
              <a:endParaRPr lang="zh-CN" altLang="en-US" sz="2800" b="1">
                <a:solidFill>
                  <a:srgbClr val="00A8B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组合 19"/>
          <p:cNvGrpSpPr/>
          <p:nvPr userDrawn="1">
            <p:custDataLst>
              <p:tags r:id="rId21"/>
            </p:custDataLst>
          </p:nvPr>
        </p:nvGrpSpPr>
        <p:grpSpPr>
          <a:xfrm>
            <a:off x="413171" y="1135136"/>
            <a:ext cx="11365659" cy="506742"/>
            <a:chOff x="431220" y="1311468"/>
            <a:chExt cx="11365659" cy="506742"/>
          </a:xfrm>
        </p:grpSpPr>
        <p:sp>
          <p:nvSpPr>
            <p:cNvPr id="21" name="任意多边形: 形状 20"/>
            <p:cNvSpPr/>
            <p:nvPr>
              <p:custDataLst>
                <p:tags r:id="rId22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" name="Hexin Shape 2"/>
            <p:cNvSpPr/>
            <p:nvPr>
              <p:custDataLst>
                <p:tags r:id="rId23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知识固本</a:t>
              </a:r>
              <a:endParaRPr lang="en-US" altLang="zh-CN" sz="3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3" name="任意多边形: 形状 22"/>
            <p:cNvSpPr/>
            <p:nvPr>
              <p:custDataLst>
                <p:tags r:id="rId24"/>
              </p:custDataLst>
            </p:nvPr>
          </p:nvSpPr>
          <p:spPr>
            <a:xfrm>
              <a:off x="2526631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组合 24"/>
          <p:cNvGrpSpPr/>
          <p:nvPr userDrawn="1">
            <p:custDataLst>
              <p:tags r:id="rId21"/>
            </p:custDataLst>
          </p:nvPr>
        </p:nvGrpSpPr>
        <p:grpSpPr>
          <a:xfrm>
            <a:off x="444127" y="1135136"/>
            <a:ext cx="11303746" cy="506742"/>
            <a:chOff x="431220" y="1311468"/>
            <a:chExt cx="11303746" cy="506742"/>
          </a:xfrm>
        </p:grpSpPr>
        <p:sp>
          <p:nvSpPr>
            <p:cNvPr id="26" name="任意多边形: 形状 25"/>
            <p:cNvSpPr/>
            <p:nvPr>
              <p:custDataLst>
                <p:tags r:id="rId22"/>
              </p:custDataLst>
            </p:nvPr>
          </p:nvSpPr>
          <p:spPr>
            <a:xfrm>
              <a:off x="2464718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: 形状 26"/>
            <p:cNvSpPr/>
            <p:nvPr>
              <p:custDataLst>
                <p:tags r:id="rId23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Hexin Shape 2"/>
            <p:cNvSpPr/>
            <p:nvPr>
              <p:custDataLst>
                <p:tags r:id="rId24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考向洞察</a:t>
              </a:r>
              <a:endParaRPr lang="zh-CN" altLang="en-US" sz="3000" b="1" i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真题练习</a:t>
              </a:r>
              <a:r>
                <a:rPr lang="en-US" altLang="zh-CN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命题洞见</a:t>
              </a:r>
              <a:endParaRPr lang="zh-CN" altLang="en-US" sz="2800" b="1">
                <a:solidFill>
                  <a:srgbClr val="2BD4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35" name="直接连接符 34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矩形: 圆角 35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27" name="组合 26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32" name="椭圆 31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椭圆 3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8" name="组合 27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29" name="椭圆 2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椭圆 2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椭圆 30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4" name="组合 23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25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7" Type="http://schemas.openxmlformats.org/officeDocument/2006/relationships/theme" Target="../theme/theme1.xml"/><Relationship Id="rId26" Type="http://schemas.openxmlformats.org/officeDocument/2006/relationships/tags" Target="../tags/tag161.xml"/><Relationship Id="rId25" Type="http://schemas.openxmlformats.org/officeDocument/2006/relationships/image" Target="file:///D:\qq&#25991;&#20214;\712321467\Image\C2C\Image2\%7b75232B38-A165-1FB7-499C-2E1C792CACB5%7d.png" TargetMode="External"/><Relationship Id="rId24" Type="http://schemas.openxmlformats.org/officeDocument/2006/relationships/image" Target="../media/image10.png"/><Relationship Id="rId23" Type="http://schemas.openxmlformats.org/officeDocument/2006/relationships/tags" Target="../tags/tag16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25" Type="http://schemas.openxmlformats.org/officeDocument/2006/relationships/tags" Target="../tags/tag318.xml"/><Relationship Id="rId24" Type="http://schemas.openxmlformats.org/officeDocument/2006/relationships/image" Target="file:///D:\qq&#25991;&#20214;\712321467\Image\C2C\Image2\%7b75232B38-A165-1FB7-499C-2E1C792CACB5%7d.png" TargetMode="External"/><Relationship Id="rId23" Type="http://schemas.openxmlformats.org/officeDocument/2006/relationships/image" Target="../media/image10.png"/><Relationship Id="rId22" Type="http://schemas.openxmlformats.org/officeDocument/2006/relationships/tags" Target="../tags/tag317.xml"/><Relationship Id="rId21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327.xml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8" Type="http://schemas.openxmlformats.org/officeDocument/2006/relationships/notesSlide" Target="../notesSlides/notesSlide1.xml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332.xml"/><Relationship Id="rId15" Type="http://schemas.openxmlformats.org/officeDocument/2006/relationships/tags" Target="../tags/tag331.xml"/><Relationship Id="rId14" Type="http://schemas.openxmlformats.org/officeDocument/2006/relationships/tags" Target="../tags/tag330.xml"/><Relationship Id="rId13" Type="http://schemas.openxmlformats.org/officeDocument/2006/relationships/image" Target="../media/image12.png"/><Relationship Id="rId12" Type="http://schemas.openxmlformats.org/officeDocument/2006/relationships/tags" Target="../tags/tag329.xml"/><Relationship Id="rId11" Type="http://schemas.openxmlformats.org/officeDocument/2006/relationships/tags" Target="../tags/tag328.xml"/><Relationship Id="rId10" Type="http://schemas.openxmlformats.org/officeDocument/2006/relationships/image" Target="../media/image11.png"/><Relationship Id="rId1" Type="http://schemas.openxmlformats.org/officeDocument/2006/relationships/tags" Target="../tags/tag31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image" Target="../media/image26.png"/><Relationship Id="rId6" Type="http://schemas.openxmlformats.org/officeDocument/2006/relationships/tags" Target="../tags/tag549.xml"/><Relationship Id="rId5" Type="http://schemas.openxmlformats.org/officeDocument/2006/relationships/tags" Target="../tags/tag548.xml"/><Relationship Id="rId48" Type="http://schemas.openxmlformats.org/officeDocument/2006/relationships/slideLayout" Target="../slideLayouts/slideLayout39.xml"/><Relationship Id="rId47" Type="http://schemas.openxmlformats.org/officeDocument/2006/relationships/tags" Target="../tags/tag586.xml"/><Relationship Id="rId46" Type="http://schemas.openxmlformats.org/officeDocument/2006/relationships/tags" Target="../tags/tag585.xml"/><Relationship Id="rId45" Type="http://schemas.openxmlformats.org/officeDocument/2006/relationships/image" Target="../media/image22.png"/><Relationship Id="rId44" Type="http://schemas.openxmlformats.org/officeDocument/2006/relationships/tags" Target="../tags/tag584.xml"/><Relationship Id="rId43" Type="http://schemas.openxmlformats.org/officeDocument/2006/relationships/tags" Target="../tags/tag583.xml"/><Relationship Id="rId42" Type="http://schemas.openxmlformats.org/officeDocument/2006/relationships/tags" Target="../tags/tag582.xml"/><Relationship Id="rId41" Type="http://schemas.openxmlformats.org/officeDocument/2006/relationships/tags" Target="../tags/tag581.xml"/><Relationship Id="rId40" Type="http://schemas.openxmlformats.org/officeDocument/2006/relationships/tags" Target="../tags/tag580.xml"/><Relationship Id="rId4" Type="http://schemas.openxmlformats.org/officeDocument/2006/relationships/tags" Target="../tags/tag547.xml"/><Relationship Id="rId39" Type="http://schemas.openxmlformats.org/officeDocument/2006/relationships/tags" Target="../tags/tag579.xml"/><Relationship Id="rId38" Type="http://schemas.openxmlformats.org/officeDocument/2006/relationships/tags" Target="../tags/tag578.xml"/><Relationship Id="rId37" Type="http://schemas.openxmlformats.org/officeDocument/2006/relationships/tags" Target="../tags/tag577.xml"/><Relationship Id="rId36" Type="http://schemas.openxmlformats.org/officeDocument/2006/relationships/tags" Target="../tags/tag576.xml"/><Relationship Id="rId35" Type="http://schemas.openxmlformats.org/officeDocument/2006/relationships/tags" Target="../tags/tag575.xml"/><Relationship Id="rId34" Type="http://schemas.openxmlformats.org/officeDocument/2006/relationships/tags" Target="../tags/tag574.xml"/><Relationship Id="rId33" Type="http://schemas.openxmlformats.org/officeDocument/2006/relationships/tags" Target="../tags/tag573.xml"/><Relationship Id="rId32" Type="http://schemas.openxmlformats.org/officeDocument/2006/relationships/tags" Target="../tags/tag572.xml"/><Relationship Id="rId31" Type="http://schemas.openxmlformats.org/officeDocument/2006/relationships/tags" Target="../tags/tag571.xml"/><Relationship Id="rId30" Type="http://schemas.openxmlformats.org/officeDocument/2006/relationships/tags" Target="../tags/tag570.xml"/><Relationship Id="rId3" Type="http://schemas.microsoft.com/office/2007/relationships/hdphoto" Target="../media/image25.wdp"/><Relationship Id="rId29" Type="http://schemas.openxmlformats.org/officeDocument/2006/relationships/tags" Target="../tags/tag569.xml"/><Relationship Id="rId28" Type="http://schemas.openxmlformats.org/officeDocument/2006/relationships/tags" Target="../tags/tag568.xml"/><Relationship Id="rId27" Type="http://schemas.openxmlformats.org/officeDocument/2006/relationships/tags" Target="../tags/tag567.xml"/><Relationship Id="rId26" Type="http://schemas.openxmlformats.org/officeDocument/2006/relationships/tags" Target="../tags/tag566.xml"/><Relationship Id="rId25" Type="http://schemas.openxmlformats.org/officeDocument/2006/relationships/tags" Target="../tags/tag565.xml"/><Relationship Id="rId24" Type="http://schemas.openxmlformats.org/officeDocument/2006/relationships/tags" Target="../tags/tag564.xml"/><Relationship Id="rId23" Type="http://schemas.openxmlformats.org/officeDocument/2006/relationships/tags" Target="../tags/tag563.xml"/><Relationship Id="rId22" Type="http://schemas.openxmlformats.org/officeDocument/2006/relationships/tags" Target="../tags/tag562.xml"/><Relationship Id="rId21" Type="http://schemas.openxmlformats.org/officeDocument/2006/relationships/tags" Target="../tags/tag561.xml"/><Relationship Id="rId20" Type="http://schemas.openxmlformats.org/officeDocument/2006/relationships/tags" Target="../tags/tag560.xml"/><Relationship Id="rId2" Type="http://schemas.openxmlformats.org/officeDocument/2006/relationships/image" Target="../media/image24.png"/><Relationship Id="rId19" Type="http://schemas.openxmlformats.org/officeDocument/2006/relationships/tags" Target="../tags/tag559.xml"/><Relationship Id="rId18" Type="http://schemas.openxmlformats.org/officeDocument/2006/relationships/tags" Target="../tags/tag558.xml"/><Relationship Id="rId17" Type="http://schemas.openxmlformats.org/officeDocument/2006/relationships/tags" Target="../tags/tag557.xml"/><Relationship Id="rId16" Type="http://schemas.openxmlformats.org/officeDocument/2006/relationships/tags" Target="../tags/tag556.xml"/><Relationship Id="rId15" Type="http://schemas.openxmlformats.org/officeDocument/2006/relationships/tags" Target="../tags/tag555.xml"/><Relationship Id="rId14" Type="http://schemas.openxmlformats.org/officeDocument/2006/relationships/tags" Target="../tags/tag554.xml"/><Relationship Id="rId13" Type="http://schemas.openxmlformats.org/officeDocument/2006/relationships/image" Target="../media/image28.jpeg"/><Relationship Id="rId12" Type="http://schemas.openxmlformats.org/officeDocument/2006/relationships/tags" Target="../tags/tag553.xml"/><Relationship Id="rId11" Type="http://schemas.openxmlformats.org/officeDocument/2006/relationships/image" Target="../media/image27.png"/><Relationship Id="rId10" Type="http://schemas.openxmlformats.org/officeDocument/2006/relationships/tags" Target="../tags/tag552.xml"/><Relationship Id="rId1" Type="http://schemas.openxmlformats.org/officeDocument/2006/relationships/tags" Target="../tags/tag54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tags" Target="../tags/tag591.xml"/><Relationship Id="rId5" Type="http://schemas.openxmlformats.org/officeDocument/2006/relationships/tags" Target="../tags/tag590.xml"/><Relationship Id="rId41" Type="http://schemas.openxmlformats.org/officeDocument/2006/relationships/slideLayout" Target="../slideLayouts/slideLayout39.xml"/><Relationship Id="rId40" Type="http://schemas.openxmlformats.org/officeDocument/2006/relationships/tags" Target="../tags/tag623.xml"/><Relationship Id="rId4" Type="http://schemas.openxmlformats.org/officeDocument/2006/relationships/tags" Target="../tags/tag589.xml"/><Relationship Id="rId39" Type="http://schemas.openxmlformats.org/officeDocument/2006/relationships/tags" Target="../tags/tag622.xml"/><Relationship Id="rId38" Type="http://schemas.openxmlformats.org/officeDocument/2006/relationships/tags" Target="../tags/tag621.xml"/><Relationship Id="rId37" Type="http://schemas.openxmlformats.org/officeDocument/2006/relationships/tags" Target="../tags/tag620.xml"/><Relationship Id="rId36" Type="http://schemas.openxmlformats.org/officeDocument/2006/relationships/tags" Target="../tags/tag619.xml"/><Relationship Id="rId35" Type="http://schemas.openxmlformats.org/officeDocument/2006/relationships/tags" Target="../tags/tag618.xml"/><Relationship Id="rId34" Type="http://schemas.openxmlformats.org/officeDocument/2006/relationships/tags" Target="../tags/tag617.xml"/><Relationship Id="rId33" Type="http://schemas.openxmlformats.org/officeDocument/2006/relationships/tags" Target="../tags/tag616.xml"/><Relationship Id="rId32" Type="http://schemas.openxmlformats.org/officeDocument/2006/relationships/tags" Target="../tags/tag615.xml"/><Relationship Id="rId31" Type="http://schemas.openxmlformats.org/officeDocument/2006/relationships/tags" Target="../tags/tag614.xml"/><Relationship Id="rId30" Type="http://schemas.openxmlformats.org/officeDocument/2006/relationships/tags" Target="../tags/tag613.xml"/><Relationship Id="rId3" Type="http://schemas.openxmlformats.org/officeDocument/2006/relationships/tags" Target="../tags/tag588.xml"/><Relationship Id="rId29" Type="http://schemas.openxmlformats.org/officeDocument/2006/relationships/image" Target="../media/image15.png"/><Relationship Id="rId28" Type="http://schemas.openxmlformats.org/officeDocument/2006/relationships/tags" Target="../tags/tag612.xml"/><Relationship Id="rId27" Type="http://schemas.openxmlformats.org/officeDocument/2006/relationships/tags" Target="../tags/tag611.xml"/><Relationship Id="rId26" Type="http://schemas.openxmlformats.org/officeDocument/2006/relationships/tags" Target="../tags/tag610.xml"/><Relationship Id="rId25" Type="http://schemas.openxmlformats.org/officeDocument/2006/relationships/tags" Target="../tags/tag609.xml"/><Relationship Id="rId24" Type="http://schemas.openxmlformats.org/officeDocument/2006/relationships/tags" Target="../tags/tag608.xml"/><Relationship Id="rId23" Type="http://schemas.openxmlformats.org/officeDocument/2006/relationships/tags" Target="../tags/tag607.xml"/><Relationship Id="rId22" Type="http://schemas.openxmlformats.org/officeDocument/2006/relationships/tags" Target="../tags/tag606.xml"/><Relationship Id="rId21" Type="http://schemas.openxmlformats.org/officeDocument/2006/relationships/tags" Target="../tags/tag605.xml"/><Relationship Id="rId20" Type="http://schemas.openxmlformats.org/officeDocument/2006/relationships/tags" Target="../tags/tag604.xml"/><Relationship Id="rId2" Type="http://schemas.openxmlformats.org/officeDocument/2006/relationships/image" Target="../media/image29.png"/><Relationship Id="rId19" Type="http://schemas.openxmlformats.org/officeDocument/2006/relationships/tags" Target="../tags/tag603.xml"/><Relationship Id="rId18" Type="http://schemas.openxmlformats.org/officeDocument/2006/relationships/tags" Target="../tags/tag602.xml"/><Relationship Id="rId17" Type="http://schemas.openxmlformats.org/officeDocument/2006/relationships/tags" Target="../tags/tag601.xml"/><Relationship Id="rId16" Type="http://schemas.openxmlformats.org/officeDocument/2006/relationships/tags" Target="../tags/tag600.xml"/><Relationship Id="rId15" Type="http://schemas.openxmlformats.org/officeDocument/2006/relationships/tags" Target="../tags/tag599.xml"/><Relationship Id="rId14" Type="http://schemas.openxmlformats.org/officeDocument/2006/relationships/tags" Target="../tags/tag598.xml"/><Relationship Id="rId13" Type="http://schemas.openxmlformats.org/officeDocument/2006/relationships/image" Target="../media/image22.png"/><Relationship Id="rId12" Type="http://schemas.openxmlformats.org/officeDocument/2006/relationships/tags" Target="../tags/tag597.xml"/><Relationship Id="rId11" Type="http://schemas.openxmlformats.org/officeDocument/2006/relationships/tags" Target="../tags/tag596.xml"/><Relationship Id="rId10" Type="http://schemas.openxmlformats.org/officeDocument/2006/relationships/tags" Target="../tags/tag595.xml"/><Relationship Id="rId1" Type="http://schemas.openxmlformats.org/officeDocument/2006/relationships/tags" Target="../tags/tag58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32.xml"/><Relationship Id="rId8" Type="http://schemas.openxmlformats.org/officeDocument/2006/relationships/tags" Target="../tags/tag631.xml"/><Relationship Id="rId7" Type="http://schemas.openxmlformats.org/officeDocument/2006/relationships/tags" Target="../tags/tag630.xml"/><Relationship Id="rId6" Type="http://schemas.openxmlformats.org/officeDocument/2006/relationships/tags" Target="../tags/tag629.xml"/><Relationship Id="rId5" Type="http://schemas.openxmlformats.org/officeDocument/2006/relationships/tags" Target="../tags/tag628.xml"/><Relationship Id="rId4" Type="http://schemas.openxmlformats.org/officeDocument/2006/relationships/tags" Target="../tags/tag627.xml"/><Relationship Id="rId3" Type="http://schemas.openxmlformats.org/officeDocument/2006/relationships/tags" Target="../tags/tag626.xml"/><Relationship Id="rId2" Type="http://schemas.openxmlformats.org/officeDocument/2006/relationships/tags" Target="../tags/tag625.xml"/><Relationship Id="rId19" Type="http://schemas.openxmlformats.org/officeDocument/2006/relationships/slideLayout" Target="../slideLayouts/slideLayout39.xml"/><Relationship Id="rId18" Type="http://schemas.openxmlformats.org/officeDocument/2006/relationships/tags" Target="../tags/tag639.xml"/><Relationship Id="rId17" Type="http://schemas.openxmlformats.org/officeDocument/2006/relationships/image" Target="../media/image30.png"/><Relationship Id="rId16" Type="http://schemas.openxmlformats.org/officeDocument/2006/relationships/tags" Target="../tags/tag638.xml"/><Relationship Id="rId15" Type="http://schemas.openxmlformats.org/officeDocument/2006/relationships/tags" Target="../tags/tag637.xml"/><Relationship Id="rId14" Type="http://schemas.openxmlformats.org/officeDocument/2006/relationships/tags" Target="../tags/tag636.xml"/><Relationship Id="rId13" Type="http://schemas.openxmlformats.org/officeDocument/2006/relationships/tags" Target="../tags/tag635.xml"/><Relationship Id="rId12" Type="http://schemas.openxmlformats.org/officeDocument/2006/relationships/tags" Target="../tags/tag634.xml"/><Relationship Id="rId11" Type="http://schemas.openxmlformats.org/officeDocument/2006/relationships/image" Target="../media/image22.png"/><Relationship Id="rId10" Type="http://schemas.openxmlformats.org/officeDocument/2006/relationships/tags" Target="../tags/tag633.xml"/><Relationship Id="rId1" Type="http://schemas.openxmlformats.org/officeDocument/2006/relationships/tags" Target="../tags/tag62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48.xml"/><Relationship Id="rId8" Type="http://schemas.openxmlformats.org/officeDocument/2006/relationships/tags" Target="../tags/tag647.xml"/><Relationship Id="rId7" Type="http://schemas.openxmlformats.org/officeDocument/2006/relationships/tags" Target="../tags/tag646.xml"/><Relationship Id="rId6" Type="http://schemas.openxmlformats.org/officeDocument/2006/relationships/tags" Target="../tags/tag645.xml"/><Relationship Id="rId5" Type="http://schemas.openxmlformats.org/officeDocument/2006/relationships/tags" Target="../tags/tag644.xml"/><Relationship Id="rId48" Type="http://schemas.openxmlformats.org/officeDocument/2006/relationships/slideLayout" Target="../slideLayouts/slideLayout39.xml"/><Relationship Id="rId47" Type="http://schemas.openxmlformats.org/officeDocument/2006/relationships/tags" Target="../tags/tag683.xml"/><Relationship Id="rId46" Type="http://schemas.openxmlformats.org/officeDocument/2006/relationships/image" Target="../media/image22.png"/><Relationship Id="rId45" Type="http://schemas.openxmlformats.org/officeDocument/2006/relationships/tags" Target="../tags/tag682.xml"/><Relationship Id="rId44" Type="http://schemas.openxmlformats.org/officeDocument/2006/relationships/tags" Target="../tags/tag681.xml"/><Relationship Id="rId43" Type="http://schemas.openxmlformats.org/officeDocument/2006/relationships/tags" Target="../tags/tag680.xml"/><Relationship Id="rId42" Type="http://schemas.openxmlformats.org/officeDocument/2006/relationships/tags" Target="../tags/tag679.xml"/><Relationship Id="rId41" Type="http://schemas.openxmlformats.org/officeDocument/2006/relationships/tags" Target="../tags/tag678.xml"/><Relationship Id="rId40" Type="http://schemas.openxmlformats.org/officeDocument/2006/relationships/tags" Target="../tags/tag677.xml"/><Relationship Id="rId4" Type="http://schemas.openxmlformats.org/officeDocument/2006/relationships/tags" Target="../tags/tag643.xml"/><Relationship Id="rId39" Type="http://schemas.openxmlformats.org/officeDocument/2006/relationships/tags" Target="../tags/tag676.xml"/><Relationship Id="rId38" Type="http://schemas.openxmlformats.org/officeDocument/2006/relationships/tags" Target="../tags/tag675.xml"/><Relationship Id="rId37" Type="http://schemas.openxmlformats.org/officeDocument/2006/relationships/tags" Target="../tags/tag674.xml"/><Relationship Id="rId36" Type="http://schemas.openxmlformats.org/officeDocument/2006/relationships/tags" Target="../tags/tag673.xml"/><Relationship Id="rId35" Type="http://schemas.openxmlformats.org/officeDocument/2006/relationships/tags" Target="../tags/tag672.xml"/><Relationship Id="rId34" Type="http://schemas.openxmlformats.org/officeDocument/2006/relationships/tags" Target="../tags/tag671.xml"/><Relationship Id="rId33" Type="http://schemas.openxmlformats.org/officeDocument/2006/relationships/tags" Target="../tags/tag670.xml"/><Relationship Id="rId32" Type="http://schemas.openxmlformats.org/officeDocument/2006/relationships/tags" Target="../tags/tag669.xml"/><Relationship Id="rId31" Type="http://schemas.openxmlformats.org/officeDocument/2006/relationships/tags" Target="../tags/tag668.xml"/><Relationship Id="rId30" Type="http://schemas.openxmlformats.org/officeDocument/2006/relationships/tags" Target="../tags/tag667.xml"/><Relationship Id="rId3" Type="http://schemas.openxmlformats.org/officeDocument/2006/relationships/tags" Target="../tags/tag642.xml"/><Relationship Id="rId29" Type="http://schemas.openxmlformats.org/officeDocument/2006/relationships/tags" Target="../tags/tag666.xml"/><Relationship Id="rId28" Type="http://schemas.openxmlformats.org/officeDocument/2006/relationships/tags" Target="../tags/tag665.xml"/><Relationship Id="rId27" Type="http://schemas.openxmlformats.org/officeDocument/2006/relationships/tags" Target="../tags/tag664.xml"/><Relationship Id="rId26" Type="http://schemas.openxmlformats.org/officeDocument/2006/relationships/tags" Target="../tags/tag663.xml"/><Relationship Id="rId25" Type="http://schemas.openxmlformats.org/officeDocument/2006/relationships/tags" Target="../tags/tag662.xml"/><Relationship Id="rId24" Type="http://schemas.openxmlformats.org/officeDocument/2006/relationships/tags" Target="../tags/tag661.xml"/><Relationship Id="rId23" Type="http://schemas.openxmlformats.org/officeDocument/2006/relationships/tags" Target="../tags/tag660.xml"/><Relationship Id="rId22" Type="http://schemas.openxmlformats.org/officeDocument/2006/relationships/tags" Target="../tags/tag659.xml"/><Relationship Id="rId21" Type="http://schemas.openxmlformats.org/officeDocument/2006/relationships/tags" Target="../tags/tag658.xml"/><Relationship Id="rId20" Type="http://schemas.openxmlformats.org/officeDocument/2006/relationships/tags" Target="../tags/tag657.xml"/><Relationship Id="rId2" Type="http://schemas.openxmlformats.org/officeDocument/2006/relationships/tags" Target="../tags/tag641.xml"/><Relationship Id="rId19" Type="http://schemas.openxmlformats.org/officeDocument/2006/relationships/tags" Target="../tags/tag656.xml"/><Relationship Id="rId18" Type="http://schemas.openxmlformats.org/officeDocument/2006/relationships/tags" Target="../tags/tag655.xml"/><Relationship Id="rId17" Type="http://schemas.openxmlformats.org/officeDocument/2006/relationships/tags" Target="../tags/tag654.xml"/><Relationship Id="rId16" Type="http://schemas.openxmlformats.org/officeDocument/2006/relationships/tags" Target="../tags/tag653.xml"/><Relationship Id="rId15" Type="http://schemas.openxmlformats.org/officeDocument/2006/relationships/tags" Target="../tags/tag652.xml"/><Relationship Id="rId14" Type="http://schemas.openxmlformats.org/officeDocument/2006/relationships/tags" Target="../tags/tag651.xml"/><Relationship Id="rId13" Type="http://schemas.openxmlformats.org/officeDocument/2006/relationships/tags" Target="../tags/tag650.xml"/><Relationship Id="rId12" Type="http://schemas.openxmlformats.org/officeDocument/2006/relationships/image" Target="../media/image32.png"/><Relationship Id="rId11" Type="http://schemas.openxmlformats.org/officeDocument/2006/relationships/tags" Target="../tags/tag649.xml"/><Relationship Id="rId10" Type="http://schemas.openxmlformats.org/officeDocument/2006/relationships/image" Target="../media/image31.png"/><Relationship Id="rId1" Type="http://schemas.openxmlformats.org/officeDocument/2006/relationships/tags" Target="../tags/tag64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92.xml"/><Relationship Id="rId8" Type="http://schemas.openxmlformats.org/officeDocument/2006/relationships/tags" Target="../tags/tag691.xml"/><Relationship Id="rId7" Type="http://schemas.openxmlformats.org/officeDocument/2006/relationships/tags" Target="../tags/tag690.xml"/><Relationship Id="rId6" Type="http://schemas.openxmlformats.org/officeDocument/2006/relationships/tags" Target="../tags/tag689.xml"/><Relationship Id="rId5" Type="http://schemas.openxmlformats.org/officeDocument/2006/relationships/tags" Target="../tags/tag688.xml"/><Relationship Id="rId4" Type="http://schemas.openxmlformats.org/officeDocument/2006/relationships/tags" Target="../tags/tag687.xml"/><Relationship Id="rId3" Type="http://schemas.openxmlformats.org/officeDocument/2006/relationships/tags" Target="../tags/tag686.xml"/><Relationship Id="rId25" Type="http://schemas.openxmlformats.org/officeDocument/2006/relationships/slideLayout" Target="../slideLayouts/slideLayout39.xml"/><Relationship Id="rId24" Type="http://schemas.openxmlformats.org/officeDocument/2006/relationships/tags" Target="../tags/tag705.xml"/><Relationship Id="rId23" Type="http://schemas.openxmlformats.org/officeDocument/2006/relationships/tags" Target="../tags/tag704.xml"/><Relationship Id="rId22" Type="http://schemas.openxmlformats.org/officeDocument/2006/relationships/image" Target="../media/image22.png"/><Relationship Id="rId21" Type="http://schemas.openxmlformats.org/officeDocument/2006/relationships/tags" Target="../tags/tag703.xml"/><Relationship Id="rId20" Type="http://schemas.openxmlformats.org/officeDocument/2006/relationships/tags" Target="../tags/tag702.xml"/><Relationship Id="rId2" Type="http://schemas.openxmlformats.org/officeDocument/2006/relationships/tags" Target="../tags/tag685.xml"/><Relationship Id="rId19" Type="http://schemas.openxmlformats.org/officeDocument/2006/relationships/tags" Target="../tags/tag701.xml"/><Relationship Id="rId18" Type="http://schemas.openxmlformats.org/officeDocument/2006/relationships/tags" Target="../tags/tag700.xml"/><Relationship Id="rId17" Type="http://schemas.openxmlformats.org/officeDocument/2006/relationships/tags" Target="../tags/tag699.xml"/><Relationship Id="rId16" Type="http://schemas.openxmlformats.org/officeDocument/2006/relationships/tags" Target="../tags/tag698.xml"/><Relationship Id="rId15" Type="http://schemas.openxmlformats.org/officeDocument/2006/relationships/tags" Target="../tags/tag697.xml"/><Relationship Id="rId14" Type="http://schemas.openxmlformats.org/officeDocument/2006/relationships/tags" Target="../tags/tag696.xml"/><Relationship Id="rId13" Type="http://schemas.openxmlformats.org/officeDocument/2006/relationships/image" Target="../media/image33.png"/><Relationship Id="rId12" Type="http://schemas.openxmlformats.org/officeDocument/2006/relationships/tags" Target="../tags/tag695.xml"/><Relationship Id="rId11" Type="http://schemas.openxmlformats.org/officeDocument/2006/relationships/tags" Target="../tags/tag694.xml"/><Relationship Id="rId10" Type="http://schemas.openxmlformats.org/officeDocument/2006/relationships/tags" Target="../tags/tag693.xml"/><Relationship Id="rId1" Type="http://schemas.openxmlformats.org/officeDocument/2006/relationships/tags" Target="../tags/tag684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14.xml"/><Relationship Id="rId8" Type="http://schemas.openxmlformats.org/officeDocument/2006/relationships/tags" Target="../tags/tag713.xml"/><Relationship Id="rId7" Type="http://schemas.openxmlformats.org/officeDocument/2006/relationships/tags" Target="../tags/tag712.xml"/><Relationship Id="rId6" Type="http://schemas.openxmlformats.org/officeDocument/2006/relationships/tags" Target="../tags/tag711.xml"/><Relationship Id="rId5" Type="http://schemas.openxmlformats.org/officeDocument/2006/relationships/tags" Target="../tags/tag710.xml"/><Relationship Id="rId4" Type="http://schemas.openxmlformats.org/officeDocument/2006/relationships/tags" Target="../tags/tag709.xml"/><Relationship Id="rId3" Type="http://schemas.openxmlformats.org/officeDocument/2006/relationships/tags" Target="../tags/tag708.xml"/><Relationship Id="rId24" Type="http://schemas.openxmlformats.org/officeDocument/2006/relationships/slideLayout" Target="../slideLayouts/slideLayout16.xml"/><Relationship Id="rId23" Type="http://schemas.openxmlformats.org/officeDocument/2006/relationships/tags" Target="../tags/tag725.xml"/><Relationship Id="rId22" Type="http://schemas.openxmlformats.org/officeDocument/2006/relationships/image" Target="../media/image22.png"/><Relationship Id="rId21" Type="http://schemas.openxmlformats.org/officeDocument/2006/relationships/tags" Target="../tags/tag724.xml"/><Relationship Id="rId20" Type="http://schemas.openxmlformats.org/officeDocument/2006/relationships/tags" Target="../tags/tag723.xml"/><Relationship Id="rId2" Type="http://schemas.openxmlformats.org/officeDocument/2006/relationships/tags" Target="../tags/tag707.xml"/><Relationship Id="rId19" Type="http://schemas.openxmlformats.org/officeDocument/2006/relationships/tags" Target="../tags/tag722.xml"/><Relationship Id="rId18" Type="http://schemas.openxmlformats.org/officeDocument/2006/relationships/tags" Target="../tags/tag721.xml"/><Relationship Id="rId17" Type="http://schemas.openxmlformats.org/officeDocument/2006/relationships/tags" Target="../tags/tag720.xml"/><Relationship Id="rId16" Type="http://schemas.openxmlformats.org/officeDocument/2006/relationships/tags" Target="../tags/tag719.xml"/><Relationship Id="rId15" Type="http://schemas.openxmlformats.org/officeDocument/2006/relationships/tags" Target="../tags/tag718.xml"/><Relationship Id="rId14" Type="http://schemas.openxmlformats.org/officeDocument/2006/relationships/tags" Target="../tags/tag717.xml"/><Relationship Id="rId13" Type="http://schemas.openxmlformats.org/officeDocument/2006/relationships/image" Target="../media/image35.png"/><Relationship Id="rId12" Type="http://schemas.openxmlformats.org/officeDocument/2006/relationships/tags" Target="../tags/tag716.xml"/><Relationship Id="rId11" Type="http://schemas.openxmlformats.org/officeDocument/2006/relationships/image" Target="../media/image34.png"/><Relationship Id="rId10" Type="http://schemas.openxmlformats.org/officeDocument/2006/relationships/tags" Target="../tags/tag715.xml"/><Relationship Id="rId1" Type="http://schemas.openxmlformats.org/officeDocument/2006/relationships/tags" Target="../tags/tag70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734.xml"/><Relationship Id="rId8" Type="http://schemas.openxmlformats.org/officeDocument/2006/relationships/tags" Target="../tags/tag733.xml"/><Relationship Id="rId7" Type="http://schemas.openxmlformats.org/officeDocument/2006/relationships/tags" Target="../tags/tag732.xml"/><Relationship Id="rId6" Type="http://schemas.openxmlformats.org/officeDocument/2006/relationships/tags" Target="../tags/tag731.xml"/><Relationship Id="rId5" Type="http://schemas.openxmlformats.org/officeDocument/2006/relationships/tags" Target="../tags/tag730.xml"/><Relationship Id="rId4" Type="http://schemas.openxmlformats.org/officeDocument/2006/relationships/tags" Target="../tags/tag729.xml"/><Relationship Id="rId34" Type="http://schemas.openxmlformats.org/officeDocument/2006/relationships/notesSlide" Target="../notesSlides/notesSlide5.xml"/><Relationship Id="rId33" Type="http://schemas.openxmlformats.org/officeDocument/2006/relationships/slideLayout" Target="../slideLayouts/slideLayout39.xml"/><Relationship Id="rId32" Type="http://schemas.openxmlformats.org/officeDocument/2006/relationships/tags" Target="../tags/tag756.xml"/><Relationship Id="rId31" Type="http://schemas.openxmlformats.org/officeDocument/2006/relationships/tags" Target="../tags/tag755.xml"/><Relationship Id="rId30" Type="http://schemas.openxmlformats.org/officeDocument/2006/relationships/tags" Target="../tags/tag754.xml"/><Relationship Id="rId3" Type="http://schemas.openxmlformats.org/officeDocument/2006/relationships/tags" Target="../tags/tag728.xml"/><Relationship Id="rId29" Type="http://schemas.openxmlformats.org/officeDocument/2006/relationships/image" Target="../media/image22.png"/><Relationship Id="rId28" Type="http://schemas.openxmlformats.org/officeDocument/2006/relationships/tags" Target="../tags/tag753.xml"/><Relationship Id="rId27" Type="http://schemas.openxmlformats.org/officeDocument/2006/relationships/tags" Target="../tags/tag752.xml"/><Relationship Id="rId26" Type="http://schemas.openxmlformats.org/officeDocument/2006/relationships/tags" Target="../tags/tag751.xml"/><Relationship Id="rId25" Type="http://schemas.openxmlformats.org/officeDocument/2006/relationships/tags" Target="../tags/tag750.xml"/><Relationship Id="rId24" Type="http://schemas.openxmlformats.org/officeDocument/2006/relationships/tags" Target="../tags/tag749.xml"/><Relationship Id="rId23" Type="http://schemas.openxmlformats.org/officeDocument/2006/relationships/tags" Target="../tags/tag748.xml"/><Relationship Id="rId22" Type="http://schemas.openxmlformats.org/officeDocument/2006/relationships/tags" Target="../tags/tag747.xml"/><Relationship Id="rId21" Type="http://schemas.openxmlformats.org/officeDocument/2006/relationships/tags" Target="../tags/tag746.xml"/><Relationship Id="rId20" Type="http://schemas.openxmlformats.org/officeDocument/2006/relationships/tags" Target="../tags/tag745.xml"/><Relationship Id="rId2" Type="http://schemas.openxmlformats.org/officeDocument/2006/relationships/tags" Target="../tags/tag727.xml"/><Relationship Id="rId19" Type="http://schemas.openxmlformats.org/officeDocument/2006/relationships/tags" Target="../tags/tag744.xml"/><Relationship Id="rId18" Type="http://schemas.openxmlformats.org/officeDocument/2006/relationships/tags" Target="../tags/tag743.xml"/><Relationship Id="rId17" Type="http://schemas.openxmlformats.org/officeDocument/2006/relationships/tags" Target="../tags/tag742.xml"/><Relationship Id="rId16" Type="http://schemas.openxmlformats.org/officeDocument/2006/relationships/tags" Target="../tags/tag741.xml"/><Relationship Id="rId15" Type="http://schemas.openxmlformats.org/officeDocument/2006/relationships/tags" Target="../tags/tag740.xml"/><Relationship Id="rId14" Type="http://schemas.openxmlformats.org/officeDocument/2006/relationships/tags" Target="../tags/tag739.xml"/><Relationship Id="rId13" Type="http://schemas.openxmlformats.org/officeDocument/2006/relationships/tags" Target="../tags/tag738.xml"/><Relationship Id="rId12" Type="http://schemas.openxmlformats.org/officeDocument/2006/relationships/tags" Target="../tags/tag737.xml"/><Relationship Id="rId11" Type="http://schemas.openxmlformats.org/officeDocument/2006/relationships/tags" Target="../tags/tag736.xml"/><Relationship Id="rId10" Type="http://schemas.openxmlformats.org/officeDocument/2006/relationships/tags" Target="../tags/tag735.xml"/><Relationship Id="rId1" Type="http://schemas.openxmlformats.org/officeDocument/2006/relationships/tags" Target="../tags/tag72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767.xml"/><Relationship Id="rId8" Type="http://schemas.openxmlformats.org/officeDocument/2006/relationships/tags" Target="../tags/tag766.xml"/><Relationship Id="rId7" Type="http://schemas.openxmlformats.org/officeDocument/2006/relationships/tags" Target="../tags/tag765.xml"/><Relationship Id="rId6" Type="http://schemas.openxmlformats.org/officeDocument/2006/relationships/tags" Target="../tags/tag764.xml"/><Relationship Id="rId5" Type="http://schemas.openxmlformats.org/officeDocument/2006/relationships/tags" Target="../tags/tag763.xml"/><Relationship Id="rId4" Type="http://schemas.openxmlformats.org/officeDocument/2006/relationships/tags" Target="../tags/tag762.xml"/><Relationship Id="rId3" Type="http://schemas.openxmlformats.org/officeDocument/2006/relationships/image" Target="../media/image36.png"/><Relationship Id="rId20" Type="http://schemas.openxmlformats.org/officeDocument/2006/relationships/slideLayout" Target="../slideLayouts/slideLayout17.xml"/><Relationship Id="rId2" Type="http://schemas.openxmlformats.org/officeDocument/2006/relationships/tags" Target="../tags/tag761.xml"/><Relationship Id="rId19" Type="http://schemas.openxmlformats.org/officeDocument/2006/relationships/tags" Target="../tags/tag776.xml"/><Relationship Id="rId18" Type="http://schemas.openxmlformats.org/officeDocument/2006/relationships/tags" Target="../tags/tag775.xml"/><Relationship Id="rId17" Type="http://schemas.openxmlformats.org/officeDocument/2006/relationships/image" Target="../media/image22.png"/><Relationship Id="rId16" Type="http://schemas.openxmlformats.org/officeDocument/2006/relationships/tags" Target="../tags/tag774.xml"/><Relationship Id="rId15" Type="http://schemas.openxmlformats.org/officeDocument/2006/relationships/tags" Target="../tags/tag773.xml"/><Relationship Id="rId14" Type="http://schemas.openxmlformats.org/officeDocument/2006/relationships/tags" Target="../tags/tag772.xml"/><Relationship Id="rId13" Type="http://schemas.openxmlformats.org/officeDocument/2006/relationships/tags" Target="../tags/tag771.xml"/><Relationship Id="rId12" Type="http://schemas.openxmlformats.org/officeDocument/2006/relationships/tags" Target="../tags/tag770.xml"/><Relationship Id="rId11" Type="http://schemas.openxmlformats.org/officeDocument/2006/relationships/tags" Target="../tags/tag769.xml"/><Relationship Id="rId10" Type="http://schemas.openxmlformats.org/officeDocument/2006/relationships/tags" Target="../tags/tag768.xml"/><Relationship Id="rId1" Type="http://schemas.openxmlformats.org/officeDocument/2006/relationships/tags" Target="../tags/tag76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783.xml"/><Relationship Id="rId8" Type="http://schemas.openxmlformats.org/officeDocument/2006/relationships/image" Target="../media/image38.jpeg"/><Relationship Id="rId7" Type="http://schemas.openxmlformats.org/officeDocument/2006/relationships/tags" Target="../tags/tag782.xml"/><Relationship Id="rId6" Type="http://schemas.openxmlformats.org/officeDocument/2006/relationships/tags" Target="../tags/tag781.xml"/><Relationship Id="rId5" Type="http://schemas.openxmlformats.org/officeDocument/2006/relationships/tags" Target="../tags/tag780.xml"/><Relationship Id="rId4" Type="http://schemas.openxmlformats.org/officeDocument/2006/relationships/tags" Target="../tags/tag779.xml"/><Relationship Id="rId3" Type="http://schemas.openxmlformats.org/officeDocument/2006/relationships/image" Target="../media/image37.png"/><Relationship Id="rId25" Type="http://schemas.openxmlformats.org/officeDocument/2006/relationships/slideLayout" Target="../slideLayouts/slideLayout16.xml"/><Relationship Id="rId24" Type="http://schemas.openxmlformats.org/officeDocument/2006/relationships/tags" Target="../tags/tag795.xml"/><Relationship Id="rId23" Type="http://schemas.openxmlformats.org/officeDocument/2006/relationships/tags" Target="../tags/tag794.xml"/><Relationship Id="rId22" Type="http://schemas.openxmlformats.org/officeDocument/2006/relationships/image" Target="../media/image22.png"/><Relationship Id="rId21" Type="http://schemas.openxmlformats.org/officeDocument/2006/relationships/tags" Target="../tags/tag793.xml"/><Relationship Id="rId20" Type="http://schemas.openxmlformats.org/officeDocument/2006/relationships/tags" Target="../tags/tag792.xml"/><Relationship Id="rId2" Type="http://schemas.openxmlformats.org/officeDocument/2006/relationships/tags" Target="../tags/tag778.xml"/><Relationship Id="rId19" Type="http://schemas.openxmlformats.org/officeDocument/2006/relationships/tags" Target="../tags/tag791.xml"/><Relationship Id="rId18" Type="http://schemas.openxmlformats.org/officeDocument/2006/relationships/tags" Target="../tags/tag790.xml"/><Relationship Id="rId17" Type="http://schemas.openxmlformats.org/officeDocument/2006/relationships/tags" Target="../tags/tag789.xml"/><Relationship Id="rId16" Type="http://schemas.openxmlformats.org/officeDocument/2006/relationships/tags" Target="../tags/tag788.xml"/><Relationship Id="rId15" Type="http://schemas.openxmlformats.org/officeDocument/2006/relationships/tags" Target="../tags/tag787.xml"/><Relationship Id="rId14" Type="http://schemas.openxmlformats.org/officeDocument/2006/relationships/tags" Target="../tags/tag786.xml"/><Relationship Id="rId13" Type="http://schemas.openxmlformats.org/officeDocument/2006/relationships/image" Target="../media/image40.png"/><Relationship Id="rId12" Type="http://schemas.openxmlformats.org/officeDocument/2006/relationships/tags" Target="../tags/tag785.xml"/><Relationship Id="rId11" Type="http://schemas.openxmlformats.org/officeDocument/2006/relationships/tags" Target="../tags/tag784.xml"/><Relationship Id="rId10" Type="http://schemas.openxmlformats.org/officeDocument/2006/relationships/image" Target="../media/image39.jpeg"/><Relationship Id="rId1" Type="http://schemas.openxmlformats.org/officeDocument/2006/relationships/tags" Target="../tags/tag77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804.xml"/><Relationship Id="rId8" Type="http://schemas.openxmlformats.org/officeDocument/2006/relationships/tags" Target="../tags/tag803.xml"/><Relationship Id="rId7" Type="http://schemas.openxmlformats.org/officeDocument/2006/relationships/tags" Target="../tags/tag802.xml"/><Relationship Id="rId6" Type="http://schemas.openxmlformats.org/officeDocument/2006/relationships/tags" Target="../tags/tag801.xml"/><Relationship Id="rId5" Type="http://schemas.openxmlformats.org/officeDocument/2006/relationships/tags" Target="../tags/tag800.xml"/><Relationship Id="rId4" Type="http://schemas.openxmlformats.org/officeDocument/2006/relationships/tags" Target="../tags/tag799.xml"/><Relationship Id="rId32" Type="http://schemas.openxmlformats.org/officeDocument/2006/relationships/slideLayout" Target="../slideLayouts/slideLayout17.xml"/><Relationship Id="rId31" Type="http://schemas.openxmlformats.org/officeDocument/2006/relationships/tags" Target="../tags/tag825.xml"/><Relationship Id="rId30" Type="http://schemas.openxmlformats.org/officeDocument/2006/relationships/image" Target="../media/image22.png"/><Relationship Id="rId3" Type="http://schemas.openxmlformats.org/officeDocument/2006/relationships/tags" Target="../tags/tag798.xml"/><Relationship Id="rId29" Type="http://schemas.openxmlformats.org/officeDocument/2006/relationships/tags" Target="../tags/tag824.xml"/><Relationship Id="rId28" Type="http://schemas.openxmlformats.org/officeDocument/2006/relationships/tags" Target="../tags/tag823.xml"/><Relationship Id="rId27" Type="http://schemas.openxmlformats.org/officeDocument/2006/relationships/tags" Target="../tags/tag822.xml"/><Relationship Id="rId26" Type="http://schemas.openxmlformats.org/officeDocument/2006/relationships/tags" Target="../tags/tag821.xml"/><Relationship Id="rId25" Type="http://schemas.openxmlformats.org/officeDocument/2006/relationships/tags" Target="../tags/tag820.xml"/><Relationship Id="rId24" Type="http://schemas.openxmlformats.org/officeDocument/2006/relationships/tags" Target="../tags/tag819.xml"/><Relationship Id="rId23" Type="http://schemas.openxmlformats.org/officeDocument/2006/relationships/tags" Target="../tags/tag818.xml"/><Relationship Id="rId22" Type="http://schemas.openxmlformats.org/officeDocument/2006/relationships/tags" Target="../tags/tag817.xml"/><Relationship Id="rId21" Type="http://schemas.openxmlformats.org/officeDocument/2006/relationships/tags" Target="../tags/tag816.xml"/><Relationship Id="rId20" Type="http://schemas.openxmlformats.org/officeDocument/2006/relationships/tags" Target="../tags/tag815.xml"/><Relationship Id="rId2" Type="http://schemas.openxmlformats.org/officeDocument/2006/relationships/tags" Target="../tags/tag797.xml"/><Relationship Id="rId19" Type="http://schemas.openxmlformats.org/officeDocument/2006/relationships/tags" Target="../tags/tag814.xml"/><Relationship Id="rId18" Type="http://schemas.openxmlformats.org/officeDocument/2006/relationships/tags" Target="../tags/tag813.xml"/><Relationship Id="rId17" Type="http://schemas.openxmlformats.org/officeDocument/2006/relationships/tags" Target="../tags/tag812.xml"/><Relationship Id="rId16" Type="http://schemas.openxmlformats.org/officeDocument/2006/relationships/tags" Target="../tags/tag811.xml"/><Relationship Id="rId15" Type="http://schemas.openxmlformats.org/officeDocument/2006/relationships/tags" Target="../tags/tag810.xml"/><Relationship Id="rId14" Type="http://schemas.openxmlformats.org/officeDocument/2006/relationships/tags" Target="../tags/tag809.xml"/><Relationship Id="rId13" Type="http://schemas.openxmlformats.org/officeDocument/2006/relationships/tags" Target="../tags/tag808.xml"/><Relationship Id="rId12" Type="http://schemas.openxmlformats.org/officeDocument/2006/relationships/tags" Target="../tags/tag807.xml"/><Relationship Id="rId11" Type="http://schemas.openxmlformats.org/officeDocument/2006/relationships/tags" Target="../tags/tag806.xml"/><Relationship Id="rId10" Type="http://schemas.openxmlformats.org/officeDocument/2006/relationships/tags" Target="../tags/tag805.xml"/><Relationship Id="rId1" Type="http://schemas.openxmlformats.org/officeDocument/2006/relationships/tags" Target="../tags/tag79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44.xml"/><Relationship Id="rId8" Type="http://schemas.openxmlformats.org/officeDocument/2006/relationships/tags" Target="../tags/tag343.xml"/><Relationship Id="rId7" Type="http://schemas.openxmlformats.org/officeDocument/2006/relationships/tags" Target="../tags/tag342.xml"/><Relationship Id="rId6" Type="http://schemas.openxmlformats.org/officeDocument/2006/relationships/tags" Target="../tags/tag341.xml"/><Relationship Id="rId5" Type="http://schemas.openxmlformats.org/officeDocument/2006/relationships/tags" Target="../tags/tag340.xml"/><Relationship Id="rId4" Type="http://schemas.openxmlformats.org/officeDocument/2006/relationships/tags" Target="../tags/tag339.xml"/><Relationship Id="rId35" Type="http://schemas.openxmlformats.org/officeDocument/2006/relationships/notesSlide" Target="../notesSlides/notesSlide2.xml"/><Relationship Id="rId34" Type="http://schemas.openxmlformats.org/officeDocument/2006/relationships/slideLayout" Target="../slideLayouts/slideLayout13.xml"/><Relationship Id="rId33" Type="http://schemas.openxmlformats.org/officeDocument/2006/relationships/image" Target="../media/image14.png"/><Relationship Id="rId32" Type="http://schemas.openxmlformats.org/officeDocument/2006/relationships/tags" Target="../tags/tag366.xml"/><Relationship Id="rId31" Type="http://schemas.openxmlformats.org/officeDocument/2006/relationships/image" Target="../media/image13.png"/><Relationship Id="rId30" Type="http://schemas.openxmlformats.org/officeDocument/2006/relationships/tags" Target="../tags/tag365.xml"/><Relationship Id="rId3" Type="http://schemas.openxmlformats.org/officeDocument/2006/relationships/tags" Target="../tags/tag338.xml"/><Relationship Id="rId29" Type="http://schemas.openxmlformats.org/officeDocument/2006/relationships/tags" Target="../tags/tag364.xml"/><Relationship Id="rId28" Type="http://schemas.openxmlformats.org/officeDocument/2006/relationships/tags" Target="../tags/tag363.xml"/><Relationship Id="rId27" Type="http://schemas.openxmlformats.org/officeDocument/2006/relationships/tags" Target="../tags/tag362.xml"/><Relationship Id="rId26" Type="http://schemas.openxmlformats.org/officeDocument/2006/relationships/tags" Target="../tags/tag361.xml"/><Relationship Id="rId25" Type="http://schemas.openxmlformats.org/officeDocument/2006/relationships/tags" Target="../tags/tag360.xml"/><Relationship Id="rId24" Type="http://schemas.openxmlformats.org/officeDocument/2006/relationships/tags" Target="../tags/tag359.xml"/><Relationship Id="rId23" Type="http://schemas.openxmlformats.org/officeDocument/2006/relationships/tags" Target="../tags/tag358.xml"/><Relationship Id="rId22" Type="http://schemas.openxmlformats.org/officeDocument/2006/relationships/tags" Target="../tags/tag357.xml"/><Relationship Id="rId21" Type="http://schemas.openxmlformats.org/officeDocument/2006/relationships/tags" Target="../tags/tag356.xml"/><Relationship Id="rId20" Type="http://schemas.openxmlformats.org/officeDocument/2006/relationships/tags" Target="../tags/tag355.xml"/><Relationship Id="rId2" Type="http://schemas.openxmlformats.org/officeDocument/2006/relationships/tags" Target="../tags/tag337.xml"/><Relationship Id="rId19" Type="http://schemas.openxmlformats.org/officeDocument/2006/relationships/tags" Target="../tags/tag354.xml"/><Relationship Id="rId18" Type="http://schemas.openxmlformats.org/officeDocument/2006/relationships/tags" Target="../tags/tag353.xml"/><Relationship Id="rId17" Type="http://schemas.openxmlformats.org/officeDocument/2006/relationships/tags" Target="../tags/tag352.xml"/><Relationship Id="rId16" Type="http://schemas.openxmlformats.org/officeDocument/2006/relationships/tags" Target="../tags/tag351.xml"/><Relationship Id="rId15" Type="http://schemas.openxmlformats.org/officeDocument/2006/relationships/tags" Target="../tags/tag350.xml"/><Relationship Id="rId14" Type="http://schemas.openxmlformats.org/officeDocument/2006/relationships/tags" Target="../tags/tag349.xml"/><Relationship Id="rId13" Type="http://schemas.openxmlformats.org/officeDocument/2006/relationships/tags" Target="../tags/tag348.xml"/><Relationship Id="rId12" Type="http://schemas.openxmlformats.org/officeDocument/2006/relationships/tags" Target="../tags/tag347.xml"/><Relationship Id="rId11" Type="http://schemas.openxmlformats.org/officeDocument/2006/relationships/tags" Target="../tags/tag346.xml"/><Relationship Id="rId10" Type="http://schemas.openxmlformats.org/officeDocument/2006/relationships/tags" Target="../tags/tag345.xml"/><Relationship Id="rId1" Type="http://schemas.openxmlformats.org/officeDocument/2006/relationships/tags" Target="../tags/tag336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834.xml"/><Relationship Id="rId8" Type="http://schemas.openxmlformats.org/officeDocument/2006/relationships/tags" Target="../tags/tag833.xml"/><Relationship Id="rId7" Type="http://schemas.openxmlformats.org/officeDocument/2006/relationships/tags" Target="../tags/tag832.xml"/><Relationship Id="rId6" Type="http://schemas.openxmlformats.org/officeDocument/2006/relationships/tags" Target="../tags/tag831.xml"/><Relationship Id="rId5" Type="http://schemas.openxmlformats.org/officeDocument/2006/relationships/tags" Target="../tags/tag830.xml"/><Relationship Id="rId40" Type="http://schemas.openxmlformats.org/officeDocument/2006/relationships/slideLayout" Target="../slideLayouts/slideLayout19.xml"/><Relationship Id="rId4" Type="http://schemas.openxmlformats.org/officeDocument/2006/relationships/tags" Target="../tags/tag829.xml"/><Relationship Id="rId39" Type="http://schemas.openxmlformats.org/officeDocument/2006/relationships/tags" Target="../tags/tag863.xml"/><Relationship Id="rId38" Type="http://schemas.openxmlformats.org/officeDocument/2006/relationships/image" Target="../media/image22.png"/><Relationship Id="rId37" Type="http://schemas.openxmlformats.org/officeDocument/2006/relationships/tags" Target="../tags/tag862.xml"/><Relationship Id="rId36" Type="http://schemas.openxmlformats.org/officeDocument/2006/relationships/tags" Target="../tags/tag861.xml"/><Relationship Id="rId35" Type="http://schemas.openxmlformats.org/officeDocument/2006/relationships/tags" Target="../tags/tag860.xml"/><Relationship Id="rId34" Type="http://schemas.openxmlformats.org/officeDocument/2006/relationships/tags" Target="../tags/tag859.xml"/><Relationship Id="rId33" Type="http://schemas.openxmlformats.org/officeDocument/2006/relationships/tags" Target="../tags/tag858.xml"/><Relationship Id="rId32" Type="http://schemas.openxmlformats.org/officeDocument/2006/relationships/tags" Target="../tags/tag857.xml"/><Relationship Id="rId31" Type="http://schemas.openxmlformats.org/officeDocument/2006/relationships/tags" Target="../tags/tag856.xml"/><Relationship Id="rId30" Type="http://schemas.openxmlformats.org/officeDocument/2006/relationships/tags" Target="../tags/tag855.xml"/><Relationship Id="rId3" Type="http://schemas.openxmlformats.org/officeDocument/2006/relationships/tags" Target="../tags/tag828.xml"/><Relationship Id="rId29" Type="http://schemas.openxmlformats.org/officeDocument/2006/relationships/tags" Target="../tags/tag854.xml"/><Relationship Id="rId28" Type="http://schemas.openxmlformats.org/officeDocument/2006/relationships/tags" Target="../tags/tag853.xml"/><Relationship Id="rId27" Type="http://schemas.openxmlformats.org/officeDocument/2006/relationships/tags" Target="../tags/tag852.xml"/><Relationship Id="rId26" Type="http://schemas.openxmlformats.org/officeDocument/2006/relationships/tags" Target="../tags/tag851.xml"/><Relationship Id="rId25" Type="http://schemas.openxmlformats.org/officeDocument/2006/relationships/tags" Target="../tags/tag850.xml"/><Relationship Id="rId24" Type="http://schemas.openxmlformats.org/officeDocument/2006/relationships/tags" Target="../tags/tag849.xml"/><Relationship Id="rId23" Type="http://schemas.openxmlformats.org/officeDocument/2006/relationships/tags" Target="../tags/tag848.xml"/><Relationship Id="rId22" Type="http://schemas.openxmlformats.org/officeDocument/2006/relationships/tags" Target="../tags/tag847.xml"/><Relationship Id="rId21" Type="http://schemas.openxmlformats.org/officeDocument/2006/relationships/tags" Target="../tags/tag846.xml"/><Relationship Id="rId20" Type="http://schemas.openxmlformats.org/officeDocument/2006/relationships/tags" Target="../tags/tag845.xml"/><Relationship Id="rId2" Type="http://schemas.openxmlformats.org/officeDocument/2006/relationships/tags" Target="../tags/tag827.xml"/><Relationship Id="rId19" Type="http://schemas.openxmlformats.org/officeDocument/2006/relationships/tags" Target="../tags/tag844.xml"/><Relationship Id="rId18" Type="http://schemas.openxmlformats.org/officeDocument/2006/relationships/tags" Target="../tags/tag843.xml"/><Relationship Id="rId17" Type="http://schemas.openxmlformats.org/officeDocument/2006/relationships/tags" Target="../tags/tag842.xml"/><Relationship Id="rId16" Type="http://schemas.openxmlformats.org/officeDocument/2006/relationships/tags" Target="../tags/tag841.xml"/><Relationship Id="rId15" Type="http://schemas.openxmlformats.org/officeDocument/2006/relationships/tags" Target="../tags/tag840.xml"/><Relationship Id="rId14" Type="http://schemas.openxmlformats.org/officeDocument/2006/relationships/tags" Target="../tags/tag839.xml"/><Relationship Id="rId13" Type="http://schemas.openxmlformats.org/officeDocument/2006/relationships/tags" Target="../tags/tag838.xml"/><Relationship Id="rId12" Type="http://schemas.openxmlformats.org/officeDocument/2006/relationships/tags" Target="../tags/tag837.xml"/><Relationship Id="rId11" Type="http://schemas.openxmlformats.org/officeDocument/2006/relationships/tags" Target="../tags/tag836.xml"/><Relationship Id="rId10" Type="http://schemas.openxmlformats.org/officeDocument/2006/relationships/tags" Target="../tags/tag835.xml"/><Relationship Id="rId1" Type="http://schemas.openxmlformats.org/officeDocument/2006/relationships/tags" Target="../tags/tag82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869.xml"/><Relationship Id="rId8" Type="http://schemas.openxmlformats.org/officeDocument/2006/relationships/tags" Target="../tags/tag868.xml"/><Relationship Id="rId7" Type="http://schemas.openxmlformats.org/officeDocument/2006/relationships/tags" Target="../tags/tag867.xml"/><Relationship Id="rId6" Type="http://schemas.openxmlformats.org/officeDocument/2006/relationships/image" Target="../media/image43.GIF"/><Relationship Id="rId58" Type="http://schemas.openxmlformats.org/officeDocument/2006/relationships/slideLayout" Target="../slideLayouts/slideLayout17.xml"/><Relationship Id="rId57" Type="http://schemas.openxmlformats.org/officeDocument/2006/relationships/tags" Target="../tags/tag915.xml"/><Relationship Id="rId56" Type="http://schemas.openxmlformats.org/officeDocument/2006/relationships/tags" Target="../tags/tag914.xml"/><Relationship Id="rId55" Type="http://schemas.openxmlformats.org/officeDocument/2006/relationships/tags" Target="../tags/tag913.xml"/><Relationship Id="rId54" Type="http://schemas.openxmlformats.org/officeDocument/2006/relationships/tags" Target="../tags/tag912.xml"/><Relationship Id="rId53" Type="http://schemas.openxmlformats.org/officeDocument/2006/relationships/tags" Target="../tags/tag911.xml"/><Relationship Id="rId52" Type="http://schemas.openxmlformats.org/officeDocument/2006/relationships/image" Target="../media/image22.png"/><Relationship Id="rId51" Type="http://schemas.openxmlformats.org/officeDocument/2006/relationships/tags" Target="../tags/tag910.xml"/><Relationship Id="rId50" Type="http://schemas.openxmlformats.org/officeDocument/2006/relationships/tags" Target="../tags/tag909.xml"/><Relationship Id="rId5" Type="http://schemas.openxmlformats.org/officeDocument/2006/relationships/tags" Target="../tags/tag866.xml"/><Relationship Id="rId49" Type="http://schemas.openxmlformats.org/officeDocument/2006/relationships/tags" Target="../tags/tag908.xml"/><Relationship Id="rId48" Type="http://schemas.openxmlformats.org/officeDocument/2006/relationships/tags" Target="../tags/tag907.xml"/><Relationship Id="rId47" Type="http://schemas.openxmlformats.org/officeDocument/2006/relationships/tags" Target="../tags/tag906.xml"/><Relationship Id="rId46" Type="http://schemas.openxmlformats.org/officeDocument/2006/relationships/tags" Target="../tags/tag905.xml"/><Relationship Id="rId45" Type="http://schemas.openxmlformats.org/officeDocument/2006/relationships/tags" Target="../tags/tag904.xml"/><Relationship Id="rId44" Type="http://schemas.openxmlformats.org/officeDocument/2006/relationships/tags" Target="../tags/tag903.xml"/><Relationship Id="rId43" Type="http://schemas.openxmlformats.org/officeDocument/2006/relationships/tags" Target="../tags/tag902.xml"/><Relationship Id="rId42" Type="http://schemas.openxmlformats.org/officeDocument/2006/relationships/tags" Target="../tags/tag901.xml"/><Relationship Id="rId41" Type="http://schemas.openxmlformats.org/officeDocument/2006/relationships/tags" Target="../tags/tag900.xml"/><Relationship Id="rId40" Type="http://schemas.openxmlformats.org/officeDocument/2006/relationships/tags" Target="../tags/tag899.xml"/><Relationship Id="rId4" Type="http://schemas.openxmlformats.org/officeDocument/2006/relationships/image" Target="../media/image42.svg"/><Relationship Id="rId39" Type="http://schemas.openxmlformats.org/officeDocument/2006/relationships/tags" Target="../tags/tag898.xml"/><Relationship Id="rId38" Type="http://schemas.openxmlformats.org/officeDocument/2006/relationships/tags" Target="../tags/tag897.xml"/><Relationship Id="rId37" Type="http://schemas.openxmlformats.org/officeDocument/2006/relationships/tags" Target="../tags/tag896.xml"/><Relationship Id="rId36" Type="http://schemas.openxmlformats.org/officeDocument/2006/relationships/tags" Target="../tags/tag895.xml"/><Relationship Id="rId35" Type="http://schemas.openxmlformats.org/officeDocument/2006/relationships/tags" Target="../tags/tag894.xml"/><Relationship Id="rId34" Type="http://schemas.openxmlformats.org/officeDocument/2006/relationships/tags" Target="../tags/tag893.xml"/><Relationship Id="rId33" Type="http://schemas.openxmlformats.org/officeDocument/2006/relationships/tags" Target="../tags/tag892.xml"/><Relationship Id="rId32" Type="http://schemas.openxmlformats.org/officeDocument/2006/relationships/tags" Target="../tags/tag891.xml"/><Relationship Id="rId31" Type="http://schemas.openxmlformats.org/officeDocument/2006/relationships/tags" Target="../tags/tag890.xml"/><Relationship Id="rId30" Type="http://schemas.openxmlformats.org/officeDocument/2006/relationships/tags" Target="../tags/tag889.xml"/><Relationship Id="rId3" Type="http://schemas.openxmlformats.org/officeDocument/2006/relationships/image" Target="../media/image41.png"/><Relationship Id="rId29" Type="http://schemas.openxmlformats.org/officeDocument/2006/relationships/tags" Target="../tags/tag888.xml"/><Relationship Id="rId28" Type="http://schemas.openxmlformats.org/officeDocument/2006/relationships/tags" Target="../tags/tag887.xml"/><Relationship Id="rId27" Type="http://schemas.openxmlformats.org/officeDocument/2006/relationships/tags" Target="../tags/tag886.xml"/><Relationship Id="rId26" Type="http://schemas.openxmlformats.org/officeDocument/2006/relationships/tags" Target="../tags/tag885.xml"/><Relationship Id="rId25" Type="http://schemas.openxmlformats.org/officeDocument/2006/relationships/tags" Target="../tags/tag884.xml"/><Relationship Id="rId24" Type="http://schemas.openxmlformats.org/officeDocument/2006/relationships/tags" Target="../tags/tag883.xml"/><Relationship Id="rId23" Type="http://schemas.openxmlformats.org/officeDocument/2006/relationships/tags" Target="../tags/tag882.xml"/><Relationship Id="rId22" Type="http://schemas.openxmlformats.org/officeDocument/2006/relationships/tags" Target="../tags/tag881.xml"/><Relationship Id="rId21" Type="http://schemas.openxmlformats.org/officeDocument/2006/relationships/tags" Target="../tags/tag880.xml"/><Relationship Id="rId20" Type="http://schemas.openxmlformats.org/officeDocument/2006/relationships/tags" Target="../tags/tag879.xml"/><Relationship Id="rId2" Type="http://schemas.openxmlformats.org/officeDocument/2006/relationships/tags" Target="../tags/tag865.xml"/><Relationship Id="rId19" Type="http://schemas.openxmlformats.org/officeDocument/2006/relationships/tags" Target="../tags/tag878.xml"/><Relationship Id="rId18" Type="http://schemas.openxmlformats.org/officeDocument/2006/relationships/image" Target="../media/image44.png"/><Relationship Id="rId17" Type="http://schemas.openxmlformats.org/officeDocument/2006/relationships/tags" Target="../tags/tag877.xml"/><Relationship Id="rId16" Type="http://schemas.openxmlformats.org/officeDocument/2006/relationships/tags" Target="../tags/tag876.xml"/><Relationship Id="rId15" Type="http://schemas.openxmlformats.org/officeDocument/2006/relationships/tags" Target="../tags/tag875.xml"/><Relationship Id="rId14" Type="http://schemas.openxmlformats.org/officeDocument/2006/relationships/tags" Target="../tags/tag874.xml"/><Relationship Id="rId13" Type="http://schemas.openxmlformats.org/officeDocument/2006/relationships/tags" Target="../tags/tag873.xml"/><Relationship Id="rId12" Type="http://schemas.openxmlformats.org/officeDocument/2006/relationships/tags" Target="../tags/tag872.xml"/><Relationship Id="rId11" Type="http://schemas.openxmlformats.org/officeDocument/2006/relationships/tags" Target="../tags/tag871.xml"/><Relationship Id="rId10" Type="http://schemas.openxmlformats.org/officeDocument/2006/relationships/tags" Target="../tags/tag870.xml"/><Relationship Id="rId1" Type="http://schemas.openxmlformats.org/officeDocument/2006/relationships/tags" Target="../tags/tag86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923.xml"/><Relationship Id="rId8" Type="http://schemas.openxmlformats.org/officeDocument/2006/relationships/tags" Target="../tags/tag922.xml"/><Relationship Id="rId7" Type="http://schemas.openxmlformats.org/officeDocument/2006/relationships/tags" Target="../tags/tag921.xml"/><Relationship Id="rId6" Type="http://schemas.openxmlformats.org/officeDocument/2006/relationships/tags" Target="../tags/tag920.xml"/><Relationship Id="rId5" Type="http://schemas.openxmlformats.org/officeDocument/2006/relationships/image" Target="../media/image45.png"/><Relationship Id="rId4" Type="http://schemas.openxmlformats.org/officeDocument/2006/relationships/tags" Target="../tags/tag919.xml"/><Relationship Id="rId3" Type="http://schemas.openxmlformats.org/officeDocument/2006/relationships/tags" Target="../tags/tag918.xml"/><Relationship Id="rId2" Type="http://schemas.openxmlformats.org/officeDocument/2006/relationships/tags" Target="../tags/tag917.xml"/><Relationship Id="rId18" Type="http://schemas.openxmlformats.org/officeDocument/2006/relationships/slideLayout" Target="../slideLayouts/slideLayout17.xml"/><Relationship Id="rId17" Type="http://schemas.openxmlformats.org/officeDocument/2006/relationships/tags" Target="../tags/tag930.xml"/><Relationship Id="rId16" Type="http://schemas.openxmlformats.org/officeDocument/2006/relationships/tags" Target="../tags/tag929.xml"/><Relationship Id="rId15" Type="http://schemas.openxmlformats.org/officeDocument/2006/relationships/tags" Target="../tags/tag928.xml"/><Relationship Id="rId14" Type="http://schemas.openxmlformats.org/officeDocument/2006/relationships/image" Target="../media/image22.png"/><Relationship Id="rId13" Type="http://schemas.openxmlformats.org/officeDocument/2006/relationships/tags" Target="../tags/tag927.xml"/><Relationship Id="rId12" Type="http://schemas.openxmlformats.org/officeDocument/2006/relationships/tags" Target="../tags/tag926.xml"/><Relationship Id="rId11" Type="http://schemas.openxmlformats.org/officeDocument/2006/relationships/tags" Target="../tags/tag925.xml"/><Relationship Id="rId10" Type="http://schemas.openxmlformats.org/officeDocument/2006/relationships/tags" Target="../tags/tag924.xml"/><Relationship Id="rId1" Type="http://schemas.openxmlformats.org/officeDocument/2006/relationships/tags" Target="../tags/tag91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938.xml"/><Relationship Id="rId7" Type="http://schemas.openxmlformats.org/officeDocument/2006/relationships/tags" Target="../tags/tag937.xml"/><Relationship Id="rId6" Type="http://schemas.openxmlformats.org/officeDocument/2006/relationships/tags" Target="../tags/tag936.xml"/><Relationship Id="rId50" Type="http://schemas.openxmlformats.org/officeDocument/2006/relationships/slideLayout" Target="../slideLayouts/slideLayout17.xml"/><Relationship Id="rId5" Type="http://schemas.openxmlformats.org/officeDocument/2006/relationships/tags" Target="../tags/tag935.xml"/><Relationship Id="rId49" Type="http://schemas.openxmlformats.org/officeDocument/2006/relationships/image" Target="../media/image46.png"/><Relationship Id="rId48" Type="http://schemas.openxmlformats.org/officeDocument/2006/relationships/tags" Target="../tags/tag977.xml"/><Relationship Id="rId47" Type="http://schemas.openxmlformats.org/officeDocument/2006/relationships/tags" Target="../tags/tag976.xml"/><Relationship Id="rId46" Type="http://schemas.openxmlformats.org/officeDocument/2006/relationships/tags" Target="../tags/tag975.xml"/><Relationship Id="rId45" Type="http://schemas.openxmlformats.org/officeDocument/2006/relationships/tags" Target="../tags/tag974.xml"/><Relationship Id="rId44" Type="http://schemas.openxmlformats.org/officeDocument/2006/relationships/tags" Target="../tags/tag973.xml"/><Relationship Id="rId43" Type="http://schemas.openxmlformats.org/officeDocument/2006/relationships/tags" Target="../tags/tag972.xml"/><Relationship Id="rId42" Type="http://schemas.openxmlformats.org/officeDocument/2006/relationships/tags" Target="../tags/tag971.xml"/><Relationship Id="rId41" Type="http://schemas.openxmlformats.org/officeDocument/2006/relationships/tags" Target="../tags/tag970.xml"/><Relationship Id="rId40" Type="http://schemas.openxmlformats.org/officeDocument/2006/relationships/tags" Target="../tags/tag969.xml"/><Relationship Id="rId4" Type="http://schemas.openxmlformats.org/officeDocument/2006/relationships/tags" Target="../tags/tag934.xml"/><Relationship Id="rId39" Type="http://schemas.openxmlformats.org/officeDocument/2006/relationships/tags" Target="../tags/tag968.xml"/><Relationship Id="rId38" Type="http://schemas.openxmlformats.org/officeDocument/2006/relationships/tags" Target="../tags/tag967.xml"/><Relationship Id="rId37" Type="http://schemas.openxmlformats.org/officeDocument/2006/relationships/tags" Target="../tags/tag966.xml"/><Relationship Id="rId36" Type="http://schemas.openxmlformats.org/officeDocument/2006/relationships/tags" Target="../tags/tag965.xml"/><Relationship Id="rId35" Type="http://schemas.openxmlformats.org/officeDocument/2006/relationships/tags" Target="../tags/tag964.xml"/><Relationship Id="rId34" Type="http://schemas.openxmlformats.org/officeDocument/2006/relationships/tags" Target="../tags/tag963.xml"/><Relationship Id="rId33" Type="http://schemas.openxmlformats.org/officeDocument/2006/relationships/tags" Target="../tags/tag962.xml"/><Relationship Id="rId32" Type="http://schemas.openxmlformats.org/officeDocument/2006/relationships/tags" Target="../tags/tag961.xml"/><Relationship Id="rId31" Type="http://schemas.openxmlformats.org/officeDocument/2006/relationships/tags" Target="../tags/tag960.xml"/><Relationship Id="rId30" Type="http://schemas.openxmlformats.org/officeDocument/2006/relationships/tags" Target="../tags/tag959.xml"/><Relationship Id="rId3" Type="http://schemas.openxmlformats.org/officeDocument/2006/relationships/tags" Target="../tags/tag933.xml"/><Relationship Id="rId29" Type="http://schemas.openxmlformats.org/officeDocument/2006/relationships/tags" Target="../tags/tag958.xml"/><Relationship Id="rId28" Type="http://schemas.openxmlformats.org/officeDocument/2006/relationships/tags" Target="../tags/tag957.xml"/><Relationship Id="rId27" Type="http://schemas.openxmlformats.org/officeDocument/2006/relationships/tags" Target="../tags/tag956.xml"/><Relationship Id="rId26" Type="http://schemas.openxmlformats.org/officeDocument/2006/relationships/tags" Target="../tags/tag955.xml"/><Relationship Id="rId25" Type="http://schemas.openxmlformats.org/officeDocument/2006/relationships/tags" Target="../tags/tag954.xml"/><Relationship Id="rId24" Type="http://schemas.openxmlformats.org/officeDocument/2006/relationships/tags" Target="../tags/tag953.xml"/><Relationship Id="rId23" Type="http://schemas.openxmlformats.org/officeDocument/2006/relationships/tags" Target="../tags/tag952.xml"/><Relationship Id="rId22" Type="http://schemas.openxmlformats.org/officeDocument/2006/relationships/tags" Target="../tags/tag951.xml"/><Relationship Id="rId21" Type="http://schemas.openxmlformats.org/officeDocument/2006/relationships/tags" Target="../tags/tag950.xml"/><Relationship Id="rId20" Type="http://schemas.openxmlformats.org/officeDocument/2006/relationships/tags" Target="../tags/tag949.xml"/><Relationship Id="rId2" Type="http://schemas.openxmlformats.org/officeDocument/2006/relationships/tags" Target="../tags/tag932.xml"/><Relationship Id="rId19" Type="http://schemas.openxmlformats.org/officeDocument/2006/relationships/tags" Target="../tags/tag948.xml"/><Relationship Id="rId18" Type="http://schemas.openxmlformats.org/officeDocument/2006/relationships/tags" Target="../tags/tag947.xml"/><Relationship Id="rId17" Type="http://schemas.openxmlformats.org/officeDocument/2006/relationships/tags" Target="../tags/tag946.xml"/><Relationship Id="rId16" Type="http://schemas.openxmlformats.org/officeDocument/2006/relationships/tags" Target="../tags/tag945.xml"/><Relationship Id="rId15" Type="http://schemas.openxmlformats.org/officeDocument/2006/relationships/tags" Target="../tags/tag944.xml"/><Relationship Id="rId14" Type="http://schemas.openxmlformats.org/officeDocument/2006/relationships/tags" Target="../tags/tag943.xml"/><Relationship Id="rId13" Type="http://schemas.openxmlformats.org/officeDocument/2006/relationships/tags" Target="../tags/tag942.xml"/><Relationship Id="rId12" Type="http://schemas.openxmlformats.org/officeDocument/2006/relationships/tags" Target="../tags/tag941.xml"/><Relationship Id="rId11" Type="http://schemas.openxmlformats.org/officeDocument/2006/relationships/tags" Target="../tags/tag940.xml"/><Relationship Id="rId10" Type="http://schemas.openxmlformats.org/officeDocument/2006/relationships/tags" Target="../tags/tag939.xml"/><Relationship Id="rId1" Type="http://schemas.openxmlformats.org/officeDocument/2006/relationships/tags" Target="../tags/tag93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985.xml"/><Relationship Id="rId7" Type="http://schemas.openxmlformats.org/officeDocument/2006/relationships/tags" Target="../tags/tag984.xml"/><Relationship Id="rId6" Type="http://schemas.openxmlformats.org/officeDocument/2006/relationships/tags" Target="../tags/tag983.xml"/><Relationship Id="rId5" Type="http://schemas.openxmlformats.org/officeDocument/2006/relationships/tags" Target="../tags/tag982.xml"/><Relationship Id="rId4" Type="http://schemas.openxmlformats.org/officeDocument/2006/relationships/tags" Target="../tags/tag981.xml"/><Relationship Id="rId3" Type="http://schemas.openxmlformats.org/officeDocument/2006/relationships/tags" Target="../tags/tag980.xml"/><Relationship Id="rId28" Type="http://schemas.openxmlformats.org/officeDocument/2006/relationships/slideLayout" Target="../slideLayouts/slideLayout17.xml"/><Relationship Id="rId27" Type="http://schemas.openxmlformats.org/officeDocument/2006/relationships/tags" Target="../tags/tag998.xml"/><Relationship Id="rId26" Type="http://schemas.openxmlformats.org/officeDocument/2006/relationships/tags" Target="../tags/tag997.xml"/><Relationship Id="rId25" Type="http://schemas.openxmlformats.org/officeDocument/2006/relationships/image" Target="../media/image51.png"/><Relationship Id="rId24" Type="http://schemas.openxmlformats.org/officeDocument/2006/relationships/tags" Target="../tags/tag996.xml"/><Relationship Id="rId23" Type="http://schemas.openxmlformats.org/officeDocument/2006/relationships/image" Target="../media/image50.png"/><Relationship Id="rId22" Type="http://schemas.openxmlformats.org/officeDocument/2006/relationships/tags" Target="../tags/tag995.xml"/><Relationship Id="rId21" Type="http://schemas.openxmlformats.org/officeDocument/2006/relationships/image" Target="../media/image49.png"/><Relationship Id="rId20" Type="http://schemas.openxmlformats.org/officeDocument/2006/relationships/tags" Target="../tags/tag994.xml"/><Relationship Id="rId2" Type="http://schemas.openxmlformats.org/officeDocument/2006/relationships/tags" Target="../tags/tag979.xml"/><Relationship Id="rId19" Type="http://schemas.openxmlformats.org/officeDocument/2006/relationships/image" Target="../media/image48.png"/><Relationship Id="rId18" Type="http://schemas.openxmlformats.org/officeDocument/2006/relationships/tags" Target="../tags/tag993.xml"/><Relationship Id="rId17" Type="http://schemas.openxmlformats.org/officeDocument/2006/relationships/tags" Target="../tags/tag992.xml"/><Relationship Id="rId16" Type="http://schemas.openxmlformats.org/officeDocument/2006/relationships/image" Target="../media/image47.png"/><Relationship Id="rId15" Type="http://schemas.openxmlformats.org/officeDocument/2006/relationships/tags" Target="../tags/tag991.xml"/><Relationship Id="rId14" Type="http://schemas.openxmlformats.org/officeDocument/2006/relationships/tags" Target="../tags/tag990.xml"/><Relationship Id="rId13" Type="http://schemas.openxmlformats.org/officeDocument/2006/relationships/tags" Target="../tags/tag989.xml"/><Relationship Id="rId12" Type="http://schemas.openxmlformats.org/officeDocument/2006/relationships/tags" Target="../tags/tag988.xml"/><Relationship Id="rId11" Type="http://schemas.openxmlformats.org/officeDocument/2006/relationships/tags" Target="../tags/tag987.xml"/><Relationship Id="rId10" Type="http://schemas.openxmlformats.org/officeDocument/2006/relationships/tags" Target="../tags/tag986.xml"/><Relationship Id="rId1" Type="http://schemas.openxmlformats.org/officeDocument/2006/relationships/tags" Target="../tags/tag978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1006.xml"/><Relationship Id="rId7" Type="http://schemas.openxmlformats.org/officeDocument/2006/relationships/tags" Target="../tags/tag1005.xml"/><Relationship Id="rId6" Type="http://schemas.openxmlformats.org/officeDocument/2006/relationships/tags" Target="../tags/tag1004.xml"/><Relationship Id="rId5" Type="http://schemas.openxmlformats.org/officeDocument/2006/relationships/tags" Target="../tags/tag1003.xml"/><Relationship Id="rId4" Type="http://schemas.openxmlformats.org/officeDocument/2006/relationships/tags" Target="../tags/tag1002.xml"/><Relationship Id="rId3" Type="http://schemas.openxmlformats.org/officeDocument/2006/relationships/tags" Target="../tags/tag1001.xml"/><Relationship Id="rId25" Type="http://schemas.openxmlformats.org/officeDocument/2006/relationships/slideLayout" Target="../slideLayouts/slideLayout17.xml"/><Relationship Id="rId24" Type="http://schemas.openxmlformats.org/officeDocument/2006/relationships/tags" Target="../tags/tag1018.xml"/><Relationship Id="rId23" Type="http://schemas.openxmlformats.org/officeDocument/2006/relationships/tags" Target="../tags/tag1017.xml"/><Relationship Id="rId22" Type="http://schemas.openxmlformats.org/officeDocument/2006/relationships/tags" Target="../tags/tag1016.xml"/><Relationship Id="rId21" Type="http://schemas.openxmlformats.org/officeDocument/2006/relationships/tags" Target="../tags/tag1015.xml"/><Relationship Id="rId20" Type="http://schemas.openxmlformats.org/officeDocument/2006/relationships/image" Target="../media/image54.png"/><Relationship Id="rId2" Type="http://schemas.openxmlformats.org/officeDocument/2006/relationships/tags" Target="../tags/tag1000.xml"/><Relationship Id="rId19" Type="http://schemas.openxmlformats.org/officeDocument/2006/relationships/tags" Target="../tags/tag1014.xml"/><Relationship Id="rId18" Type="http://schemas.openxmlformats.org/officeDocument/2006/relationships/tags" Target="../tags/tag1013.xml"/><Relationship Id="rId17" Type="http://schemas.openxmlformats.org/officeDocument/2006/relationships/tags" Target="../tags/tag1012.xml"/><Relationship Id="rId16" Type="http://schemas.openxmlformats.org/officeDocument/2006/relationships/image" Target="../media/image53.png"/><Relationship Id="rId15" Type="http://schemas.openxmlformats.org/officeDocument/2006/relationships/tags" Target="../tags/tag1011.xml"/><Relationship Id="rId14" Type="http://schemas.openxmlformats.org/officeDocument/2006/relationships/tags" Target="../tags/tag1010.xml"/><Relationship Id="rId13" Type="http://schemas.openxmlformats.org/officeDocument/2006/relationships/image" Target="../media/image52.png"/><Relationship Id="rId12" Type="http://schemas.openxmlformats.org/officeDocument/2006/relationships/tags" Target="../tags/tag1009.xml"/><Relationship Id="rId11" Type="http://schemas.openxmlformats.org/officeDocument/2006/relationships/tags" Target="../tags/tag1008.xml"/><Relationship Id="rId10" Type="http://schemas.openxmlformats.org/officeDocument/2006/relationships/tags" Target="../tags/tag1007.xml"/><Relationship Id="rId1" Type="http://schemas.openxmlformats.org/officeDocument/2006/relationships/tags" Target="../tags/tag99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1026.xml"/><Relationship Id="rId7" Type="http://schemas.openxmlformats.org/officeDocument/2006/relationships/tags" Target="../tags/tag1025.xml"/><Relationship Id="rId6" Type="http://schemas.openxmlformats.org/officeDocument/2006/relationships/tags" Target="../tags/tag1024.xml"/><Relationship Id="rId5" Type="http://schemas.openxmlformats.org/officeDocument/2006/relationships/tags" Target="../tags/tag1023.xml"/><Relationship Id="rId4" Type="http://schemas.openxmlformats.org/officeDocument/2006/relationships/tags" Target="../tags/tag1022.xml"/><Relationship Id="rId3" Type="http://schemas.openxmlformats.org/officeDocument/2006/relationships/tags" Target="../tags/tag1021.xml"/><Relationship Id="rId25" Type="http://schemas.openxmlformats.org/officeDocument/2006/relationships/slideLayout" Target="../slideLayouts/slideLayout20.xml"/><Relationship Id="rId24" Type="http://schemas.openxmlformats.org/officeDocument/2006/relationships/tags" Target="../tags/tag1038.xml"/><Relationship Id="rId23" Type="http://schemas.openxmlformats.org/officeDocument/2006/relationships/tags" Target="../tags/tag1037.xml"/><Relationship Id="rId22" Type="http://schemas.openxmlformats.org/officeDocument/2006/relationships/tags" Target="../tags/tag1036.xml"/><Relationship Id="rId21" Type="http://schemas.openxmlformats.org/officeDocument/2006/relationships/tags" Target="../tags/tag1035.xml"/><Relationship Id="rId20" Type="http://schemas.openxmlformats.org/officeDocument/2006/relationships/tags" Target="../tags/tag1034.xml"/><Relationship Id="rId2" Type="http://schemas.openxmlformats.org/officeDocument/2006/relationships/tags" Target="../tags/tag1020.xml"/><Relationship Id="rId19" Type="http://schemas.openxmlformats.org/officeDocument/2006/relationships/image" Target="../media/image57.png"/><Relationship Id="rId18" Type="http://schemas.openxmlformats.org/officeDocument/2006/relationships/tags" Target="../tags/tag1033.xml"/><Relationship Id="rId17" Type="http://schemas.openxmlformats.org/officeDocument/2006/relationships/image" Target="../media/image56.png"/><Relationship Id="rId16" Type="http://schemas.openxmlformats.org/officeDocument/2006/relationships/tags" Target="../tags/tag1032.xml"/><Relationship Id="rId15" Type="http://schemas.openxmlformats.org/officeDocument/2006/relationships/tags" Target="../tags/tag1031.xml"/><Relationship Id="rId14" Type="http://schemas.openxmlformats.org/officeDocument/2006/relationships/image" Target="../media/image55.png"/><Relationship Id="rId13" Type="http://schemas.openxmlformats.org/officeDocument/2006/relationships/tags" Target="../tags/tag1030.xml"/><Relationship Id="rId12" Type="http://schemas.openxmlformats.org/officeDocument/2006/relationships/tags" Target="../tags/tag1029.xml"/><Relationship Id="rId11" Type="http://schemas.openxmlformats.org/officeDocument/2006/relationships/tags" Target="../tags/tag1028.xml"/><Relationship Id="rId10" Type="http://schemas.openxmlformats.org/officeDocument/2006/relationships/tags" Target="../tags/tag1027.xml"/><Relationship Id="rId1" Type="http://schemas.openxmlformats.org/officeDocument/2006/relationships/tags" Target="../tags/tag1019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046.xml"/><Relationship Id="rId8" Type="http://schemas.openxmlformats.org/officeDocument/2006/relationships/tags" Target="../tags/tag1045.xml"/><Relationship Id="rId7" Type="http://schemas.openxmlformats.org/officeDocument/2006/relationships/tags" Target="../tags/tag1044.xml"/><Relationship Id="rId6" Type="http://schemas.openxmlformats.org/officeDocument/2006/relationships/tags" Target="../tags/tag1043.xml"/><Relationship Id="rId5" Type="http://schemas.openxmlformats.org/officeDocument/2006/relationships/tags" Target="../tags/tag1042.xml"/><Relationship Id="rId4" Type="http://schemas.openxmlformats.org/officeDocument/2006/relationships/image" Target="../media/image58.jpeg"/><Relationship Id="rId3" Type="http://schemas.openxmlformats.org/officeDocument/2006/relationships/tags" Target="../tags/tag1041.xml"/><Relationship Id="rId2" Type="http://schemas.openxmlformats.org/officeDocument/2006/relationships/tags" Target="../tags/tag1040.xml"/><Relationship Id="rId16" Type="http://schemas.openxmlformats.org/officeDocument/2006/relationships/slideLayout" Target="../slideLayouts/slideLayout17.xml"/><Relationship Id="rId15" Type="http://schemas.openxmlformats.org/officeDocument/2006/relationships/tags" Target="../tags/tag1051.xml"/><Relationship Id="rId14" Type="http://schemas.openxmlformats.org/officeDocument/2006/relationships/image" Target="../media/image22.png"/><Relationship Id="rId13" Type="http://schemas.openxmlformats.org/officeDocument/2006/relationships/tags" Target="../tags/tag1050.xml"/><Relationship Id="rId12" Type="http://schemas.openxmlformats.org/officeDocument/2006/relationships/tags" Target="../tags/tag1049.xml"/><Relationship Id="rId11" Type="http://schemas.openxmlformats.org/officeDocument/2006/relationships/tags" Target="../tags/tag1048.xml"/><Relationship Id="rId10" Type="http://schemas.openxmlformats.org/officeDocument/2006/relationships/tags" Target="../tags/tag1047.xml"/><Relationship Id="rId1" Type="http://schemas.openxmlformats.org/officeDocument/2006/relationships/tags" Target="../tags/tag1039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059.xml"/><Relationship Id="rId8" Type="http://schemas.openxmlformats.org/officeDocument/2006/relationships/image" Target="../media/image22.png"/><Relationship Id="rId7" Type="http://schemas.openxmlformats.org/officeDocument/2006/relationships/tags" Target="../tags/tag1058.xml"/><Relationship Id="rId6" Type="http://schemas.openxmlformats.org/officeDocument/2006/relationships/tags" Target="../tags/tag1057.xml"/><Relationship Id="rId55" Type="http://schemas.openxmlformats.org/officeDocument/2006/relationships/notesSlide" Target="../notesSlides/notesSlide6.xml"/><Relationship Id="rId54" Type="http://schemas.openxmlformats.org/officeDocument/2006/relationships/slideLayout" Target="../slideLayouts/slideLayout19.xml"/><Relationship Id="rId53" Type="http://schemas.openxmlformats.org/officeDocument/2006/relationships/tags" Target="../tags/tag1101.xml"/><Relationship Id="rId52" Type="http://schemas.openxmlformats.org/officeDocument/2006/relationships/tags" Target="../tags/tag1100.xml"/><Relationship Id="rId51" Type="http://schemas.openxmlformats.org/officeDocument/2006/relationships/tags" Target="../tags/tag1099.xml"/><Relationship Id="rId50" Type="http://schemas.openxmlformats.org/officeDocument/2006/relationships/tags" Target="../tags/tag1098.xml"/><Relationship Id="rId5" Type="http://schemas.openxmlformats.org/officeDocument/2006/relationships/tags" Target="../tags/tag1056.xml"/><Relationship Id="rId49" Type="http://schemas.openxmlformats.org/officeDocument/2006/relationships/tags" Target="../tags/tag1097.xml"/><Relationship Id="rId48" Type="http://schemas.openxmlformats.org/officeDocument/2006/relationships/tags" Target="../tags/tag1096.xml"/><Relationship Id="rId47" Type="http://schemas.openxmlformats.org/officeDocument/2006/relationships/tags" Target="../tags/tag1095.xml"/><Relationship Id="rId46" Type="http://schemas.openxmlformats.org/officeDocument/2006/relationships/tags" Target="../tags/tag1094.xml"/><Relationship Id="rId45" Type="http://schemas.openxmlformats.org/officeDocument/2006/relationships/tags" Target="../tags/tag1093.xml"/><Relationship Id="rId44" Type="http://schemas.openxmlformats.org/officeDocument/2006/relationships/tags" Target="../tags/tag1092.xml"/><Relationship Id="rId43" Type="http://schemas.openxmlformats.org/officeDocument/2006/relationships/tags" Target="../tags/tag1091.xml"/><Relationship Id="rId42" Type="http://schemas.openxmlformats.org/officeDocument/2006/relationships/tags" Target="../tags/tag1090.xml"/><Relationship Id="rId41" Type="http://schemas.openxmlformats.org/officeDocument/2006/relationships/tags" Target="../tags/tag1089.xml"/><Relationship Id="rId40" Type="http://schemas.openxmlformats.org/officeDocument/2006/relationships/tags" Target="../tags/tag1088.xml"/><Relationship Id="rId4" Type="http://schemas.openxmlformats.org/officeDocument/2006/relationships/tags" Target="../tags/tag1055.xml"/><Relationship Id="rId39" Type="http://schemas.openxmlformats.org/officeDocument/2006/relationships/tags" Target="../tags/tag1087.xml"/><Relationship Id="rId38" Type="http://schemas.openxmlformats.org/officeDocument/2006/relationships/tags" Target="../tags/tag1086.xml"/><Relationship Id="rId37" Type="http://schemas.openxmlformats.org/officeDocument/2006/relationships/tags" Target="../tags/tag1085.xml"/><Relationship Id="rId36" Type="http://schemas.openxmlformats.org/officeDocument/2006/relationships/tags" Target="../tags/tag1084.xml"/><Relationship Id="rId35" Type="http://schemas.openxmlformats.org/officeDocument/2006/relationships/tags" Target="../tags/tag1083.xml"/><Relationship Id="rId34" Type="http://schemas.openxmlformats.org/officeDocument/2006/relationships/tags" Target="../tags/tag1082.xml"/><Relationship Id="rId33" Type="http://schemas.openxmlformats.org/officeDocument/2006/relationships/tags" Target="../tags/tag1081.xml"/><Relationship Id="rId32" Type="http://schemas.openxmlformats.org/officeDocument/2006/relationships/tags" Target="../tags/tag1080.xml"/><Relationship Id="rId31" Type="http://schemas.openxmlformats.org/officeDocument/2006/relationships/tags" Target="../tags/tag1079.xml"/><Relationship Id="rId30" Type="http://schemas.openxmlformats.org/officeDocument/2006/relationships/tags" Target="../tags/tag1078.xml"/><Relationship Id="rId3" Type="http://schemas.openxmlformats.org/officeDocument/2006/relationships/tags" Target="../tags/tag1054.xml"/><Relationship Id="rId29" Type="http://schemas.openxmlformats.org/officeDocument/2006/relationships/tags" Target="../tags/tag1077.xml"/><Relationship Id="rId28" Type="http://schemas.openxmlformats.org/officeDocument/2006/relationships/tags" Target="../tags/tag1076.xml"/><Relationship Id="rId27" Type="http://schemas.openxmlformats.org/officeDocument/2006/relationships/tags" Target="../tags/tag1075.xml"/><Relationship Id="rId26" Type="http://schemas.openxmlformats.org/officeDocument/2006/relationships/tags" Target="../tags/tag1074.xml"/><Relationship Id="rId25" Type="http://schemas.openxmlformats.org/officeDocument/2006/relationships/tags" Target="../tags/tag1073.xml"/><Relationship Id="rId24" Type="http://schemas.openxmlformats.org/officeDocument/2006/relationships/tags" Target="../tags/tag1072.xml"/><Relationship Id="rId23" Type="http://schemas.openxmlformats.org/officeDocument/2006/relationships/tags" Target="../tags/tag1071.xml"/><Relationship Id="rId22" Type="http://schemas.openxmlformats.org/officeDocument/2006/relationships/tags" Target="../tags/tag1070.xml"/><Relationship Id="rId21" Type="http://schemas.openxmlformats.org/officeDocument/2006/relationships/tags" Target="../tags/tag1069.xml"/><Relationship Id="rId20" Type="http://schemas.openxmlformats.org/officeDocument/2006/relationships/tags" Target="../tags/tag1068.xml"/><Relationship Id="rId2" Type="http://schemas.openxmlformats.org/officeDocument/2006/relationships/tags" Target="../tags/tag1053.xml"/><Relationship Id="rId19" Type="http://schemas.openxmlformats.org/officeDocument/2006/relationships/tags" Target="../tags/tag1067.xml"/><Relationship Id="rId18" Type="http://schemas.openxmlformats.org/officeDocument/2006/relationships/tags" Target="../tags/tag1066.xml"/><Relationship Id="rId17" Type="http://schemas.openxmlformats.org/officeDocument/2006/relationships/tags" Target="../tags/tag1065.xml"/><Relationship Id="rId16" Type="http://schemas.openxmlformats.org/officeDocument/2006/relationships/tags" Target="../tags/tag1064.xml"/><Relationship Id="rId15" Type="http://schemas.openxmlformats.org/officeDocument/2006/relationships/tags" Target="../tags/tag1063.xml"/><Relationship Id="rId14" Type="http://schemas.openxmlformats.org/officeDocument/2006/relationships/tags" Target="../tags/tag1062.xml"/><Relationship Id="rId13" Type="http://schemas.openxmlformats.org/officeDocument/2006/relationships/image" Target="../media/image60.jpeg"/><Relationship Id="rId12" Type="http://schemas.openxmlformats.org/officeDocument/2006/relationships/tags" Target="../tags/tag1061.xml"/><Relationship Id="rId11" Type="http://schemas.openxmlformats.org/officeDocument/2006/relationships/image" Target="../media/image59.jpeg"/><Relationship Id="rId10" Type="http://schemas.openxmlformats.org/officeDocument/2006/relationships/tags" Target="../tags/tag1060.xml"/><Relationship Id="rId1" Type="http://schemas.openxmlformats.org/officeDocument/2006/relationships/tags" Target="../tags/tag1052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110.xml"/><Relationship Id="rId8" Type="http://schemas.openxmlformats.org/officeDocument/2006/relationships/tags" Target="../tags/tag1109.xml"/><Relationship Id="rId7" Type="http://schemas.openxmlformats.org/officeDocument/2006/relationships/tags" Target="../tags/tag1108.xml"/><Relationship Id="rId6" Type="http://schemas.openxmlformats.org/officeDocument/2006/relationships/tags" Target="../tags/tag1107.xml"/><Relationship Id="rId5" Type="http://schemas.openxmlformats.org/officeDocument/2006/relationships/tags" Target="../tags/tag1106.xml"/><Relationship Id="rId4" Type="http://schemas.openxmlformats.org/officeDocument/2006/relationships/tags" Target="../tags/tag1105.xml"/><Relationship Id="rId31" Type="http://schemas.openxmlformats.org/officeDocument/2006/relationships/slideLayout" Target="../slideLayouts/slideLayout14.xml"/><Relationship Id="rId30" Type="http://schemas.openxmlformats.org/officeDocument/2006/relationships/tags" Target="../tags/tag1130.xml"/><Relationship Id="rId3" Type="http://schemas.openxmlformats.org/officeDocument/2006/relationships/image" Target="../media/image61.png"/><Relationship Id="rId29" Type="http://schemas.openxmlformats.org/officeDocument/2006/relationships/tags" Target="../tags/tag1129.xml"/><Relationship Id="rId28" Type="http://schemas.openxmlformats.org/officeDocument/2006/relationships/image" Target="../media/image22.png"/><Relationship Id="rId27" Type="http://schemas.openxmlformats.org/officeDocument/2006/relationships/tags" Target="../tags/tag1128.xml"/><Relationship Id="rId26" Type="http://schemas.openxmlformats.org/officeDocument/2006/relationships/tags" Target="../tags/tag1127.xml"/><Relationship Id="rId25" Type="http://schemas.openxmlformats.org/officeDocument/2006/relationships/tags" Target="../tags/tag1126.xml"/><Relationship Id="rId24" Type="http://schemas.openxmlformats.org/officeDocument/2006/relationships/tags" Target="../tags/tag1125.xml"/><Relationship Id="rId23" Type="http://schemas.openxmlformats.org/officeDocument/2006/relationships/tags" Target="../tags/tag1124.xml"/><Relationship Id="rId22" Type="http://schemas.openxmlformats.org/officeDocument/2006/relationships/tags" Target="../tags/tag1123.xml"/><Relationship Id="rId21" Type="http://schemas.openxmlformats.org/officeDocument/2006/relationships/tags" Target="../tags/tag1122.xml"/><Relationship Id="rId20" Type="http://schemas.openxmlformats.org/officeDocument/2006/relationships/tags" Target="../tags/tag1121.xml"/><Relationship Id="rId2" Type="http://schemas.openxmlformats.org/officeDocument/2006/relationships/tags" Target="../tags/tag1104.xml"/><Relationship Id="rId19" Type="http://schemas.openxmlformats.org/officeDocument/2006/relationships/tags" Target="../tags/tag1120.xml"/><Relationship Id="rId18" Type="http://schemas.openxmlformats.org/officeDocument/2006/relationships/tags" Target="../tags/tag1119.xml"/><Relationship Id="rId17" Type="http://schemas.openxmlformats.org/officeDocument/2006/relationships/tags" Target="../tags/tag1118.xml"/><Relationship Id="rId16" Type="http://schemas.openxmlformats.org/officeDocument/2006/relationships/tags" Target="../tags/tag1117.xml"/><Relationship Id="rId15" Type="http://schemas.openxmlformats.org/officeDocument/2006/relationships/tags" Target="../tags/tag1116.xml"/><Relationship Id="rId14" Type="http://schemas.openxmlformats.org/officeDocument/2006/relationships/tags" Target="../tags/tag1115.xml"/><Relationship Id="rId13" Type="http://schemas.openxmlformats.org/officeDocument/2006/relationships/tags" Target="../tags/tag1114.xml"/><Relationship Id="rId12" Type="http://schemas.openxmlformats.org/officeDocument/2006/relationships/tags" Target="../tags/tag1113.xml"/><Relationship Id="rId11" Type="http://schemas.openxmlformats.org/officeDocument/2006/relationships/tags" Target="../tags/tag1112.xml"/><Relationship Id="rId10" Type="http://schemas.openxmlformats.org/officeDocument/2006/relationships/tags" Target="../tags/tag1111.xml"/><Relationship Id="rId1" Type="http://schemas.openxmlformats.org/officeDocument/2006/relationships/tags" Target="../tags/tag110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76.xml"/><Relationship Id="rId8" Type="http://schemas.openxmlformats.org/officeDocument/2006/relationships/tags" Target="../tags/tag375.xml"/><Relationship Id="rId7" Type="http://schemas.openxmlformats.org/officeDocument/2006/relationships/tags" Target="../tags/tag374.xml"/><Relationship Id="rId6" Type="http://schemas.openxmlformats.org/officeDocument/2006/relationships/tags" Target="../tags/tag373.xml"/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1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1" Type="http://schemas.openxmlformats.org/officeDocument/2006/relationships/tags" Target="../tags/tag368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139.xml"/><Relationship Id="rId8" Type="http://schemas.openxmlformats.org/officeDocument/2006/relationships/tags" Target="../tags/tag1138.xml"/><Relationship Id="rId7" Type="http://schemas.openxmlformats.org/officeDocument/2006/relationships/tags" Target="../tags/tag1137.xml"/><Relationship Id="rId6" Type="http://schemas.openxmlformats.org/officeDocument/2006/relationships/tags" Target="../tags/tag1136.xml"/><Relationship Id="rId5" Type="http://schemas.openxmlformats.org/officeDocument/2006/relationships/tags" Target="../tags/tag1135.xml"/><Relationship Id="rId4" Type="http://schemas.openxmlformats.org/officeDocument/2006/relationships/tags" Target="../tags/tag1134.xml"/><Relationship Id="rId3" Type="http://schemas.openxmlformats.org/officeDocument/2006/relationships/tags" Target="../tags/tag1133.xml"/><Relationship Id="rId25" Type="http://schemas.openxmlformats.org/officeDocument/2006/relationships/slideLayout" Target="../slideLayouts/slideLayout14.xml"/><Relationship Id="rId24" Type="http://schemas.openxmlformats.org/officeDocument/2006/relationships/tags" Target="../tags/tag1153.xml"/><Relationship Id="rId23" Type="http://schemas.openxmlformats.org/officeDocument/2006/relationships/image" Target="../media/image22.png"/><Relationship Id="rId22" Type="http://schemas.openxmlformats.org/officeDocument/2006/relationships/tags" Target="../tags/tag1152.xml"/><Relationship Id="rId21" Type="http://schemas.openxmlformats.org/officeDocument/2006/relationships/tags" Target="../tags/tag1151.xml"/><Relationship Id="rId20" Type="http://schemas.openxmlformats.org/officeDocument/2006/relationships/tags" Target="../tags/tag1150.xml"/><Relationship Id="rId2" Type="http://schemas.openxmlformats.org/officeDocument/2006/relationships/tags" Target="../tags/tag1132.xml"/><Relationship Id="rId19" Type="http://schemas.openxmlformats.org/officeDocument/2006/relationships/tags" Target="../tags/tag1149.xml"/><Relationship Id="rId18" Type="http://schemas.openxmlformats.org/officeDocument/2006/relationships/tags" Target="../tags/tag1148.xml"/><Relationship Id="rId17" Type="http://schemas.openxmlformats.org/officeDocument/2006/relationships/tags" Target="../tags/tag1147.xml"/><Relationship Id="rId16" Type="http://schemas.openxmlformats.org/officeDocument/2006/relationships/tags" Target="../tags/tag1146.xml"/><Relationship Id="rId15" Type="http://schemas.openxmlformats.org/officeDocument/2006/relationships/tags" Target="../tags/tag1145.xml"/><Relationship Id="rId14" Type="http://schemas.openxmlformats.org/officeDocument/2006/relationships/tags" Target="../tags/tag1144.xml"/><Relationship Id="rId13" Type="http://schemas.openxmlformats.org/officeDocument/2006/relationships/tags" Target="../tags/tag1143.xml"/><Relationship Id="rId12" Type="http://schemas.openxmlformats.org/officeDocument/2006/relationships/tags" Target="../tags/tag1142.xml"/><Relationship Id="rId11" Type="http://schemas.openxmlformats.org/officeDocument/2006/relationships/tags" Target="../tags/tag1141.xml"/><Relationship Id="rId10" Type="http://schemas.openxmlformats.org/officeDocument/2006/relationships/tags" Target="../tags/tag1140.xml"/><Relationship Id="rId1" Type="http://schemas.openxmlformats.org/officeDocument/2006/relationships/tags" Target="../tags/tag1131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1162.xml"/><Relationship Id="rId8" Type="http://schemas.openxmlformats.org/officeDocument/2006/relationships/tags" Target="../tags/tag1161.xml"/><Relationship Id="rId7" Type="http://schemas.openxmlformats.org/officeDocument/2006/relationships/tags" Target="../tags/tag1160.xml"/><Relationship Id="rId6" Type="http://schemas.openxmlformats.org/officeDocument/2006/relationships/tags" Target="../tags/tag1159.xml"/><Relationship Id="rId5" Type="http://schemas.openxmlformats.org/officeDocument/2006/relationships/tags" Target="../tags/tag1158.xml"/><Relationship Id="rId4" Type="http://schemas.openxmlformats.org/officeDocument/2006/relationships/tags" Target="../tags/tag1157.xml"/><Relationship Id="rId3" Type="http://schemas.openxmlformats.org/officeDocument/2006/relationships/tags" Target="../tags/tag1156.xml"/><Relationship Id="rId2" Type="http://schemas.openxmlformats.org/officeDocument/2006/relationships/tags" Target="../tags/tag1155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1168.xml"/><Relationship Id="rId15" Type="http://schemas.openxmlformats.org/officeDocument/2006/relationships/image" Target="../media/image22.png"/><Relationship Id="rId14" Type="http://schemas.openxmlformats.org/officeDocument/2006/relationships/tags" Target="../tags/tag1167.xml"/><Relationship Id="rId13" Type="http://schemas.openxmlformats.org/officeDocument/2006/relationships/tags" Target="../tags/tag1166.xml"/><Relationship Id="rId12" Type="http://schemas.openxmlformats.org/officeDocument/2006/relationships/tags" Target="../tags/tag1165.xml"/><Relationship Id="rId11" Type="http://schemas.openxmlformats.org/officeDocument/2006/relationships/tags" Target="../tags/tag1164.xml"/><Relationship Id="rId10" Type="http://schemas.openxmlformats.org/officeDocument/2006/relationships/tags" Target="../tags/tag1163.xml"/><Relationship Id="rId1" Type="http://schemas.openxmlformats.org/officeDocument/2006/relationships/tags" Target="../tags/tag1154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1177.xml"/><Relationship Id="rId8" Type="http://schemas.openxmlformats.org/officeDocument/2006/relationships/tags" Target="../tags/tag1176.xml"/><Relationship Id="rId7" Type="http://schemas.openxmlformats.org/officeDocument/2006/relationships/tags" Target="../tags/tag1175.xml"/><Relationship Id="rId6" Type="http://schemas.openxmlformats.org/officeDocument/2006/relationships/tags" Target="../tags/tag1174.xml"/><Relationship Id="rId5" Type="http://schemas.openxmlformats.org/officeDocument/2006/relationships/tags" Target="../tags/tag1173.xml"/><Relationship Id="rId4" Type="http://schemas.openxmlformats.org/officeDocument/2006/relationships/tags" Target="../tags/tag1172.xml"/><Relationship Id="rId3" Type="http://schemas.openxmlformats.org/officeDocument/2006/relationships/tags" Target="../tags/tag1171.xml"/><Relationship Id="rId2" Type="http://schemas.openxmlformats.org/officeDocument/2006/relationships/tags" Target="../tags/tag1170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1183.xml"/><Relationship Id="rId15" Type="http://schemas.openxmlformats.org/officeDocument/2006/relationships/image" Target="../media/image22.png"/><Relationship Id="rId14" Type="http://schemas.openxmlformats.org/officeDocument/2006/relationships/tags" Target="../tags/tag1182.xml"/><Relationship Id="rId13" Type="http://schemas.openxmlformats.org/officeDocument/2006/relationships/tags" Target="../tags/tag1181.xml"/><Relationship Id="rId12" Type="http://schemas.openxmlformats.org/officeDocument/2006/relationships/tags" Target="../tags/tag1180.xml"/><Relationship Id="rId11" Type="http://schemas.openxmlformats.org/officeDocument/2006/relationships/tags" Target="../tags/tag1179.xml"/><Relationship Id="rId10" Type="http://schemas.openxmlformats.org/officeDocument/2006/relationships/tags" Target="../tags/tag1178.xml"/><Relationship Id="rId1" Type="http://schemas.openxmlformats.org/officeDocument/2006/relationships/tags" Target="../tags/tag1169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1191.xml"/><Relationship Id="rId8" Type="http://schemas.openxmlformats.org/officeDocument/2006/relationships/tags" Target="../tags/tag1190.xml"/><Relationship Id="rId7" Type="http://schemas.openxmlformats.org/officeDocument/2006/relationships/tags" Target="../tags/tag1189.xml"/><Relationship Id="rId6" Type="http://schemas.openxmlformats.org/officeDocument/2006/relationships/tags" Target="../tags/tag1188.xml"/><Relationship Id="rId5" Type="http://schemas.openxmlformats.org/officeDocument/2006/relationships/tags" Target="../tags/tag1187.xml"/><Relationship Id="rId4" Type="http://schemas.openxmlformats.org/officeDocument/2006/relationships/tags" Target="../tags/tag1186.xml"/><Relationship Id="rId3" Type="http://schemas.openxmlformats.org/officeDocument/2006/relationships/tags" Target="../tags/tag1185.xml"/><Relationship Id="rId2" Type="http://schemas.openxmlformats.org/officeDocument/2006/relationships/image" Target="../media/image62.png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199.xml"/><Relationship Id="rId17" Type="http://schemas.openxmlformats.org/officeDocument/2006/relationships/image" Target="../media/image22.png"/><Relationship Id="rId16" Type="http://schemas.openxmlformats.org/officeDocument/2006/relationships/tags" Target="../tags/tag1198.xml"/><Relationship Id="rId15" Type="http://schemas.openxmlformats.org/officeDocument/2006/relationships/tags" Target="../tags/tag1197.xml"/><Relationship Id="rId14" Type="http://schemas.openxmlformats.org/officeDocument/2006/relationships/tags" Target="../tags/tag1196.xml"/><Relationship Id="rId13" Type="http://schemas.openxmlformats.org/officeDocument/2006/relationships/tags" Target="../tags/tag1195.xml"/><Relationship Id="rId12" Type="http://schemas.openxmlformats.org/officeDocument/2006/relationships/tags" Target="../tags/tag1194.xml"/><Relationship Id="rId11" Type="http://schemas.openxmlformats.org/officeDocument/2006/relationships/tags" Target="../tags/tag1193.xml"/><Relationship Id="rId10" Type="http://schemas.openxmlformats.org/officeDocument/2006/relationships/tags" Target="../tags/tag1192.xml"/><Relationship Id="rId1" Type="http://schemas.openxmlformats.org/officeDocument/2006/relationships/tags" Target="../tags/tag1184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1208.xml"/><Relationship Id="rId8" Type="http://schemas.openxmlformats.org/officeDocument/2006/relationships/tags" Target="../tags/tag1207.xml"/><Relationship Id="rId7" Type="http://schemas.openxmlformats.org/officeDocument/2006/relationships/tags" Target="../tags/tag1206.xml"/><Relationship Id="rId6" Type="http://schemas.openxmlformats.org/officeDocument/2006/relationships/tags" Target="../tags/tag1205.xml"/><Relationship Id="rId5" Type="http://schemas.openxmlformats.org/officeDocument/2006/relationships/tags" Target="../tags/tag1204.xml"/><Relationship Id="rId4" Type="http://schemas.openxmlformats.org/officeDocument/2006/relationships/tags" Target="../tags/tag1203.xml"/><Relationship Id="rId3" Type="http://schemas.openxmlformats.org/officeDocument/2006/relationships/tags" Target="../tags/tag1202.xml"/><Relationship Id="rId2" Type="http://schemas.openxmlformats.org/officeDocument/2006/relationships/tags" Target="../tags/tag1201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1214.xml"/><Relationship Id="rId15" Type="http://schemas.openxmlformats.org/officeDocument/2006/relationships/image" Target="../media/image22.png"/><Relationship Id="rId14" Type="http://schemas.openxmlformats.org/officeDocument/2006/relationships/tags" Target="../tags/tag1213.xml"/><Relationship Id="rId13" Type="http://schemas.openxmlformats.org/officeDocument/2006/relationships/tags" Target="../tags/tag1212.xml"/><Relationship Id="rId12" Type="http://schemas.openxmlformats.org/officeDocument/2006/relationships/tags" Target="../tags/tag1211.xml"/><Relationship Id="rId11" Type="http://schemas.openxmlformats.org/officeDocument/2006/relationships/tags" Target="../tags/tag1210.xml"/><Relationship Id="rId10" Type="http://schemas.openxmlformats.org/officeDocument/2006/relationships/tags" Target="../tags/tag1209.xml"/><Relationship Id="rId1" Type="http://schemas.openxmlformats.org/officeDocument/2006/relationships/tags" Target="../tags/tag1200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1223.xml"/><Relationship Id="rId8" Type="http://schemas.openxmlformats.org/officeDocument/2006/relationships/tags" Target="../tags/tag1222.xml"/><Relationship Id="rId7" Type="http://schemas.openxmlformats.org/officeDocument/2006/relationships/tags" Target="../tags/tag1221.xml"/><Relationship Id="rId6" Type="http://schemas.openxmlformats.org/officeDocument/2006/relationships/tags" Target="../tags/tag1220.xml"/><Relationship Id="rId5" Type="http://schemas.openxmlformats.org/officeDocument/2006/relationships/tags" Target="../tags/tag1219.xml"/><Relationship Id="rId4" Type="http://schemas.openxmlformats.org/officeDocument/2006/relationships/tags" Target="../tags/tag1218.xml"/><Relationship Id="rId3" Type="http://schemas.openxmlformats.org/officeDocument/2006/relationships/tags" Target="../tags/tag1217.xml"/><Relationship Id="rId2" Type="http://schemas.openxmlformats.org/officeDocument/2006/relationships/tags" Target="../tags/tag1216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1229.xml"/><Relationship Id="rId15" Type="http://schemas.openxmlformats.org/officeDocument/2006/relationships/image" Target="../media/image22.png"/><Relationship Id="rId14" Type="http://schemas.openxmlformats.org/officeDocument/2006/relationships/tags" Target="../tags/tag1228.xml"/><Relationship Id="rId13" Type="http://schemas.openxmlformats.org/officeDocument/2006/relationships/tags" Target="../tags/tag1227.xml"/><Relationship Id="rId12" Type="http://schemas.openxmlformats.org/officeDocument/2006/relationships/tags" Target="../tags/tag1226.xml"/><Relationship Id="rId11" Type="http://schemas.openxmlformats.org/officeDocument/2006/relationships/tags" Target="../tags/tag1225.xml"/><Relationship Id="rId10" Type="http://schemas.openxmlformats.org/officeDocument/2006/relationships/tags" Target="../tags/tag1224.xml"/><Relationship Id="rId1" Type="http://schemas.openxmlformats.org/officeDocument/2006/relationships/tags" Target="../tags/tag1215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1238.xml"/><Relationship Id="rId8" Type="http://schemas.openxmlformats.org/officeDocument/2006/relationships/tags" Target="../tags/tag1237.xml"/><Relationship Id="rId7" Type="http://schemas.openxmlformats.org/officeDocument/2006/relationships/tags" Target="../tags/tag1236.xml"/><Relationship Id="rId6" Type="http://schemas.openxmlformats.org/officeDocument/2006/relationships/tags" Target="../tags/tag1235.xml"/><Relationship Id="rId5" Type="http://schemas.openxmlformats.org/officeDocument/2006/relationships/tags" Target="../tags/tag1234.xml"/><Relationship Id="rId4" Type="http://schemas.openxmlformats.org/officeDocument/2006/relationships/tags" Target="../tags/tag1233.xml"/><Relationship Id="rId3" Type="http://schemas.openxmlformats.org/officeDocument/2006/relationships/tags" Target="../tags/tag1232.xml"/><Relationship Id="rId29" Type="http://schemas.openxmlformats.org/officeDocument/2006/relationships/slideLayout" Target="../slideLayouts/slideLayout14.xml"/><Relationship Id="rId28" Type="http://schemas.openxmlformats.org/officeDocument/2006/relationships/tags" Target="../tags/tag1256.xml"/><Relationship Id="rId27" Type="http://schemas.openxmlformats.org/officeDocument/2006/relationships/image" Target="../media/image22.png"/><Relationship Id="rId26" Type="http://schemas.openxmlformats.org/officeDocument/2006/relationships/tags" Target="../tags/tag1255.xml"/><Relationship Id="rId25" Type="http://schemas.openxmlformats.org/officeDocument/2006/relationships/tags" Target="../tags/tag1254.xml"/><Relationship Id="rId24" Type="http://schemas.openxmlformats.org/officeDocument/2006/relationships/tags" Target="../tags/tag1253.xml"/><Relationship Id="rId23" Type="http://schemas.openxmlformats.org/officeDocument/2006/relationships/tags" Target="../tags/tag1252.xml"/><Relationship Id="rId22" Type="http://schemas.openxmlformats.org/officeDocument/2006/relationships/tags" Target="../tags/tag1251.xml"/><Relationship Id="rId21" Type="http://schemas.openxmlformats.org/officeDocument/2006/relationships/tags" Target="../tags/tag1250.xml"/><Relationship Id="rId20" Type="http://schemas.openxmlformats.org/officeDocument/2006/relationships/tags" Target="../tags/tag1249.xml"/><Relationship Id="rId2" Type="http://schemas.openxmlformats.org/officeDocument/2006/relationships/tags" Target="../tags/tag1231.xml"/><Relationship Id="rId19" Type="http://schemas.openxmlformats.org/officeDocument/2006/relationships/tags" Target="../tags/tag1248.xml"/><Relationship Id="rId18" Type="http://schemas.openxmlformats.org/officeDocument/2006/relationships/tags" Target="../tags/tag1247.xml"/><Relationship Id="rId17" Type="http://schemas.openxmlformats.org/officeDocument/2006/relationships/tags" Target="../tags/tag1246.xml"/><Relationship Id="rId16" Type="http://schemas.openxmlformats.org/officeDocument/2006/relationships/tags" Target="../tags/tag1245.xml"/><Relationship Id="rId15" Type="http://schemas.openxmlformats.org/officeDocument/2006/relationships/tags" Target="../tags/tag1244.xml"/><Relationship Id="rId14" Type="http://schemas.openxmlformats.org/officeDocument/2006/relationships/tags" Target="../tags/tag1243.xml"/><Relationship Id="rId13" Type="http://schemas.openxmlformats.org/officeDocument/2006/relationships/tags" Target="../tags/tag1242.xml"/><Relationship Id="rId12" Type="http://schemas.openxmlformats.org/officeDocument/2006/relationships/tags" Target="../tags/tag1241.xml"/><Relationship Id="rId11" Type="http://schemas.openxmlformats.org/officeDocument/2006/relationships/tags" Target="../tags/tag1240.xml"/><Relationship Id="rId10" Type="http://schemas.openxmlformats.org/officeDocument/2006/relationships/tags" Target="../tags/tag1239.xml"/><Relationship Id="rId1" Type="http://schemas.openxmlformats.org/officeDocument/2006/relationships/tags" Target="../tags/tag1230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1265.xml"/><Relationship Id="rId8" Type="http://schemas.openxmlformats.org/officeDocument/2006/relationships/tags" Target="../tags/tag1264.xml"/><Relationship Id="rId7" Type="http://schemas.openxmlformats.org/officeDocument/2006/relationships/tags" Target="../tags/tag1263.xml"/><Relationship Id="rId6" Type="http://schemas.openxmlformats.org/officeDocument/2006/relationships/tags" Target="../tags/tag1262.xml"/><Relationship Id="rId5" Type="http://schemas.openxmlformats.org/officeDocument/2006/relationships/tags" Target="../tags/tag1261.xml"/><Relationship Id="rId4" Type="http://schemas.openxmlformats.org/officeDocument/2006/relationships/tags" Target="../tags/tag1260.xml"/><Relationship Id="rId3" Type="http://schemas.openxmlformats.org/officeDocument/2006/relationships/tags" Target="../tags/tag1259.xml"/><Relationship Id="rId25" Type="http://schemas.openxmlformats.org/officeDocument/2006/relationships/slideLayout" Target="../slideLayouts/slideLayout14.xml"/><Relationship Id="rId24" Type="http://schemas.openxmlformats.org/officeDocument/2006/relationships/tags" Target="../tags/tag1279.xml"/><Relationship Id="rId23" Type="http://schemas.openxmlformats.org/officeDocument/2006/relationships/image" Target="../media/image22.png"/><Relationship Id="rId22" Type="http://schemas.openxmlformats.org/officeDocument/2006/relationships/tags" Target="../tags/tag1278.xml"/><Relationship Id="rId21" Type="http://schemas.openxmlformats.org/officeDocument/2006/relationships/tags" Target="../tags/tag1277.xml"/><Relationship Id="rId20" Type="http://schemas.openxmlformats.org/officeDocument/2006/relationships/tags" Target="../tags/tag1276.xml"/><Relationship Id="rId2" Type="http://schemas.openxmlformats.org/officeDocument/2006/relationships/tags" Target="../tags/tag1258.xml"/><Relationship Id="rId19" Type="http://schemas.openxmlformats.org/officeDocument/2006/relationships/tags" Target="../tags/tag1275.xml"/><Relationship Id="rId18" Type="http://schemas.openxmlformats.org/officeDocument/2006/relationships/tags" Target="../tags/tag1274.xml"/><Relationship Id="rId17" Type="http://schemas.openxmlformats.org/officeDocument/2006/relationships/tags" Target="../tags/tag1273.xml"/><Relationship Id="rId16" Type="http://schemas.openxmlformats.org/officeDocument/2006/relationships/tags" Target="../tags/tag1272.xml"/><Relationship Id="rId15" Type="http://schemas.openxmlformats.org/officeDocument/2006/relationships/tags" Target="../tags/tag1271.xml"/><Relationship Id="rId14" Type="http://schemas.openxmlformats.org/officeDocument/2006/relationships/tags" Target="../tags/tag1270.xml"/><Relationship Id="rId13" Type="http://schemas.openxmlformats.org/officeDocument/2006/relationships/tags" Target="../tags/tag1269.xml"/><Relationship Id="rId12" Type="http://schemas.openxmlformats.org/officeDocument/2006/relationships/tags" Target="../tags/tag1268.xml"/><Relationship Id="rId11" Type="http://schemas.openxmlformats.org/officeDocument/2006/relationships/tags" Target="../tags/tag1267.xml"/><Relationship Id="rId10" Type="http://schemas.openxmlformats.org/officeDocument/2006/relationships/tags" Target="../tags/tag1266.xml"/><Relationship Id="rId1" Type="http://schemas.openxmlformats.org/officeDocument/2006/relationships/tags" Target="../tags/tag1257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1288.xml"/><Relationship Id="rId8" Type="http://schemas.openxmlformats.org/officeDocument/2006/relationships/tags" Target="../tags/tag1287.xml"/><Relationship Id="rId7" Type="http://schemas.openxmlformats.org/officeDocument/2006/relationships/tags" Target="../tags/tag1286.xml"/><Relationship Id="rId6" Type="http://schemas.openxmlformats.org/officeDocument/2006/relationships/tags" Target="../tags/tag1285.xml"/><Relationship Id="rId5" Type="http://schemas.openxmlformats.org/officeDocument/2006/relationships/tags" Target="../tags/tag1284.xml"/><Relationship Id="rId4" Type="http://schemas.openxmlformats.org/officeDocument/2006/relationships/tags" Target="../tags/tag1283.xml"/><Relationship Id="rId3" Type="http://schemas.openxmlformats.org/officeDocument/2006/relationships/tags" Target="../tags/tag1282.xml"/><Relationship Id="rId2" Type="http://schemas.openxmlformats.org/officeDocument/2006/relationships/tags" Target="../tags/tag1281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1294.xml"/><Relationship Id="rId15" Type="http://schemas.openxmlformats.org/officeDocument/2006/relationships/image" Target="../media/image22.png"/><Relationship Id="rId14" Type="http://schemas.openxmlformats.org/officeDocument/2006/relationships/tags" Target="../tags/tag1293.xml"/><Relationship Id="rId13" Type="http://schemas.openxmlformats.org/officeDocument/2006/relationships/tags" Target="../tags/tag1292.xml"/><Relationship Id="rId12" Type="http://schemas.openxmlformats.org/officeDocument/2006/relationships/tags" Target="../tags/tag1291.xml"/><Relationship Id="rId11" Type="http://schemas.openxmlformats.org/officeDocument/2006/relationships/tags" Target="../tags/tag1290.xml"/><Relationship Id="rId10" Type="http://schemas.openxmlformats.org/officeDocument/2006/relationships/tags" Target="../tags/tag1289.xml"/><Relationship Id="rId1" Type="http://schemas.openxmlformats.org/officeDocument/2006/relationships/tags" Target="../tags/tag1280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1303.xml"/><Relationship Id="rId8" Type="http://schemas.openxmlformats.org/officeDocument/2006/relationships/tags" Target="../tags/tag1302.xml"/><Relationship Id="rId7" Type="http://schemas.openxmlformats.org/officeDocument/2006/relationships/tags" Target="../tags/tag1301.xml"/><Relationship Id="rId6" Type="http://schemas.openxmlformats.org/officeDocument/2006/relationships/tags" Target="../tags/tag1300.xml"/><Relationship Id="rId5" Type="http://schemas.openxmlformats.org/officeDocument/2006/relationships/tags" Target="../tags/tag1299.xml"/><Relationship Id="rId4" Type="http://schemas.openxmlformats.org/officeDocument/2006/relationships/tags" Target="../tags/tag1298.xml"/><Relationship Id="rId3" Type="http://schemas.openxmlformats.org/officeDocument/2006/relationships/tags" Target="../tags/tag1297.xml"/><Relationship Id="rId2" Type="http://schemas.openxmlformats.org/officeDocument/2006/relationships/tags" Target="../tags/tag1296.xml"/><Relationship Id="rId11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1" Type="http://schemas.openxmlformats.org/officeDocument/2006/relationships/tags" Target="../tags/tag1295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3" Type="http://schemas.openxmlformats.org/officeDocument/2006/relationships/tags" Target="../tags/tag379.xml"/><Relationship Id="rId2" Type="http://schemas.openxmlformats.org/officeDocument/2006/relationships/tags" Target="../tags/tag378.xml"/><Relationship Id="rId1" Type="http://schemas.openxmlformats.org/officeDocument/2006/relationships/tags" Target="../tags/tag377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1312.xml"/><Relationship Id="rId8" Type="http://schemas.openxmlformats.org/officeDocument/2006/relationships/tags" Target="../tags/tag1311.xml"/><Relationship Id="rId7" Type="http://schemas.openxmlformats.org/officeDocument/2006/relationships/tags" Target="../tags/tag1310.xml"/><Relationship Id="rId6" Type="http://schemas.openxmlformats.org/officeDocument/2006/relationships/tags" Target="../tags/tag1309.xml"/><Relationship Id="rId5" Type="http://schemas.openxmlformats.org/officeDocument/2006/relationships/tags" Target="../tags/tag1308.xml"/><Relationship Id="rId4" Type="http://schemas.openxmlformats.org/officeDocument/2006/relationships/tags" Target="../tags/tag1307.xml"/><Relationship Id="rId3" Type="http://schemas.openxmlformats.org/officeDocument/2006/relationships/tags" Target="../tags/tag1306.xml"/><Relationship Id="rId20" Type="http://schemas.openxmlformats.org/officeDocument/2006/relationships/notesSlide" Target="../notesSlides/notesSlide7.xml"/><Relationship Id="rId2" Type="http://schemas.openxmlformats.org/officeDocument/2006/relationships/tags" Target="../tags/tag1305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321.xml"/><Relationship Id="rId17" Type="http://schemas.openxmlformats.org/officeDocument/2006/relationships/tags" Target="../tags/tag1320.xml"/><Relationship Id="rId16" Type="http://schemas.openxmlformats.org/officeDocument/2006/relationships/tags" Target="../tags/tag1319.xml"/><Relationship Id="rId15" Type="http://schemas.openxmlformats.org/officeDocument/2006/relationships/tags" Target="../tags/tag1318.xml"/><Relationship Id="rId14" Type="http://schemas.openxmlformats.org/officeDocument/2006/relationships/tags" Target="../tags/tag1317.xml"/><Relationship Id="rId13" Type="http://schemas.openxmlformats.org/officeDocument/2006/relationships/tags" Target="../tags/tag1316.xml"/><Relationship Id="rId12" Type="http://schemas.openxmlformats.org/officeDocument/2006/relationships/tags" Target="../tags/tag1315.xml"/><Relationship Id="rId11" Type="http://schemas.openxmlformats.org/officeDocument/2006/relationships/tags" Target="../tags/tag1314.xml"/><Relationship Id="rId10" Type="http://schemas.openxmlformats.org/officeDocument/2006/relationships/tags" Target="../tags/tag1313.xml"/><Relationship Id="rId1" Type="http://schemas.openxmlformats.org/officeDocument/2006/relationships/tags" Target="../tags/tag1304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1333.xml"/><Relationship Id="rId8" Type="http://schemas.openxmlformats.org/officeDocument/2006/relationships/tags" Target="../tags/tag1332.xml"/><Relationship Id="rId7" Type="http://schemas.openxmlformats.org/officeDocument/2006/relationships/tags" Target="../tags/tag1331.xml"/><Relationship Id="rId6" Type="http://schemas.openxmlformats.org/officeDocument/2006/relationships/tags" Target="../tags/tag1330.xml"/><Relationship Id="rId5" Type="http://schemas.openxmlformats.org/officeDocument/2006/relationships/tags" Target="../tags/tag1329.xml"/><Relationship Id="rId4" Type="http://schemas.openxmlformats.org/officeDocument/2006/relationships/tags" Target="../tags/tag1328.xml"/><Relationship Id="rId3" Type="http://schemas.openxmlformats.org/officeDocument/2006/relationships/tags" Target="../tags/tag1327.xml"/><Relationship Id="rId20" Type="http://schemas.openxmlformats.org/officeDocument/2006/relationships/notesSlide" Target="../notesSlides/notesSlide8.xml"/><Relationship Id="rId2" Type="http://schemas.openxmlformats.org/officeDocument/2006/relationships/tags" Target="../tags/tag1326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342.xml"/><Relationship Id="rId17" Type="http://schemas.openxmlformats.org/officeDocument/2006/relationships/tags" Target="../tags/tag1341.xml"/><Relationship Id="rId16" Type="http://schemas.openxmlformats.org/officeDocument/2006/relationships/tags" Target="../tags/tag1340.xml"/><Relationship Id="rId15" Type="http://schemas.openxmlformats.org/officeDocument/2006/relationships/tags" Target="../tags/tag1339.xml"/><Relationship Id="rId14" Type="http://schemas.openxmlformats.org/officeDocument/2006/relationships/tags" Target="../tags/tag1338.xml"/><Relationship Id="rId13" Type="http://schemas.openxmlformats.org/officeDocument/2006/relationships/tags" Target="../tags/tag1337.xml"/><Relationship Id="rId12" Type="http://schemas.openxmlformats.org/officeDocument/2006/relationships/tags" Target="../tags/tag1336.xml"/><Relationship Id="rId11" Type="http://schemas.openxmlformats.org/officeDocument/2006/relationships/tags" Target="../tags/tag1335.xml"/><Relationship Id="rId10" Type="http://schemas.openxmlformats.org/officeDocument/2006/relationships/tags" Target="../tags/tag1334.xml"/><Relationship Id="rId1" Type="http://schemas.openxmlformats.org/officeDocument/2006/relationships/tags" Target="../tags/tag1325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1354.xml"/><Relationship Id="rId8" Type="http://schemas.openxmlformats.org/officeDocument/2006/relationships/tags" Target="../tags/tag1353.xml"/><Relationship Id="rId7" Type="http://schemas.openxmlformats.org/officeDocument/2006/relationships/tags" Target="../tags/tag1352.xml"/><Relationship Id="rId6" Type="http://schemas.openxmlformats.org/officeDocument/2006/relationships/tags" Target="../tags/tag1351.xml"/><Relationship Id="rId5" Type="http://schemas.openxmlformats.org/officeDocument/2006/relationships/tags" Target="../tags/tag1350.xml"/><Relationship Id="rId4" Type="http://schemas.openxmlformats.org/officeDocument/2006/relationships/tags" Target="../tags/tag1349.xml"/><Relationship Id="rId3" Type="http://schemas.openxmlformats.org/officeDocument/2006/relationships/tags" Target="../tags/tag1348.xml"/><Relationship Id="rId2" Type="http://schemas.openxmlformats.org/officeDocument/2006/relationships/tags" Target="../tags/tag1347.xml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1355.xml"/><Relationship Id="rId1" Type="http://schemas.openxmlformats.org/officeDocument/2006/relationships/tags" Target="../tags/tag1346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1367.xml"/><Relationship Id="rId8" Type="http://schemas.openxmlformats.org/officeDocument/2006/relationships/tags" Target="../tags/tag1366.xml"/><Relationship Id="rId7" Type="http://schemas.openxmlformats.org/officeDocument/2006/relationships/tags" Target="../tags/tag1365.xml"/><Relationship Id="rId6" Type="http://schemas.openxmlformats.org/officeDocument/2006/relationships/tags" Target="../tags/tag1364.xml"/><Relationship Id="rId5" Type="http://schemas.openxmlformats.org/officeDocument/2006/relationships/tags" Target="../tags/tag1363.xml"/><Relationship Id="rId4" Type="http://schemas.openxmlformats.org/officeDocument/2006/relationships/tags" Target="../tags/tag1362.xml"/><Relationship Id="rId3" Type="http://schemas.openxmlformats.org/officeDocument/2006/relationships/tags" Target="../tags/tag1361.xml"/><Relationship Id="rId20" Type="http://schemas.openxmlformats.org/officeDocument/2006/relationships/notesSlide" Target="../notesSlides/notesSlide10.xml"/><Relationship Id="rId2" Type="http://schemas.openxmlformats.org/officeDocument/2006/relationships/tags" Target="../tags/tag1360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376.xml"/><Relationship Id="rId17" Type="http://schemas.openxmlformats.org/officeDocument/2006/relationships/tags" Target="../tags/tag1375.xml"/><Relationship Id="rId16" Type="http://schemas.openxmlformats.org/officeDocument/2006/relationships/tags" Target="../tags/tag1374.xml"/><Relationship Id="rId15" Type="http://schemas.openxmlformats.org/officeDocument/2006/relationships/tags" Target="../tags/tag1373.xml"/><Relationship Id="rId14" Type="http://schemas.openxmlformats.org/officeDocument/2006/relationships/tags" Target="../tags/tag1372.xml"/><Relationship Id="rId13" Type="http://schemas.openxmlformats.org/officeDocument/2006/relationships/tags" Target="../tags/tag1371.xml"/><Relationship Id="rId12" Type="http://schemas.openxmlformats.org/officeDocument/2006/relationships/tags" Target="../tags/tag1370.xml"/><Relationship Id="rId11" Type="http://schemas.openxmlformats.org/officeDocument/2006/relationships/tags" Target="../tags/tag1369.xml"/><Relationship Id="rId10" Type="http://schemas.openxmlformats.org/officeDocument/2006/relationships/tags" Target="../tags/tag1368.xml"/><Relationship Id="rId1" Type="http://schemas.openxmlformats.org/officeDocument/2006/relationships/tags" Target="../tags/tag1359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1388.xml"/><Relationship Id="rId8" Type="http://schemas.openxmlformats.org/officeDocument/2006/relationships/tags" Target="../tags/tag1387.xml"/><Relationship Id="rId7" Type="http://schemas.openxmlformats.org/officeDocument/2006/relationships/tags" Target="../tags/tag1386.xml"/><Relationship Id="rId6" Type="http://schemas.openxmlformats.org/officeDocument/2006/relationships/tags" Target="../tags/tag1385.xml"/><Relationship Id="rId5" Type="http://schemas.openxmlformats.org/officeDocument/2006/relationships/tags" Target="../tags/tag1384.xml"/><Relationship Id="rId4" Type="http://schemas.openxmlformats.org/officeDocument/2006/relationships/tags" Target="../tags/tag1383.xml"/><Relationship Id="rId3" Type="http://schemas.openxmlformats.org/officeDocument/2006/relationships/tags" Target="../tags/tag1382.xml"/><Relationship Id="rId25" Type="http://schemas.openxmlformats.org/officeDocument/2006/relationships/notesSlide" Target="../notesSlides/notesSlide11.xml"/><Relationship Id="rId24" Type="http://schemas.openxmlformats.org/officeDocument/2006/relationships/slideLayout" Target="../slideLayouts/slideLayout14.xml"/><Relationship Id="rId23" Type="http://schemas.openxmlformats.org/officeDocument/2006/relationships/image" Target="../media/image63.png"/><Relationship Id="rId22" Type="http://schemas.openxmlformats.org/officeDocument/2006/relationships/tags" Target="../tags/tag1401.xml"/><Relationship Id="rId21" Type="http://schemas.openxmlformats.org/officeDocument/2006/relationships/tags" Target="../tags/tag1400.xml"/><Relationship Id="rId20" Type="http://schemas.openxmlformats.org/officeDocument/2006/relationships/tags" Target="../tags/tag1399.xml"/><Relationship Id="rId2" Type="http://schemas.openxmlformats.org/officeDocument/2006/relationships/tags" Target="../tags/tag1381.xml"/><Relationship Id="rId19" Type="http://schemas.openxmlformats.org/officeDocument/2006/relationships/tags" Target="../tags/tag1398.xml"/><Relationship Id="rId18" Type="http://schemas.openxmlformats.org/officeDocument/2006/relationships/tags" Target="../tags/tag1397.xml"/><Relationship Id="rId17" Type="http://schemas.openxmlformats.org/officeDocument/2006/relationships/tags" Target="../tags/tag1396.xml"/><Relationship Id="rId16" Type="http://schemas.openxmlformats.org/officeDocument/2006/relationships/tags" Target="../tags/tag1395.xml"/><Relationship Id="rId15" Type="http://schemas.openxmlformats.org/officeDocument/2006/relationships/tags" Target="../tags/tag1394.xml"/><Relationship Id="rId14" Type="http://schemas.openxmlformats.org/officeDocument/2006/relationships/tags" Target="../tags/tag1393.xml"/><Relationship Id="rId13" Type="http://schemas.openxmlformats.org/officeDocument/2006/relationships/tags" Target="../tags/tag1392.xml"/><Relationship Id="rId12" Type="http://schemas.openxmlformats.org/officeDocument/2006/relationships/tags" Target="../tags/tag1391.xml"/><Relationship Id="rId11" Type="http://schemas.openxmlformats.org/officeDocument/2006/relationships/tags" Target="../tags/tag1390.xml"/><Relationship Id="rId10" Type="http://schemas.openxmlformats.org/officeDocument/2006/relationships/tags" Target="../tags/tag1389.xml"/><Relationship Id="rId1" Type="http://schemas.openxmlformats.org/officeDocument/2006/relationships/tags" Target="../tags/tag1380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1413.xml"/><Relationship Id="rId8" Type="http://schemas.openxmlformats.org/officeDocument/2006/relationships/tags" Target="../tags/tag1412.xml"/><Relationship Id="rId7" Type="http://schemas.openxmlformats.org/officeDocument/2006/relationships/tags" Target="../tags/tag1411.xml"/><Relationship Id="rId6" Type="http://schemas.openxmlformats.org/officeDocument/2006/relationships/tags" Target="../tags/tag1410.xml"/><Relationship Id="rId5" Type="http://schemas.openxmlformats.org/officeDocument/2006/relationships/tags" Target="../tags/tag1409.xml"/><Relationship Id="rId4" Type="http://schemas.openxmlformats.org/officeDocument/2006/relationships/tags" Target="../tags/tag1408.xml"/><Relationship Id="rId3" Type="http://schemas.openxmlformats.org/officeDocument/2006/relationships/tags" Target="../tags/tag1407.xml"/><Relationship Id="rId2" Type="http://schemas.openxmlformats.org/officeDocument/2006/relationships/tags" Target="../tags/tag1406.xml"/><Relationship Id="rId11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1" Type="http://schemas.openxmlformats.org/officeDocument/2006/relationships/tags" Target="../tags/tag1405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tags" Target="../tags/tag1421.xml"/><Relationship Id="rId7" Type="http://schemas.openxmlformats.org/officeDocument/2006/relationships/tags" Target="../tags/tag1420.xml"/><Relationship Id="rId6" Type="http://schemas.openxmlformats.org/officeDocument/2006/relationships/tags" Target="../tags/tag1419.xml"/><Relationship Id="rId5" Type="http://schemas.openxmlformats.org/officeDocument/2006/relationships/tags" Target="../tags/tag1418.xml"/><Relationship Id="rId4" Type="http://schemas.openxmlformats.org/officeDocument/2006/relationships/tags" Target="../tags/tag1417.xml"/><Relationship Id="rId3" Type="http://schemas.openxmlformats.org/officeDocument/2006/relationships/tags" Target="../tags/tag1416.xml"/><Relationship Id="rId2" Type="http://schemas.openxmlformats.org/officeDocument/2006/relationships/tags" Target="../tags/tag1415.xml"/><Relationship Id="rId10" Type="http://schemas.openxmlformats.org/officeDocument/2006/relationships/notesSlide" Target="../notesSlides/notesSlide12.xml"/><Relationship Id="rId1" Type="http://schemas.openxmlformats.org/officeDocument/2006/relationships/tags" Target="../tags/tag1414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1433.xml"/><Relationship Id="rId8" Type="http://schemas.openxmlformats.org/officeDocument/2006/relationships/tags" Target="../tags/tag1432.xml"/><Relationship Id="rId7" Type="http://schemas.openxmlformats.org/officeDocument/2006/relationships/tags" Target="../tags/tag1431.xml"/><Relationship Id="rId6" Type="http://schemas.openxmlformats.org/officeDocument/2006/relationships/tags" Target="../tags/tag1430.xml"/><Relationship Id="rId5" Type="http://schemas.openxmlformats.org/officeDocument/2006/relationships/tags" Target="../tags/tag1429.xml"/><Relationship Id="rId4" Type="http://schemas.openxmlformats.org/officeDocument/2006/relationships/tags" Target="../tags/tag1428.xml"/><Relationship Id="rId3" Type="http://schemas.openxmlformats.org/officeDocument/2006/relationships/tags" Target="../tags/tag1427.xml"/><Relationship Id="rId2" Type="http://schemas.openxmlformats.org/officeDocument/2006/relationships/tags" Target="../tags/tag1426.xml"/><Relationship Id="rId13" Type="http://schemas.openxmlformats.org/officeDocument/2006/relationships/notesSlide" Target="../notesSlides/notesSlide13.xml"/><Relationship Id="rId12" Type="http://schemas.openxmlformats.org/officeDocument/2006/relationships/slideLayout" Target="../slideLayouts/slideLayout14.xml"/><Relationship Id="rId11" Type="http://schemas.openxmlformats.org/officeDocument/2006/relationships/tags" Target="../tags/tag1435.xml"/><Relationship Id="rId10" Type="http://schemas.openxmlformats.org/officeDocument/2006/relationships/tags" Target="../tags/tag1434.xml"/><Relationship Id="rId1" Type="http://schemas.openxmlformats.org/officeDocument/2006/relationships/tags" Target="../tags/tag1425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1446.xml"/><Relationship Id="rId8" Type="http://schemas.openxmlformats.org/officeDocument/2006/relationships/tags" Target="../tags/tag1445.xml"/><Relationship Id="rId7" Type="http://schemas.openxmlformats.org/officeDocument/2006/relationships/image" Target="../media/image11.png"/><Relationship Id="rId6" Type="http://schemas.openxmlformats.org/officeDocument/2006/relationships/tags" Target="../tags/tag1444.xml"/><Relationship Id="rId5" Type="http://schemas.openxmlformats.org/officeDocument/2006/relationships/tags" Target="../tags/tag1443.xml"/><Relationship Id="rId4" Type="http://schemas.openxmlformats.org/officeDocument/2006/relationships/tags" Target="../tags/tag1442.xml"/><Relationship Id="rId3" Type="http://schemas.openxmlformats.org/officeDocument/2006/relationships/tags" Target="../tags/tag1441.xml"/><Relationship Id="rId2" Type="http://schemas.openxmlformats.org/officeDocument/2006/relationships/tags" Target="../tags/tag1440.xml"/><Relationship Id="rId15" Type="http://schemas.openxmlformats.org/officeDocument/2006/relationships/notesSlide" Target="../notesSlides/notesSlide14.xml"/><Relationship Id="rId14" Type="http://schemas.openxmlformats.org/officeDocument/2006/relationships/slideLayout" Target="../slideLayouts/slideLayout13.xml"/><Relationship Id="rId13" Type="http://schemas.openxmlformats.org/officeDocument/2006/relationships/tags" Target="../tags/tag1449.xml"/><Relationship Id="rId12" Type="http://schemas.openxmlformats.org/officeDocument/2006/relationships/tags" Target="../tags/tag1448.xml"/><Relationship Id="rId11" Type="http://schemas.openxmlformats.org/officeDocument/2006/relationships/tags" Target="../tags/tag1447.xml"/><Relationship Id="rId10" Type="http://schemas.openxmlformats.org/officeDocument/2006/relationships/image" Target="../media/image12.png"/><Relationship Id="rId1" Type="http://schemas.openxmlformats.org/officeDocument/2006/relationships/tags" Target="../tags/tag143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93.xml"/><Relationship Id="rId8" Type="http://schemas.openxmlformats.org/officeDocument/2006/relationships/tags" Target="../tags/tag392.xml"/><Relationship Id="rId7" Type="http://schemas.openxmlformats.org/officeDocument/2006/relationships/tags" Target="../tags/tag391.xml"/><Relationship Id="rId6" Type="http://schemas.openxmlformats.org/officeDocument/2006/relationships/tags" Target="../tags/tag390.xml"/><Relationship Id="rId5" Type="http://schemas.openxmlformats.org/officeDocument/2006/relationships/tags" Target="../tags/tag389.xml"/><Relationship Id="rId4" Type="http://schemas.openxmlformats.org/officeDocument/2006/relationships/tags" Target="../tags/tag388.xml"/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1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1" Type="http://schemas.openxmlformats.org/officeDocument/2006/relationships/tags" Target="../tags/tag385.xml"/></Relationships>
</file>

<file path=ppt/slides/_rels/slide6.xml.rels><?xml version="1.0" encoding="UTF-8" standalone="yes"?>
<Relationships xmlns="http://schemas.openxmlformats.org/package/2006/relationships"><Relationship Id="rId99" Type="http://schemas.openxmlformats.org/officeDocument/2006/relationships/tags" Target="../tags/tag491.xml"/><Relationship Id="rId98" Type="http://schemas.openxmlformats.org/officeDocument/2006/relationships/tags" Target="../tags/tag490.xml"/><Relationship Id="rId97" Type="http://schemas.openxmlformats.org/officeDocument/2006/relationships/tags" Target="../tags/tag489.xml"/><Relationship Id="rId96" Type="http://schemas.openxmlformats.org/officeDocument/2006/relationships/tags" Target="../tags/tag488.xml"/><Relationship Id="rId95" Type="http://schemas.openxmlformats.org/officeDocument/2006/relationships/tags" Target="../tags/tag487.xml"/><Relationship Id="rId94" Type="http://schemas.openxmlformats.org/officeDocument/2006/relationships/tags" Target="../tags/tag486.xml"/><Relationship Id="rId93" Type="http://schemas.openxmlformats.org/officeDocument/2006/relationships/tags" Target="../tags/tag485.xml"/><Relationship Id="rId92" Type="http://schemas.openxmlformats.org/officeDocument/2006/relationships/tags" Target="../tags/tag484.xml"/><Relationship Id="rId91" Type="http://schemas.openxmlformats.org/officeDocument/2006/relationships/tags" Target="../tags/tag483.xml"/><Relationship Id="rId90" Type="http://schemas.openxmlformats.org/officeDocument/2006/relationships/tags" Target="../tags/tag482.xml"/><Relationship Id="rId9" Type="http://schemas.openxmlformats.org/officeDocument/2006/relationships/tags" Target="../tags/tag402.xml"/><Relationship Id="rId89" Type="http://schemas.openxmlformats.org/officeDocument/2006/relationships/tags" Target="../tags/tag481.xml"/><Relationship Id="rId88" Type="http://schemas.openxmlformats.org/officeDocument/2006/relationships/tags" Target="../tags/tag480.xml"/><Relationship Id="rId87" Type="http://schemas.openxmlformats.org/officeDocument/2006/relationships/tags" Target="../tags/tag479.xml"/><Relationship Id="rId86" Type="http://schemas.openxmlformats.org/officeDocument/2006/relationships/tags" Target="../tags/tag478.xml"/><Relationship Id="rId85" Type="http://schemas.openxmlformats.org/officeDocument/2006/relationships/tags" Target="../tags/tag477.xml"/><Relationship Id="rId84" Type="http://schemas.openxmlformats.org/officeDocument/2006/relationships/tags" Target="../tags/tag476.xml"/><Relationship Id="rId83" Type="http://schemas.openxmlformats.org/officeDocument/2006/relationships/tags" Target="../tags/tag475.xml"/><Relationship Id="rId82" Type="http://schemas.openxmlformats.org/officeDocument/2006/relationships/tags" Target="../tags/tag474.xml"/><Relationship Id="rId81" Type="http://schemas.openxmlformats.org/officeDocument/2006/relationships/tags" Target="../tags/tag473.xml"/><Relationship Id="rId80" Type="http://schemas.openxmlformats.org/officeDocument/2006/relationships/tags" Target="../tags/tag472.xml"/><Relationship Id="rId8" Type="http://schemas.openxmlformats.org/officeDocument/2006/relationships/tags" Target="../tags/tag401.xml"/><Relationship Id="rId79" Type="http://schemas.openxmlformats.org/officeDocument/2006/relationships/tags" Target="../tags/tag471.xml"/><Relationship Id="rId78" Type="http://schemas.openxmlformats.org/officeDocument/2006/relationships/tags" Target="../tags/tag470.xml"/><Relationship Id="rId77" Type="http://schemas.openxmlformats.org/officeDocument/2006/relationships/tags" Target="../tags/tag469.xml"/><Relationship Id="rId76" Type="http://schemas.openxmlformats.org/officeDocument/2006/relationships/tags" Target="../tags/tag468.xml"/><Relationship Id="rId75" Type="http://schemas.openxmlformats.org/officeDocument/2006/relationships/tags" Target="../tags/tag467.xml"/><Relationship Id="rId74" Type="http://schemas.openxmlformats.org/officeDocument/2006/relationships/tags" Target="../tags/tag466.xml"/><Relationship Id="rId73" Type="http://schemas.openxmlformats.org/officeDocument/2006/relationships/tags" Target="../tags/tag465.xml"/><Relationship Id="rId72" Type="http://schemas.openxmlformats.org/officeDocument/2006/relationships/tags" Target="../tags/tag464.xml"/><Relationship Id="rId71" Type="http://schemas.openxmlformats.org/officeDocument/2006/relationships/tags" Target="../tags/tag463.xml"/><Relationship Id="rId70" Type="http://schemas.openxmlformats.org/officeDocument/2006/relationships/tags" Target="../tags/tag462.xml"/><Relationship Id="rId7" Type="http://schemas.openxmlformats.org/officeDocument/2006/relationships/tags" Target="../tags/tag400.xml"/><Relationship Id="rId69" Type="http://schemas.openxmlformats.org/officeDocument/2006/relationships/tags" Target="../tags/tag461.xml"/><Relationship Id="rId68" Type="http://schemas.openxmlformats.org/officeDocument/2006/relationships/tags" Target="../tags/tag460.xml"/><Relationship Id="rId67" Type="http://schemas.openxmlformats.org/officeDocument/2006/relationships/tags" Target="../tags/tag459.xml"/><Relationship Id="rId66" Type="http://schemas.openxmlformats.org/officeDocument/2006/relationships/tags" Target="../tags/tag458.xml"/><Relationship Id="rId65" Type="http://schemas.openxmlformats.org/officeDocument/2006/relationships/tags" Target="../tags/tag457.xml"/><Relationship Id="rId64" Type="http://schemas.openxmlformats.org/officeDocument/2006/relationships/tags" Target="../tags/tag456.xml"/><Relationship Id="rId63" Type="http://schemas.openxmlformats.org/officeDocument/2006/relationships/tags" Target="../tags/tag455.xml"/><Relationship Id="rId62" Type="http://schemas.openxmlformats.org/officeDocument/2006/relationships/tags" Target="../tags/tag454.xml"/><Relationship Id="rId61" Type="http://schemas.openxmlformats.org/officeDocument/2006/relationships/tags" Target="../tags/tag453.xml"/><Relationship Id="rId60" Type="http://schemas.openxmlformats.org/officeDocument/2006/relationships/tags" Target="../tags/tag452.xml"/><Relationship Id="rId6" Type="http://schemas.openxmlformats.org/officeDocument/2006/relationships/tags" Target="../tags/tag399.xml"/><Relationship Id="rId59" Type="http://schemas.openxmlformats.org/officeDocument/2006/relationships/tags" Target="../tags/tag451.xml"/><Relationship Id="rId58" Type="http://schemas.openxmlformats.org/officeDocument/2006/relationships/tags" Target="../tags/tag450.xml"/><Relationship Id="rId57" Type="http://schemas.openxmlformats.org/officeDocument/2006/relationships/tags" Target="../tags/tag449.xml"/><Relationship Id="rId56" Type="http://schemas.openxmlformats.org/officeDocument/2006/relationships/tags" Target="../tags/tag448.xml"/><Relationship Id="rId55" Type="http://schemas.openxmlformats.org/officeDocument/2006/relationships/tags" Target="../tags/tag447.xml"/><Relationship Id="rId54" Type="http://schemas.openxmlformats.org/officeDocument/2006/relationships/tags" Target="../tags/tag446.xml"/><Relationship Id="rId53" Type="http://schemas.openxmlformats.org/officeDocument/2006/relationships/tags" Target="../tags/tag445.xml"/><Relationship Id="rId52" Type="http://schemas.openxmlformats.org/officeDocument/2006/relationships/tags" Target="../tags/tag444.xml"/><Relationship Id="rId51" Type="http://schemas.openxmlformats.org/officeDocument/2006/relationships/tags" Target="../tags/tag443.xml"/><Relationship Id="rId50" Type="http://schemas.openxmlformats.org/officeDocument/2006/relationships/tags" Target="../tags/tag442.xml"/><Relationship Id="rId5" Type="http://schemas.openxmlformats.org/officeDocument/2006/relationships/tags" Target="../tags/tag398.xml"/><Relationship Id="rId49" Type="http://schemas.openxmlformats.org/officeDocument/2006/relationships/tags" Target="../tags/tag441.xml"/><Relationship Id="rId48" Type="http://schemas.openxmlformats.org/officeDocument/2006/relationships/tags" Target="../tags/tag440.xml"/><Relationship Id="rId47" Type="http://schemas.openxmlformats.org/officeDocument/2006/relationships/tags" Target="../tags/tag439.xml"/><Relationship Id="rId46" Type="http://schemas.openxmlformats.org/officeDocument/2006/relationships/tags" Target="../tags/tag438.xml"/><Relationship Id="rId45" Type="http://schemas.openxmlformats.org/officeDocument/2006/relationships/tags" Target="../tags/tag437.xml"/><Relationship Id="rId44" Type="http://schemas.openxmlformats.org/officeDocument/2006/relationships/tags" Target="../tags/tag436.xml"/><Relationship Id="rId43" Type="http://schemas.openxmlformats.org/officeDocument/2006/relationships/tags" Target="../tags/tag435.xml"/><Relationship Id="rId42" Type="http://schemas.openxmlformats.org/officeDocument/2006/relationships/tags" Target="../tags/tag434.xml"/><Relationship Id="rId41" Type="http://schemas.openxmlformats.org/officeDocument/2006/relationships/tags" Target="../tags/tag433.xml"/><Relationship Id="rId40" Type="http://schemas.openxmlformats.org/officeDocument/2006/relationships/tags" Target="../tags/tag432.xml"/><Relationship Id="rId4" Type="http://schemas.openxmlformats.org/officeDocument/2006/relationships/tags" Target="../tags/tag397.xml"/><Relationship Id="rId39" Type="http://schemas.openxmlformats.org/officeDocument/2006/relationships/tags" Target="../tags/tag431.xml"/><Relationship Id="rId38" Type="http://schemas.openxmlformats.org/officeDocument/2006/relationships/tags" Target="../tags/tag430.xml"/><Relationship Id="rId37" Type="http://schemas.openxmlformats.org/officeDocument/2006/relationships/tags" Target="../tags/tag429.xml"/><Relationship Id="rId36" Type="http://schemas.openxmlformats.org/officeDocument/2006/relationships/tags" Target="../tags/tag428.xml"/><Relationship Id="rId35" Type="http://schemas.openxmlformats.org/officeDocument/2006/relationships/tags" Target="../tags/tag427.xml"/><Relationship Id="rId34" Type="http://schemas.openxmlformats.org/officeDocument/2006/relationships/tags" Target="../tags/tag426.xml"/><Relationship Id="rId33" Type="http://schemas.openxmlformats.org/officeDocument/2006/relationships/tags" Target="../tags/tag425.xml"/><Relationship Id="rId32" Type="http://schemas.openxmlformats.org/officeDocument/2006/relationships/tags" Target="../tags/tag424.xml"/><Relationship Id="rId31" Type="http://schemas.openxmlformats.org/officeDocument/2006/relationships/tags" Target="../tags/tag423.xml"/><Relationship Id="rId30" Type="http://schemas.openxmlformats.org/officeDocument/2006/relationships/tags" Target="../tags/tag422.xml"/><Relationship Id="rId3" Type="http://schemas.openxmlformats.org/officeDocument/2006/relationships/tags" Target="../tags/tag396.xml"/><Relationship Id="rId29" Type="http://schemas.openxmlformats.org/officeDocument/2006/relationships/tags" Target="../tags/tag421.xml"/><Relationship Id="rId28" Type="http://schemas.openxmlformats.org/officeDocument/2006/relationships/tags" Target="../tags/tag420.xml"/><Relationship Id="rId27" Type="http://schemas.openxmlformats.org/officeDocument/2006/relationships/tags" Target="../tags/tag419.xml"/><Relationship Id="rId26" Type="http://schemas.openxmlformats.org/officeDocument/2006/relationships/tags" Target="../tags/tag418.xml"/><Relationship Id="rId25" Type="http://schemas.openxmlformats.org/officeDocument/2006/relationships/tags" Target="../tags/tag417.xml"/><Relationship Id="rId24" Type="http://schemas.openxmlformats.org/officeDocument/2006/relationships/tags" Target="../tags/tag416.xml"/><Relationship Id="rId23" Type="http://schemas.openxmlformats.org/officeDocument/2006/relationships/tags" Target="../tags/tag415.xml"/><Relationship Id="rId22" Type="http://schemas.openxmlformats.org/officeDocument/2006/relationships/tags" Target="../tags/tag414.xml"/><Relationship Id="rId21" Type="http://schemas.openxmlformats.org/officeDocument/2006/relationships/tags" Target="../tags/tag413.xml"/><Relationship Id="rId20" Type="http://schemas.openxmlformats.org/officeDocument/2006/relationships/tags" Target="../tags/tag412.xml"/><Relationship Id="rId2" Type="http://schemas.openxmlformats.org/officeDocument/2006/relationships/tags" Target="../tags/tag395.xml"/><Relationship Id="rId19" Type="http://schemas.openxmlformats.org/officeDocument/2006/relationships/tags" Target="../tags/tag411.xml"/><Relationship Id="rId18" Type="http://schemas.openxmlformats.org/officeDocument/2006/relationships/tags" Target="../tags/tag410.xml"/><Relationship Id="rId17" Type="http://schemas.openxmlformats.org/officeDocument/2006/relationships/tags" Target="../tags/tag409.xml"/><Relationship Id="rId16" Type="http://schemas.openxmlformats.org/officeDocument/2006/relationships/tags" Target="../tags/tag408.xml"/><Relationship Id="rId15" Type="http://schemas.openxmlformats.org/officeDocument/2006/relationships/tags" Target="../tags/tag407.xml"/><Relationship Id="rId14" Type="http://schemas.openxmlformats.org/officeDocument/2006/relationships/tags" Target="../tags/tag406.xml"/><Relationship Id="rId13" Type="http://schemas.openxmlformats.org/officeDocument/2006/relationships/image" Target="../media/image15.png"/><Relationship Id="rId12" Type="http://schemas.openxmlformats.org/officeDocument/2006/relationships/tags" Target="../tags/tag405.xml"/><Relationship Id="rId11" Type="http://schemas.openxmlformats.org/officeDocument/2006/relationships/tags" Target="../tags/tag404.xml"/><Relationship Id="rId102" Type="http://schemas.openxmlformats.org/officeDocument/2006/relationships/slideLayout" Target="../slideLayouts/slideLayout14.xml"/><Relationship Id="rId101" Type="http://schemas.openxmlformats.org/officeDocument/2006/relationships/tags" Target="../tags/tag493.xml"/><Relationship Id="rId100" Type="http://schemas.openxmlformats.org/officeDocument/2006/relationships/tags" Target="../tags/tag492.xml"/><Relationship Id="rId10" Type="http://schemas.openxmlformats.org/officeDocument/2006/relationships/tags" Target="../tags/tag403.xml"/><Relationship Id="rId1" Type="http://schemas.openxmlformats.org/officeDocument/2006/relationships/tags" Target="../tags/tag39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02.xml"/><Relationship Id="rId8" Type="http://schemas.openxmlformats.org/officeDocument/2006/relationships/tags" Target="../tags/tag501.xml"/><Relationship Id="rId7" Type="http://schemas.openxmlformats.org/officeDocument/2006/relationships/tags" Target="../tags/tag500.xml"/><Relationship Id="rId6" Type="http://schemas.openxmlformats.org/officeDocument/2006/relationships/tags" Target="../tags/tag499.xml"/><Relationship Id="rId5" Type="http://schemas.openxmlformats.org/officeDocument/2006/relationships/tags" Target="../tags/tag498.xml"/><Relationship Id="rId4" Type="http://schemas.openxmlformats.org/officeDocument/2006/relationships/tags" Target="../tags/tag497.xml"/><Relationship Id="rId3" Type="http://schemas.openxmlformats.org/officeDocument/2006/relationships/tags" Target="../tags/tag496.xml"/><Relationship Id="rId2" Type="http://schemas.openxmlformats.org/officeDocument/2006/relationships/tags" Target="../tags/tag495.xml"/><Relationship Id="rId11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1" Type="http://schemas.openxmlformats.org/officeDocument/2006/relationships/tags" Target="../tags/tag49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08.xml"/><Relationship Id="rId8" Type="http://schemas.openxmlformats.org/officeDocument/2006/relationships/image" Target="../media/image18.png"/><Relationship Id="rId7" Type="http://schemas.openxmlformats.org/officeDocument/2006/relationships/tags" Target="../tags/tag507.xml"/><Relationship Id="rId6" Type="http://schemas.openxmlformats.org/officeDocument/2006/relationships/image" Target="../media/image17.png"/><Relationship Id="rId5" Type="http://schemas.openxmlformats.org/officeDocument/2006/relationships/tags" Target="../tags/tag506.xml"/><Relationship Id="rId4" Type="http://schemas.openxmlformats.org/officeDocument/2006/relationships/image" Target="../media/image16.png"/><Relationship Id="rId37" Type="http://schemas.openxmlformats.org/officeDocument/2006/relationships/notesSlide" Target="../notesSlides/notesSlide4.xml"/><Relationship Id="rId36" Type="http://schemas.openxmlformats.org/officeDocument/2006/relationships/slideLayout" Target="../slideLayouts/slideLayout39.xml"/><Relationship Id="rId35" Type="http://schemas.openxmlformats.org/officeDocument/2006/relationships/tags" Target="../tags/tag530.xml"/><Relationship Id="rId34" Type="http://schemas.openxmlformats.org/officeDocument/2006/relationships/tags" Target="../tags/tag529.xml"/><Relationship Id="rId33" Type="http://schemas.openxmlformats.org/officeDocument/2006/relationships/image" Target="../media/image22.png"/><Relationship Id="rId32" Type="http://schemas.openxmlformats.org/officeDocument/2006/relationships/tags" Target="../tags/tag528.xml"/><Relationship Id="rId31" Type="http://schemas.openxmlformats.org/officeDocument/2006/relationships/tags" Target="../tags/tag527.xml"/><Relationship Id="rId30" Type="http://schemas.openxmlformats.org/officeDocument/2006/relationships/tags" Target="../tags/tag526.xml"/><Relationship Id="rId3" Type="http://schemas.openxmlformats.org/officeDocument/2006/relationships/tags" Target="../tags/tag505.xml"/><Relationship Id="rId29" Type="http://schemas.openxmlformats.org/officeDocument/2006/relationships/tags" Target="../tags/tag525.xml"/><Relationship Id="rId28" Type="http://schemas.openxmlformats.org/officeDocument/2006/relationships/tags" Target="../tags/tag524.xml"/><Relationship Id="rId27" Type="http://schemas.openxmlformats.org/officeDocument/2006/relationships/tags" Target="../tags/tag523.xml"/><Relationship Id="rId26" Type="http://schemas.openxmlformats.org/officeDocument/2006/relationships/tags" Target="../tags/tag522.xml"/><Relationship Id="rId25" Type="http://schemas.openxmlformats.org/officeDocument/2006/relationships/tags" Target="../tags/tag521.xml"/><Relationship Id="rId24" Type="http://schemas.openxmlformats.org/officeDocument/2006/relationships/tags" Target="../tags/tag520.xml"/><Relationship Id="rId23" Type="http://schemas.openxmlformats.org/officeDocument/2006/relationships/tags" Target="../tags/tag519.xml"/><Relationship Id="rId22" Type="http://schemas.openxmlformats.org/officeDocument/2006/relationships/tags" Target="../tags/tag518.xml"/><Relationship Id="rId21" Type="http://schemas.openxmlformats.org/officeDocument/2006/relationships/tags" Target="../tags/tag517.xml"/><Relationship Id="rId20" Type="http://schemas.openxmlformats.org/officeDocument/2006/relationships/tags" Target="../tags/tag516.xml"/><Relationship Id="rId2" Type="http://schemas.openxmlformats.org/officeDocument/2006/relationships/tags" Target="../tags/tag504.xml"/><Relationship Id="rId19" Type="http://schemas.openxmlformats.org/officeDocument/2006/relationships/tags" Target="../tags/tag515.xml"/><Relationship Id="rId18" Type="http://schemas.openxmlformats.org/officeDocument/2006/relationships/tags" Target="../tags/tag514.xml"/><Relationship Id="rId17" Type="http://schemas.openxmlformats.org/officeDocument/2006/relationships/image" Target="../media/image21.png"/><Relationship Id="rId16" Type="http://schemas.openxmlformats.org/officeDocument/2006/relationships/tags" Target="../tags/tag513.xml"/><Relationship Id="rId15" Type="http://schemas.openxmlformats.org/officeDocument/2006/relationships/tags" Target="../tags/tag512.xml"/><Relationship Id="rId14" Type="http://schemas.openxmlformats.org/officeDocument/2006/relationships/image" Target="../media/image20.png"/><Relationship Id="rId13" Type="http://schemas.openxmlformats.org/officeDocument/2006/relationships/tags" Target="../tags/tag511.xml"/><Relationship Id="rId12" Type="http://schemas.openxmlformats.org/officeDocument/2006/relationships/tags" Target="../tags/tag510.xml"/><Relationship Id="rId11" Type="http://schemas.openxmlformats.org/officeDocument/2006/relationships/image" Target="../media/image19.png"/><Relationship Id="rId10" Type="http://schemas.openxmlformats.org/officeDocument/2006/relationships/tags" Target="../tags/tag509.xml"/><Relationship Id="rId1" Type="http://schemas.openxmlformats.org/officeDocument/2006/relationships/tags" Target="../tags/tag50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37.xml"/><Relationship Id="rId8" Type="http://schemas.openxmlformats.org/officeDocument/2006/relationships/tags" Target="../tags/tag536.xml"/><Relationship Id="rId7" Type="http://schemas.openxmlformats.org/officeDocument/2006/relationships/tags" Target="../tags/tag535.xml"/><Relationship Id="rId6" Type="http://schemas.openxmlformats.org/officeDocument/2006/relationships/tags" Target="../tags/tag534.xml"/><Relationship Id="rId5" Type="http://schemas.openxmlformats.org/officeDocument/2006/relationships/tags" Target="../tags/tag533.xml"/><Relationship Id="rId4" Type="http://schemas.openxmlformats.org/officeDocument/2006/relationships/image" Target="../media/image23.png"/><Relationship Id="rId3" Type="http://schemas.openxmlformats.org/officeDocument/2006/relationships/tags" Target="../tags/tag532.xml"/><Relationship Id="rId2" Type="http://schemas.microsoft.com/office/2007/relationships/media" Target="../media/media1.mp4"/><Relationship Id="rId19" Type="http://schemas.openxmlformats.org/officeDocument/2006/relationships/slideLayout" Target="../slideLayouts/slideLayout38.xml"/><Relationship Id="rId18" Type="http://schemas.openxmlformats.org/officeDocument/2006/relationships/tags" Target="../tags/tag545.xml"/><Relationship Id="rId17" Type="http://schemas.openxmlformats.org/officeDocument/2006/relationships/tags" Target="../tags/tag544.xml"/><Relationship Id="rId16" Type="http://schemas.openxmlformats.org/officeDocument/2006/relationships/tags" Target="../tags/tag543.xml"/><Relationship Id="rId15" Type="http://schemas.openxmlformats.org/officeDocument/2006/relationships/image" Target="../media/image22.png"/><Relationship Id="rId14" Type="http://schemas.openxmlformats.org/officeDocument/2006/relationships/tags" Target="../tags/tag542.xml"/><Relationship Id="rId13" Type="http://schemas.openxmlformats.org/officeDocument/2006/relationships/tags" Target="../tags/tag541.xml"/><Relationship Id="rId12" Type="http://schemas.openxmlformats.org/officeDocument/2006/relationships/tags" Target="../tags/tag540.xml"/><Relationship Id="rId11" Type="http://schemas.openxmlformats.org/officeDocument/2006/relationships/tags" Target="../tags/tag539.xml"/><Relationship Id="rId10" Type="http://schemas.openxmlformats.org/officeDocument/2006/relationships/tags" Target="../tags/tag538.xml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/>
          <p:cNvSpPr/>
          <p:nvPr>
            <p:custDataLst>
              <p:tags r:id="rId1"/>
            </p:custDataLst>
          </p:nvPr>
        </p:nvSpPr>
        <p:spPr>
          <a:xfrm>
            <a:off x="630528" y="1382383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2"/>
            </p:custDataLst>
          </p:nvPr>
        </p:nvSpPr>
        <p:spPr>
          <a:xfrm>
            <a:off x="3153575" y="-1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047676" y="463293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4"/>
            </p:custDataLst>
          </p:nvPr>
        </p:nvSpPr>
        <p:spPr>
          <a:xfrm flipV="1">
            <a:off x="1483995" y="633004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0" name="TextBox 5"/>
          <p:cNvSpPr txBox="1"/>
          <p:nvPr>
            <p:custDataLst>
              <p:tags r:id="rId5"/>
            </p:custDataLst>
          </p:nvPr>
        </p:nvSpPr>
        <p:spPr>
          <a:xfrm>
            <a:off x="1138090" y="4786726"/>
            <a:ext cx="1319592" cy="37933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200000000000000" charset="-122"/>
              </a:rPr>
              <a:t>讲师：</a:t>
            </a:r>
            <a:r>
              <a:rPr kumimoji="0" lang="en-US" altLang="zh-CN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200000000000000" charset="-122"/>
              </a:rPr>
              <a:t>xxx</a:t>
            </a:r>
            <a:endParaRPr kumimoji="0" lang="en-US" altLang="zh-CN" sz="186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思源黑体 CN Normal" panose="020B0200000000000000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496570" y="1953634"/>
            <a:ext cx="5002530" cy="2121174"/>
            <a:chOff x="741" y="3379"/>
            <a:chExt cx="7878" cy="2712"/>
          </a:xfrm>
        </p:grpSpPr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2830" y="3379"/>
              <a:ext cx="3399" cy="101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第</a:t>
              </a:r>
              <a:r>
                <a:rPr kumimoji="0" lang="en-US" altLang="zh-CN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03</a:t>
              </a: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讲</a:t>
              </a:r>
              <a:endPara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8"/>
              </p:custDataLst>
            </p:nvPr>
          </p:nvSpPr>
          <p:spPr>
            <a:xfrm>
              <a:off x="741" y="4646"/>
              <a:ext cx="7878" cy="14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    </a:t>
              </a:r>
              <a:r>
                <a:rPr kumimoji="0" lang="zh-CN" altLang="en-US" sz="40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糖类与脂质</a:t>
              </a: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       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解密生命燃料与健康密码</a:t>
              </a:r>
              <a:endParaRPr kumimoji="0" lang="zh-CN" altLang="en-US" sz="32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988800" y="10922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椭圆 3"/>
          <p:cNvSpPr/>
          <p:nvPr>
            <p:custDataLst>
              <p:tags r:id="rId11"/>
            </p:custDataLst>
          </p:nvPr>
        </p:nvSpPr>
        <p:spPr>
          <a:xfrm>
            <a:off x="5906135" y="-437515"/>
            <a:ext cx="8125460" cy="814324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F35B0BEE-F18A-47BB-8FCB-E00DA2F2635D-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91250" y="-198120"/>
            <a:ext cx="8156575" cy="7737475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>
            <p:custDataLst>
              <p:tags r:id="rId14"/>
            </p:custDataLst>
          </p:nvPr>
        </p:nvSpPr>
        <p:spPr>
          <a:xfrm>
            <a:off x="2077085" y="1216025"/>
            <a:ext cx="2551430" cy="5397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2027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年高考一轮复习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0" name="任意多边形: 形状 34"/>
          <p:cNvSpPr/>
          <p:nvPr>
            <p:custDataLst>
              <p:tags r:id="rId15"/>
            </p:custDataLst>
          </p:nvPr>
        </p:nvSpPr>
        <p:spPr>
          <a:xfrm>
            <a:off x="630528" y="470025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cxnSp>
        <p:nvCxnSpPr>
          <p:cNvPr id="5" name="直接连接符 4"/>
          <p:cNvCxnSpPr/>
          <p:nvPr>
            <p:custDataLst>
              <p:tags r:id="rId16"/>
            </p:custDataLst>
          </p:nvPr>
        </p:nvCxnSpPr>
        <p:spPr>
          <a:xfrm>
            <a:off x="130175" y="3803015"/>
            <a:ext cx="5791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644"/>
          <a:stretch>
            <a:fillRect/>
          </a:stretch>
        </p:blipFill>
        <p:spPr>
          <a:xfrm>
            <a:off x="4944110" y="619760"/>
            <a:ext cx="6790690" cy="3654425"/>
          </a:xfrm>
          <a:prstGeom prst="rect">
            <a:avLst/>
          </a:prstGeom>
        </p:spPr>
      </p:pic>
      <p:sp>
        <p:nvSpPr>
          <p:cNvPr id="55" name="文本框 54"/>
          <p:cNvSpPr txBox="1"/>
          <p:nvPr>
            <p:custDataLst>
              <p:tags r:id="rId4"/>
            </p:custDataLst>
          </p:nvPr>
        </p:nvSpPr>
        <p:spPr>
          <a:xfrm>
            <a:off x="435610" y="1252855"/>
            <a:ext cx="3890645" cy="60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0" lvl="1" indent="0" fontAlgn="auto"/>
            <a:r>
              <a:rPr lang="zh-CN" altLang="en-US" sz="2400" b="1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观察部分糖类的结构简式</a:t>
            </a:r>
            <a:endParaRPr lang="zh-CN" altLang="en-US" sz="2400" b="1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172720" y="1708150"/>
            <a:ext cx="5055870" cy="1366520"/>
            <a:chOff x="1732" y="2009"/>
            <a:chExt cx="7962" cy="2152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  <a:alpha val="0"/>
                  </a:srgbClr>
                </a:clrTo>
              </a:clrChange>
            </a:blip>
            <a:srcRect b="50016"/>
            <a:stretch>
              <a:fillRect/>
            </a:stretch>
          </p:blipFill>
          <p:spPr>
            <a:xfrm>
              <a:off x="1732" y="2009"/>
              <a:ext cx="7962" cy="157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2575" y="3437"/>
              <a:ext cx="627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葡萄糖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          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果糖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302260" y="3198495"/>
            <a:ext cx="3114675" cy="3454400"/>
            <a:chOff x="899" y="5670"/>
            <a:chExt cx="4905" cy="5440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9" y="5670"/>
              <a:ext cx="4725" cy="1890"/>
            </a:xfrm>
            <a:prstGeom prst="rect">
              <a:avLst/>
            </a:prstGeom>
          </p:spPr>
        </p:pic>
        <p:pic>
          <p:nvPicPr>
            <p:cNvPr id="10" name="图片 5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44" t="19505" r="4590" b="39125"/>
            <a:stretch>
              <a:fillRect/>
            </a:stretch>
          </p:blipFill>
          <p:spPr bwMode="auto">
            <a:xfrm>
              <a:off x="1093" y="8537"/>
              <a:ext cx="4711" cy="1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文本框 11"/>
            <p:cNvSpPr txBox="1"/>
            <p:nvPr>
              <p:custDataLst>
                <p:tags r:id="rId14"/>
              </p:custDataLst>
            </p:nvPr>
          </p:nvSpPr>
          <p:spPr>
            <a:xfrm>
              <a:off x="2118" y="7477"/>
              <a:ext cx="1920" cy="3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麦芽糖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              </a:t>
              </a:r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</a:t>
              </a:r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蔗糖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5"/>
            </p:custDataLst>
          </p:nvPr>
        </p:nvGrpSpPr>
        <p:grpSpPr>
          <a:xfrm>
            <a:off x="3571875" y="4269105"/>
            <a:ext cx="6817360" cy="594360"/>
            <a:chOff x="5625" y="6723"/>
            <a:chExt cx="10736" cy="936"/>
          </a:xfrm>
        </p:grpSpPr>
        <p:sp>
          <p:nvSpPr>
            <p:cNvPr id="40" name="文本框 39"/>
            <p:cNvSpPr txBox="1"/>
            <p:nvPr>
              <p:custDataLst>
                <p:tags r:id="rId16"/>
              </p:custDataLst>
            </p:nvPr>
          </p:nvSpPr>
          <p:spPr>
            <a:xfrm>
              <a:off x="5625" y="6723"/>
              <a:ext cx="3550" cy="936"/>
            </a:xfrm>
            <a:prstGeom prst="rect">
              <a:avLst/>
            </a:prstGeom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  <a:lin scaled="0"/>
            </a:gradFill>
          </p:spPr>
          <p:txBody>
            <a:bodyPr wrap="square">
              <a:noAutofit/>
            </a:bodyPr>
            <a:lstStyle/>
            <a:p>
              <a:pPr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r>
                <a:rPr lang="en-US" altLang="zh-CN" sz="2800" b="1">
                  <a:solidFill>
                    <a:srgbClr val="66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2.</a:t>
              </a:r>
              <a:r>
                <a:rPr lang="zh-CN" altLang="en-US" sz="2800" b="1">
                  <a:solidFill>
                    <a:srgbClr val="66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分类依据：</a:t>
              </a:r>
              <a:r>
                <a:rPr lang="en-US" altLang="zh-CN" sz="2800" b="1">
                  <a:solidFill>
                    <a:srgbClr val="66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en-US" altLang="zh-CN" sz="2800" b="1" smtClean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7"/>
              </p:custDataLst>
            </p:nvPr>
          </p:nvSpPr>
          <p:spPr>
            <a:xfrm>
              <a:off x="9175" y="6792"/>
              <a:ext cx="7187" cy="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F497D"/>
                </a:buClr>
                <a:buSzPct val="90000"/>
                <a:buFontTx/>
                <a:buNone/>
                <a:defRPr/>
              </a:pP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楷体" panose="02010609060101010101" pitchFamily="34" charset="-122"/>
                  <a:sym typeface="+mn-ea"/>
                </a:rPr>
                <a:t>能否水解</a:t>
              </a:r>
              <a:r>
                <a:rPr lang="zh-CN" altLang="en-US" sz="2800" b="1">
                  <a:solidFill>
                    <a:srgbClr val="FF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楷体" panose="02010609060101010101" pitchFamily="34" charset="-122"/>
                  <a:sym typeface="+mn-ea"/>
                </a:rPr>
                <a:t>及</a:t>
              </a: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楷体" panose="02010609060101010101" pitchFamily="34" charset="-122"/>
                  <a:sym typeface="+mn-ea"/>
                </a:rPr>
                <a:t>水解产物分子数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  <a:sym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8"/>
            </p:custDataLst>
          </p:nvPr>
        </p:nvGrpSpPr>
        <p:grpSpPr>
          <a:xfrm>
            <a:off x="3244850" y="5000625"/>
            <a:ext cx="8681720" cy="1667510"/>
            <a:chOff x="5444" y="7891"/>
            <a:chExt cx="13672" cy="2626"/>
          </a:xfrm>
        </p:grpSpPr>
        <p:grpSp>
          <p:nvGrpSpPr>
            <p:cNvPr id="54" name="组合 53"/>
            <p:cNvGrpSpPr/>
            <p:nvPr>
              <p:custDataLst>
                <p:tags r:id="rId19"/>
              </p:custDataLst>
            </p:nvPr>
          </p:nvGrpSpPr>
          <p:grpSpPr>
            <a:xfrm>
              <a:off x="5444" y="7945"/>
              <a:ext cx="4674" cy="2572"/>
              <a:chOff x="6946" y="7438"/>
              <a:chExt cx="4674" cy="2572"/>
            </a:xfrm>
          </p:grpSpPr>
          <p:sp>
            <p:nvSpPr>
              <p:cNvPr id="42" name="MH_Other_1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8683" y="8797"/>
                <a:ext cx="909" cy="1"/>
              </a:xfrm>
              <a:prstGeom prst="line">
                <a:avLst/>
              </a:prstGeom>
              <a:noFill/>
              <a:ln w="19050">
                <a:solidFill>
                  <a:srgbClr val="BBE0E3">
                    <a:lumMod val="5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MH_Other_2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V="1">
                <a:off x="8683" y="7772"/>
                <a:ext cx="846" cy="536"/>
              </a:xfrm>
              <a:prstGeom prst="line">
                <a:avLst/>
              </a:prstGeom>
              <a:noFill/>
              <a:ln w="19050">
                <a:solidFill>
                  <a:srgbClr val="BBE0E3">
                    <a:lumMod val="5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MH_Other_3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8555" y="9227"/>
                <a:ext cx="1010" cy="505"/>
              </a:xfrm>
              <a:prstGeom prst="line">
                <a:avLst/>
              </a:prstGeom>
              <a:noFill/>
              <a:ln w="19050">
                <a:solidFill>
                  <a:srgbClr val="BBE0E3">
                    <a:lumMod val="5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5" name="组合 44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6946" y="7868"/>
                <a:ext cx="1899" cy="2087"/>
                <a:chOff x="4142868" y="3076484"/>
                <a:chExt cx="1211181" cy="1339803"/>
              </a:xfrm>
            </p:grpSpPr>
            <p:sp>
              <p:nvSpPr>
                <p:cNvPr id="46" name="MH_Title_1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142868" y="3076484"/>
                  <a:ext cx="1211181" cy="118736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ln w="19050">
                  <a:noFill/>
                  <a:round/>
                </a:ln>
              </p:spPr>
              <p:txBody>
                <a:bodyPr lIns="0" tIns="0" rIns="0" bIns="0" anchor="ctr">
                  <a:norm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zh-CN" altLang="en-US" sz="2800" b="1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糖类</a:t>
                  </a:r>
                  <a:endParaRPr lang="en-US" altLang="zh-CN" sz="2800" b="1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MH_Other_4"/>
                <p:cNvSpPr/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4258387" y="3108641"/>
                  <a:ext cx="970612" cy="459701"/>
                </a:xfrm>
                <a:custGeom>
                  <a:avLst/>
                  <a:gdLst>
                    <a:gd name="T0" fmla="*/ 729 w 1321"/>
                    <a:gd name="T1" fmla="*/ 203 h 712"/>
                    <a:gd name="T2" fmla="*/ 738 w 1321"/>
                    <a:gd name="T3" fmla="*/ 224 h 712"/>
                    <a:gd name="T4" fmla="*/ 740 w 1321"/>
                    <a:gd name="T5" fmla="*/ 244 h 712"/>
                    <a:gd name="T6" fmla="*/ 737 w 1321"/>
                    <a:gd name="T7" fmla="*/ 262 h 712"/>
                    <a:gd name="T8" fmla="*/ 727 w 1321"/>
                    <a:gd name="T9" fmla="*/ 279 h 712"/>
                    <a:gd name="T10" fmla="*/ 713 w 1321"/>
                    <a:gd name="T11" fmla="*/ 294 h 712"/>
                    <a:gd name="T12" fmla="*/ 694 w 1321"/>
                    <a:gd name="T13" fmla="*/ 306 h 712"/>
                    <a:gd name="T14" fmla="*/ 670 w 1321"/>
                    <a:gd name="T15" fmla="*/ 318 h 712"/>
                    <a:gd name="T16" fmla="*/ 643 w 1321"/>
                    <a:gd name="T17" fmla="*/ 329 h 712"/>
                    <a:gd name="T18" fmla="*/ 612 w 1321"/>
                    <a:gd name="T19" fmla="*/ 338 h 712"/>
                    <a:gd name="T20" fmla="*/ 578 w 1321"/>
                    <a:gd name="T21" fmla="*/ 346 h 712"/>
                    <a:gd name="T22" fmla="*/ 542 w 1321"/>
                    <a:gd name="T23" fmla="*/ 352 h 712"/>
                    <a:gd name="T24" fmla="*/ 502 w 1321"/>
                    <a:gd name="T25" fmla="*/ 357 h 712"/>
                    <a:gd name="T26" fmla="*/ 462 w 1321"/>
                    <a:gd name="T27" fmla="*/ 360 h 712"/>
                    <a:gd name="T28" fmla="*/ 445 w 1321"/>
                    <a:gd name="T29" fmla="*/ 361 h 712"/>
                    <a:gd name="T30" fmla="*/ 267 w 1321"/>
                    <a:gd name="T31" fmla="*/ 361 h 712"/>
                    <a:gd name="T32" fmla="*/ 264 w 1321"/>
                    <a:gd name="T33" fmla="*/ 361 h 712"/>
                    <a:gd name="T34" fmla="*/ 229 w 1321"/>
                    <a:gd name="T35" fmla="*/ 359 h 712"/>
                    <a:gd name="T36" fmla="*/ 195 w 1321"/>
                    <a:gd name="T37" fmla="*/ 357 h 712"/>
                    <a:gd name="T38" fmla="*/ 162 w 1321"/>
                    <a:gd name="T39" fmla="*/ 353 h 712"/>
                    <a:gd name="T40" fmla="*/ 132 w 1321"/>
                    <a:gd name="T41" fmla="*/ 349 h 712"/>
                    <a:gd name="T42" fmla="*/ 104 w 1321"/>
                    <a:gd name="T43" fmla="*/ 343 h 712"/>
                    <a:gd name="T44" fmla="*/ 79 w 1321"/>
                    <a:gd name="T45" fmla="*/ 336 h 712"/>
                    <a:gd name="T46" fmla="*/ 57 w 1321"/>
                    <a:gd name="T47" fmla="*/ 329 h 712"/>
                    <a:gd name="T48" fmla="*/ 38 w 1321"/>
                    <a:gd name="T49" fmla="*/ 319 h 712"/>
                    <a:gd name="T50" fmla="*/ 22 w 1321"/>
                    <a:gd name="T51" fmla="*/ 308 h 712"/>
                    <a:gd name="T52" fmla="*/ 10 w 1321"/>
                    <a:gd name="T53" fmla="*/ 296 h 712"/>
                    <a:gd name="T54" fmla="*/ 3 w 1321"/>
                    <a:gd name="T55" fmla="*/ 281 h 712"/>
                    <a:gd name="T56" fmla="*/ 0 w 1321"/>
                    <a:gd name="T57" fmla="*/ 266 h 712"/>
                    <a:gd name="T58" fmla="*/ 0 w 1321"/>
                    <a:gd name="T59" fmla="*/ 264 h 712"/>
                    <a:gd name="T60" fmla="*/ 2 w 1321"/>
                    <a:gd name="T61" fmla="*/ 247 h 712"/>
                    <a:gd name="T62" fmla="*/ 9 w 1321"/>
                    <a:gd name="T63" fmla="*/ 226 h 712"/>
                    <a:gd name="T64" fmla="*/ 29 w 1321"/>
                    <a:gd name="T65" fmla="*/ 188 h 712"/>
                    <a:gd name="T66" fmla="*/ 53 w 1321"/>
                    <a:gd name="T67" fmla="*/ 152 h 712"/>
                    <a:gd name="T68" fmla="*/ 82 w 1321"/>
                    <a:gd name="T69" fmla="*/ 119 h 712"/>
                    <a:gd name="T70" fmla="*/ 114 w 1321"/>
                    <a:gd name="T71" fmla="*/ 89 h 712"/>
                    <a:gd name="T72" fmla="*/ 151 w 1321"/>
                    <a:gd name="T73" fmla="*/ 63 h 712"/>
                    <a:gd name="T74" fmla="*/ 191 w 1321"/>
                    <a:gd name="T75" fmla="*/ 42 h 712"/>
                    <a:gd name="T76" fmla="*/ 232 w 1321"/>
                    <a:gd name="T77" fmla="*/ 24 h 712"/>
                    <a:gd name="T78" fmla="*/ 278 w 1321"/>
                    <a:gd name="T79" fmla="*/ 11 h 712"/>
                    <a:gd name="T80" fmla="*/ 325 w 1321"/>
                    <a:gd name="T81" fmla="*/ 3 h 712"/>
                    <a:gd name="T82" fmla="*/ 374 w 1321"/>
                    <a:gd name="T83" fmla="*/ 0 h 712"/>
                    <a:gd name="T84" fmla="*/ 374 w 1321"/>
                    <a:gd name="T85" fmla="*/ 0 h 712"/>
                    <a:gd name="T86" fmla="*/ 425 w 1321"/>
                    <a:gd name="T87" fmla="*/ 3 h 712"/>
                    <a:gd name="T88" fmla="*/ 474 w 1321"/>
                    <a:gd name="T89" fmla="*/ 12 h 712"/>
                    <a:gd name="T90" fmla="*/ 522 w 1321"/>
                    <a:gd name="T91" fmla="*/ 27 h 712"/>
                    <a:gd name="T92" fmla="*/ 566 w 1321"/>
                    <a:gd name="T93" fmla="*/ 46 h 712"/>
                    <a:gd name="T94" fmla="*/ 606 w 1321"/>
                    <a:gd name="T95" fmla="*/ 69 h 712"/>
                    <a:gd name="T96" fmla="*/ 644 w 1321"/>
                    <a:gd name="T97" fmla="*/ 98 h 712"/>
                    <a:gd name="T98" fmla="*/ 677 w 1321"/>
                    <a:gd name="T99" fmla="*/ 130 h 712"/>
                    <a:gd name="T100" fmla="*/ 705 w 1321"/>
                    <a:gd name="T101" fmla="*/ 165 h 712"/>
                    <a:gd name="T102" fmla="*/ 729 w 1321"/>
                    <a:gd name="T103" fmla="*/ 203 h 712"/>
                    <a:gd name="T104" fmla="*/ 729 w 1321"/>
                    <a:gd name="T105" fmla="*/ 203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5B9BD5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400" b="1" kern="0">
                    <a:solidFill>
                      <a:sysClr val="windowText" lastClr="000000"/>
                    </a:solidFill>
                    <a:latin typeface="Times New Roman" panose="02020603050405020304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8" name="MH_Other_5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275063" y="4206682"/>
                  <a:ext cx="969421" cy="20960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0000">
                        <a:alpha val="52000"/>
                      </a:srgbClr>
                    </a:gs>
                    <a:gs pos="100000">
                      <a:sysClr val="window" lastClr="FFFFFF">
                        <a:lumMod val="65000"/>
                        <a:alpha val="0"/>
                      </a:sys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9" name="圆角矩形 18"/>
              <p:cNvSpPr/>
              <p:nvPr>
                <p:custDataLst>
                  <p:tags r:id="rId27"/>
                </p:custDataLst>
              </p:nvPr>
            </p:nvSpPr>
            <p:spPr>
              <a:xfrm>
                <a:off x="9584" y="7438"/>
                <a:ext cx="2036" cy="7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8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单糖</a:t>
                </a:r>
                <a:endPara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圆角矩形 49"/>
              <p:cNvSpPr/>
              <p:nvPr>
                <p:custDataLst>
                  <p:tags r:id="rId28"/>
                </p:custDataLst>
              </p:nvPr>
            </p:nvSpPr>
            <p:spPr>
              <a:xfrm>
                <a:off x="9584" y="8308"/>
                <a:ext cx="2036" cy="7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8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二糖</a:t>
                </a:r>
                <a:endPara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圆角矩形 50"/>
              <p:cNvSpPr/>
              <p:nvPr>
                <p:custDataLst>
                  <p:tags r:id="rId29"/>
                </p:custDataLst>
              </p:nvPr>
            </p:nvSpPr>
            <p:spPr>
              <a:xfrm>
                <a:off x="9571" y="9226"/>
                <a:ext cx="2036" cy="7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8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多糖</a:t>
                </a:r>
                <a:endPara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Text Box 374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0337" y="7891"/>
              <a:ext cx="8779" cy="882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square">
              <a:noAutofit/>
              <a:scene3d>
                <a:camera prst="orthographicFront"/>
                <a:lightRig rig="threePt" dir="t"/>
              </a:scene3d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不能水解的糖，可直接被细胞吸收。</a:t>
              </a:r>
              <a:endParaRPr kumimoji="0" lang="zh-CN" altLang="en-US" sz="2800" b="1" i="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pPr indent="0" algn="l" fontAlgn="auto">
                <a:lnSpc>
                  <a:spcPct val="120000"/>
                </a:lnSpc>
              </a:pPr>
              <a:r>
                <a:rPr lang="en-US" altLang="ko-KR" sz="28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</a:t>
              </a:r>
              <a:endParaRPr lang="en-US" altLang="ko-KR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53" name="文本框 52"/>
          <p:cNvSpPr txBox="1"/>
          <p:nvPr>
            <p:custDataLst>
              <p:tags r:id="rId31"/>
            </p:custDataLst>
          </p:nvPr>
        </p:nvSpPr>
        <p:spPr>
          <a:xfrm>
            <a:off x="6351905" y="5550535"/>
            <a:ext cx="4596130" cy="56642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 kern="0" noProof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水解后生成</a:t>
            </a:r>
            <a:r>
              <a:rPr lang="zh-CN" altLang="en-US" sz="2800" b="1" kern="0" noProof="0" smtClean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</a:t>
            </a:r>
            <a:r>
              <a:rPr lang="zh-CN" altLang="en-US" sz="2800" b="1" kern="0" noProof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分子单糖的糖</a:t>
            </a:r>
            <a:endParaRPr lang="zh-CN" altLang="en-US" sz="2800" b="1" kern="0" noProof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Text Box 375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412865" y="6167755"/>
            <a:ext cx="4184015" cy="60769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lvl="0" indent="0" algn="ctr" defTabSz="914400" rtl="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水解后生成</a:t>
            </a:r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多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个单糖的糖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33"/>
            </p:custDataLst>
          </p:nvPr>
        </p:nvSpPr>
        <p:spPr>
          <a:xfrm>
            <a:off x="6419215" y="5701665"/>
            <a:ext cx="847725" cy="103949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>
            <p:custDataLst>
              <p:tags r:id="rId34"/>
            </p:custDataLst>
          </p:nvPr>
        </p:nvSpPr>
        <p:spPr>
          <a:xfrm>
            <a:off x="1994535" y="2691130"/>
            <a:ext cx="1292860" cy="4978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单糖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35"/>
            </p:custDataLst>
          </p:nvPr>
        </p:nvSpPr>
        <p:spPr>
          <a:xfrm>
            <a:off x="198120" y="4810125"/>
            <a:ext cx="1292860" cy="4978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二糖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36"/>
            </p:custDataLst>
          </p:nvPr>
        </p:nvSpPr>
        <p:spPr>
          <a:xfrm>
            <a:off x="10634345" y="3032760"/>
            <a:ext cx="1292860" cy="4978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多糖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>
            <p:custDataLst>
              <p:tags r:id="rId37"/>
            </p:custDataLst>
          </p:nvPr>
        </p:nvGrpSpPr>
        <p:grpSpPr>
          <a:xfrm>
            <a:off x="198120" y="0"/>
            <a:ext cx="4866005" cy="1216025"/>
            <a:chOff x="312" y="140"/>
            <a:chExt cx="7663" cy="1915"/>
          </a:xfrm>
        </p:grpSpPr>
        <p:grpSp>
          <p:nvGrpSpPr>
            <p:cNvPr id="7" name="组合 6"/>
            <p:cNvGrpSpPr/>
            <p:nvPr>
              <p:custDataLst>
                <p:tags r:id="rId38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8" name="组合 7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16" name="任意多边形: 形状 17"/>
                <p:cNvSpPr/>
                <p:nvPr>
                  <p:custDataLst>
                    <p:tags r:id="rId40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" name="文本框 17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任意多边形: 形状 18"/>
                <p:cNvSpPr/>
                <p:nvPr>
                  <p:custDataLst>
                    <p:tags r:id="rId4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27" name="图片 26" descr="32303137373532353b32303137393931383bc9faceefcfd4cea2beb5cfb8b0fb"/>
              <p:cNvPicPr>
                <a:picLocks noChangeAspect="1"/>
              </p:cNvPicPr>
              <p:nvPr>
                <p:custDataLst>
                  <p:tags r:id="rId44"/>
                </p:custDataLst>
              </p:nvPr>
            </p:nvPicPr>
            <p:blipFill>
              <a:blip r:embed="rId4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28" name="文本框 27"/>
            <p:cNvSpPr txBox="1"/>
            <p:nvPr>
              <p:custDataLst>
                <p:tags r:id="rId46"/>
              </p:custDataLst>
            </p:nvPr>
          </p:nvSpPr>
          <p:spPr>
            <a:xfrm>
              <a:off x="476" y="1039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21" grpId="0" animBg="1"/>
      <p:bldP spid="23" grpId="0" animBg="1"/>
      <p:bldP spid="5" grpId="0" animBg="1"/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5985" y="2021205"/>
            <a:ext cx="10554335" cy="2816225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3"/>
            </p:custDataLst>
          </p:nvPr>
        </p:nvGrpSpPr>
        <p:grpSpPr>
          <a:xfrm>
            <a:off x="198120" y="0"/>
            <a:ext cx="8332470" cy="1884680"/>
            <a:chOff x="312" y="0"/>
            <a:chExt cx="13122" cy="2968"/>
          </a:xfrm>
        </p:grpSpPr>
        <p:grpSp>
          <p:nvGrpSpPr>
            <p:cNvPr id="15" name="组合 14"/>
            <p:cNvGrpSpPr/>
            <p:nvPr>
              <p:custDataLst>
                <p:tags r:id="rId4"/>
              </p:custDataLst>
            </p:nvPr>
          </p:nvGrpSpPr>
          <p:grpSpPr>
            <a:xfrm>
              <a:off x="312" y="0"/>
              <a:ext cx="7663" cy="2807"/>
              <a:chOff x="312" y="0"/>
              <a:chExt cx="7663" cy="2807"/>
            </a:xfrm>
          </p:grpSpPr>
          <p:grpSp>
            <p:nvGrpSpPr>
              <p:cNvPr id="5" name="组合 4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312" y="0"/>
                <a:ext cx="7663" cy="1915"/>
                <a:chOff x="312" y="140"/>
                <a:chExt cx="7663" cy="1915"/>
              </a:xfrm>
            </p:grpSpPr>
            <p:grpSp>
              <p:nvGrpSpPr>
                <p:cNvPr id="7" name="组合 6"/>
                <p:cNvGrpSpPr/>
                <p:nvPr>
                  <p:custDataLst>
                    <p:tags r:id="rId6"/>
                  </p:custDataLst>
                </p:nvPr>
              </p:nvGrpSpPr>
              <p:grpSpPr>
                <a:xfrm>
                  <a:off x="312" y="140"/>
                  <a:ext cx="7663" cy="900"/>
                  <a:chOff x="312" y="140"/>
                  <a:chExt cx="7663" cy="900"/>
                </a:xfrm>
              </p:grpSpPr>
              <p:grpSp>
                <p:nvGrpSpPr>
                  <p:cNvPr id="6" name="组合 5"/>
                  <p:cNvGrpSpPr/>
                  <p:nvPr>
                    <p:custDataLst>
                      <p:tags r:id="rId7"/>
                    </p:custDataLst>
                  </p:nvPr>
                </p:nvGrpSpPr>
                <p:grpSpPr>
                  <a:xfrm>
                    <a:off x="312" y="140"/>
                    <a:ext cx="7663" cy="900"/>
                    <a:chOff x="587375" y="935320"/>
                    <a:chExt cx="4866005" cy="571604"/>
                  </a:xfrm>
                </p:grpSpPr>
                <p:sp>
                  <p:nvSpPr>
                    <p:cNvPr id="8" name="任意多边形: 形状 17"/>
                    <p:cNvSpPr/>
                    <p:nvPr>
                      <p:custDataLst>
                        <p:tags r:id="rId8"/>
                      </p:custDataLst>
                    </p:nvPr>
                  </p:nvSpPr>
                  <p:spPr>
                    <a:xfrm rot="5400000">
                      <a:off x="3124821" y="-586755"/>
                      <a:ext cx="441988" cy="3700145"/>
                    </a:xfrm>
                    <a:custGeom>
                      <a:avLst/>
                      <a:gdLst>
                        <a:gd name="connsiteX0" fmla="*/ 0 w 442121"/>
                        <a:gd name="connsiteY0" fmla="*/ 3730563 h 3741682"/>
                        <a:gd name="connsiteX1" fmla="*/ 0 w 442121"/>
                        <a:gd name="connsiteY1" fmla="*/ 0 h 3741682"/>
                        <a:gd name="connsiteX2" fmla="*/ 442121 w 442121"/>
                        <a:gd name="connsiteY2" fmla="*/ 0 h 3741682"/>
                        <a:gd name="connsiteX3" fmla="*/ 442121 w 442121"/>
                        <a:gd name="connsiteY3" fmla="*/ 3741682 h 3741682"/>
                        <a:gd name="connsiteX4" fmla="*/ 429991 w 442121"/>
                        <a:gd name="connsiteY4" fmla="*/ 3719334 h 3741682"/>
                        <a:gd name="connsiteX5" fmla="*/ 218043 w 442121"/>
                        <a:gd name="connsiteY5" fmla="*/ 3606642 h 3741682"/>
                        <a:gd name="connsiteX6" fmla="*/ 6095 w 442121"/>
                        <a:gd name="connsiteY6" fmla="*/ 3719334 h 3741682"/>
                        <a:gd name="connsiteX7" fmla="*/ 0 w 442121"/>
                        <a:gd name="connsiteY7" fmla="*/ 3730563 h 37416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42121" h="3741681">
                          <a:moveTo>
                            <a:pt x="0" y="3730563"/>
                          </a:moveTo>
                          <a:lnTo>
                            <a:pt x="0" y="0"/>
                          </a:lnTo>
                          <a:lnTo>
                            <a:pt x="442121" y="0"/>
                          </a:lnTo>
                          <a:lnTo>
                            <a:pt x="442121" y="3741682"/>
                          </a:lnTo>
                          <a:lnTo>
                            <a:pt x="429991" y="3719334"/>
                          </a:lnTo>
                          <a:cubicBezTo>
                            <a:pt x="384057" y="3651344"/>
                            <a:pt x="306271" y="3606642"/>
                            <a:pt x="218043" y="3606642"/>
                          </a:cubicBezTo>
                          <a:cubicBezTo>
                            <a:pt x="129816" y="3606642"/>
                            <a:pt x="52029" y="3651344"/>
                            <a:pt x="6095" y="3719334"/>
                          </a:cubicBezTo>
                          <a:lnTo>
                            <a:pt x="0" y="3730563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>
                        <a:lnSpc>
                          <a:spcPct val="120000"/>
                        </a:lnSpc>
                      </a:pPr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9" name="文本框 8"/>
                    <p:cNvSpPr txBox="1"/>
                    <p:nvPr>
                      <p:custDataLst>
                        <p:tags r:id="rId9"/>
                      </p:custDataLst>
                    </p:nvPr>
                  </p:nvSpPr>
                  <p:spPr>
                    <a:xfrm>
                      <a:off x="2369185" y="935320"/>
                      <a:ext cx="3084195" cy="5709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cs typeface="+mn-ea"/>
                          <a:sym typeface="+mn-lt"/>
                        </a:rPr>
                        <a:t>    </a:t>
                      </a:r>
                      <a:r>
                        <a:rPr kumimoji="0" lang="en-US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rPr>
                        <a:t> 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rPr>
                        <a:t>细胞中的糖类</a:t>
                      </a:r>
                      <a:endPara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0" name="任意多边形: 形状 18"/>
                    <p:cNvSpPr/>
                    <p:nvPr>
                      <p:custDataLst>
                        <p:tags r:id="rId10"/>
                      </p:custDataLst>
                    </p:nvPr>
                  </p:nvSpPr>
                  <p:spPr>
                    <a:xfrm rot="5400000">
                      <a:off x="622413" y="1006758"/>
                      <a:ext cx="442121" cy="512198"/>
                    </a:xfrm>
                    <a:custGeom>
                      <a:avLst/>
                      <a:gdLst>
                        <a:gd name="connsiteX0" fmla="*/ 0 w 442121"/>
                        <a:gd name="connsiteY0" fmla="*/ 512198 h 512198"/>
                        <a:gd name="connsiteX1" fmla="*/ 0 w 442121"/>
                        <a:gd name="connsiteY1" fmla="*/ 0 h 512198"/>
                        <a:gd name="connsiteX2" fmla="*/ 555 w 442121"/>
                        <a:gd name="connsiteY2" fmla="*/ 0 h 512198"/>
                        <a:gd name="connsiteX3" fmla="*/ 6096 w 442121"/>
                        <a:gd name="connsiteY3" fmla="*/ 10208 h 512198"/>
                        <a:gd name="connsiteX4" fmla="*/ 218044 w 442121"/>
                        <a:gd name="connsiteY4" fmla="*/ 122900 h 512198"/>
                        <a:gd name="connsiteX5" fmla="*/ 429992 w 442121"/>
                        <a:gd name="connsiteY5" fmla="*/ 10208 h 512198"/>
                        <a:gd name="connsiteX6" fmla="*/ 435533 w 442121"/>
                        <a:gd name="connsiteY6" fmla="*/ 0 h 512198"/>
                        <a:gd name="connsiteX7" fmla="*/ 442121 w 442121"/>
                        <a:gd name="connsiteY7" fmla="*/ 0 h 512198"/>
                        <a:gd name="connsiteX8" fmla="*/ 442121 w 442121"/>
                        <a:gd name="connsiteY8" fmla="*/ 512198 h 512198"/>
                        <a:gd name="connsiteX9" fmla="*/ 0 w 442121"/>
                        <a:gd name="connsiteY9" fmla="*/ 512198 h 5121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2121" h="512198">
                          <a:moveTo>
                            <a:pt x="0" y="512198"/>
                          </a:moveTo>
                          <a:lnTo>
                            <a:pt x="0" y="0"/>
                          </a:lnTo>
                          <a:lnTo>
                            <a:pt x="555" y="0"/>
                          </a:lnTo>
                          <a:lnTo>
                            <a:pt x="6096" y="10208"/>
                          </a:lnTo>
                          <a:cubicBezTo>
                            <a:pt x="52030" y="78199"/>
                            <a:pt x="129817" y="122900"/>
                            <a:pt x="218044" y="122900"/>
                          </a:cubicBezTo>
                          <a:cubicBezTo>
                            <a:pt x="306272" y="122900"/>
                            <a:pt x="384058" y="78199"/>
                            <a:pt x="429992" y="10208"/>
                          </a:cubicBezTo>
                          <a:lnTo>
                            <a:pt x="435533" y="0"/>
                          </a:lnTo>
                          <a:lnTo>
                            <a:pt x="442121" y="0"/>
                          </a:lnTo>
                          <a:lnTo>
                            <a:pt x="442121" y="512198"/>
                          </a:lnTo>
                          <a:lnTo>
                            <a:pt x="0" y="512198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>
                        <a:lnSpc>
                          <a:spcPct val="120000"/>
                        </a:lnSpc>
                      </a:pPr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" name="文本框 10"/>
                    <p:cNvSpPr txBox="1"/>
                    <p:nvPr>
                      <p:custDataLst>
                        <p:tags r:id="rId11"/>
                      </p:custDataLst>
                    </p:nvPr>
                  </p:nvSpPr>
                  <p:spPr>
                    <a:xfrm>
                      <a:off x="1699472" y="972823"/>
                      <a:ext cx="1097280" cy="534101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solidFill>
                            <a:srgbClr val="0070C0"/>
                          </a:solidFill>
                          <a:cs typeface="+mn-ea"/>
                          <a:sym typeface="+mn-lt"/>
                        </a:rPr>
                        <a:t>考点一</a:t>
                      </a:r>
                      <a:endParaRPr lang="zh-CN" altLang="en-US" sz="2600" b="1">
                        <a:solidFill>
                          <a:srgbClr val="0C988C"/>
                        </a:solidFill>
                        <a:cs typeface="+mn-ea"/>
                        <a:sym typeface="+mn-lt"/>
                      </a:endParaRPr>
                    </a:p>
                  </p:txBody>
                </p:sp>
              </p:grpSp>
              <p:pic>
                <p:nvPicPr>
                  <p:cNvPr id="12" name="图片 11" descr="32303137373532353b32303137393931383bc9faceefcfd4cea2beb5cfb8b0fb"/>
                  <p:cNvPicPr>
                    <a:picLocks noChangeAspect="1"/>
                  </p:cNvPicPr>
                  <p:nvPr>
                    <p:custDataLst>
                      <p:tags r:id="rId12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1119" y="262"/>
                    <a:ext cx="719" cy="71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4" name="文本框 13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476" y="1039"/>
                  <a:ext cx="6242" cy="10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 defTabSz="266700" fontAlgn="ctr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en-US" sz="2400" b="1">
                      <a:solidFill>
                        <a:schemeClr val="accent1"/>
                      </a:solidFill>
                      <a:highlight>
                        <a:srgbClr val="C0C0C0"/>
                      </a:highligh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知识点</a:t>
                  </a:r>
                  <a:r>
                    <a:rPr lang="en-US" altLang="zh-CN" sz="2400" b="1">
                      <a:solidFill>
                        <a:schemeClr val="accent1"/>
                      </a:solidFill>
                      <a:highlight>
                        <a:srgbClr val="C0C0C0"/>
                      </a:highlight>
                      <a:latin typeface="Times New Roman" panose="02020603050405020304"/>
                      <a:ea typeface="微软雅黑" panose="020B0503020204020204" pitchFamily="34" charset="-122"/>
                    </a:rPr>
                    <a:t>1  </a:t>
                  </a:r>
                  <a:r>
                    <a:rPr lang="zh-CN" altLang="en-US" sz="2400" b="1">
                      <a:solidFill>
                        <a:schemeClr val="accent1"/>
                      </a:solidFill>
                      <a:highlight>
                        <a:srgbClr val="C0C0C0"/>
                      </a:highligh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糖类的种类与功能</a:t>
                  </a:r>
                  <a:endPara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3" name="文本框 1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063" y="1782"/>
                <a:ext cx="3729" cy="10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en-US" altLang="zh-CN" sz="26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3</a:t>
                </a:r>
                <a:r>
                  <a:rPr lang="zh-CN" altLang="en-US" sz="26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、</a:t>
                </a:r>
                <a:r>
                  <a:rPr lang="zh-CN" sz="26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糖类的功能</a:t>
                </a:r>
                <a:endParaRPr lang="zh-CN" alt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3" name="文本占位符 2"/>
            <p:cNvSpPr>
              <a:spLocks noGrp="1"/>
            </p:cNvSpPr>
            <p:nvPr>
              <p:custDataLst>
                <p:tags r:id="rId16"/>
              </p:custDataLst>
            </p:nvPr>
          </p:nvSpPr>
          <p:spPr>
            <a:xfrm>
              <a:off x="6445" y="1915"/>
              <a:ext cx="6989" cy="1053"/>
            </a:xfrm>
            <a:prstGeom prst="rect">
              <a:avLst/>
            </a:prstGeom>
          </p:spPr>
          <p:txBody>
            <a:bodyPr lIns="90000" tIns="0" rIns="90000" bIns="46800"/>
            <a:lstStyle>
              <a:lvl1pPr mar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kumimoji="0" lang="zh-CN" altLang="en-US" sz="1500" b="0" i="0" u="none" strike="noStrike" kern="1200" cap="none" spc="150" normalizeH="0" baseline="0" noProof="1">
                  <a:solidFill>
                    <a:srgbClr val="000000">
                      <a:lumMod val="85000"/>
                      <a:lumOff val="1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defRPr>
              </a:lvl1pPr>
              <a:lvl2pPr marL="4572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tabLst>
                  <a:tab pos="1609725" algn="l"/>
                </a:tabLst>
                <a:defRPr sz="20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2pPr>
              <a:lvl3pPr marL="9144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8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3pPr>
              <a:lvl4pPr marL="13716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4pPr>
              <a:lvl5pPr marL="18288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9pPr>
            </a:lstStyle>
            <a:p>
              <a:pPr algn="l">
                <a:defRPr/>
              </a:pPr>
              <a:r>
                <a:rPr sz="2800" b="1">
                  <a:solidFill>
                    <a:srgbClr val="7030A0"/>
                  </a:solidFill>
                  <a:latin typeface="微软雅黑" panose="020B0503020204020204" pitchFamily="34" charset="-122"/>
                  <a:cs typeface="微软雅黑" panose="020B0503020204020204" pitchFamily="34" charset="-120"/>
                </a:rPr>
                <a:t>说出常见的单糖的功能</a:t>
              </a:r>
              <a:endParaRPr sz="2800" b="1">
                <a:solidFill>
                  <a:srgbClr val="7030A0"/>
                </a:solidFill>
                <a:latin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4" name="直接连接符 3"/>
            <p:cNvCxnSpPr>
              <a:endCxn id="3" idx="1"/>
            </p:cNvCxnSpPr>
            <p:nvPr>
              <p:custDataLst>
                <p:tags r:id="rId17"/>
              </p:custDataLst>
            </p:nvPr>
          </p:nvCxnSpPr>
          <p:spPr>
            <a:xfrm>
              <a:off x="4792" y="2442"/>
              <a:ext cx="165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>
            <p:custDataLst>
              <p:tags r:id="rId18"/>
            </p:custDataLst>
          </p:nvPr>
        </p:nvGrpSpPr>
        <p:grpSpPr>
          <a:xfrm>
            <a:off x="882650" y="4779645"/>
            <a:ext cx="1951990" cy="1771650"/>
            <a:chOff x="5767" y="4786"/>
            <a:chExt cx="3074" cy="2790"/>
          </a:xfrm>
        </p:grpSpPr>
        <p:sp>
          <p:nvSpPr>
            <p:cNvPr id="13321" name="文本框 1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767" y="5390"/>
              <a:ext cx="3074" cy="2186"/>
            </a:xfrm>
            <a:prstGeom prst="roundRect">
              <a:avLst/>
            </a:prstGeom>
            <a:noFill/>
            <a:ln w="31750" cap="rnd" cmpd="sng" algn="ctr">
              <a:noFill/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功能：</a:t>
              </a: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组成RNA的成分</a:t>
              </a:r>
              <a:endPara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endParaRPr>
            </a:p>
          </p:txBody>
        </p:sp>
        <p:sp>
          <p:nvSpPr>
            <p:cNvPr id="18" name="右箭头 17"/>
            <p:cNvSpPr/>
            <p:nvPr>
              <p:custDataLst>
                <p:tags r:id="rId20"/>
              </p:custDataLst>
            </p:nvPr>
          </p:nvSpPr>
          <p:spPr>
            <a:xfrm rot="5400000">
              <a:off x="7050" y="4945"/>
              <a:ext cx="604" cy="2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>
            <p:custDataLst>
              <p:tags r:id="rId21"/>
            </p:custDataLst>
          </p:nvPr>
        </p:nvGrpSpPr>
        <p:grpSpPr>
          <a:xfrm>
            <a:off x="3247390" y="4779645"/>
            <a:ext cx="1816735" cy="1834515"/>
            <a:chOff x="6925" y="8719"/>
            <a:chExt cx="2861" cy="2889"/>
          </a:xfrm>
        </p:grpSpPr>
        <p:sp>
          <p:nvSpPr>
            <p:cNvPr id="13322" name="文本框 15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925" y="9415"/>
              <a:ext cx="2861" cy="2193"/>
            </a:xfrm>
            <a:prstGeom prst="roundRect">
              <a:avLst/>
            </a:prstGeom>
            <a:solidFill>
              <a:srgbClr val="FFFFFF"/>
            </a:solidFill>
            <a:ln w="31750" cap="rnd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功能：</a:t>
              </a: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组成DNA的成分</a:t>
              </a:r>
              <a:endPara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endParaRPr>
            </a:p>
          </p:txBody>
        </p:sp>
        <p:sp>
          <p:nvSpPr>
            <p:cNvPr id="20" name="右箭头 19"/>
            <p:cNvSpPr/>
            <p:nvPr>
              <p:custDataLst>
                <p:tags r:id="rId23"/>
              </p:custDataLst>
            </p:nvPr>
          </p:nvSpPr>
          <p:spPr>
            <a:xfrm rot="5400000">
              <a:off x="8032" y="8878"/>
              <a:ext cx="604" cy="2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>
            <p:custDataLst>
              <p:tags r:id="rId24"/>
            </p:custDataLst>
          </p:nvPr>
        </p:nvGrpSpPr>
        <p:grpSpPr>
          <a:xfrm>
            <a:off x="5177790" y="4838065"/>
            <a:ext cx="2268220" cy="1700530"/>
            <a:chOff x="6910" y="8550"/>
            <a:chExt cx="3572" cy="2678"/>
          </a:xfrm>
        </p:grpSpPr>
        <p:sp>
          <p:nvSpPr>
            <p:cNvPr id="22" name="文本框 15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910" y="9229"/>
              <a:ext cx="3572" cy="1999"/>
            </a:xfrm>
            <a:prstGeom prst="roundRect">
              <a:avLst/>
            </a:prstGeom>
            <a:solidFill>
              <a:srgbClr val="FFFFFF"/>
            </a:solidFill>
            <a:ln w="31750" cap="rnd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功能：</a:t>
              </a: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细胞生命活动的主要能源物质。</a:t>
              </a:r>
              <a:endPara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endParaRPr>
            </a:p>
          </p:txBody>
        </p:sp>
        <p:sp>
          <p:nvSpPr>
            <p:cNvPr id="23" name="右箭头 22"/>
            <p:cNvSpPr/>
            <p:nvPr>
              <p:custDataLst>
                <p:tags r:id="rId26"/>
              </p:custDataLst>
            </p:nvPr>
          </p:nvSpPr>
          <p:spPr>
            <a:xfrm rot="5400000">
              <a:off x="8054" y="8709"/>
              <a:ext cx="604" cy="2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>
            <p:custDataLst>
              <p:tags r:id="rId27"/>
            </p:custDataLst>
          </p:nvPr>
        </p:nvGrpSpPr>
        <p:grpSpPr>
          <a:xfrm>
            <a:off x="2062480" y="3862705"/>
            <a:ext cx="2029460" cy="845820"/>
            <a:chOff x="3248" y="6083"/>
            <a:chExt cx="3196" cy="1332"/>
          </a:xfrm>
        </p:grpSpPr>
        <p:pic>
          <p:nvPicPr>
            <p:cNvPr id="194" name="图片 193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9"/>
            <a:srcRect r="54188"/>
            <a:stretch>
              <a:fillRect/>
            </a:stretch>
          </p:blipFill>
          <p:spPr>
            <a:xfrm rot="5400000">
              <a:off x="4578" y="5549"/>
              <a:ext cx="536" cy="3196"/>
            </a:xfrm>
            <a:prstGeom prst="rect">
              <a:avLst/>
            </a:prstGeom>
          </p:spPr>
        </p:pic>
        <p:sp>
          <p:nvSpPr>
            <p:cNvPr id="24" name="文本占位符 2"/>
            <p:cNvSpPr>
              <a:spLocks noGrp="1"/>
            </p:cNvSpPr>
            <p:nvPr>
              <p:custDataLst>
                <p:tags r:id="rId30"/>
              </p:custDataLst>
            </p:nvPr>
          </p:nvSpPr>
          <p:spPr>
            <a:xfrm>
              <a:off x="3913" y="6083"/>
              <a:ext cx="2175" cy="1053"/>
            </a:xfrm>
            <a:prstGeom prst="rect">
              <a:avLst/>
            </a:prstGeom>
          </p:spPr>
          <p:txBody>
            <a:bodyPr lIns="90000" tIns="0" rIns="90000" bIns="46800"/>
            <a:lstStyle>
              <a:lvl1pPr mar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kumimoji="0" lang="zh-CN" altLang="en-US" sz="1500" b="0" i="0" u="none" strike="noStrike" kern="1200" cap="none" spc="150" normalizeH="0" baseline="0" noProof="1">
                  <a:solidFill>
                    <a:srgbClr val="000000">
                      <a:lumMod val="85000"/>
                      <a:lumOff val="1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defRPr>
              </a:lvl1pPr>
              <a:lvl2pPr marL="4572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tabLst>
                  <a:tab pos="1609725" algn="l"/>
                </a:tabLst>
                <a:defRPr sz="20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2pPr>
              <a:lvl3pPr marL="9144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8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3pPr>
              <a:lvl4pPr marL="13716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4pPr>
              <a:lvl5pPr marL="18288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9pPr>
            </a:lstStyle>
            <a:p>
              <a:pPr algn="l">
                <a:defRPr/>
              </a:pPr>
              <a:r>
                <a:rPr sz="2800" b="1">
                  <a:solidFill>
                    <a:srgbClr val="7030A0"/>
                  </a:solidFill>
                  <a:latin typeface="微软雅黑" panose="020B0503020204020204" pitchFamily="34" charset="-122"/>
                  <a:cs typeface="微软雅黑" panose="020B0503020204020204" pitchFamily="34" charset="-120"/>
                </a:rPr>
                <a:t>五碳糖</a:t>
              </a:r>
              <a:endParaRPr sz="2800" b="1">
                <a:solidFill>
                  <a:srgbClr val="7030A0"/>
                </a:solidFill>
                <a:latin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31"/>
            </p:custDataLst>
          </p:nvPr>
        </p:nvGrpSpPr>
        <p:grpSpPr>
          <a:xfrm>
            <a:off x="6368415" y="3949065"/>
            <a:ext cx="4515947" cy="759460"/>
            <a:chOff x="3248" y="6219"/>
            <a:chExt cx="3685" cy="1196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29"/>
            <a:srcRect r="54188"/>
            <a:stretch>
              <a:fillRect/>
            </a:stretch>
          </p:blipFill>
          <p:spPr>
            <a:xfrm rot="5400000">
              <a:off x="4578" y="5549"/>
              <a:ext cx="536" cy="3196"/>
            </a:xfrm>
            <a:prstGeom prst="rect">
              <a:avLst/>
            </a:prstGeom>
          </p:spPr>
        </p:pic>
        <p:sp>
          <p:nvSpPr>
            <p:cNvPr id="28" name="文本占位符 2"/>
            <p:cNvSpPr>
              <a:spLocks noGrp="1"/>
            </p:cNvSpPr>
            <p:nvPr>
              <p:custDataLst>
                <p:tags r:id="rId33"/>
              </p:custDataLst>
            </p:nvPr>
          </p:nvSpPr>
          <p:spPr>
            <a:xfrm>
              <a:off x="4758" y="6219"/>
              <a:ext cx="2175" cy="1053"/>
            </a:xfrm>
            <a:prstGeom prst="rect">
              <a:avLst/>
            </a:prstGeom>
          </p:spPr>
          <p:txBody>
            <a:bodyPr lIns="90000" tIns="0" rIns="90000" bIns="46800"/>
            <a:lstStyle>
              <a:lvl1pPr mar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kumimoji="0" lang="zh-CN" altLang="en-US" sz="1500" b="0" i="0" u="none" strike="noStrike" kern="1200" cap="none" spc="150" normalizeH="0" baseline="0" noProof="1">
                  <a:solidFill>
                    <a:srgbClr val="000000">
                      <a:lumMod val="85000"/>
                      <a:lumOff val="1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defRPr>
              </a:lvl1pPr>
              <a:lvl2pPr marL="4572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tabLst>
                  <a:tab pos="1609725" algn="l"/>
                </a:tabLst>
                <a:defRPr sz="20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2pPr>
              <a:lvl3pPr marL="9144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8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3pPr>
              <a:lvl4pPr marL="13716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4pPr>
              <a:lvl5pPr marL="18288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9pPr>
            </a:lstStyle>
            <a:p>
              <a:pPr algn="l">
                <a:defRPr/>
              </a:pPr>
              <a:r>
                <a:rPr sz="2800" b="1">
                  <a:solidFill>
                    <a:srgbClr val="7030A0"/>
                  </a:solidFill>
                  <a:latin typeface="微软雅黑" panose="020B0503020204020204" pitchFamily="34" charset="-122"/>
                  <a:cs typeface="微软雅黑" panose="020B0503020204020204" pitchFamily="34" charset="-120"/>
                </a:rPr>
                <a:t>六碳糖</a:t>
              </a:r>
              <a:endParaRPr sz="2800" b="1">
                <a:solidFill>
                  <a:srgbClr val="7030A0"/>
                </a:solidFill>
                <a:latin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34"/>
            </p:custDataLst>
          </p:nvPr>
        </p:nvGrpSpPr>
        <p:grpSpPr>
          <a:xfrm>
            <a:off x="7352030" y="4838065"/>
            <a:ext cx="1988820" cy="1845945"/>
            <a:chOff x="7000" y="8719"/>
            <a:chExt cx="3132" cy="2907"/>
          </a:xfrm>
        </p:grpSpPr>
        <p:sp>
          <p:nvSpPr>
            <p:cNvPr id="30" name="文本框 15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7000" y="9301"/>
              <a:ext cx="3132" cy="2325"/>
            </a:xfrm>
            <a:prstGeom prst="roundRect">
              <a:avLst/>
            </a:prstGeom>
            <a:solidFill>
              <a:srgbClr val="FFFFFF"/>
            </a:solidFill>
            <a:ln w="31750" cap="rnd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功能：</a:t>
              </a: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和葡萄糖一样，是人体重要的能量来源</a:t>
              </a:r>
              <a:endPara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endParaRPr>
            </a:p>
          </p:txBody>
        </p:sp>
        <p:sp>
          <p:nvSpPr>
            <p:cNvPr id="31" name="右箭头 30"/>
            <p:cNvSpPr/>
            <p:nvPr>
              <p:custDataLst>
                <p:tags r:id="rId36"/>
              </p:custDataLst>
            </p:nvPr>
          </p:nvSpPr>
          <p:spPr>
            <a:xfrm rot="5400000">
              <a:off x="8032" y="8878"/>
              <a:ext cx="604" cy="2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2" name="组合 31"/>
          <p:cNvGrpSpPr/>
          <p:nvPr>
            <p:custDataLst>
              <p:tags r:id="rId37"/>
            </p:custDataLst>
          </p:nvPr>
        </p:nvGrpSpPr>
        <p:grpSpPr>
          <a:xfrm>
            <a:off x="9504045" y="4838065"/>
            <a:ext cx="2612390" cy="1960880"/>
            <a:chOff x="6715" y="8550"/>
            <a:chExt cx="4114" cy="3088"/>
          </a:xfrm>
        </p:grpSpPr>
        <p:sp>
          <p:nvSpPr>
            <p:cNvPr id="33" name="文本框 15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6715" y="9155"/>
              <a:ext cx="4114" cy="2483"/>
            </a:xfrm>
            <a:prstGeom prst="roundRect">
              <a:avLst/>
            </a:prstGeom>
            <a:solidFill>
              <a:srgbClr val="FFFFFF"/>
            </a:solidFill>
            <a:ln w="31750" cap="rnd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功能：</a:t>
              </a: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Wingdings" panose="05000000000000000000"/>
                </a:rPr>
                <a:t>半乳糖在肝脏中可转化为葡萄糖，为身体供能量。</a:t>
              </a:r>
              <a:endPara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endParaRPr>
            </a:p>
          </p:txBody>
        </p:sp>
        <p:sp>
          <p:nvSpPr>
            <p:cNvPr id="34" name="右箭头 33"/>
            <p:cNvSpPr/>
            <p:nvPr>
              <p:custDataLst>
                <p:tags r:id="rId39"/>
              </p:custDataLst>
            </p:nvPr>
          </p:nvSpPr>
          <p:spPr>
            <a:xfrm rot="5400000">
              <a:off x="8054" y="8709"/>
              <a:ext cx="604" cy="2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4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>
            <p:custDataLst>
              <p:tags r:id="rId1"/>
            </p:custDataLst>
          </p:nvPr>
        </p:nvGrpSpPr>
        <p:grpSpPr>
          <a:xfrm>
            <a:off x="198120" y="0"/>
            <a:ext cx="8724900" cy="1884680"/>
            <a:chOff x="312" y="0"/>
            <a:chExt cx="13740" cy="2968"/>
          </a:xfrm>
        </p:grpSpPr>
        <p:grpSp>
          <p:nvGrpSpPr>
            <p:cNvPr id="15" name="组合 14"/>
            <p:cNvGrpSpPr/>
            <p:nvPr>
              <p:custDataLst>
                <p:tags r:id="rId2"/>
              </p:custDataLst>
            </p:nvPr>
          </p:nvGrpSpPr>
          <p:grpSpPr>
            <a:xfrm>
              <a:off x="312" y="0"/>
              <a:ext cx="7663" cy="2807"/>
              <a:chOff x="312" y="0"/>
              <a:chExt cx="7663" cy="2807"/>
            </a:xfrm>
          </p:grpSpPr>
          <p:grpSp>
            <p:nvGrpSpPr>
              <p:cNvPr id="5" name="组合 4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0"/>
                <a:ext cx="7663" cy="1915"/>
                <a:chOff x="312" y="140"/>
                <a:chExt cx="7663" cy="1915"/>
              </a:xfrm>
            </p:grpSpPr>
            <p:grpSp>
              <p:nvGrpSpPr>
                <p:cNvPr id="7" name="组合 6"/>
                <p:cNvGrpSpPr/>
                <p:nvPr>
                  <p:custDataLst>
                    <p:tags r:id="rId4"/>
                  </p:custDataLst>
                </p:nvPr>
              </p:nvGrpSpPr>
              <p:grpSpPr>
                <a:xfrm>
                  <a:off x="312" y="140"/>
                  <a:ext cx="7663" cy="900"/>
                  <a:chOff x="312" y="140"/>
                  <a:chExt cx="7663" cy="900"/>
                </a:xfrm>
              </p:grpSpPr>
              <p:grpSp>
                <p:nvGrpSpPr>
                  <p:cNvPr id="6" name="组合 5"/>
                  <p:cNvGrpSpPr/>
                  <p:nvPr>
                    <p:custDataLst>
                      <p:tags r:id="rId5"/>
                    </p:custDataLst>
                  </p:nvPr>
                </p:nvGrpSpPr>
                <p:grpSpPr>
                  <a:xfrm>
                    <a:off x="312" y="140"/>
                    <a:ext cx="7663" cy="900"/>
                    <a:chOff x="587375" y="935320"/>
                    <a:chExt cx="4866005" cy="571604"/>
                  </a:xfrm>
                </p:grpSpPr>
                <p:sp>
                  <p:nvSpPr>
                    <p:cNvPr id="8" name="任意多边形: 形状 17"/>
                    <p:cNvSpPr/>
                    <p:nvPr>
                      <p:custDataLst>
                        <p:tags r:id="rId6"/>
                      </p:custDataLst>
                    </p:nvPr>
                  </p:nvSpPr>
                  <p:spPr>
                    <a:xfrm rot="5400000">
                      <a:off x="3124821" y="-586755"/>
                      <a:ext cx="441988" cy="3700145"/>
                    </a:xfrm>
                    <a:custGeom>
                      <a:avLst/>
                      <a:gdLst>
                        <a:gd name="connsiteX0" fmla="*/ 0 w 442121"/>
                        <a:gd name="connsiteY0" fmla="*/ 3730563 h 3741682"/>
                        <a:gd name="connsiteX1" fmla="*/ 0 w 442121"/>
                        <a:gd name="connsiteY1" fmla="*/ 0 h 3741682"/>
                        <a:gd name="connsiteX2" fmla="*/ 442121 w 442121"/>
                        <a:gd name="connsiteY2" fmla="*/ 0 h 3741682"/>
                        <a:gd name="connsiteX3" fmla="*/ 442121 w 442121"/>
                        <a:gd name="connsiteY3" fmla="*/ 3741682 h 3741682"/>
                        <a:gd name="connsiteX4" fmla="*/ 429991 w 442121"/>
                        <a:gd name="connsiteY4" fmla="*/ 3719334 h 3741682"/>
                        <a:gd name="connsiteX5" fmla="*/ 218043 w 442121"/>
                        <a:gd name="connsiteY5" fmla="*/ 3606642 h 3741682"/>
                        <a:gd name="connsiteX6" fmla="*/ 6095 w 442121"/>
                        <a:gd name="connsiteY6" fmla="*/ 3719334 h 3741682"/>
                        <a:gd name="connsiteX7" fmla="*/ 0 w 442121"/>
                        <a:gd name="connsiteY7" fmla="*/ 3730563 h 37416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42121" h="3741681">
                          <a:moveTo>
                            <a:pt x="0" y="3730563"/>
                          </a:moveTo>
                          <a:lnTo>
                            <a:pt x="0" y="0"/>
                          </a:lnTo>
                          <a:lnTo>
                            <a:pt x="442121" y="0"/>
                          </a:lnTo>
                          <a:lnTo>
                            <a:pt x="442121" y="3741682"/>
                          </a:lnTo>
                          <a:lnTo>
                            <a:pt x="429991" y="3719334"/>
                          </a:lnTo>
                          <a:cubicBezTo>
                            <a:pt x="384057" y="3651344"/>
                            <a:pt x="306271" y="3606642"/>
                            <a:pt x="218043" y="3606642"/>
                          </a:cubicBezTo>
                          <a:cubicBezTo>
                            <a:pt x="129816" y="3606642"/>
                            <a:pt x="52029" y="3651344"/>
                            <a:pt x="6095" y="3719334"/>
                          </a:cubicBezTo>
                          <a:lnTo>
                            <a:pt x="0" y="3730563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>
                        <a:lnSpc>
                          <a:spcPct val="120000"/>
                        </a:lnSpc>
                      </a:pPr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9" name="文本框 8"/>
                    <p:cNvSpPr txBox="1"/>
                    <p:nvPr>
                      <p:custDataLst>
                        <p:tags r:id="rId7"/>
                      </p:custDataLst>
                    </p:nvPr>
                  </p:nvSpPr>
                  <p:spPr>
                    <a:xfrm>
                      <a:off x="2369185" y="935320"/>
                      <a:ext cx="3084195" cy="5709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n-US" altLang="zh-CN" sz="2600" b="1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cs typeface="+mn-ea"/>
                          <a:sym typeface="+mn-lt"/>
                        </a:rPr>
                        <a:t>    </a:t>
                      </a:r>
                      <a:r>
                        <a:rPr kumimoji="0" lang="en-US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rPr>
                        <a:t> 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rPr>
                        <a:t>细胞中的糖类</a:t>
                      </a:r>
                      <a:endPara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0" name="任意多边形: 形状 18"/>
                    <p:cNvSpPr/>
                    <p:nvPr>
                      <p:custDataLst>
                        <p:tags r:id="rId8"/>
                      </p:custDataLst>
                    </p:nvPr>
                  </p:nvSpPr>
                  <p:spPr>
                    <a:xfrm rot="5400000">
                      <a:off x="622413" y="1006758"/>
                      <a:ext cx="442121" cy="512198"/>
                    </a:xfrm>
                    <a:custGeom>
                      <a:avLst/>
                      <a:gdLst>
                        <a:gd name="connsiteX0" fmla="*/ 0 w 442121"/>
                        <a:gd name="connsiteY0" fmla="*/ 512198 h 512198"/>
                        <a:gd name="connsiteX1" fmla="*/ 0 w 442121"/>
                        <a:gd name="connsiteY1" fmla="*/ 0 h 512198"/>
                        <a:gd name="connsiteX2" fmla="*/ 555 w 442121"/>
                        <a:gd name="connsiteY2" fmla="*/ 0 h 512198"/>
                        <a:gd name="connsiteX3" fmla="*/ 6096 w 442121"/>
                        <a:gd name="connsiteY3" fmla="*/ 10208 h 512198"/>
                        <a:gd name="connsiteX4" fmla="*/ 218044 w 442121"/>
                        <a:gd name="connsiteY4" fmla="*/ 122900 h 512198"/>
                        <a:gd name="connsiteX5" fmla="*/ 429992 w 442121"/>
                        <a:gd name="connsiteY5" fmla="*/ 10208 h 512198"/>
                        <a:gd name="connsiteX6" fmla="*/ 435533 w 442121"/>
                        <a:gd name="connsiteY6" fmla="*/ 0 h 512198"/>
                        <a:gd name="connsiteX7" fmla="*/ 442121 w 442121"/>
                        <a:gd name="connsiteY7" fmla="*/ 0 h 512198"/>
                        <a:gd name="connsiteX8" fmla="*/ 442121 w 442121"/>
                        <a:gd name="connsiteY8" fmla="*/ 512198 h 512198"/>
                        <a:gd name="connsiteX9" fmla="*/ 0 w 442121"/>
                        <a:gd name="connsiteY9" fmla="*/ 512198 h 5121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2121" h="512198">
                          <a:moveTo>
                            <a:pt x="0" y="512198"/>
                          </a:moveTo>
                          <a:lnTo>
                            <a:pt x="0" y="0"/>
                          </a:lnTo>
                          <a:lnTo>
                            <a:pt x="555" y="0"/>
                          </a:lnTo>
                          <a:lnTo>
                            <a:pt x="6096" y="10208"/>
                          </a:lnTo>
                          <a:cubicBezTo>
                            <a:pt x="52030" y="78199"/>
                            <a:pt x="129817" y="122900"/>
                            <a:pt x="218044" y="122900"/>
                          </a:cubicBezTo>
                          <a:cubicBezTo>
                            <a:pt x="306272" y="122900"/>
                            <a:pt x="384058" y="78199"/>
                            <a:pt x="429992" y="10208"/>
                          </a:cubicBezTo>
                          <a:lnTo>
                            <a:pt x="435533" y="0"/>
                          </a:lnTo>
                          <a:lnTo>
                            <a:pt x="442121" y="0"/>
                          </a:lnTo>
                          <a:lnTo>
                            <a:pt x="442121" y="512198"/>
                          </a:lnTo>
                          <a:lnTo>
                            <a:pt x="0" y="512198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>
                        <a:lnSpc>
                          <a:spcPct val="120000"/>
                        </a:lnSpc>
                      </a:pPr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" name="文本框 10"/>
                    <p:cNvSpPr txBox="1"/>
                    <p:nvPr>
                      <p:custDataLst>
                        <p:tags r:id="rId9"/>
                      </p:custDataLst>
                    </p:nvPr>
                  </p:nvSpPr>
                  <p:spPr>
                    <a:xfrm>
                      <a:off x="1699472" y="972823"/>
                      <a:ext cx="1097280" cy="534101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solidFill>
                            <a:srgbClr val="0070C0"/>
                          </a:solidFill>
                          <a:cs typeface="+mn-ea"/>
                          <a:sym typeface="+mn-lt"/>
                        </a:rPr>
                        <a:t>考点一</a:t>
                      </a:r>
                      <a:endParaRPr lang="zh-CN" altLang="en-US" sz="2600" b="1">
                        <a:solidFill>
                          <a:srgbClr val="0C988C"/>
                        </a:solidFill>
                        <a:cs typeface="+mn-ea"/>
                        <a:sym typeface="+mn-lt"/>
                      </a:endParaRPr>
                    </a:p>
                  </p:txBody>
                </p:sp>
              </p:grpSp>
              <p:pic>
                <p:nvPicPr>
                  <p:cNvPr id="12" name="图片 11" descr="32303137373532353b32303137393931383bc9faceefcfd4cea2beb5cfb8b0fb"/>
                  <p:cNvPicPr>
                    <a:picLocks noChangeAspect="1"/>
                  </p:cNvPicPr>
                  <p:nvPr>
                    <p:custDataLst>
                      <p:tags r:id="rId10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1119" y="262"/>
                    <a:ext cx="719" cy="71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4" name="文本框 13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476" y="1039"/>
                  <a:ext cx="6242" cy="10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 defTabSz="266700" fontAlgn="ctr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en-US" sz="2400" b="1">
                      <a:solidFill>
                        <a:schemeClr val="accent1"/>
                      </a:solidFill>
                      <a:highlight>
                        <a:srgbClr val="C0C0C0"/>
                      </a:highligh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知识点</a:t>
                  </a:r>
                  <a:r>
                    <a:rPr lang="en-US" altLang="zh-CN" sz="2400" b="1">
                      <a:solidFill>
                        <a:schemeClr val="accent1"/>
                      </a:solidFill>
                      <a:highlight>
                        <a:srgbClr val="C0C0C0"/>
                      </a:highlight>
                      <a:latin typeface="Times New Roman" panose="02020603050405020304"/>
                      <a:ea typeface="微软雅黑" panose="020B0503020204020204" pitchFamily="34" charset="-122"/>
                    </a:rPr>
                    <a:t>1  </a:t>
                  </a:r>
                  <a:r>
                    <a:rPr lang="zh-CN" altLang="en-US" sz="2400" b="1">
                      <a:solidFill>
                        <a:schemeClr val="accent1"/>
                      </a:solidFill>
                      <a:highlight>
                        <a:srgbClr val="C0C0C0"/>
                      </a:highligh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糖类的种类与功能</a:t>
                  </a:r>
                  <a:endPara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3" name="文本框 12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063" y="1782"/>
                <a:ext cx="3729" cy="10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en-US" altLang="zh-CN" sz="26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3</a:t>
                </a:r>
                <a:r>
                  <a:rPr lang="zh-CN" altLang="en-US" sz="26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、</a:t>
                </a:r>
                <a:r>
                  <a:rPr lang="zh-CN" sz="26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糖类的功能</a:t>
                </a:r>
                <a:endParaRPr lang="zh-CN" alt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3" name="文本占位符 2"/>
            <p:cNvSpPr>
              <a:spLocks noGrp="1"/>
            </p:cNvSpPr>
            <p:nvPr>
              <p:custDataLst>
                <p:tags r:id="rId14"/>
              </p:custDataLst>
            </p:nvPr>
          </p:nvSpPr>
          <p:spPr>
            <a:xfrm>
              <a:off x="6445" y="1915"/>
              <a:ext cx="7607" cy="1053"/>
            </a:xfrm>
            <a:prstGeom prst="rect">
              <a:avLst/>
            </a:prstGeom>
          </p:spPr>
          <p:txBody>
            <a:bodyPr lIns="90000" tIns="0" rIns="90000" bIns="46800"/>
            <a:lstStyle>
              <a:lvl1pPr mar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kumimoji="0" lang="zh-CN" altLang="en-US" sz="1500" b="0" i="0" u="none" strike="noStrike" kern="1200" cap="none" spc="150" normalizeH="0" baseline="0" noProof="1">
                  <a:solidFill>
                    <a:srgbClr val="000000">
                      <a:lumMod val="85000"/>
                      <a:lumOff val="1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defRPr>
              </a:lvl1pPr>
              <a:lvl2pPr marL="4572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tabLst>
                  <a:tab pos="1609725" algn="l"/>
                </a:tabLst>
                <a:defRPr sz="20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2pPr>
              <a:lvl3pPr marL="9144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8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3pPr>
              <a:lvl4pPr marL="13716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4pPr>
              <a:lvl5pPr marL="182880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u="none" strike="noStrike" kern="1200" cap="none" spc="150" normalizeH="0" baseline="0">
                  <a:solidFill>
                    <a:srgbClr val="000000">
                      <a:tint val="75000"/>
                    </a:srgb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rgbClr val="000000">
                      <a:tint val="75000"/>
                    </a:srgb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9pPr>
            </a:lstStyle>
            <a:p>
              <a:pPr algn="l">
                <a:defRPr/>
              </a:pPr>
              <a:r>
                <a:rPr sz="2800" b="1">
                  <a:solidFill>
                    <a:srgbClr val="7030A0"/>
                  </a:solidFill>
                  <a:latin typeface="微软雅黑" panose="020B0503020204020204" pitchFamily="34" charset="-122"/>
                  <a:cs typeface="微软雅黑" panose="020B0503020204020204" pitchFamily="34" charset="-120"/>
                </a:rPr>
                <a:t>常见的二糖在组成上的差异</a:t>
              </a:r>
              <a:endParaRPr sz="2800" b="1">
                <a:solidFill>
                  <a:srgbClr val="7030A0"/>
                </a:solidFill>
                <a:latin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4" name="直接连接符 3"/>
            <p:cNvCxnSpPr>
              <a:endCxn id="3" idx="1"/>
            </p:cNvCxnSpPr>
            <p:nvPr>
              <p:custDataLst>
                <p:tags r:id="rId15"/>
              </p:custDataLst>
            </p:nvPr>
          </p:nvCxnSpPr>
          <p:spPr>
            <a:xfrm>
              <a:off x="4792" y="2442"/>
              <a:ext cx="165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8" name="图片 97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43940" y="1885315"/>
            <a:ext cx="10311765" cy="477901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8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73050" y="3044825"/>
            <a:ext cx="1504315" cy="15684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/>
              <a:t>3.3</a:t>
            </a:r>
            <a:r>
              <a:rPr lang="zh-CN" altLang="en-US" sz="3200" b="1"/>
              <a:t>多糖的种类与功能</a:t>
            </a:r>
            <a:endParaRPr lang="zh-CN" altLang="en-US" sz="3200" b="1"/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2357755" y="1216025"/>
            <a:ext cx="2505710" cy="1306195"/>
            <a:chOff x="2950" y="2646"/>
            <a:chExt cx="3946" cy="2057"/>
          </a:xfrm>
        </p:grpSpPr>
        <p:sp>
          <p:nvSpPr>
            <p:cNvPr id="48" name="文本框 4096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950" y="3080"/>
              <a:ext cx="1654" cy="841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algn="l">
                <a:buNone/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淀粉</a:t>
              </a:r>
              <a:endPara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左大括号 16386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4735" y="2693"/>
              <a:ext cx="348" cy="1602"/>
            </a:xfrm>
            <a:prstGeom prst="leftBrace">
              <a:avLst>
                <a:gd name="adj1" fmla="val 73332"/>
                <a:gd name="adj2" fmla="val 50000"/>
              </a:avLst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文本框 4096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214" y="2646"/>
              <a:ext cx="1539" cy="835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分布</a:t>
              </a:r>
              <a:endPara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文本框 4096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295" y="3862"/>
              <a:ext cx="1601" cy="841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4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20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algn="l" defTabSz="914400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lang="zh-CN" altLang="en-US" sz="1800" b="0" i="0" u="none" baseline="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zh-CN" altLang="en-US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功能</a:t>
              </a:r>
              <a:endPara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Rectangle 5"/>
          <p:cNvSpPr/>
          <p:nvPr>
            <p:custDataLst>
              <p:tags r:id="rId7"/>
            </p:custDataLst>
          </p:nvPr>
        </p:nvSpPr>
        <p:spPr bwMode="auto">
          <a:xfrm>
            <a:off x="4855845" y="1253490"/>
            <a:ext cx="42005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绿色植物光合作用产生。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998085" y="2023110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植物体内的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储能物质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。</a:t>
            </a:r>
            <a:endParaRPr lang="zh-CN" altLang="en-US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等线" panose="02010600030101010101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9457690" y="904875"/>
            <a:ext cx="2638425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457690" y="4678045"/>
            <a:ext cx="2734310" cy="2029460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13"/>
            </p:custDataLst>
          </p:nvPr>
        </p:nvGrpSpPr>
        <p:grpSpPr>
          <a:xfrm>
            <a:off x="2273935" y="2898692"/>
            <a:ext cx="3907052" cy="1508888"/>
            <a:chOff x="3581" y="4565"/>
            <a:chExt cx="6153" cy="2376"/>
          </a:xfrm>
        </p:grpSpPr>
        <p:grpSp>
          <p:nvGrpSpPr>
            <p:cNvPr id="8" name="组合 7"/>
            <p:cNvGrpSpPr/>
            <p:nvPr>
              <p:custDataLst>
                <p:tags r:id="rId14"/>
              </p:custDataLst>
            </p:nvPr>
          </p:nvGrpSpPr>
          <p:grpSpPr>
            <a:xfrm>
              <a:off x="3581" y="4565"/>
              <a:ext cx="6153" cy="2376"/>
              <a:chOff x="4334" y="5338"/>
              <a:chExt cx="6153" cy="2376"/>
            </a:xfrm>
          </p:grpSpPr>
          <p:sp>
            <p:nvSpPr>
              <p:cNvPr id="57" name="文本框 40965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334" y="6198"/>
                <a:ext cx="1785" cy="835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4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0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1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1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>
                  <a:buNone/>
                </a:pPr>
                <a:r>
                  <a: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糖原</a:t>
                </a:r>
                <a:endPara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71" name="组合 70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7827" y="5338"/>
                <a:ext cx="2660" cy="2376"/>
                <a:chOff x="5825" y="3067"/>
                <a:chExt cx="2373" cy="2189"/>
              </a:xfrm>
            </p:grpSpPr>
            <p:sp>
              <p:nvSpPr>
                <p:cNvPr id="72" name="左大括号 16386"/>
                <p:cNvSpPr>
                  <a:spLocks noChangeArrowhead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5825" y="3477"/>
                  <a:ext cx="332" cy="1465"/>
                </a:xfrm>
                <a:prstGeom prst="leftBrace">
                  <a:avLst>
                    <a:gd name="adj1" fmla="val 73332"/>
                    <a:gd name="adj2" fmla="val 50000"/>
                  </a:avLst>
                </a:prstGeom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 lang="zh-CN" altLang="en-US" sz="28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3" name="文本框 40965"/>
                <p:cNvSpPr txBox="1">
                  <a:spLocks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6177" y="3067"/>
                  <a:ext cx="2021" cy="775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0" fontAlgn="base" hangingPunct="0">
                    <a:lnSpc>
                      <a:spcPct val="90000"/>
                    </a:lnSpc>
                    <a:spcBef>
                      <a:spcPts val="1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1pPr>
                  <a:lvl2pPr marL="742950" indent="-28575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4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2pPr>
                  <a:lvl3pPr marL="11430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0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3pPr>
                  <a:lvl4pPr marL="16002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4pPr>
                  <a:lvl5pPr marL="20574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9pPr>
                </a:lstStyle>
                <a:p>
                  <a:pPr>
                    <a:buNone/>
                  </a:pPr>
                  <a:r>
                    <a:rPr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肝糖原</a:t>
                  </a:r>
                  <a:endPara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4" name="文本框 40965"/>
                <p:cNvSpPr txBox="1"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249" y="4482"/>
                  <a:ext cx="1932" cy="774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0" fontAlgn="base" hangingPunct="0">
                    <a:lnSpc>
                      <a:spcPct val="90000"/>
                    </a:lnSpc>
                    <a:spcBef>
                      <a:spcPts val="1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1pPr>
                  <a:lvl2pPr marL="742950" indent="-28575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4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2pPr>
                  <a:lvl3pPr marL="11430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0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3pPr>
                  <a:lvl4pPr marL="16002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4pPr>
                  <a:lvl5pPr marL="20574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9pPr>
                </a:lstStyle>
                <a:p>
                  <a:pPr>
                    <a:buNone/>
                  </a:pPr>
                  <a:r>
                    <a:rPr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肌糖原</a:t>
                  </a:r>
                  <a:endPara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61" name="组合 16"/>
            <p:cNvGrpSpPr/>
            <p:nvPr>
              <p:custDataLst>
                <p:tags r:id="rId20"/>
              </p:custDataLst>
            </p:nvPr>
          </p:nvGrpSpPr>
          <p:grpSpPr>
            <a:xfrm>
              <a:off x="5409" y="5121"/>
              <a:ext cx="1643" cy="841"/>
              <a:chOff x="4050279" y="5106011"/>
              <a:chExt cx="1241649" cy="655484"/>
            </a:xfrm>
          </p:grpSpPr>
          <p:sp>
            <p:nvSpPr>
              <p:cNvPr id="62" name="文本框 15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072951" y="5106011"/>
                <a:ext cx="1218977" cy="655484"/>
              </a:xfrm>
              <a:prstGeom prst="roundRect">
                <a:avLst/>
              </a:prstGeom>
              <a:solidFill>
                <a:srgbClr val="FFFFFF"/>
              </a:solidFill>
              <a:ln w="31750" cap="rnd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4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0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1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1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l">
                  <a:buNone/>
                </a:pPr>
                <a:r>
                  <a: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分类</a:t>
                </a:r>
                <a:endPara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64" name="直接箭头连接符 65"/>
              <p:cNvSpPr>
                <a:spLocks noChangeArrowheads="1"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050279" y="5648610"/>
                <a:ext cx="1181081" cy="2302"/>
              </a:xfrm>
              <a:prstGeom prst="straightConnector1">
                <a:avLst/>
              </a:prstGeom>
              <a:solidFill>
                <a:schemeClr val="accent1">
                  <a:lumMod val="75000"/>
                </a:schemeClr>
              </a:solidFill>
              <a:ln w="6350" cap="flat" algn="ctr">
                <a:solidFill>
                  <a:srgbClr val="44546A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2" name="组合 11"/>
          <p:cNvGrpSpPr/>
          <p:nvPr>
            <p:custDataLst>
              <p:tags r:id="rId23"/>
            </p:custDataLst>
          </p:nvPr>
        </p:nvGrpSpPr>
        <p:grpSpPr>
          <a:xfrm>
            <a:off x="8232140" y="3044825"/>
            <a:ext cx="2154555" cy="1098550"/>
            <a:chOff x="10148" y="4848"/>
            <a:chExt cx="3393" cy="1730"/>
          </a:xfrm>
        </p:grpSpPr>
        <p:sp>
          <p:nvSpPr>
            <p:cNvPr id="37" name="Rectangle 5"/>
            <p:cNvSpPr/>
            <p:nvPr>
              <p:custDataLst>
                <p:tags r:id="rId24"/>
              </p:custDataLst>
            </p:nvPr>
          </p:nvSpPr>
          <p:spPr bwMode="auto">
            <a:xfrm>
              <a:off x="10629" y="5088"/>
              <a:ext cx="2913" cy="1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Black" panose="020B0A04020102020204" charset="0"/>
                  <a:sym typeface="+mn-ea"/>
                </a:rPr>
                <a:t>动物细胞的</a:t>
              </a: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Black" panose="020B0A04020102020204" charset="0"/>
                  <a:sym typeface="+mn-ea"/>
                </a:rPr>
                <a:t>储能物质。</a:t>
              </a:r>
              <a:endParaRPr lang="zh-CN" altLang="en-US" sz="2800" b="1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x-none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Black" panose="020B0A04020102020204" charset="0"/>
              </a:endParaRPr>
            </a:p>
            <a:p>
              <a:pPr algn="l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Black" panose="020B0A04020102020204" charset="0"/>
                <a:sym typeface="+mn-ea"/>
              </a:endParaRPr>
            </a:p>
            <a:p>
              <a:pPr algn="l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Black" panose="020B0A04020102020204" charset="0"/>
                <a:sym typeface="+mn-ea"/>
              </a:endParaRPr>
            </a:p>
          </p:txBody>
        </p:sp>
        <p:sp>
          <p:nvSpPr>
            <p:cNvPr id="11" name="左大括号 16386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 rot="10800000">
              <a:off x="10148" y="4848"/>
              <a:ext cx="348" cy="1590"/>
            </a:xfrm>
            <a:prstGeom prst="leftBrace">
              <a:avLst>
                <a:gd name="adj1" fmla="val 73332"/>
                <a:gd name="adj2" fmla="val 50000"/>
              </a:avLst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7" name="文本框 5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293485" y="2935605"/>
            <a:ext cx="164020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rPr>
              <a:t>调节血糖</a:t>
            </a:r>
            <a:endParaRPr lang="zh-CN" altLang="en-US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Wingdings" panose="05000000000000000000"/>
            </a:endParaRPr>
          </a:p>
        </p:txBody>
      </p:sp>
      <p:grpSp>
        <p:nvGrpSpPr>
          <p:cNvPr id="21" name="组合 20"/>
          <p:cNvGrpSpPr/>
          <p:nvPr>
            <p:custDataLst>
              <p:tags r:id="rId27"/>
            </p:custDataLst>
          </p:nvPr>
        </p:nvGrpSpPr>
        <p:grpSpPr>
          <a:xfrm>
            <a:off x="1908175" y="1704975"/>
            <a:ext cx="3244215" cy="4788535"/>
            <a:chOff x="3005" y="2685"/>
            <a:chExt cx="5109" cy="7541"/>
          </a:xfrm>
        </p:grpSpPr>
        <p:grpSp>
          <p:nvGrpSpPr>
            <p:cNvPr id="14" name="组合 13"/>
            <p:cNvGrpSpPr/>
            <p:nvPr>
              <p:custDataLst>
                <p:tags r:id="rId28"/>
              </p:custDataLst>
            </p:nvPr>
          </p:nvGrpSpPr>
          <p:grpSpPr>
            <a:xfrm>
              <a:off x="3486" y="7840"/>
              <a:ext cx="4628" cy="2387"/>
              <a:chOff x="4336" y="5568"/>
              <a:chExt cx="4628" cy="2387"/>
            </a:xfrm>
          </p:grpSpPr>
          <p:sp>
            <p:nvSpPr>
              <p:cNvPr id="15" name="文本框 40965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336" y="6274"/>
                <a:ext cx="2119" cy="841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4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20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1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 algn="l" defTabSz="914400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 lang="zh-CN" altLang="en-US" sz="1800" b="0" i="0" u="none" baseline="0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lang="zh-CN" altLang="en-US"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>
                  <a:buNone/>
                </a:pPr>
                <a:r>
                  <a: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+mn-ea"/>
                    <a:ea typeface="+mn-ea"/>
                  </a:rPr>
                  <a:t>纤维素</a:t>
                </a:r>
                <a:endPara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+mn-ea"/>
                  <a:ea typeface="+mn-ea"/>
                </a:endParaRPr>
              </a:p>
            </p:txBody>
          </p:sp>
          <p:grpSp>
            <p:nvGrpSpPr>
              <p:cNvPr id="16" name="组合 15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6509" y="5568"/>
                <a:ext cx="2455" cy="2387"/>
                <a:chOff x="4649" y="3279"/>
                <a:chExt cx="2190" cy="2199"/>
              </a:xfrm>
            </p:grpSpPr>
            <p:sp>
              <p:nvSpPr>
                <p:cNvPr id="17" name="左大括号 16386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4649" y="3585"/>
                  <a:ext cx="332" cy="1465"/>
                </a:xfrm>
                <a:prstGeom prst="leftBrace">
                  <a:avLst>
                    <a:gd name="adj1" fmla="val 73332"/>
                    <a:gd name="adj2" fmla="val 50000"/>
                  </a:avLst>
                </a:prstGeom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 lang="zh-CN" altLang="en-US" sz="2800" b="1">
                    <a:solidFill>
                      <a:srgbClr val="FF0000"/>
                    </a:solidFill>
                    <a:latin typeface="+mn-ea"/>
                  </a:endParaRPr>
                </a:p>
              </p:txBody>
            </p:sp>
            <p:sp>
              <p:nvSpPr>
                <p:cNvPr id="18" name="文本框 40965"/>
                <p:cNvSpPr txBox="1"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5192" y="3279"/>
                  <a:ext cx="1647" cy="774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0" fontAlgn="base" hangingPunct="0">
                    <a:lnSpc>
                      <a:spcPct val="90000"/>
                    </a:lnSpc>
                    <a:spcBef>
                      <a:spcPts val="1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1pPr>
                  <a:lvl2pPr marL="742950" indent="-28575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4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2pPr>
                  <a:lvl3pPr marL="11430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0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3pPr>
                  <a:lvl4pPr marL="16002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4pPr>
                  <a:lvl5pPr marL="20574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9pPr>
                </a:lstStyle>
                <a:p>
                  <a:pPr>
                    <a:buNone/>
                  </a:pPr>
                  <a:r>
                    <a:rPr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FF0000"/>
                      </a:solidFill>
                      <a:latin typeface="+mn-ea"/>
                      <a:ea typeface="+mn-ea"/>
                    </a:rPr>
                    <a:t>分布</a:t>
                  </a:r>
                  <a:endPara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9" name="文本框 40965"/>
                <p:cNvSpPr txBox="1"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5193" y="4704"/>
                  <a:ext cx="1422" cy="774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0" fontAlgn="base" hangingPunct="0">
                    <a:lnSpc>
                      <a:spcPct val="90000"/>
                    </a:lnSpc>
                    <a:spcBef>
                      <a:spcPts val="1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1pPr>
                  <a:lvl2pPr marL="742950" indent="-28575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4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2pPr>
                  <a:lvl3pPr marL="11430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20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3pPr>
                  <a:lvl4pPr marL="16002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4pPr>
                  <a:lvl5pPr marL="2057400" indent="-228600" algn="l" defTabSz="914400" rtl="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lang="zh-CN" altLang="en-US">
                      <a:solidFill>
                        <a:schemeClr val="tx1"/>
                      </a:solidFill>
                      <a:latin typeface="Calibri" panose="020F0502020204030204"/>
                      <a:ea typeface="宋体" panose="02010600030101010101" pitchFamily="2" charset="-122"/>
                    </a:defRPr>
                  </a:lvl9pPr>
                </a:lstStyle>
                <a:p>
                  <a:pPr>
                    <a:buNone/>
                  </a:pPr>
                  <a:r>
                    <a:rPr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FF0000"/>
                      </a:solidFill>
                      <a:latin typeface="+mn-ea"/>
                      <a:ea typeface="+mn-ea"/>
                    </a:rPr>
                    <a:t>功能</a:t>
                  </a:r>
                  <a:endPara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+mn-ea"/>
                    <a:ea typeface="+mn-ea"/>
                  </a:endParaRPr>
                </a:p>
              </p:txBody>
            </p:sp>
          </p:grpSp>
        </p:grpSp>
        <p:sp>
          <p:nvSpPr>
            <p:cNvPr id="20" name="左中括号 19"/>
            <p:cNvSpPr/>
            <p:nvPr>
              <p:custDataLst>
                <p:tags r:id="rId34"/>
              </p:custDataLst>
            </p:nvPr>
          </p:nvSpPr>
          <p:spPr>
            <a:xfrm>
              <a:off x="3005" y="2685"/>
              <a:ext cx="388" cy="6024"/>
            </a:xfrm>
            <a:prstGeom prst="leftBracket">
              <a:avLst/>
            </a:prstGeom>
            <a:ln w="5715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8" name="文本框 50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5152390" y="4883150"/>
            <a:ext cx="481520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rPr>
              <a:t>植物细胞细胞壁的组成成分。</a:t>
            </a:r>
            <a:endParaRPr lang="zh-CN" altLang="en-US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Wingdings" panose="05000000000000000000"/>
            </a:endParaRPr>
          </a:p>
        </p:txBody>
      </p:sp>
      <p:sp>
        <p:nvSpPr>
          <p:cNvPr id="75" name="文本框 50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268595" y="6028055"/>
            <a:ext cx="390715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rPr>
              <a:t>支持和保护细胞</a:t>
            </a:r>
            <a:endParaRPr lang="zh-CN" altLang="en-US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Wingdings" panose="05000000000000000000"/>
            </a:endParaRPr>
          </a:p>
        </p:txBody>
      </p:sp>
      <p:sp>
        <p:nvSpPr>
          <p:cNvPr id="22" name="文本框 50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8044180" y="5718175"/>
            <a:ext cx="1495425" cy="953135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rPr>
              <a:t>第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rPr>
              <a:t>7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Wingdings" panose="05000000000000000000"/>
              </a:rPr>
              <a:t>大营养素</a:t>
            </a:r>
            <a:endParaRPr lang="zh-CN" altLang="en-US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Wingdings" panose="05000000000000000000"/>
            </a:endParaRPr>
          </a:p>
        </p:txBody>
      </p:sp>
      <p:grpSp>
        <p:nvGrpSpPr>
          <p:cNvPr id="23" name="组合 22"/>
          <p:cNvGrpSpPr/>
          <p:nvPr>
            <p:custDataLst>
              <p:tags r:id="rId38"/>
            </p:custDataLst>
          </p:nvPr>
        </p:nvGrpSpPr>
        <p:grpSpPr>
          <a:xfrm>
            <a:off x="198120" y="0"/>
            <a:ext cx="4866005" cy="1216025"/>
            <a:chOff x="312" y="140"/>
            <a:chExt cx="7663" cy="1915"/>
          </a:xfrm>
        </p:grpSpPr>
        <p:grpSp>
          <p:nvGrpSpPr>
            <p:cNvPr id="24" name="组合 23"/>
            <p:cNvGrpSpPr/>
            <p:nvPr>
              <p:custDataLst>
                <p:tags r:id="rId39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25" name="组合 24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26" name="任意多边形: 形状 17"/>
                <p:cNvSpPr/>
                <p:nvPr>
                  <p:custDataLst>
                    <p:tags r:id="rId41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任意多边形: 形状 18"/>
                <p:cNvSpPr/>
                <p:nvPr>
                  <p:custDataLst>
                    <p:tags r:id="rId43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文本框 28"/>
                <p:cNvSpPr txBox="1"/>
                <p:nvPr>
                  <p:custDataLst>
                    <p:tags r:id="rId44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0" name="图片 29" descr="32303137373532353b32303137393931383bc9faceefcfd4cea2beb5cfb8b0fb"/>
              <p:cNvPicPr>
                <a:picLocks noChangeAspect="1"/>
              </p:cNvPicPr>
              <p:nvPr>
                <p:custDataLst>
                  <p:tags r:id="rId45"/>
                </p:custDataLst>
              </p:nvPr>
            </p:nvPicPr>
            <p:blipFill>
              <a:blip r:embed="rId46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31" name="文本框 30"/>
            <p:cNvSpPr txBox="1"/>
            <p:nvPr>
              <p:custDataLst>
                <p:tags r:id="rId47"/>
              </p:custDataLst>
            </p:nvPr>
          </p:nvSpPr>
          <p:spPr>
            <a:xfrm>
              <a:off x="476" y="1039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" grpId="0"/>
      <p:bldP spid="77" grpId="0"/>
      <p:bldP spid="58" grpId="0"/>
      <p:bldP spid="75" grpId="0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957060" y="2469515"/>
            <a:ext cx="4885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都由多个葡萄糖脱水缩合而成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7350125" y="3669030"/>
            <a:ext cx="3850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葡萄糖的连接方式不同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6957060" y="1823085"/>
            <a:ext cx="2142490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①.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相同点：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②.</a:t>
            </a:r>
            <a:r>
              <a:rPr lang="zh-CN" altLang="en-US" sz="2800" b="1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不同点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endParaRPr lang="zh-CN" altLang="en-US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8467090" y="4291965"/>
            <a:ext cx="1615440" cy="2335530"/>
            <a:chOff x="13383" y="3155"/>
            <a:chExt cx="2544" cy="3678"/>
          </a:xfrm>
        </p:grpSpPr>
        <p:sp>
          <p:nvSpPr>
            <p:cNvPr id="10" name="圆角矩形 9"/>
            <p:cNvSpPr/>
            <p:nvPr>
              <p:custDataLst>
                <p:tags r:id="rId5"/>
              </p:custDataLst>
            </p:nvPr>
          </p:nvSpPr>
          <p:spPr>
            <a:xfrm>
              <a:off x="13383" y="3155"/>
              <a:ext cx="2544" cy="3678"/>
            </a:xfrm>
            <a:prstGeom prst="roundRect">
              <a:avLst/>
            </a:prstGeom>
            <a:solidFill>
              <a:srgbClr val="CEB696">
                <a:lumMod val="20000"/>
                <a:lumOff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18E70">
                <a:lumMod val="75000"/>
              </a:srgbClr>
            </a:lnRef>
            <a:fillRef idx="1">
              <a:srgbClr val="F18E70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>
              <p:custDataLst>
                <p:tags r:id="rId6"/>
              </p:custDataLst>
            </p:nvPr>
          </p:nvGrpSpPr>
          <p:grpSpPr>
            <a:xfrm>
              <a:off x="13856" y="3272"/>
              <a:ext cx="1584" cy="3473"/>
              <a:chOff x="6480944" y="2825553"/>
              <a:chExt cx="894761" cy="2273016"/>
            </a:xfrm>
          </p:grpSpPr>
          <p:grpSp>
            <p:nvGrpSpPr>
              <p:cNvPr id="19" name="组合 18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6480944" y="2825553"/>
                <a:ext cx="894761" cy="2273016"/>
                <a:chOff x="8548915" y="2300515"/>
                <a:chExt cx="894761" cy="2273016"/>
              </a:xfrm>
            </p:grpSpPr>
            <p:sp>
              <p:nvSpPr>
                <p:cNvPr id="21" name="文本框 20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8548915" y="2300515"/>
                  <a:ext cx="894761" cy="538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结构</a:t>
                  </a:r>
                  <a:endParaRPr lang="zh-CN" altLang="en-US" sz="2800" b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" name="文本框 21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8548915" y="4040052"/>
                  <a:ext cx="894761" cy="5334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功能</a:t>
                  </a:r>
                  <a:endParaRPr lang="zh-CN" altLang="en-US" sz="2800" b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" name="下箭头 17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8891481" y="2938630"/>
                  <a:ext cx="170542" cy="1048082"/>
                </a:xfrm>
                <a:prstGeom prst="downArrow">
                  <a:avLst/>
                </a:prstGeom>
                <a:solidFill>
                  <a:srgbClr val="000000"/>
                </a:solidFill>
              </p:spPr>
              <p:style>
                <a:lnRef idx="2">
                  <a:srgbClr val="F18E70">
                    <a:shade val="50000"/>
                  </a:srgbClr>
                </a:lnRef>
                <a:fillRef idx="1">
                  <a:srgbClr val="F18E70"/>
                </a:fillRef>
                <a:effectRef idx="0">
                  <a:srgbClr val="F18E70"/>
                </a:effectRef>
                <a:fontRef idx="minor">
                  <a:srgbClr val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0" name="文本框 19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966653" y="3534270"/>
                <a:ext cx="381317" cy="855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>
                    <a:solidFill>
                      <a:srgbClr val="C00000"/>
                    </a:solidFill>
                    <a:latin typeface="楷体" panose="02010609060101010101" pitchFamily="34" charset="-122"/>
                    <a:ea typeface="楷体" panose="02010609060101010101" pitchFamily="34" charset="-122"/>
                  </a:rPr>
                  <a:t>决定</a:t>
                </a:r>
                <a:endParaRPr lang="zh-CN" altLang="en-US" sz="2400" b="1">
                  <a:solidFill>
                    <a:srgbClr val="C00000"/>
                  </a:solidFill>
                  <a:latin typeface="楷体" panose="02010609060101010101" pitchFamily="34" charset="-122"/>
                  <a:ea typeface="楷体" panose="02010609060101010101" pitchFamily="34" charset="-122"/>
                </a:endParaRPr>
              </a:p>
            </p:txBody>
          </p:sp>
        </p:grpSp>
      </p:grpSp>
      <p:pic>
        <p:nvPicPr>
          <p:cNvPr id="67589" name="图片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6705" y="1768475"/>
            <a:ext cx="6464935" cy="49422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>
            <a:off x="198120" y="0"/>
            <a:ext cx="4866005" cy="1216025"/>
            <a:chOff x="312" y="140"/>
            <a:chExt cx="7663" cy="1915"/>
          </a:xfrm>
        </p:grpSpPr>
        <p:grpSp>
          <p:nvGrpSpPr>
            <p:cNvPr id="24" name="组合 23"/>
            <p:cNvGrpSpPr/>
            <p:nvPr>
              <p:custDataLst>
                <p:tags r:id="rId15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25" name="组合 24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26" name="任意多边形: 形状 17"/>
                <p:cNvSpPr/>
                <p:nvPr>
                  <p:custDataLst>
                    <p:tags r:id="rId17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任意多边形: 形状 18"/>
                <p:cNvSpPr/>
                <p:nvPr>
                  <p:custDataLst>
                    <p:tags r:id="rId19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文本框 2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0" name="图片 29" descr="32303137373532353b32303137393931383bc9faceefcfd4cea2beb5cfb8b0fb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31" name="文本框 30"/>
            <p:cNvSpPr txBox="1"/>
            <p:nvPr>
              <p:custDataLst>
                <p:tags r:id="rId23"/>
              </p:custDataLst>
            </p:nvPr>
          </p:nvSpPr>
          <p:spPr>
            <a:xfrm>
              <a:off x="476" y="1039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文本占位符 2"/>
          <p:cNvSpPr>
            <a:spLocks noGrp="1"/>
          </p:cNvSpPr>
          <p:nvPr>
            <p:custDataLst>
              <p:tags r:id="rId24"/>
            </p:custDataLst>
          </p:nvPr>
        </p:nvSpPr>
        <p:spPr>
          <a:xfrm>
            <a:off x="306705" y="1252855"/>
            <a:ext cx="11120120" cy="668655"/>
          </a:xfrm>
          <a:prstGeom prst="rect">
            <a:avLst/>
          </a:prstGeom>
        </p:spPr>
        <p:txBody>
          <a:bodyPr lIns="90000" tIns="0" rIns="90000" bIns="46800"/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150" normalizeH="0" baseline="0" noProof="1">
                <a:solidFill>
                  <a:srgbClr val="000000">
                    <a:lumMod val="85000"/>
                    <a:lumOff val="15000"/>
                  </a:srgb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defRPr>
            </a:lvl1pPr>
            <a:lvl2pPr marL="45720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rgbClr val="000000">
                    <a:tint val="75000"/>
                  </a:srgb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91440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rgbClr val="000000">
                    <a:tint val="75000"/>
                  </a:srgb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37160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rgbClr val="000000">
                    <a:tint val="75000"/>
                  </a:srgb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182880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rgbClr val="000000">
                    <a:tint val="75000"/>
                  </a:srgb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marL="457200" indent="-457200" algn="l">
              <a:buFont typeface="Wingdings" panose="05000000000000000000"/>
              <a:buChar char="Ø"/>
              <a:defRPr/>
            </a:pPr>
            <a:r>
              <a:rPr sz="2800" b="1">
                <a:solidFill>
                  <a:srgbClr val="7030A0"/>
                </a:solidFill>
                <a:latin typeface="微软雅黑" panose="020B0503020204020204" pitchFamily="34" charset="-122"/>
                <a:cs typeface="微软雅黑" panose="020B0503020204020204" pitchFamily="34" charset="-120"/>
              </a:rPr>
              <a:t>观察多糖的分子结构，找出三种多糖的相同和不同点。</a:t>
            </a:r>
            <a:endParaRPr sz="2800" b="1">
              <a:solidFill>
                <a:srgbClr val="7030A0"/>
              </a:solidFill>
              <a:latin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>
            <p:custDataLst>
              <p:tags r:id="rId1"/>
            </p:custDataLst>
          </p:nvPr>
        </p:nvGrpSpPr>
        <p:grpSpPr>
          <a:xfrm>
            <a:off x="3204346" y="5313290"/>
            <a:ext cx="666223" cy="497764"/>
            <a:chOff x="9224616" y="1984047"/>
            <a:chExt cx="666223" cy="497764"/>
          </a:xfrm>
        </p:grpSpPr>
        <p:sp>
          <p:nvSpPr>
            <p:cNvPr id="53" name="任意多边形: 形状 52"/>
            <p:cNvSpPr/>
            <p:nvPr>
              <p:custDataLst>
                <p:tags r:id="rId2"/>
              </p:custDataLst>
            </p:nvPr>
          </p:nvSpPr>
          <p:spPr>
            <a:xfrm>
              <a:off x="9224616" y="2065422"/>
              <a:ext cx="416389" cy="416389"/>
            </a:xfrm>
            <a:custGeom>
              <a:avLst/>
              <a:gdLst>
                <a:gd name="connsiteX0" fmla="*/ 409735 w 416389"/>
                <a:gd name="connsiteY0" fmla="*/ 278517 h 416389"/>
                <a:gd name="connsiteX1" fmla="*/ 355605 w 416389"/>
                <a:gd name="connsiteY1" fmla="*/ 157209 h 416389"/>
                <a:gd name="connsiteX2" fmla="*/ 255949 w 416389"/>
                <a:gd name="connsiteY2" fmla="*/ 65326 h 416389"/>
                <a:gd name="connsiteX3" fmla="*/ 146577 w 416389"/>
                <a:gd name="connsiteY3" fmla="*/ 21466 h 416389"/>
                <a:gd name="connsiteX4" fmla="*/ 40814 w 416389"/>
                <a:gd name="connsiteY4" fmla="*/ 63105 h 416389"/>
                <a:gd name="connsiteX5" fmla="*/ 24991 w 416389"/>
                <a:gd name="connsiteY5" fmla="*/ 171644 h 416389"/>
                <a:gd name="connsiteX6" fmla="*/ 230133 w 416389"/>
                <a:gd name="connsiteY6" fmla="*/ 395384 h 416389"/>
                <a:gd name="connsiteX7" fmla="*/ 360879 w 416389"/>
                <a:gd name="connsiteY7" fmla="*/ 396772 h 416389"/>
                <a:gd name="connsiteX8" fmla="*/ 409735 w 416389"/>
                <a:gd name="connsiteY8" fmla="*/ 278517 h 41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389" h="416389">
                  <a:moveTo>
                    <a:pt x="409735" y="278517"/>
                  </a:moveTo>
                  <a:cubicBezTo>
                    <a:pt x="401130" y="233825"/>
                    <a:pt x="381421" y="194684"/>
                    <a:pt x="355605" y="157209"/>
                  </a:cubicBezTo>
                  <a:cubicBezTo>
                    <a:pt x="330066" y="119734"/>
                    <a:pt x="294257" y="90031"/>
                    <a:pt x="255949" y="65326"/>
                  </a:cubicBezTo>
                  <a:cubicBezTo>
                    <a:pt x="222638" y="43673"/>
                    <a:pt x="185995" y="25352"/>
                    <a:pt x="146577" y="21466"/>
                  </a:cubicBezTo>
                  <a:cubicBezTo>
                    <a:pt x="107159" y="17580"/>
                    <a:pt x="64132" y="31182"/>
                    <a:pt x="40814" y="63105"/>
                  </a:cubicBezTo>
                  <a:cubicBezTo>
                    <a:pt x="18607" y="93363"/>
                    <a:pt x="17496" y="134724"/>
                    <a:pt x="24991" y="171644"/>
                  </a:cubicBezTo>
                  <a:cubicBezTo>
                    <a:pt x="46366" y="275186"/>
                    <a:pt x="130477" y="360407"/>
                    <a:pt x="230133" y="395384"/>
                  </a:cubicBezTo>
                  <a:cubicBezTo>
                    <a:pt x="272327" y="410096"/>
                    <a:pt x="320628" y="416481"/>
                    <a:pt x="360879" y="396772"/>
                  </a:cubicBezTo>
                  <a:cubicBezTo>
                    <a:pt x="401130" y="376785"/>
                    <a:pt x="418341" y="322654"/>
                    <a:pt x="409735" y="278517"/>
                  </a:cubicBezTo>
                  <a:close/>
                </a:path>
              </a:pathLst>
            </a:custGeom>
            <a:solidFill>
              <a:srgbClr val="FBEC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54" name="任意多边形: 形状 53"/>
            <p:cNvSpPr/>
            <p:nvPr>
              <p:custDataLst>
                <p:tags r:id="rId3"/>
              </p:custDataLst>
            </p:nvPr>
          </p:nvSpPr>
          <p:spPr>
            <a:xfrm>
              <a:off x="9641005" y="1984047"/>
              <a:ext cx="249834" cy="249834"/>
            </a:xfrm>
            <a:custGeom>
              <a:avLst/>
              <a:gdLst>
                <a:gd name="connsiteX0" fmla="*/ 249009 w 249833"/>
                <a:gd name="connsiteY0" fmla="*/ 172199 h 249833"/>
                <a:gd name="connsiteX1" fmla="*/ 217363 w 249833"/>
                <a:gd name="connsiteY1" fmla="*/ 100857 h 249833"/>
                <a:gd name="connsiteX2" fmla="*/ 158791 w 249833"/>
                <a:gd name="connsiteY2" fmla="*/ 47004 h 249833"/>
                <a:gd name="connsiteX3" fmla="*/ 94667 w 249833"/>
                <a:gd name="connsiteY3" fmla="*/ 21188 h 249833"/>
                <a:gd name="connsiteX4" fmla="*/ 32486 w 249833"/>
                <a:gd name="connsiteY4" fmla="*/ 45616 h 249833"/>
                <a:gd name="connsiteX5" fmla="*/ 23325 w 249833"/>
                <a:gd name="connsiteY5" fmla="*/ 109185 h 249833"/>
                <a:gd name="connsiteX6" fmla="*/ 143801 w 249833"/>
                <a:gd name="connsiteY6" fmla="*/ 240486 h 249833"/>
                <a:gd name="connsiteX7" fmla="*/ 220694 w 249833"/>
                <a:gd name="connsiteY7" fmla="*/ 241319 h 249833"/>
                <a:gd name="connsiteX8" fmla="*/ 249009 w 249833"/>
                <a:gd name="connsiteY8" fmla="*/ 172199 h 24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833" h="249833">
                  <a:moveTo>
                    <a:pt x="249009" y="172199"/>
                  </a:moveTo>
                  <a:cubicBezTo>
                    <a:pt x="244012" y="146105"/>
                    <a:pt x="232353" y="123065"/>
                    <a:pt x="217363" y="100857"/>
                  </a:cubicBezTo>
                  <a:cubicBezTo>
                    <a:pt x="202373" y="78927"/>
                    <a:pt x="181276" y="61439"/>
                    <a:pt x="158791" y="47004"/>
                  </a:cubicBezTo>
                  <a:cubicBezTo>
                    <a:pt x="139359" y="34235"/>
                    <a:pt x="117707" y="23409"/>
                    <a:pt x="94667" y="21188"/>
                  </a:cubicBezTo>
                  <a:cubicBezTo>
                    <a:pt x="71627" y="18967"/>
                    <a:pt x="46366" y="26740"/>
                    <a:pt x="32486" y="45616"/>
                  </a:cubicBezTo>
                  <a:cubicBezTo>
                    <a:pt x="19439" y="63382"/>
                    <a:pt x="18884" y="87533"/>
                    <a:pt x="23325" y="109185"/>
                  </a:cubicBezTo>
                  <a:cubicBezTo>
                    <a:pt x="35817" y="169978"/>
                    <a:pt x="85229" y="219945"/>
                    <a:pt x="143801" y="240486"/>
                  </a:cubicBezTo>
                  <a:cubicBezTo>
                    <a:pt x="168507" y="249092"/>
                    <a:pt x="197099" y="252978"/>
                    <a:pt x="220694" y="241319"/>
                  </a:cubicBezTo>
                  <a:cubicBezTo>
                    <a:pt x="244289" y="229660"/>
                    <a:pt x="254283" y="198015"/>
                    <a:pt x="249009" y="172199"/>
                  </a:cubicBezTo>
                  <a:close/>
                </a:path>
              </a:pathLst>
            </a:custGeom>
            <a:solidFill>
              <a:srgbClr val="FCCCAE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4"/>
            </p:custDataLst>
          </p:nvPr>
        </p:nvGrpSpPr>
        <p:grpSpPr>
          <a:xfrm flipH="1" flipV="1">
            <a:off x="8809882" y="2556298"/>
            <a:ext cx="666223" cy="497764"/>
            <a:chOff x="9224616" y="1984047"/>
            <a:chExt cx="666223" cy="497764"/>
          </a:xfrm>
        </p:grpSpPr>
        <p:sp>
          <p:nvSpPr>
            <p:cNvPr id="56" name="任意多边形: 形状 55"/>
            <p:cNvSpPr/>
            <p:nvPr>
              <p:custDataLst>
                <p:tags r:id="rId5"/>
              </p:custDataLst>
            </p:nvPr>
          </p:nvSpPr>
          <p:spPr>
            <a:xfrm>
              <a:off x="9224616" y="2065422"/>
              <a:ext cx="416389" cy="416389"/>
            </a:xfrm>
            <a:custGeom>
              <a:avLst/>
              <a:gdLst>
                <a:gd name="connsiteX0" fmla="*/ 409735 w 416389"/>
                <a:gd name="connsiteY0" fmla="*/ 278517 h 416389"/>
                <a:gd name="connsiteX1" fmla="*/ 355605 w 416389"/>
                <a:gd name="connsiteY1" fmla="*/ 157209 h 416389"/>
                <a:gd name="connsiteX2" fmla="*/ 255949 w 416389"/>
                <a:gd name="connsiteY2" fmla="*/ 65326 h 416389"/>
                <a:gd name="connsiteX3" fmla="*/ 146577 w 416389"/>
                <a:gd name="connsiteY3" fmla="*/ 21466 h 416389"/>
                <a:gd name="connsiteX4" fmla="*/ 40814 w 416389"/>
                <a:gd name="connsiteY4" fmla="*/ 63105 h 416389"/>
                <a:gd name="connsiteX5" fmla="*/ 24991 w 416389"/>
                <a:gd name="connsiteY5" fmla="*/ 171644 h 416389"/>
                <a:gd name="connsiteX6" fmla="*/ 230133 w 416389"/>
                <a:gd name="connsiteY6" fmla="*/ 395384 h 416389"/>
                <a:gd name="connsiteX7" fmla="*/ 360879 w 416389"/>
                <a:gd name="connsiteY7" fmla="*/ 396772 h 416389"/>
                <a:gd name="connsiteX8" fmla="*/ 409735 w 416389"/>
                <a:gd name="connsiteY8" fmla="*/ 278517 h 41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389" h="416389">
                  <a:moveTo>
                    <a:pt x="409735" y="278517"/>
                  </a:moveTo>
                  <a:cubicBezTo>
                    <a:pt x="401130" y="233825"/>
                    <a:pt x="381421" y="194684"/>
                    <a:pt x="355605" y="157209"/>
                  </a:cubicBezTo>
                  <a:cubicBezTo>
                    <a:pt x="330066" y="119734"/>
                    <a:pt x="294257" y="90031"/>
                    <a:pt x="255949" y="65326"/>
                  </a:cubicBezTo>
                  <a:cubicBezTo>
                    <a:pt x="222638" y="43673"/>
                    <a:pt x="185995" y="25352"/>
                    <a:pt x="146577" y="21466"/>
                  </a:cubicBezTo>
                  <a:cubicBezTo>
                    <a:pt x="107159" y="17580"/>
                    <a:pt x="64132" y="31182"/>
                    <a:pt x="40814" y="63105"/>
                  </a:cubicBezTo>
                  <a:cubicBezTo>
                    <a:pt x="18607" y="93363"/>
                    <a:pt x="17496" y="134724"/>
                    <a:pt x="24991" y="171644"/>
                  </a:cubicBezTo>
                  <a:cubicBezTo>
                    <a:pt x="46366" y="275186"/>
                    <a:pt x="130477" y="360407"/>
                    <a:pt x="230133" y="395384"/>
                  </a:cubicBezTo>
                  <a:cubicBezTo>
                    <a:pt x="272327" y="410096"/>
                    <a:pt x="320628" y="416481"/>
                    <a:pt x="360879" y="396772"/>
                  </a:cubicBezTo>
                  <a:cubicBezTo>
                    <a:pt x="401130" y="376785"/>
                    <a:pt x="418341" y="322654"/>
                    <a:pt x="409735" y="278517"/>
                  </a:cubicBezTo>
                  <a:close/>
                </a:path>
              </a:pathLst>
            </a:custGeom>
            <a:solidFill>
              <a:srgbClr val="FBEC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57" name="任意多边形: 形状 56"/>
            <p:cNvSpPr/>
            <p:nvPr>
              <p:custDataLst>
                <p:tags r:id="rId6"/>
              </p:custDataLst>
            </p:nvPr>
          </p:nvSpPr>
          <p:spPr>
            <a:xfrm>
              <a:off x="9641005" y="1984047"/>
              <a:ext cx="249834" cy="249834"/>
            </a:xfrm>
            <a:custGeom>
              <a:avLst/>
              <a:gdLst>
                <a:gd name="connsiteX0" fmla="*/ 249009 w 249833"/>
                <a:gd name="connsiteY0" fmla="*/ 172199 h 249833"/>
                <a:gd name="connsiteX1" fmla="*/ 217363 w 249833"/>
                <a:gd name="connsiteY1" fmla="*/ 100857 h 249833"/>
                <a:gd name="connsiteX2" fmla="*/ 158791 w 249833"/>
                <a:gd name="connsiteY2" fmla="*/ 47004 h 249833"/>
                <a:gd name="connsiteX3" fmla="*/ 94667 w 249833"/>
                <a:gd name="connsiteY3" fmla="*/ 21188 h 249833"/>
                <a:gd name="connsiteX4" fmla="*/ 32486 w 249833"/>
                <a:gd name="connsiteY4" fmla="*/ 45616 h 249833"/>
                <a:gd name="connsiteX5" fmla="*/ 23325 w 249833"/>
                <a:gd name="connsiteY5" fmla="*/ 109185 h 249833"/>
                <a:gd name="connsiteX6" fmla="*/ 143801 w 249833"/>
                <a:gd name="connsiteY6" fmla="*/ 240486 h 249833"/>
                <a:gd name="connsiteX7" fmla="*/ 220694 w 249833"/>
                <a:gd name="connsiteY7" fmla="*/ 241319 h 249833"/>
                <a:gd name="connsiteX8" fmla="*/ 249009 w 249833"/>
                <a:gd name="connsiteY8" fmla="*/ 172199 h 24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833" h="249833">
                  <a:moveTo>
                    <a:pt x="249009" y="172199"/>
                  </a:moveTo>
                  <a:cubicBezTo>
                    <a:pt x="244012" y="146105"/>
                    <a:pt x="232353" y="123065"/>
                    <a:pt x="217363" y="100857"/>
                  </a:cubicBezTo>
                  <a:cubicBezTo>
                    <a:pt x="202373" y="78927"/>
                    <a:pt x="181276" y="61439"/>
                    <a:pt x="158791" y="47004"/>
                  </a:cubicBezTo>
                  <a:cubicBezTo>
                    <a:pt x="139359" y="34235"/>
                    <a:pt x="117707" y="23409"/>
                    <a:pt x="94667" y="21188"/>
                  </a:cubicBezTo>
                  <a:cubicBezTo>
                    <a:pt x="71627" y="18967"/>
                    <a:pt x="46366" y="26740"/>
                    <a:pt x="32486" y="45616"/>
                  </a:cubicBezTo>
                  <a:cubicBezTo>
                    <a:pt x="19439" y="63382"/>
                    <a:pt x="18884" y="87533"/>
                    <a:pt x="23325" y="109185"/>
                  </a:cubicBezTo>
                  <a:cubicBezTo>
                    <a:pt x="35817" y="169978"/>
                    <a:pt x="85229" y="219945"/>
                    <a:pt x="143801" y="240486"/>
                  </a:cubicBezTo>
                  <a:cubicBezTo>
                    <a:pt x="168507" y="249092"/>
                    <a:pt x="197099" y="252978"/>
                    <a:pt x="220694" y="241319"/>
                  </a:cubicBezTo>
                  <a:cubicBezTo>
                    <a:pt x="244289" y="229660"/>
                    <a:pt x="254283" y="198015"/>
                    <a:pt x="249009" y="172199"/>
                  </a:cubicBezTo>
                  <a:close/>
                </a:path>
              </a:pathLst>
            </a:custGeom>
            <a:solidFill>
              <a:srgbClr val="FCCCAE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5" name="标题 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9260" y="1238250"/>
            <a:ext cx="5808345" cy="200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77" tIns="34290" rIns="68577" bIns="34290" anchor="b">
            <a:spAutoFit/>
          </a:bodyPr>
          <a:lstStyle>
            <a:lvl1pP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几丁质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又称为</a:t>
            </a:r>
            <a:r>
              <a:rPr lang="zh-CN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壳多糖</a:t>
            </a:r>
            <a:r>
              <a:rPr lang="zh-CN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endParaRPr lang="zh-CN" altLang="zh-CN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olidFill>
                  <a:srgbClr val="190C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构成甲壳类和昆虫的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外骨骼。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（还构成真菌的细胞壁）</a:t>
            </a:r>
            <a:endParaRPr lang="zh-CN" altLang="en-US" sz="2800" b="1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29260" y="4251960"/>
            <a:ext cx="6983730" cy="254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/>
          <a:lstStyle>
            <a:lvl1pPr marL="457200" indent="-4572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fontAlgn="auto">
              <a:lnSpc>
                <a:spcPct val="130000"/>
              </a:lnSpc>
              <a:buFont typeface="Wingdings" panose="05000000000000000000"/>
              <a:buNone/>
            </a:pPr>
            <a:r>
              <a:rPr lang="zh-CN" altLang="zh-CN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功能：</a:t>
            </a:r>
            <a:endParaRPr lang="zh-CN" altLang="zh-CN" sz="28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30000"/>
              </a:lnSpc>
              <a:buFont typeface="Wingdings" panose="05000000000000000000"/>
              <a:buChar char="Ø"/>
            </a:pPr>
            <a:r>
              <a:rPr lang="zh-CN" altLang="zh-CN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能与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重金属离子结合，用于废水处理；</a:t>
            </a:r>
            <a:endParaRPr lang="zh-CN" altLang="en-US" sz="28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30000"/>
              </a:lnSpc>
              <a:buFont typeface="Wingdings" panose="05000000000000000000"/>
              <a:buChar char="Ø"/>
            </a:pPr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制作食品的包装纸和食品添加剂；</a:t>
            </a:r>
            <a:endParaRPr lang="zh-CN" altLang="en-US" sz="28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30000"/>
              </a:lnSpc>
              <a:buFont typeface="Wingdings" panose="05000000000000000000"/>
              <a:buChar char="Ø"/>
            </a:pPr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制作人造皮肤；等等</a:t>
            </a:r>
            <a:endParaRPr lang="zh-CN" altLang="en-US" sz="28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79" name="Text Box 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5795" y="3378835"/>
            <a:ext cx="5005070" cy="52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/>
          <a:lstStyle>
            <a:lvl1pP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元素组成：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318500" y="857885"/>
            <a:ext cx="3292475" cy="2767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998970" y="2972435"/>
            <a:ext cx="5062855" cy="3927475"/>
          </a:xfrm>
          <a:prstGeom prst="rect">
            <a:avLst/>
          </a:prstGeom>
        </p:spPr>
      </p:pic>
      <p:grpSp>
        <p:nvGrpSpPr>
          <p:cNvPr id="23" name="组合 22"/>
          <p:cNvGrpSpPr/>
          <p:nvPr>
            <p:custDataLst>
              <p:tags r:id="rId14"/>
            </p:custDataLst>
          </p:nvPr>
        </p:nvGrpSpPr>
        <p:grpSpPr>
          <a:xfrm>
            <a:off x="198120" y="0"/>
            <a:ext cx="4866005" cy="1216025"/>
            <a:chOff x="312" y="140"/>
            <a:chExt cx="7663" cy="1915"/>
          </a:xfrm>
        </p:grpSpPr>
        <p:grpSp>
          <p:nvGrpSpPr>
            <p:cNvPr id="24" name="组合 23"/>
            <p:cNvGrpSpPr/>
            <p:nvPr>
              <p:custDataLst>
                <p:tags r:id="rId15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25" name="组合 24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26" name="任意多边形: 形状 17"/>
                <p:cNvSpPr/>
                <p:nvPr>
                  <p:custDataLst>
                    <p:tags r:id="rId17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任意多边形: 形状 18"/>
                <p:cNvSpPr/>
                <p:nvPr>
                  <p:custDataLst>
                    <p:tags r:id="rId19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文本框 2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0" name="图片 29" descr="32303137373532353b32303137393931383bc9faceefcfd4cea2beb5cfb8b0fb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31" name="文本框 30"/>
            <p:cNvSpPr txBox="1"/>
            <p:nvPr>
              <p:custDataLst>
                <p:tags r:id="rId23"/>
              </p:custDataLst>
            </p:nvPr>
          </p:nvSpPr>
          <p:spPr>
            <a:xfrm>
              <a:off x="476" y="1039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21" dur="500" fill="hold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79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23265" y="1835150"/>
            <a:ext cx="61302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/>
              <a:buChar char="Ø"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将各种糖填入下列集合中：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7109" name="Text Box 7"/>
          <p:cNvSpPr txBox="1"/>
          <p:nvPr>
            <p:custDataLst>
              <p:tags r:id="rId2"/>
            </p:custDataLst>
          </p:nvPr>
        </p:nvSpPr>
        <p:spPr>
          <a:xfrm>
            <a:off x="1480820" y="2263140"/>
            <a:ext cx="953325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CC"/>
                </a:solidFill>
                <a:latin typeface="+mj-ea"/>
                <a:ea typeface="+mj-ea"/>
              </a:rPr>
              <a:t>葡萄糖、果糖、核糖、脱氧核糖、半乳糖、蔗糖、麦芽糖、乳糖、淀粉、纤维素、糖原</a:t>
            </a:r>
            <a:endParaRPr lang="zh-CN" altLang="en-US" b="1">
              <a:solidFill>
                <a:srgbClr val="0000CC"/>
              </a:solidFill>
              <a:latin typeface="+mj-ea"/>
              <a:ea typeface="+mj-ea"/>
            </a:endParaRPr>
          </a:p>
        </p:txBody>
      </p:sp>
      <p:grpSp>
        <p:nvGrpSpPr>
          <p:cNvPr id="27" name="Group 2"/>
          <p:cNvGrpSpPr/>
          <p:nvPr>
            <p:custDataLst>
              <p:tags r:id="rId3"/>
            </p:custDataLst>
          </p:nvPr>
        </p:nvGrpSpPr>
        <p:grpSpPr>
          <a:xfrm>
            <a:off x="1869796" y="3697302"/>
            <a:ext cx="8286643" cy="2518034"/>
            <a:chOff x="157" y="0"/>
            <a:chExt cx="5283" cy="1860"/>
          </a:xfrm>
        </p:grpSpPr>
        <p:sp>
          <p:nvSpPr>
            <p:cNvPr id="35" name="Oval 3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71" y="0"/>
              <a:ext cx="2993" cy="1860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endPara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 Box 4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57" y="474"/>
              <a:ext cx="391" cy="1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植物细胞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049" y="347"/>
              <a:ext cx="391" cy="1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动物细胞</a:t>
              </a:r>
              <a:endPara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Group 13"/>
          <p:cNvGrpSpPr/>
          <p:nvPr>
            <p:custDataLst>
              <p:tags r:id="rId7"/>
            </p:custDataLst>
          </p:nvPr>
        </p:nvGrpSpPr>
        <p:grpSpPr>
          <a:xfrm>
            <a:off x="5365625" y="4166939"/>
            <a:ext cx="1631291" cy="1564972"/>
            <a:chOff x="105" y="10"/>
            <a:chExt cx="1040" cy="1156"/>
          </a:xfrm>
        </p:grpSpPr>
        <p:sp>
          <p:nvSpPr>
            <p:cNvPr id="46" name="Text Box 14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2" y="10"/>
              <a:ext cx="943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葡萄糖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 Box 15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65" y="391"/>
              <a:ext cx="880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核糖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Text Box 1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05" y="780"/>
              <a:ext cx="1023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脱氧核糖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Group 17"/>
          <p:cNvGrpSpPr/>
          <p:nvPr>
            <p:custDataLst>
              <p:tags r:id="rId11"/>
            </p:custDataLst>
          </p:nvPr>
        </p:nvGrpSpPr>
        <p:grpSpPr>
          <a:xfrm>
            <a:off x="3055755" y="3731936"/>
            <a:ext cx="2560376" cy="2377077"/>
            <a:chOff x="298" y="42"/>
            <a:chExt cx="1460" cy="1493"/>
          </a:xfrm>
        </p:grpSpPr>
        <p:sp>
          <p:nvSpPr>
            <p:cNvPr id="50" name="Text Box 18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98" y="42"/>
              <a:ext cx="1460" cy="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果糖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/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蔗糖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Text Box 19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85" y="603"/>
              <a:ext cx="756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麦芽糖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Text Box 20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68" y="907"/>
              <a:ext cx="51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淀粉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Text Box 2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28" y="1207"/>
              <a:ext cx="713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纤维素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4" name="Group 22"/>
          <p:cNvGrpSpPr/>
          <p:nvPr>
            <p:custDataLst>
              <p:tags r:id="rId16"/>
            </p:custDataLst>
          </p:nvPr>
        </p:nvGrpSpPr>
        <p:grpSpPr>
          <a:xfrm>
            <a:off x="7310241" y="3988806"/>
            <a:ext cx="2059925" cy="2018908"/>
            <a:chOff x="23" y="-33"/>
            <a:chExt cx="609" cy="1327"/>
          </a:xfrm>
        </p:grpSpPr>
        <p:sp>
          <p:nvSpPr>
            <p:cNvPr id="55" name="Text Box 23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3" y="-33"/>
              <a:ext cx="609" cy="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zh-CN" altLang="en-US" sz="2800" b="1">
                  <a:solidFill>
                    <a:schemeClr val="accent6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半乳糖</a:t>
              </a:r>
              <a:endParaRPr lang="zh-CN" altLang="en-US" sz="28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150000"/>
                </a:lnSpc>
              </a:pPr>
              <a:r>
                <a:rPr lang="zh-CN" altLang="en-US" sz="2800" b="1">
                  <a:solidFill>
                    <a:schemeClr val="accent6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乳糖</a:t>
              </a:r>
              <a:endParaRPr lang="zh-CN" altLang="en-US" sz="28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Text Box 24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9" y="951"/>
              <a:ext cx="301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隶书" panose="02010509060101010101" pitchFamily="49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accent6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糖原</a:t>
              </a:r>
              <a:endParaRPr lang="zh-CN" altLang="en-US" sz="28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7" name="Oval 25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060352" y="3697525"/>
            <a:ext cx="4482912" cy="2524796"/>
          </a:xfrm>
          <a:prstGeom prst="ellipse">
            <a:avLst/>
          </a:prstGeom>
          <a:noFill/>
          <a:ln w="76200">
            <a:solidFill>
              <a:schemeClr val="accent6">
                <a:lumMod val="75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algn="ctr" eaLnBrk="1" hangingPunct="1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20"/>
            </p:custDataLst>
          </p:nvPr>
        </p:nvGrpSpPr>
        <p:grpSpPr>
          <a:xfrm>
            <a:off x="194310" y="0"/>
            <a:ext cx="4866005" cy="1782445"/>
            <a:chOff x="312" y="0"/>
            <a:chExt cx="7663" cy="2807"/>
          </a:xfrm>
        </p:grpSpPr>
        <p:grpSp>
          <p:nvGrpSpPr>
            <p:cNvPr id="5" name="组合 4"/>
            <p:cNvGrpSpPr/>
            <p:nvPr>
              <p:custDataLst>
                <p:tags r:id="rId21"/>
              </p:custDataLst>
            </p:nvPr>
          </p:nvGrpSpPr>
          <p:grpSpPr>
            <a:xfrm>
              <a:off x="312" y="0"/>
              <a:ext cx="7663" cy="1915"/>
              <a:chOff x="312" y="140"/>
              <a:chExt cx="7663" cy="1915"/>
            </a:xfrm>
          </p:grpSpPr>
          <p:grpSp>
            <p:nvGrpSpPr>
              <p:cNvPr id="7" name="组合 6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312" y="140"/>
                <a:ext cx="7663" cy="900"/>
                <a:chOff x="312" y="140"/>
                <a:chExt cx="7663" cy="900"/>
              </a:xfrm>
            </p:grpSpPr>
            <p:grpSp>
              <p:nvGrpSpPr>
                <p:cNvPr id="6" name="组合 5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312" y="140"/>
                  <a:ext cx="7663" cy="900"/>
                  <a:chOff x="587375" y="935320"/>
                  <a:chExt cx="4866005" cy="571604"/>
                </a:xfrm>
              </p:grpSpPr>
              <p:sp>
                <p:nvSpPr>
                  <p:cNvPr id="8" name="任意多边形: 形状 17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 rot="5400000">
                    <a:off x="3124821" y="-586755"/>
                    <a:ext cx="441988" cy="3700145"/>
                  </a:xfrm>
                  <a:custGeom>
                    <a:avLst/>
                    <a:gdLst>
                      <a:gd name="connsiteX0" fmla="*/ 0 w 442121"/>
                      <a:gd name="connsiteY0" fmla="*/ 3730563 h 3741682"/>
                      <a:gd name="connsiteX1" fmla="*/ 0 w 442121"/>
                      <a:gd name="connsiteY1" fmla="*/ 0 h 3741682"/>
                      <a:gd name="connsiteX2" fmla="*/ 442121 w 442121"/>
                      <a:gd name="connsiteY2" fmla="*/ 0 h 3741682"/>
                      <a:gd name="connsiteX3" fmla="*/ 442121 w 442121"/>
                      <a:gd name="connsiteY3" fmla="*/ 3741682 h 3741682"/>
                      <a:gd name="connsiteX4" fmla="*/ 429991 w 442121"/>
                      <a:gd name="connsiteY4" fmla="*/ 3719334 h 3741682"/>
                      <a:gd name="connsiteX5" fmla="*/ 218043 w 442121"/>
                      <a:gd name="connsiteY5" fmla="*/ 3606642 h 3741682"/>
                      <a:gd name="connsiteX6" fmla="*/ 6095 w 442121"/>
                      <a:gd name="connsiteY6" fmla="*/ 3719334 h 3741682"/>
                      <a:gd name="connsiteX7" fmla="*/ 0 w 442121"/>
                      <a:gd name="connsiteY7" fmla="*/ 3730563 h 37416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42121" h="3741681">
                        <a:moveTo>
                          <a:pt x="0" y="3730563"/>
                        </a:moveTo>
                        <a:lnTo>
                          <a:pt x="0" y="0"/>
                        </a:lnTo>
                        <a:lnTo>
                          <a:pt x="442121" y="0"/>
                        </a:lnTo>
                        <a:lnTo>
                          <a:pt x="442121" y="3741682"/>
                        </a:lnTo>
                        <a:lnTo>
                          <a:pt x="429991" y="3719334"/>
                        </a:lnTo>
                        <a:cubicBezTo>
                          <a:pt x="384057" y="3651344"/>
                          <a:pt x="306271" y="3606642"/>
                          <a:pt x="218043" y="3606642"/>
                        </a:cubicBezTo>
                        <a:cubicBezTo>
                          <a:pt x="129816" y="3606642"/>
                          <a:pt x="52029" y="3651344"/>
                          <a:pt x="6095" y="3719334"/>
                        </a:cubicBezTo>
                        <a:lnTo>
                          <a:pt x="0" y="3730563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" name="文本框 8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2369185" y="935320"/>
                    <a:ext cx="3084195" cy="57093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cs typeface="+mn-ea"/>
                        <a:sym typeface="+mn-lt"/>
                      </a:rPr>
                      <a:t>    </a:t>
                    </a:r>
                    <a:r>
                      <a:rPr kumimoji="0" lang="en-US" altLang="zh-CN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rPr>
                      <a:t> </a:t>
                    </a:r>
                    <a:r>
                      <a: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rPr>
                      <a:t>细胞中的糖类</a:t>
                    </a:r>
                    <a:endPara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" name="任意多边形: 形状 18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 rot="5400000">
                    <a:off x="622413" y="1006758"/>
                    <a:ext cx="442121" cy="512198"/>
                  </a:xfrm>
                  <a:custGeom>
                    <a:avLst/>
                    <a:gdLst>
                      <a:gd name="connsiteX0" fmla="*/ 0 w 442121"/>
                      <a:gd name="connsiteY0" fmla="*/ 512198 h 512198"/>
                      <a:gd name="connsiteX1" fmla="*/ 0 w 442121"/>
                      <a:gd name="connsiteY1" fmla="*/ 0 h 512198"/>
                      <a:gd name="connsiteX2" fmla="*/ 555 w 442121"/>
                      <a:gd name="connsiteY2" fmla="*/ 0 h 512198"/>
                      <a:gd name="connsiteX3" fmla="*/ 6096 w 442121"/>
                      <a:gd name="connsiteY3" fmla="*/ 10208 h 512198"/>
                      <a:gd name="connsiteX4" fmla="*/ 218044 w 442121"/>
                      <a:gd name="connsiteY4" fmla="*/ 122900 h 512198"/>
                      <a:gd name="connsiteX5" fmla="*/ 429992 w 442121"/>
                      <a:gd name="connsiteY5" fmla="*/ 10208 h 512198"/>
                      <a:gd name="connsiteX6" fmla="*/ 435533 w 442121"/>
                      <a:gd name="connsiteY6" fmla="*/ 0 h 512198"/>
                      <a:gd name="connsiteX7" fmla="*/ 442121 w 442121"/>
                      <a:gd name="connsiteY7" fmla="*/ 0 h 512198"/>
                      <a:gd name="connsiteX8" fmla="*/ 442121 w 442121"/>
                      <a:gd name="connsiteY8" fmla="*/ 512198 h 512198"/>
                      <a:gd name="connsiteX9" fmla="*/ 0 w 442121"/>
                      <a:gd name="connsiteY9" fmla="*/ 512198 h 512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42121" h="512198">
                        <a:moveTo>
                          <a:pt x="0" y="512198"/>
                        </a:moveTo>
                        <a:lnTo>
                          <a:pt x="0" y="0"/>
                        </a:lnTo>
                        <a:lnTo>
                          <a:pt x="555" y="0"/>
                        </a:lnTo>
                        <a:lnTo>
                          <a:pt x="6096" y="10208"/>
                        </a:lnTo>
                        <a:cubicBezTo>
                          <a:pt x="52030" y="78199"/>
                          <a:pt x="129817" y="122900"/>
                          <a:pt x="218044" y="122900"/>
                        </a:cubicBezTo>
                        <a:cubicBezTo>
                          <a:pt x="306272" y="122900"/>
                          <a:pt x="384058" y="78199"/>
                          <a:pt x="429992" y="10208"/>
                        </a:cubicBezTo>
                        <a:lnTo>
                          <a:pt x="435533" y="0"/>
                        </a:lnTo>
                        <a:lnTo>
                          <a:pt x="442121" y="0"/>
                        </a:lnTo>
                        <a:lnTo>
                          <a:pt x="442121" y="512198"/>
                        </a:lnTo>
                        <a:lnTo>
                          <a:pt x="0" y="512198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1" name="文本框 10"/>
                  <p:cNvSpPr txBox="1"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1699472" y="972823"/>
                    <a:ext cx="1097280" cy="534101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lang="zh-CN" altLang="en-US" sz="2400" b="1">
                        <a:solidFill>
                          <a:srgbClr val="0070C0"/>
                        </a:solidFill>
                        <a:cs typeface="+mn-ea"/>
                        <a:sym typeface="+mn-lt"/>
                      </a:rPr>
                      <a:t>考点一</a:t>
                    </a:r>
                    <a:endParaRPr lang="zh-CN" altLang="en-US" sz="2600" b="1">
                      <a:solidFill>
                        <a:srgbClr val="0C988C"/>
                      </a:solidFill>
                      <a:cs typeface="+mn-ea"/>
                      <a:sym typeface="+mn-lt"/>
                    </a:endParaRPr>
                  </a:p>
                </p:txBody>
              </p:sp>
            </p:grpSp>
            <p:pic>
              <p:nvPicPr>
                <p:cNvPr id="12" name="图片 11" descr="32303137373532353b32303137393931383bc9faceefcfd4cea2beb5cfb8b0fb"/>
                <p:cNvPicPr>
                  <a:picLocks noChangeAspect="1"/>
                </p:cNvPicPr>
                <p:nvPr>
                  <p:custDataLst>
                    <p:tags r:id="rId28"/>
                  </p:custDataLst>
                </p:nvPr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19" y="262"/>
                  <a:ext cx="719" cy="719"/>
                </a:xfrm>
                <a:prstGeom prst="rect">
                  <a:avLst/>
                </a:prstGeom>
              </p:spPr>
            </p:pic>
          </p:grpSp>
          <p:sp>
            <p:nvSpPr>
              <p:cNvPr id="14" name="文本框 13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476" y="1039"/>
                <a:ext cx="6242" cy="1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266700" fontAlgn="ctr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知识点</a:t>
                </a:r>
                <a:r>
                  <a:rPr lang="en-US" altLang="zh-CN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Times New Roman" panose="02020603050405020304"/>
                    <a:ea typeface="微软雅黑" panose="020B0503020204020204" pitchFamily="34" charset="-122"/>
                  </a:rPr>
                  <a:t>1  </a:t>
                </a: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糖类的种类与功能</a:t>
                </a:r>
                <a:endPara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31"/>
              </p:custDataLst>
            </p:nvPr>
          </p:nvSpPr>
          <p:spPr>
            <a:xfrm>
              <a:off x="1063" y="1782"/>
              <a:ext cx="3729" cy="10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en-US" alt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5</a:t>
              </a:r>
              <a:r>
                <a:rPr lang="zh-CN" altLang="en-US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概念图归纳</a:t>
              </a:r>
              <a:endParaRPr lang="zh-CN" sz="2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endParaRPr>
            </a:p>
          </p:txBody>
        </p:sp>
      </p:grpSp>
    </p:spTree>
    <p:custDataLst>
      <p:tags r:id="rId3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0820" y="2058089"/>
            <a:ext cx="5480494" cy="4357186"/>
            <a:chOff x="1478" y="2579"/>
            <a:chExt cx="9448" cy="8492"/>
          </a:xfrm>
        </p:grpSpPr>
        <p:pic>
          <p:nvPicPr>
            <p:cNvPr id="8" name="图片 7"/>
            <p:cNvPicPr>
              <a:picLocks noGrp="1"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478" y="2579"/>
              <a:ext cx="8959" cy="75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文本框 1"/>
            <p:cNvSpPr txBox="1"/>
            <p:nvPr>
              <p:custDataLst>
                <p:tags r:id="rId4"/>
              </p:custDataLst>
            </p:nvPr>
          </p:nvSpPr>
          <p:spPr>
            <a:xfrm>
              <a:off x="1987" y="10174"/>
              <a:ext cx="8939" cy="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乳糖耐受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        </a:t>
              </a:r>
              <a:r>
                <a:rPr lang="zh-CN" altLang="en-US" sz="2400" b="1">
                  <a:highlight>
                    <a:srgbClr val="00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乳糖不耐受</a:t>
              </a:r>
              <a:endParaRPr lang="zh-CN" altLang="en-US" sz="2400" b="1">
                <a:highlight>
                  <a:srgbClr val="00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819140" y="1966595"/>
            <a:ext cx="5481320" cy="38055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乳糖不耐受：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是由于某些人体内不产生分解乳糖的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乳糖酶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乳糖不能被消化、吸收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>
              <a:lnSpc>
                <a:spcPct val="14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乳糖会在肠道中由细菌分解变成乳酸，从而破坏肠道的碱性环境，使肠道分泌出大量的碱性消化液来中和乳酸。所以容易发生</a:t>
            </a: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轻度腹泻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3645535" y="1252855"/>
            <a:ext cx="82270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/>
              <a:buChar char="Ø"/>
            </a:pPr>
            <a:r>
              <a:rPr lang="zh-CN" altLang="en-US" sz="2800" b="1">
                <a:solidFill>
                  <a:schemeClr val="tx1"/>
                </a:solidFill>
              </a:rPr>
              <a:t>根据现有知识，请你说说乳糖不耐受是怎么回事？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sp>
        <p:nvSpPr>
          <p:cNvPr id="13" name="Rectangle 8"/>
          <p:cNvSpPr/>
          <p:nvPr>
            <p:custDataLst>
              <p:tags r:id="rId7"/>
            </p:custDataLst>
          </p:nvPr>
        </p:nvSpPr>
        <p:spPr>
          <a:xfrm>
            <a:off x="5547360" y="6052185"/>
            <a:ext cx="6513195" cy="521970"/>
          </a:xfrm>
          <a:prstGeom prst="rect">
            <a:avLst/>
          </a:prstGeom>
          <a:solidFill>
            <a:srgbClr val="92D050"/>
          </a:solidFill>
          <a:ln>
            <a:noFill/>
            <a:miter lim="800000"/>
          </a:ln>
          <a:effectLst/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二糖一般需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水解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成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单糖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才能被细胞吸收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8"/>
            </p:custDataLst>
          </p:nvPr>
        </p:nvGrpSpPr>
        <p:grpSpPr>
          <a:xfrm>
            <a:off x="194310" y="0"/>
            <a:ext cx="4866005" cy="1782445"/>
            <a:chOff x="312" y="0"/>
            <a:chExt cx="7663" cy="2807"/>
          </a:xfrm>
        </p:grpSpPr>
        <p:grpSp>
          <p:nvGrpSpPr>
            <p:cNvPr id="10" name="组合 9"/>
            <p:cNvGrpSpPr/>
            <p:nvPr>
              <p:custDataLst>
                <p:tags r:id="rId9"/>
              </p:custDataLst>
            </p:nvPr>
          </p:nvGrpSpPr>
          <p:grpSpPr>
            <a:xfrm>
              <a:off x="312" y="0"/>
              <a:ext cx="7663" cy="1915"/>
              <a:chOff x="312" y="140"/>
              <a:chExt cx="7663" cy="1915"/>
            </a:xfrm>
          </p:grpSpPr>
          <p:grpSp>
            <p:nvGrpSpPr>
              <p:cNvPr id="11" name="组合 10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312" y="140"/>
                <a:ext cx="7663" cy="900"/>
                <a:chOff x="312" y="140"/>
                <a:chExt cx="7663" cy="900"/>
              </a:xfrm>
            </p:grpSpPr>
            <p:grpSp>
              <p:nvGrpSpPr>
                <p:cNvPr id="12" name="组合 11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312" y="140"/>
                  <a:ext cx="7663" cy="900"/>
                  <a:chOff x="587375" y="935320"/>
                  <a:chExt cx="4866005" cy="571604"/>
                </a:xfrm>
              </p:grpSpPr>
              <p:sp>
                <p:nvSpPr>
                  <p:cNvPr id="14" name="任意多边形: 形状 17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 rot="5400000">
                    <a:off x="3124821" y="-586755"/>
                    <a:ext cx="441988" cy="3700145"/>
                  </a:xfrm>
                  <a:custGeom>
                    <a:avLst/>
                    <a:gdLst>
                      <a:gd name="connsiteX0" fmla="*/ 0 w 442121"/>
                      <a:gd name="connsiteY0" fmla="*/ 3730563 h 3741682"/>
                      <a:gd name="connsiteX1" fmla="*/ 0 w 442121"/>
                      <a:gd name="connsiteY1" fmla="*/ 0 h 3741682"/>
                      <a:gd name="connsiteX2" fmla="*/ 442121 w 442121"/>
                      <a:gd name="connsiteY2" fmla="*/ 0 h 3741682"/>
                      <a:gd name="connsiteX3" fmla="*/ 442121 w 442121"/>
                      <a:gd name="connsiteY3" fmla="*/ 3741682 h 3741682"/>
                      <a:gd name="connsiteX4" fmla="*/ 429991 w 442121"/>
                      <a:gd name="connsiteY4" fmla="*/ 3719334 h 3741682"/>
                      <a:gd name="connsiteX5" fmla="*/ 218043 w 442121"/>
                      <a:gd name="connsiteY5" fmla="*/ 3606642 h 3741682"/>
                      <a:gd name="connsiteX6" fmla="*/ 6095 w 442121"/>
                      <a:gd name="connsiteY6" fmla="*/ 3719334 h 3741682"/>
                      <a:gd name="connsiteX7" fmla="*/ 0 w 442121"/>
                      <a:gd name="connsiteY7" fmla="*/ 3730563 h 37416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42121" h="3741681">
                        <a:moveTo>
                          <a:pt x="0" y="3730563"/>
                        </a:moveTo>
                        <a:lnTo>
                          <a:pt x="0" y="0"/>
                        </a:lnTo>
                        <a:lnTo>
                          <a:pt x="442121" y="0"/>
                        </a:lnTo>
                        <a:lnTo>
                          <a:pt x="442121" y="3741682"/>
                        </a:lnTo>
                        <a:lnTo>
                          <a:pt x="429991" y="3719334"/>
                        </a:lnTo>
                        <a:cubicBezTo>
                          <a:pt x="384057" y="3651344"/>
                          <a:pt x="306271" y="3606642"/>
                          <a:pt x="218043" y="3606642"/>
                        </a:cubicBezTo>
                        <a:cubicBezTo>
                          <a:pt x="129816" y="3606642"/>
                          <a:pt x="52029" y="3651344"/>
                          <a:pt x="6095" y="3719334"/>
                        </a:cubicBezTo>
                        <a:lnTo>
                          <a:pt x="0" y="3730563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6" name="文本框 15"/>
                  <p:cNvSpPr txBox="1"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2369185" y="935320"/>
                    <a:ext cx="3084195" cy="57093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cs typeface="+mn-ea"/>
                        <a:sym typeface="+mn-lt"/>
                      </a:rPr>
                      <a:t>    </a:t>
                    </a:r>
                    <a:r>
                      <a:rPr kumimoji="0" lang="en-US" altLang="zh-CN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rPr>
                      <a:t> </a:t>
                    </a:r>
                    <a:r>
                      <a: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rPr>
                      <a:t>细胞中的糖类</a:t>
                    </a:r>
                    <a:endPara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7" name="任意多边形: 形状 1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 rot="5400000">
                    <a:off x="622413" y="1006758"/>
                    <a:ext cx="442121" cy="512198"/>
                  </a:xfrm>
                  <a:custGeom>
                    <a:avLst/>
                    <a:gdLst>
                      <a:gd name="connsiteX0" fmla="*/ 0 w 442121"/>
                      <a:gd name="connsiteY0" fmla="*/ 512198 h 512198"/>
                      <a:gd name="connsiteX1" fmla="*/ 0 w 442121"/>
                      <a:gd name="connsiteY1" fmla="*/ 0 h 512198"/>
                      <a:gd name="connsiteX2" fmla="*/ 555 w 442121"/>
                      <a:gd name="connsiteY2" fmla="*/ 0 h 512198"/>
                      <a:gd name="connsiteX3" fmla="*/ 6096 w 442121"/>
                      <a:gd name="connsiteY3" fmla="*/ 10208 h 512198"/>
                      <a:gd name="connsiteX4" fmla="*/ 218044 w 442121"/>
                      <a:gd name="connsiteY4" fmla="*/ 122900 h 512198"/>
                      <a:gd name="connsiteX5" fmla="*/ 429992 w 442121"/>
                      <a:gd name="connsiteY5" fmla="*/ 10208 h 512198"/>
                      <a:gd name="connsiteX6" fmla="*/ 435533 w 442121"/>
                      <a:gd name="connsiteY6" fmla="*/ 0 h 512198"/>
                      <a:gd name="connsiteX7" fmla="*/ 442121 w 442121"/>
                      <a:gd name="connsiteY7" fmla="*/ 0 h 512198"/>
                      <a:gd name="connsiteX8" fmla="*/ 442121 w 442121"/>
                      <a:gd name="connsiteY8" fmla="*/ 512198 h 512198"/>
                      <a:gd name="connsiteX9" fmla="*/ 0 w 442121"/>
                      <a:gd name="connsiteY9" fmla="*/ 512198 h 512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42121" h="512198">
                        <a:moveTo>
                          <a:pt x="0" y="512198"/>
                        </a:moveTo>
                        <a:lnTo>
                          <a:pt x="0" y="0"/>
                        </a:lnTo>
                        <a:lnTo>
                          <a:pt x="555" y="0"/>
                        </a:lnTo>
                        <a:lnTo>
                          <a:pt x="6096" y="10208"/>
                        </a:lnTo>
                        <a:cubicBezTo>
                          <a:pt x="52030" y="78199"/>
                          <a:pt x="129817" y="122900"/>
                          <a:pt x="218044" y="122900"/>
                        </a:cubicBezTo>
                        <a:cubicBezTo>
                          <a:pt x="306272" y="122900"/>
                          <a:pt x="384058" y="78199"/>
                          <a:pt x="429992" y="10208"/>
                        </a:cubicBezTo>
                        <a:lnTo>
                          <a:pt x="435533" y="0"/>
                        </a:lnTo>
                        <a:lnTo>
                          <a:pt x="442121" y="0"/>
                        </a:lnTo>
                        <a:lnTo>
                          <a:pt x="442121" y="512198"/>
                        </a:lnTo>
                        <a:lnTo>
                          <a:pt x="0" y="512198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8" name="文本框 17"/>
                  <p:cNvSpPr txBox="1"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699472" y="972823"/>
                    <a:ext cx="1097280" cy="534101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lang="zh-CN" altLang="en-US" sz="2400" b="1">
                        <a:solidFill>
                          <a:srgbClr val="0070C0"/>
                        </a:solidFill>
                        <a:cs typeface="+mn-ea"/>
                        <a:sym typeface="+mn-lt"/>
                      </a:rPr>
                      <a:t>考点一</a:t>
                    </a:r>
                    <a:endParaRPr lang="zh-CN" altLang="en-US" sz="2600" b="1">
                      <a:solidFill>
                        <a:srgbClr val="0C988C"/>
                      </a:solidFill>
                      <a:cs typeface="+mn-ea"/>
                      <a:sym typeface="+mn-lt"/>
                    </a:endParaRPr>
                  </a:p>
                </p:txBody>
              </p:sp>
            </p:grpSp>
            <p:pic>
              <p:nvPicPr>
                <p:cNvPr id="19" name="图片 18" descr="32303137373532353b32303137393931383bc9faceefcfd4cea2beb5cfb8b0fb"/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19" y="262"/>
                  <a:ext cx="719" cy="719"/>
                </a:xfrm>
                <a:prstGeom prst="rect">
                  <a:avLst/>
                </a:prstGeom>
              </p:spPr>
            </p:pic>
          </p:grpSp>
          <p:sp>
            <p:nvSpPr>
              <p:cNvPr id="20" name="文本框 1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76" y="1039"/>
                <a:ext cx="6242" cy="1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266700" fontAlgn="ctr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知识点</a:t>
                </a:r>
                <a:r>
                  <a:rPr lang="en-US" altLang="zh-CN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Times New Roman" panose="02020603050405020304"/>
                    <a:ea typeface="微软雅黑" panose="020B0503020204020204" pitchFamily="34" charset="-122"/>
                  </a:rPr>
                  <a:t>1  </a:t>
                </a: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糖类的种类与功能</a:t>
                </a:r>
                <a:endPara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803" y="1782"/>
              <a:ext cx="4249" cy="10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en-US" alt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6</a:t>
              </a:r>
              <a:r>
                <a:rPr lang="zh-CN" altLang="en-US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与生活的联系</a:t>
              </a:r>
              <a:endParaRPr lang="zh-CN" sz="2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>
            <p:custDataLst>
              <p:tags r:id="rId1"/>
            </p:custDataLst>
          </p:nvPr>
        </p:nvSpPr>
        <p:spPr>
          <a:xfrm>
            <a:off x="4361180" y="1332942"/>
            <a:ext cx="7552690" cy="979651"/>
          </a:xfrm>
          <a:prstGeom prst="roundRect">
            <a:avLst/>
          </a:prstGeom>
          <a:noFill/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sz="2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思考：</a:t>
            </a:r>
            <a:r>
              <a:rPr lang="en-US" altLang="zh-CN" sz="2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1.主食中的糖是人体细胞获取糖类的主要来源!</a:t>
            </a:r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为什么糖尿病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人米饭和馒头等主食都需定量摄取</a:t>
            </a:r>
            <a:r>
              <a:rPr lang="en-US" altLang="zh-CN" sz="2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? </a:t>
            </a:r>
            <a:endParaRPr lang="en-US" altLang="zh-CN" sz="24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10565" y="1619250"/>
            <a:ext cx="3204210" cy="2553970"/>
          </a:xfrm>
          <a:prstGeom prst="rect">
            <a:avLst/>
          </a:prstGeom>
        </p:spPr>
      </p:pic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245745" y="4161182"/>
            <a:ext cx="11668052" cy="2485998"/>
            <a:chOff x="387" y="6553"/>
            <a:chExt cx="18375" cy="3915"/>
          </a:xfrm>
        </p:grpSpPr>
        <p:sp>
          <p:nvSpPr>
            <p:cNvPr id="52" name="矩形 51"/>
            <p:cNvSpPr/>
            <p:nvPr>
              <p:custDataLst>
                <p:tags r:id="rId5"/>
              </p:custDataLst>
            </p:nvPr>
          </p:nvSpPr>
          <p:spPr>
            <a:xfrm>
              <a:off x="387" y="7117"/>
              <a:ext cx="7535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sz="2400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2.</a:t>
              </a:r>
              <a:r>
                <a:rPr lang="zh-CN" altLang="en-US" sz="2400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有些饮料广告：</a:t>
              </a:r>
              <a:r>
                <a:rPr lang="en-US" altLang="zh-CN" sz="2400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0</a:t>
              </a:r>
              <a:r>
                <a:rPr lang="zh-CN" altLang="en-US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</a:t>
              </a:r>
              <a:r>
                <a:rPr lang="en-US" altLang="zh-CN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0</a:t>
              </a:r>
              <a:r>
                <a:rPr lang="zh-CN" altLang="en-US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脂</a:t>
              </a:r>
              <a:r>
                <a:rPr lang="en-US" altLang="zh-CN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0</a:t>
              </a:r>
              <a:r>
                <a:rPr lang="zh-CN" altLang="en-US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卡”真的不含糖，吃不胖吗？</a:t>
              </a:r>
              <a:endParaRPr lang="zh-CN" altLang="en-US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grpSp>
          <p:nvGrpSpPr>
            <p:cNvPr id="10" name="组合 9"/>
            <p:cNvGrpSpPr/>
            <p:nvPr>
              <p:custDataLst>
                <p:tags r:id="rId6"/>
              </p:custDataLst>
            </p:nvPr>
          </p:nvGrpSpPr>
          <p:grpSpPr>
            <a:xfrm>
              <a:off x="8694" y="6553"/>
              <a:ext cx="10068" cy="3915"/>
              <a:chOff x="8694" y="6553"/>
              <a:chExt cx="10068" cy="3915"/>
            </a:xfrm>
          </p:grpSpPr>
          <p:pic>
            <p:nvPicPr>
              <p:cNvPr id="100" name="图片 99"/>
              <p:cNvPicPr/>
              <p:nvPr>
                <p:custDataLst>
                  <p:tags r:id="rId7"/>
                </p:custDataLst>
              </p:nvPr>
            </p:nvPicPr>
            <p:blipFill>
              <a:blip r:embed="rId8"/>
              <a:srcRect r="8565" b="6241"/>
              <a:stretch>
                <a:fillRect/>
              </a:stretch>
            </p:blipFill>
            <p:spPr>
              <a:xfrm>
                <a:off x="13959" y="6553"/>
                <a:ext cx="4803" cy="391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1" name="图片 100"/>
              <p:cNvPicPr/>
              <p:nvPr>
                <p:custDataLst>
                  <p:tags r:id="rId9"/>
                </p:custDataLst>
              </p:nvPr>
            </p:nvPicPr>
            <p:blipFill>
              <a:blip r:embed="rId10"/>
              <a:srcRect t="13871" b="9953"/>
              <a:stretch>
                <a:fillRect/>
              </a:stretch>
            </p:blipFill>
            <p:spPr>
              <a:xfrm>
                <a:off x="8694" y="6553"/>
                <a:ext cx="4835" cy="39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245745" y="5242560"/>
            <a:ext cx="47847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非也！若摄入过多，还是可能导致身体肥胖，甚至危害身体健康的。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431665" y="2141220"/>
            <a:ext cx="7482205" cy="122618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>
            <a:off x="198120" y="88900"/>
            <a:ext cx="4866005" cy="1312545"/>
            <a:chOff x="312" y="140"/>
            <a:chExt cx="7663" cy="2067"/>
          </a:xfrm>
        </p:grpSpPr>
        <p:grpSp>
          <p:nvGrpSpPr>
            <p:cNvPr id="14" name="组合 13"/>
            <p:cNvGrpSpPr/>
            <p:nvPr>
              <p:custDataLst>
                <p:tags r:id="rId15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15" name="组合 14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16" name="任意多边形: 形状 17"/>
                <p:cNvSpPr/>
                <p:nvPr>
                  <p:custDataLst>
                    <p:tags r:id="rId17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7" name="文本框 1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18" name="任意多边形: 形状 18"/>
                <p:cNvSpPr/>
                <p:nvPr>
                  <p:custDataLst>
                    <p:tags r:id="rId19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20" name="图片 19" descr="32303137373532353b32303137393931383bc9faceefcfd4cea2beb5cfb8b0fb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>
              <p:custDataLst>
                <p:tags r:id="rId23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2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3215005" y="1489710"/>
            <a:ext cx="6049645" cy="56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易错提示：</a:t>
            </a:r>
            <a:r>
              <a:rPr lang="zh-CN" altLang="en-US" sz="28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Times New Roman" panose="02020603050405020304"/>
              </a:rPr>
              <a:t>单糖、二糖和多糖的转化</a:t>
            </a:r>
            <a:endParaRPr lang="zh-CN" altLang="en-US" sz="2800" b="1" kern="100" noProof="0" smtClean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415809" y="2324831"/>
            <a:ext cx="11469229" cy="1472260"/>
            <a:chOff x="415809" y="1222471"/>
            <a:chExt cx="11469229" cy="1472260"/>
          </a:xfrm>
        </p:grpSpPr>
        <p:sp>
          <p:nvSpPr>
            <p:cNvPr id="9" name="文本框 8"/>
            <p:cNvSpPr txBox="1"/>
            <p:nvPr>
              <p:custDataLst>
                <p:tags r:id="rId3"/>
              </p:custDataLst>
            </p:nvPr>
          </p:nvSpPr>
          <p:spPr>
            <a:xfrm>
              <a:off x="730135" y="2049571"/>
              <a:ext cx="7924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多糖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4"/>
              </p:custDataLst>
            </p:nvPr>
          </p:nvSpPr>
          <p:spPr>
            <a:xfrm>
              <a:off x="3782528" y="2069208"/>
              <a:ext cx="803425" cy="576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二糖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7027892" y="2056736"/>
              <a:ext cx="803425" cy="576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单糖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2324802" y="1222472"/>
              <a:ext cx="558045" cy="455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酶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2092762" y="1699950"/>
              <a:ext cx="894080" cy="95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初步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  <a:p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水解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16" name="椭圆 15"/>
            <p:cNvSpPr/>
            <p:nvPr>
              <p:custDataLst>
                <p:tags r:id="rId8"/>
              </p:custDataLst>
            </p:nvPr>
          </p:nvSpPr>
          <p:spPr>
            <a:xfrm>
              <a:off x="415809" y="1374598"/>
              <a:ext cx="1479899" cy="743722"/>
            </a:xfrm>
            <a:prstGeom prst="ellipse">
              <a:avLst/>
            </a:prstGeom>
            <a:solidFill>
              <a:srgbClr val="F9D8A2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淀粉</a:t>
              </a:r>
              <a:endPara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cxnSp>
          <p:nvCxnSpPr>
            <p:cNvPr id="18" name="直接箭头连接符 17"/>
            <p:cNvCxnSpPr/>
            <p:nvPr>
              <p:custDataLst>
                <p:tags r:id="rId9"/>
              </p:custDataLst>
            </p:nvPr>
          </p:nvCxnSpPr>
          <p:spPr>
            <a:xfrm>
              <a:off x="1996775" y="1759417"/>
              <a:ext cx="108000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/>
            <p:nvPr>
              <p:custDataLst>
                <p:tags r:id="rId10"/>
              </p:custDataLst>
            </p:nvPr>
          </p:nvSpPr>
          <p:spPr>
            <a:xfrm>
              <a:off x="3132730" y="1374598"/>
              <a:ext cx="2047907" cy="743720"/>
            </a:xfrm>
            <a:prstGeom prst="ellipse">
              <a:avLst/>
            </a:prstGeom>
            <a:solidFill>
              <a:srgbClr val="B7DCF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麦芽糖</a:t>
              </a:r>
              <a:endPara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5502348" y="1222471"/>
              <a:ext cx="558045" cy="455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酶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5247747" y="1711801"/>
              <a:ext cx="897890" cy="95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最终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  <a:p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水解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cxnSp>
          <p:nvCxnSpPr>
            <p:cNvPr id="23" name="直接箭头连接符 22"/>
            <p:cNvCxnSpPr/>
            <p:nvPr>
              <p:custDataLst>
                <p:tags r:id="rId13"/>
              </p:custDataLst>
            </p:nvPr>
          </p:nvCxnSpPr>
          <p:spPr>
            <a:xfrm>
              <a:off x="5285314" y="1742999"/>
              <a:ext cx="108000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椭圆 23"/>
            <p:cNvSpPr/>
            <p:nvPr>
              <p:custDataLst>
                <p:tags r:id="rId14"/>
              </p:custDataLst>
            </p:nvPr>
          </p:nvSpPr>
          <p:spPr>
            <a:xfrm>
              <a:off x="6417659" y="1347078"/>
              <a:ext cx="2047907" cy="743720"/>
            </a:xfrm>
            <a:prstGeom prst="ellipse">
              <a:avLst/>
            </a:prstGeom>
            <a:solidFill>
              <a:srgbClr val="CEE298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葡萄糖</a:t>
              </a:r>
              <a:endPara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5"/>
              </p:custDataLst>
            </p:nvPr>
          </p:nvSpPr>
          <p:spPr>
            <a:xfrm>
              <a:off x="9263221" y="1222471"/>
              <a:ext cx="558045" cy="455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酶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6"/>
              </p:custDataLst>
            </p:nvPr>
          </p:nvSpPr>
          <p:spPr>
            <a:xfrm>
              <a:off x="8487541" y="1732389"/>
              <a:ext cx="16273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氧化分解</a:t>
              </a:r>
              <a:endPara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cxnSp>
          <p:nvCxnSpPr>
            <p:cNvPr id="27" name="直接箭头连接符 26"/>
            <p:cNvCxnSpPr/>
            <p:nvPr>
              <p:custDataLst>
                <p:tags r:id="rId17"/>
              </p:custDataLst>
            </p:nvPr>
          </p:nvCxnSpPr>
          <p:spPr>
            <a:xfrm>
              <a:off x="8525108" y="1763587"/>
              <a:ext cx="180000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>
              <p:custDataLst>
                <p:tags r:id="rId18"/>
              </p:custDataLst>
            </p:nvPr>
          </p:nvSpPr>
          <p:spPr>
            <a:xfrm>
              <a:off x="10405139" y="1371138"/>
              <a:ext cx="1479899" cy="743722"/>
            </a:xfrm>
            <a:prstGeom prst="ellipse">
              <a:avLst/>
            </a:prstGeom>
            <a:solidFill>
              <a:srgbClr val="EECAD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释能</a:t>
              </a:r>
              <a:endPara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</p:grpSp>
      <p:sp>
        <p:nvSpPr>
          <p:cNvPr id="103" name="文本框 102"/>
          <p:cNvSpPr txBox="1"/>
          <p:nvPr>
            <p:custDataLst>
              <p:tags r:id="rId19"/>
            </p:custDataLst>
          </p:nvPr>
        </p:nvSpPr>
        <p:spPr>
          <a:xfrm>
            <a:off x="415925" y="4037330"/>
            <a:ext cx="6936740" cy="5118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易错提醒：多糖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氧化分解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的终产物是葡萄糖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(     )</a:t>
            </a:r>
            <a:endParaRPr lang="en-US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Times New Roman" panose="02020603050405020304"/>
            </a:endParaRPr>
          </a:p>
        </p:txBody>
      </p:sp>
      <p:sp>
        <p:nvSpPr>
          <p:cNvPr id="104" name="文本框 103"/>
          <p:cNvSpPr txBox="1"/>
          <p:nvPr>
            <p:custDataLst>
              <p:tags r:id="rId20"/>
            </p:custDataLst>
          </p:nvPr>
        </p:nvSpPr>
        <p:spPr>
          <a:xfrm>
            <a:off x="410845" y="4839335"/>
            <a:ext cx="11474450" cy="17532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/>
                <a:ea typeface="楷体" panose="02010609060101010101" pitchFamily="34" charset="-122"/>
                <a:sym typeface="Times New Roman" panose="02020603050405020304"/>
              </a:rPr>
              <a:t>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   区分“水解”与“氧化分解”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。多糖和二糖水解的终产物是其单体，如淀粉水解的产物是葡萄糖，蔗糖水解的产物是葡萄糖和果糖；糖氧化分解的终产物是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CO</a:t>
            </a:r>
            <a:r>
              <a:rPr lang="en-US" altLang="zh-CN" sz="2400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2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和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H</a:t>
            </a:r>
            <a:r>
              <a:rPr lang="en-US" altLang="zh-CN" sz="2400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2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O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，即糖参与有氧呼吸后的最终产物。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Times New Roman" panose="02020603050405020304"/>
            </a:endParaRPr>
          </a:p>
        </p:txBody>
      </p:sp>
      <p:sp>
        <p:nvSpPr>
          <p:cNvPr id="105" name="文本框 104"/>
          <p:cNvSpPr txBox="1"/>
          <p:nvPr>
            <p:custDataLst>
              <p:tags r:id="rId21"/>
            </p:custDataLst>
          </p:nvPr>
        </p:nvSpPr>
        <p:spPr>
          <a:xfrm>
            <a:off x="6363541" y="3721938"/>
            <a:ext cx="632594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×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grpSp>
        <p:nvGrpSpPr>
          <p:cNvPr id="5" name="组合 4"/>
          <p:cNvGrpSpPr/>
          <p:nvPr>
            <p:custDataLst>
              <p:tags r:id="rId22"/>
            </p:custDataLst>
          </p:nvPr>
        </p:nvGrpSpPr>
        <p:grpSpPr>
          <a:xfrm>
            <a:off x="198120" y="88900"/>
            <a:ext cx="4866005" cy="1312545"/>
            <a:chOff x="312" y="140"/>
            <a:chExt cx="7663" cy="2067"/>
          </a:xfrm>
        </p:grpSpPr>
        <p:grpSp>
          <p:nvGrpSpPr>
            <p:cNvPr id="6" name="组合 5"/>
            <p:cNvGrpSpPr/>
            <p:nvPr>
              <p:custDataLst>
                <p:tags r:id="rId23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7" name="组合 6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8" name="任意多边形: 形状 17"/>
                <p:cNvSpPr/>
                <p:nvPr>
                  <p:custDataLst>
                    <p:tags r:id="rId25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7" name="文本框 16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2" name="任意多边形: 形状 18"/>
                <p:cNvSpPr/>
                <p:nvPr>
                  <p:custDataLst>
                    <p:tags r:id="rId27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文本框 28"/>
                <p:cNvSpPr txBox="1"/>
                <p:nvPr>
                  <p:custDataLst>
                    <p:tags r:id="rId28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0" name="图片 29" descr="32303137373532353b32303137393931383bc9faceefcfd4cea2beb5cfb8b0fb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30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31" name="文本框 30"/>
            <p:cNvSpPr txBox="1"/>
            <p:nvPr>
              <p:custDataLst>
                <p:tags r:id="rId31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4" grpId="0" animBg="1"/>
      <p:bldP spid="1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>
            <p:custDataLst>
              <p:tags r:id="rId1"/>
            </p:custDataLst>
          </p:nvPr>
        </p:nvSpPr>
        <p:spPr>
          <a:xfrm>
            <a:off x="6426835" y="743585"/>
            <a:ext cx="5586095" cy="5683250"/>
          </a:xfrm>
          <a:prstGeom prst="rect">
            <a:avLst/>
          </a:prstGeom>
          <a:solidFill>
            <a:schemeClr val="bg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30" name="矩形 29"/>
          <p:cNvSpPr/>
          <p:nvPr>
            <p:custDataLst>
              <p:tags r:id="rId2"/>
            </p:custDataLst>
          </p:nvPr>
        </p:nvSpPr>
        <p:spPr>
          <a:xfrm>
            <a:off x="404495" y="743585"/>
            <a:ext cx="5372735" cy="5763260"/>
          </a:xfrm>
          <a:prstGeom prst="rect">
            <a:avLst/>
          </a:prstGeom>
          <a:solidFill>
            <a:schemeClr val="bg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647065" y="1236980"/>
            <a:ext cx="3211830" cy="551180"/>
            <a:chOff x="1019" y="1452"/>
            <a:chExt cx="5058" cy="868"/>
          </a:xfrm>
        </p:grpSpPr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1767" y="15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49" name="椭圆 48"/>
            <p:cNvSpPr/>
            <p:nvPr>
              <p:custDataLst>
                <p:tags r:id="rId5"/>
              </p:custDataLst>
            </p:nvPr>
          </p:nvSpPr>
          <p:spPr>
            <a:xfrm>
              <a:off x="1019" y="14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01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6"/>
              </p:custDataLst>
            </p:nvPr>
          </p:nvSpPr>
          <p:spPr>
            <a:xfrm>
              <a:off x="2366" y="1550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考情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解码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考点定标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288283" y="165062"/>
            <a:ext cx="3006090" cy="4311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智能导览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·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极速定位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647065" y="2234565"/>
            <a:ext cx="3211830" cy="551180"/>
            <a:chOff x="1695" y="1652"/>
            <a:chExt cx="5058" cy="868"/>
          </a:xfrm>
        </p:grpSpPr>
        <p:sp>
          <p:nvSpPr>
            <p:cNvPr id="3" name="圆角矩形 2"/>
            <p:cNvSpPr/>
            <p:nvPr>
              <p:custDataLst>
                <p:tags r:id="rId10"/>
              </p:custDataLst>
            </p:nvPr>
          </p:nvSpPr>
          <p:spPr>
            <a:xfrm>
              <a:off x="2443" y="17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11"/>
              </p:custDataLst>
            </p:nvPr>
          </p:nvSpPr>
          <p:spPr>
            <a:xfrm>
              <a:off x="1695" y="16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02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2"/>
              </p:custDataLst>
            </p:nvPr>
          </p:nvSpPr>
          <p:spPr>
            <a:xfrm>
              <a:off x="3042" y="181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体系构建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思维领航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701040" y="3354705"/>
            <a:ext cx="3211830" cy="551180"/>
            <a:chOff x="1895" y="1852"/>
            <a:chExt cx="5058" cy="868"/>
          </a:xfrm>
        </p:grpSpPr>
        <p:sp>
          <p:nvSpPr>
            <p:cNvPr id="6" name="圆角矩形 5"/>
            <p:cNvSpPr/>
            <p:nvPr>
              <p:custDataLst>
                <p:tags r:id="rId14"/>
              </p:custDataLst>
            </p:nvPr>
          </p:nvSpPr>
          <p:spPr>
            <a:xfrm>
              <a:off x="2643" y="19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15"/>
              </p:custDataLst>
            </p:nvPr>
          </p:nvSpPr>
          <p:spPr>
            <a:xfrm>
              <a:off x="1895" y="18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03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3242" y="201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考点突破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考向探究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7"/>
            </p:custDataLst>
          </p:nvPr>
        </p:nvGrpSpPr>
        <p:grpSpPr>
          <a:xfrm>
            <a:off x="6925310" y="3168650"/>
            <a:ext cx="3678555" cy="551815"/>
            <a:chOff x="12074" y="5302"/>
            <a:chExt cx="5793" cy="869"/>
          </a:xfrm>
        </p:grpSpPr>
        <p:sp>
          <p:nvSpPr>
            <p:cNvPr id="24" name="圆角矩形 23"/>
            <p:cNvSpPr/>
            <p:nvPr>
              <p:custDataLst>
                <p:tags r:id="rId18"/>
              </p:custDataLst>
            </p:nvPr>
          </p:nvSpPr>
          <p:spPr>
            <a:xfrm>
              <a:off x="12822" y="5400"/>
              <a:ext cx="5045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5" name="椭圆 24"/>
            <p:cNvSpPr/>
            <p:nvPr>
              <p:custDataLst>
                <p:tags r:id="rId19"/>
              </p:custDataLst>
            </p:nvPr>
          </p:nvSpPr>
          <p:spPr>
            <a:xfrm>
              <a:off x="12074" y="530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04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0"/>
              </p:custDataLst>
            </p:nvPr>
          </p:nvSpPr>
          <p:spPr>
            <a:xfrm>
              <a:off x="13782" y="546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真题感知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命题洞见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1"/>
            </p:custDataLst>
          </p:nvPr>
        </p:nvSpPr>
        <p:spPr>
          <a:xfrm>
            <a:off x="6647815" y="961390"/>
            <a:ext cx="5144770" cy="1608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知识点2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脂质的种类与功能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考向1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 辨析糖类、脂质的种类与功能。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考向2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糖类、脂质与人类健康的关系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	</a:t>
            </a:r>
            <a:endParaRPr lang="en-US" altLang="zh-CN"/>
          </a:p>
        </p:txBody>
      </p:sp>
      <p:cxnSp>
        <p:nvCxnSpPr>
          <p:cNvPr id="9" name="直接连接符 8"/>
          <p:cNvCxnSpPr/>
          <p:nvPr>
            <p:custDataLst>
              <p:tags r:id="rId22"/>
            </p:custDataLst>
          </p:nvPr>
        </p:nvCxnSpPr>
        <p:spPr>
          <a:xfrm flipH="1">
            <a:off x="6056630" y="751205"/>
            <a:ext cx="9525" cy="567563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>
            <p:custDataLst>
              <p:tags r:id="rId23"/>
            </p:custDataLst>
          </p:nvPr>
        </p:nvGrpSpPr>
        <p:grpSpPr>
          <a:xfrm>
            <a:off x="6974205" y="4558665"/>
            <a:ext cx="3678555" cy="551815"/>
            <a:chOff x="12074" y="5302"/>
            <a:chExt cx="5793" cy="869"/>
          </a:xfrm>
        </p:grpSpPr>
        <p:sp>
          <p:nvSpPr>
            <p:cNvPr id="14" name="圆角矩形 13"/>
            <p:cNvSpPr/>
            <p:nvPr>
              <p:custDataLst>
                <p:tags r:id="rId24"/>
              </p:custDataLst>
            </p:nvPr>
          </p:nvSpPr>
          <p:spPr>
            <a:xfrm>
              <a:off x="12822" y="5400"/>
              <a:ext cx="5045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15" name="椭圆 14"/>
            <p:cNvSpPr/>
            <p:nvPr>
              <p:custDataLst>
                <p:tags r:id="rId25"/>
              </p:custDataLst>
            </p:nvPr>
          </p:nvSpPr>
          <p:spPr>
            <a:xfrm>
              <a:off x="12074" y="530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05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26"/>
              </p:custDataLst>
            </p:nvPr>
          </p:nvSpPr>
          <p:spPr>
            <a:xfrm>
              <a:off x="13782" y="546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学以致用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能力提升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27"/>
            </p:custDataLst>
          </p:nvPr>
        </p:nvSpPr>
        <p:spPr>
          <a:xfrm>
            <a:off x="659130" y="4177030"/>
            <a:ext cx="4966970" cy="1908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/>
              <a:t>考点一</a:t>
            </a:r>
            <a:r>
              <a:rPr lang="en-US" altLang="zh-CN" b="1"/>
              <a:t>  </a:t>
            </a:r>
            <a:r>
              <a:rPr lang="zh-CN" altLang="zh-CN" b="1"/>
              <a:t>细胞中的糖类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</a:t>
            </a:r>
            <a:r>
              <a:rPr lang="zh-CN" altLang="en-US" b="1"/>
              <a:t>知识点</a:t>
            </a:r>
            <a:r>
              <a:rPr lang="en-US" altLang="zh-CN" b="1"/>
              <a:t>1</a:t>
            </a:r>
            <a:r>
              <a:rPr lang="en-US" altLang="zh-CN"/>
              <a:t>  </a:t>
            </a:r>
            <a:r>
              <a:rPr lang="zh-CN" altLang="en-US"/>
              <a:t>糖类的种类与功能</a:t>
            </a:r>
            <a:r>
              <a:rPr lang="en-US" altLang="zh-CN"/>
              <a:t>	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考点二　细胞中的脂质</a:t>
            </a:r>
            <a:endParaRPr lang="zh-CN" altLang="en-US" b="1"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知识点1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细胞中糖类与脂质的关系</a:t>
            </a:r>
            <a:r>
              <a:rPr lang="en-US" altLang="zh-CN">
                <a:sym typeface="+mn-ea"/>
              </a:rPr>
              <a:t>	</a:t>
            </a:r>
            <a:endParaRPr lang="en-US" altLang="zh-CN"/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	</a:t>
            </a:r>
            <a:endParaRPr lang="en-US" altLang="zh-CN"/>
          </a:p>
        </p:txBody>
      </p:sp>
      <p:sp>
        <p:nvSpPr>
          <p:cNvPr id="11" name="文本框 10"/>
          <p:cNvSpPr txBox="1"/>
          <p:nvPr>
            <p:custDataLst>
              <p:tags r:id="rId28"/>
            </p:custDataLst>
          </p:nvPr>
        </p:nvSpPr>
        <p:spPr>
          <a:xfrm>
            <a:off x="7449185" y="5113020"/>
            <a:ext cx="4017645" cy="5461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7030A0"/>
                </a:solidFill>
                <a:sym typeface="+mn-ea"/>
              </a:rPr>
              <a:t>教材隐性知识拓展、长句作答类</a:t>
            </a:r>
            <a:endParaRPr lang="en-US" altLang="zh-CN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solidFill>
                  <a:srgbClr val="7030A0"/>
                </a:solidFill>
              </a:rPr>
              <a:t>	</a:t>
            </a:r>
            <a:endParaRPr lang="en-US" altLang="zh-CN">
              <a:solidFill>
                <a:srgbClr val="7030A0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29"/>
            </p:custDataLst>
          </p:nvPr>
        </p:nvSpPr>
        <p:spPr>
          <a:xfrm>
            <a:off x="7893685" y="3719830"/>
            <a:ext cx="23145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含2025年高考真题</a:t>
            </a:r>
            <a:endParaRPr lang="zh-CN" altLang="en-US" sz="20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88" name="图片 12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6426835" y="1531620"/>
            <a:ext cx="323215" cy="32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图片 126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449060" y="1939290"/>
            <a:ext cx="300990" cy="2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1"/>
            </p:custDataLst>
          </p:nvPr>
        </p:nvGrpSpPr>
        <p:grpSpPr>
          <a:xfrm>
            <a:off x="149225" y="39370"/>
            <a:ext cx="4371340" cy="612775"/>
            <a:chOff x="587375" y="935320"/>
            <a:chExt cx="4371340" cy="612813"/>
          </a:xfrm>
        </p:grpSpPr>
        <p:sp>
          <p:nvSpPr>
            <p:cNvPr id="215" name="任意多边形: 形状 17"/>
            <p:cNvSpPr/>
            <p:nvPr>
              <p:custDataLst>
                <p:tags r:id="rId2"/>
              </p:custDataLst>
            </p:nvPr>
          </p:nvSpPr>
          <p:spPr>
            <a:xfrm rot="5400000">
              <a:off x="2997186" y="-458485"/>
              <a:ext cx="441987" cy="3443605"/>
            </a:xfrm>
            <a:custGeom>
              <a:avLst/>
              <a:gdLst>
                <a:gd name="connsiteX0" fmla="*/ 0 w 442121"/>
                <a:gd name="connsiteY0" fmla="*/ 3730563 h 3741682"/>
                <a:gd name="connsiteX1" fmla="*/ 0 w 442121"/>
                <a:gd name="connsiteY1" fmla="*/ 0 h 3741682"/>
                <a:gd name="connsiteX2" fmla="*/ 442121 w 442121"/>
                <a:gd name="connsiteY2" fmla="*/ 0 h 3741682"/>
                <a:gd name="connsiteX3" fmla="*/ 442121 w 442121"/>
                <a:gd name="connsiteY3" fmla="*/ 3741682 h 3741682"/>
                <a:gd name="connsiteX4" fmla="*/ 429991 w 442121"/>
                <a:gd name="connsiteY4" fmla="*/ 3719334 h 3741682"/>
                <a:gd name="connsiteX5" fmla="*/ 218043 w 442121"/>
                <a:gd name="connsiteY5" fmla="*/ 3606642 h 3741682"/>
                <a:gd name="connsiteX6" fmla="*/ 6095 w 442121"/>
                <a:gd name="connsiteY6" fmla="*/ 3719334 h 3741682"/>
                <a:gd name="connsiteX7" fmla="*/ 0 w 442121"/>
                <a:gd name="connsiteY7" fmla="*/ 3730563 h 374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121" h="3741681">
                  <a:moveTo>
                    <a:pt x="0" y="3730563"/>
                  </a:moveTo>
                  <a:lnTo>
                    <a:pt x="0" y="0"/>
                  </a:lnTo>
                  <a:lnTo>
                    <a:pt x="442121" y="0"/>
                  </a:lnTo>
                  <a:lnTo>
                    <a:pt x="442121" y="3741682"/>
                  </a:lnTo>
                  <a:lnTo>
                    <a:pt x="429991" y="3719334"/>
                  </a:lnTo>
                  <a:cubicBezTo>
                    <a:pt x="384057" y="3651344"/>
                    <a:pt x="306271" y="3606642"/>
                    <a:pt x="218043" y="3606642"/>
                  </a:cubicBezTo>
                  <a:cubicBezTo>
                    <a:pt x="129816" y="3606642"/>
                    <a:pt x="52029" y="3651344"/>
                    <a:pt x="6095" y="3719334"/>
                  </a:cubicBezTo>
                  <a:lnTo>
                    <a:pt x="0" y="3730563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6" name="文本框 215"/>
            <p:cNvSpPr txBox="1"/>
            <p:nvPr>
              <p:custDataLst>
                <p:tags r:id="rId3"/>
              </p:custDataLst>
            </p:nvPr>
          </p:nvSpPr>
          <p:spPr>
            <a:xfrm>
              <a:off x="2369185" y="935320"/>
              <a:ext cx="2589530" cy="5709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rPr>
                <a:t>    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rPr>
                <a:t>细胞中的糖类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9" name="任意多边形: 形状 18"/>
            <p:cNvSpPr/>
            <p:nvPr>
              <p:custDataLst>
                <p:tags r:id="rId4"/>
              </p:custDataLst>
            </p:nvPr>
          </p:nvSpPr>
          <p:spPr>
            <a:xfrm rot="5400000">
              <a:off x="622413" y="1006758"/>
              <a:ext cx="442121" cy="512198"/>
            </a:xfrm>
            <a:custGeom>
              <a:avLst/>
              <a:gdLst>
                <a:gd name="connsiteX0" fmla="*/ 0 w 442121"/>
                <a:gd name="connsiteY0" fmla="*/ 512198 h 512198"/>
                <a:gd name="connsiteX1" fmla="*/ 0 w 442121"/>
                <a:gd name="connsiteY1" fmla="*/ 0 h 512198"/>
                <a:gd name="connsiteX2" fmla="*/ 555 w 442121"/>
                <a:gd name="connsiteY2" fmla="*/ 0 h 512198"/>
                <a:gd name="connsiteX3" fmla="*/ 6096 w 442121"/>
                <a:gd name="connsiteY3" fmla="*/ 10208 h 512198"/>
                <a:gd name="connsiteX4" fmla="*/ 218044 w 442121"/>
                <a:gd name="connsiteY4" fmla="*/ 122900 h 512198"/>
                <a:gd name="connsiteX5" fmla="*/ 429992 w 442121"/>
                <a:gd name="connsiteY5" fmla="*/ 10208 h 512198"/>
                <a:gd name="connsiteX6" fmla="*/ 435533 w 442121"/>
                <a:gd name="connsiteY6" fmla="*/ 0 h 512198"/>
                <a:gd name="connsiteX7" fmla="*/ 442121 w 442121"/>
                <a:gd name="connsiteY7" fmla="*/ 0 h 512198"/>
                <a:gd name="connsiteX8" fmla="*/ 442121 w 442121"/>
                <a:gd name="connsiteY8" fmla="*/ 512198 h 512198"/>
                <a:gd name="connsiteX9" fmla="*/ 0 w 442121"/>
                <a:gd name="connsiteY9" fmla="*/ 512198 h 51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2121" h="512198">
                  <a:moveTo>
                    <a:pt x="0" y="512198"/>
                  </a:moveTo>
                  <a:lnTo>
                    <a:pt x="0" y="0"/>
                  </a:lnTo>
                  <a:lnTo>
                    <a:pt x="555" y="0"/>
                  </a:lnTo>
                  <a:lnTo>
                    <a:pt x="6096" y="10208"/>
                  </a:lnTo>
                  <a:cubicBezTo>
                    <a:pt x="52030" y="78199"/>
                    <a:pt x="129817" y="122900"/>
                    <a:pt x="218044" y="122900"/>
                  </a:cubicBezTo>
                  <a:cubicBezTo>
                    <a:pt x="306272" y="122900"/>
                    <a:pt x="384058" y="78199"/>
                    <a:pt x="429992" y="10208"/>
                  </a:cubicBezTo>
                  <a:lnTo>
                    <a:pt x="435533" y="0"/>
                  </a:lnTo>
                  <a:lnTo>
                    <a:pt x="442121" y="0"/>
                  </a:lnTo>
                  <a:lnTo>
                    <a:pt x="442121" y="512198"/>
                  </a:lnTo>
                  <a:lnTo>
                    <a:pt x="0" y="512198"/>
                  </a:lnTo>
                  <a:close/>
                </a:path>
              </a:pathLst>
            </a:custGeom>
            <a:solidFill>
              <a:srgbClr val="0070C0"/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4" name="文本框 223"/>
            <p:cNvSpPr txBox="1"/>
            <p:nvPr>
              <p:custDataLst>
                <p:tags r:id="rId5"/>
              </p:custDataLst>
            </p:nvPr>
          </p:nvSpPr>
          <p:spPr>
            <a:xfrm>
              <a:off x="1706457" y="977268"/>
              <a:ext cx="1179830" cy="5708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b="1">
                  <a:solidFill>
                    <a:srgbClr val="0070C0"/>
                  </a:solidFill>
                  <a:cs typeface="微软雅黑" panose="020B0503020204020204" pitchFamily="34" charset="-120"/>
                  <a:sym typeface="Arial" panose="020B0604020202020204" pitchFamily="34" charset="0"/>
                </a:rPr>
                <a:t>考点一</a:t>
              </a:r>
              <a:r>
                <a: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rPr>
                <a:t> </a:t>
              </a:r>
              <a:endParaRPr lang="zh-CN" altLang="en-US" sz="2600" b="1">
                <a:solidFill>
                  <a:srgbClr val="0C988C"/>
                </a:solidFill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410835" y="42989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7"/>
            </p:custDataLst>
          </p:nvPr>
        </p:nvSpPr>
        <p:spPr>
          <a:xfrm>
            <a:off x="392430" y="1011555"/>
            <a:ext cx="11150600" cy="58464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1.下列是关于细胞中的糖类的叙述，正确的打“√”，错误的打“×”。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①糖类是细胞中含量最多的能源物质。(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②糖类和脂肪的组成元素都是C、H、0. 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③糖类比其他能源物质更易彻底水解分解为CO</a:t>
            </a:r>
            <a:r>
              <a:rPr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和H</a:t>
            </a:r>
            <a:r>
              <a:rPr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④细胞内的能量主要储存在糖类物质中。( 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⑤细胞生命活动所需的能量直接来自糖类。(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⑥葡萄糖和麦芽糖可被水解。(    )。 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⑦多糖和二糖必须水解成单糖才能被吸收。( 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⑧蔗糖、麦芽糖和乳糖水解的产物中都有葡萄糖。( 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⑨构成纤维素、淀粉和糖原的基本单位都是葡萄糖。(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⑩植物细胞壁的主要成分是多糖。(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⑪多糖在细胞中不与其他分子相结合。(    ) 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2713355" y="1451610"/>
            <a:ext cx="5398770" cy="706755"/>
            <a:chOff x="4273" y="2286"/>
            <a:chExt cx="8502" cy="1113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8838" y="2286"/>
              <a:ext cx="3937" cy="1113"/>
              <a:chOff x="4482" y="3599"/>
              <a:chExt cx="3937" cy="1113"/>
            </a:xfrm>
          </p:grpSpPr>
          <p:sp>
            <p:nvSpPr>
              <p:cNvPr id="4" name="矩形 3"/>
              <p:cNvSpPr/>
              <p:nvPr>
                <p:custDataLst>
                  <p:tags r:id="rId10"/>
                </p:custDataLst>
              </p:nvPr>
            </p:nvSpPr>
            <p:spPr>
              <a:xfrm>
                <a:off x="4482" y="3599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5331" y="3842"/>
                <a:ext cx="30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蛋白质含量较大</a:t>
                </a:r>
                <a:endPara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6" name="直接连接符 15"/>
            <p:cNvCxnSpPr/>
            <p:nvPr>
              <p:custDataLst>
                <p:tags r:id="rId12"/>
              </p:custDataLst>
            </p:nvPr>
          </p:nvCxnSpPr>
          <p:spPr>
            <a:xfrm>
              <a:off x="4273" y="2764"/>
              <a:ext cx="1581" cy="15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5" name="矩形 14"/>
          <p:cNvSpPr/>
          <p:nvPr>
            <p:custDataLst>
              <p:tags r:id="rId13"/>
            </p:custDataLst>
          </p:nvPr>
        </p:nvSpPr>
        <p:spPr>
          <a:xfrm>
            <a:off x="5913755" y="185547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14"/>
            </p:custDataLst>
          </p:nvPr>
        </p:nvGrpSpPr>
        <p:grpSpPr>
          <a:xfrm>
            <a:off x="6274435" y="3342640"/>
            <a:ext cx="5695315" cy="706755"/>
            <a:chOff x="11645" y="4077"/>
            <a:chExt cx="8969" cy="1113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12454" y="4320"/>
              <a:ext cx="8160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ATP</a:t>
              </a:r>
              <a:r>
                <a: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是细胞的直接能源物质。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7"/>
            </p:custDataLst>
          </p:nvPr>
        </p:nvGrpSpPr>
        <p:grpSpPr>
          <a:xfrm>
            <a:off x="4528820" y="3867150"/>
            <a:ext cx="4122420" cy="706755"/>
            <a:chOff x="11645" y="4077"/>
            <a:chExt cx="6492" cy="1113"/>
          </a:xfrm>
        </p:grpSpPr>
        <p:sp>
          <p:nvSpPr>
            <p:cNvPr id="25" name="矩形 24"/>
            <p:cNvSpPr/>
            <p:nvPr>
              <p:custDataLst>
                <p:tags r:id="rId18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9"/>
              </p:custDataLst>
            </p:nvPr>
          </p:nvSpPr>
          <p:spPr>
            <a:xfrm>
              <a:off x="12542" y="4319"/>
              <a:ext cx="5595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葡萄糖是单糖，不能被水解。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20"/>
            </p:custDataLst>
          </p:nvPr>
        </p:nvGrpSpPr>
        <p:grpSpPr>
          <a:xfrm>
            <a:off x="6205855" y="4314190"/>
            <a:ext cx="4723765" cy="723265"/>
            <a:chOff x="8002" y="4247"/>
            <a:chExt cx="7439" cy="1139"/>
          </a:xfrm>
        </p:grpSpPr>
        <p:sp>
          <p:nvSpPr>
            <p:cNvPr id="28" name="矩形 27"/>
            <p:cNvSpPr/>
            <p:nvPr>
              <p:custDataLst>
                <p:tags r:id="rId21"/>
              </p:custDataLst>
            </p:nvPr>
          </p:nvSpPr>
          <p:spPr>
            <a:xfrm>
              <a:off x="8110" y="424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0" name="QT_5_AN.16_1#abed8aa15.bracket?vcp=1&amp;pid=7de1826c9&amp;color=0,0,0&amp;vpa=13&amp;vtp=1"/>
            <p:cNvSpPr/>
            <p:nvPr>
              <p:custDataLst>
                <p:tags r:id="rId22"/>
              </p:custDataLst>
            </p:nvPr>
          </p:nvSpPr>
          <p:spPr>
            <a:xfrm>
              <a:off x="8002" y="4514"/>
              <a:ext cx="7439" cy="87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r>
                <a:rPr lang="en-US" altLang="zh-CN" sz="2000">
                  <a:solidFill>
                    <a:srgbClr val="0000FF"/>
                  </a:solidFill>
                </a:rPr>
                <a:t> </a:t>
              </a:r>
              <a:endParaRPr lang="en-US" altLang="zh-CN" sz="2000">
                <a:solidFill>
                  <a:srgbClr val="0000FF"/>
                </a:solidFill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23"/>
            </p:custDataLst>
          </p:nvPr>
        </p:nvGrpSpPr>
        <p:grpSpPr>
          <a:xfrm>
            <a:off x="7225030" y="4781550"/>
            <a:ext cx="2101215" cy="706755"/>
            <a:chOff x="11656" y="4127"/>
            <a:chExt cx="3309" cy="1113"/>
          </a:xfrm>
        </p:grpSpPr>
        <p:sp>
          <p:nvSpPr>
            <p:cNvPr id="36" name="矩形 35"/>
            <p:cNvSpPr/>
            <p:nvPr>
              <p:custDataLst>
                <p:tags r:id="rId24"/>
              </p:custDataLst>
            </p:nvPr>
          </p:nvSpPr>
          <p:spPr>
            <a:xfrm>
              <a:off x="11656" y="412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7" name="QT_5_AN.16_1#abed8aa15.bracket?vcp=1&amp;pid=7de1826c9&amp;color=0,0,0&amp;vpa=13&amp;vtp=1"/>
            <p:cNvSpPr/>
            <p:nvPr>
              <p:custDataLst>
                <p:tags r:id="rId25"/>
              </p:custDataLst>
            </p:nvPr>
          </p:nvSpPr>
          <p:spPr>
            <a:xfrm>
              <a:off x="12638" y="4247"/>
              <a:ext cx="2327" cy="87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r>
                <a:rPr lang="en-US" altLang="zh-CN" sz="2000">
                  <a:solidFill>
                    <a:srgbClr val="0000FF"/>
                  </a:solidFill>
                </a:rPr>
                <a:t> </a:t>
              </a:r>
              <a:endParaRPr lang="en-US" altLang="zh-CN" sz="2000">
                <a:solidFill>
                  <a:srgbClr val="0000FF"/>
                </a:solidFill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26"/>
            </p:custDataLst>
          </p:nvPr>
        </p:nvGrpSpPr>
        <p:grpSpPr>
          <a:xfrm>
            <a:off x="2634615" y="6151245"/>
            <a:ext cx="8014970" cy="706755"/>
            <a:chOff x="4149" y="9687"/>
            <a:chExt cx="12622" cy="1113"/>
          </a:xfrm>
        </p:grpSpPr>
        <p:grpSp>
          <p:nvGrpSpPr>
            <p:cNvPr id="38" name="组合 37"/>
            <p:cNvGrpSpPr/>
            <p:nvPr>
              <p:custDataLst>
                <p:tags r:id="rId27"/>
              </p:custDataLst>
            </p:nvPr>
          </p:nvGrpSpPr>
          <p:grpSpPr>
            <a:xfrm>
              <a:off x="8950" y="9687"/>
              <a:ext cx="7821" cy="1113"/>
              <a:chOff x="8920" y="4793"/>
              <a:chExt cx="7821" cy="1113"/>
            </a:xfrm>
          </p:grpSpPr>
          <p:sp>
            <p:nvSpPr>
              <p:cNvPr id="39" name="矩形 38"/>
              <p:cNvSpPr/>
              <p:nvPr>
                <p:custDataLst>
                  <p:tags r:id="rId28"/>
                </p:custDataLst>
              </p:nvPr>
            </p:nvSpPr>
            <p:spPr>
              <a:xfrm>
                <a:off x="8920" y="4793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0254" y="5144"/>
                <a:ext cx="6487" cy="62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sz="20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纤维素是植物细胞壁的主要成分</a:t>
                </a:r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endParaRPr>
              </a:p>
            </p:txBody>
          </p:sp>
        </p:grpSp>
        <p:cxnSp>
          <p:nvCxnSpPr>
            <p:cNvPr id="44" name="直接连接符 43"/>
            <p:cNvCxnSpPr/>
            <p:nvPr>
              <p:custDataLst>
                <p:tags r:id="rId30"/>
              </p:custDataLst>
            </p:nvPr>
          </p:nvCxnSpPr>
          <p:spPr>
            <a:xfrm>
              <a:off x="4149" y="10200"/>
              <a:ext cx="2477" cy="2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>
            <p:custDataLst>
              <p:tags r:id="rId31"/>
            </p:custDataLst>
          </p:nvPr>
        </p:nvSpPr>
        <p:spPr>
          <a:xfrm>
            <a:off x="7990840" y="233172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49" name="组合 48"/>
          <p:cNvGrpSpPr/>
          <p:nvPr>
            <p:custDataLst>
              <p:tags r:id="rId32"/>
            </p:custDataLst>
          </p:nvPr>
        </p:nvGrpSpPr>
        <p:grpSpPr>
          <a:xfrm>
            <a:off x="5913755" y="2894330"/>
            <a:ext cx="4723765" cy="723265"/>
            <a:chOff x="8002" y="4247"/>
            <a:chExt cx="7439" cy="1139"/>
          </a:xfrm>
        </p:grpSpPr>
        <p:sp>
          <p:nvSpPr>
            <p:cNvPr id="50" name="矩形 49"/>
            <p:cNvSpPr/>
            <p:nvPr>
              <p:custDataLst>
                <p:tags r:id="rId33"/>
              </p:custDataLst>
            </p:nvPr>
          </p:nvSpPr>
          <p:spPr>
            <a:xfrm>
              <a:off x="8110" y="424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51" name="QT_5_AN.16_1#abed8aa15.bracket?vcp=1&amp;pid=7de1826c9&amp;color=0,0,0&amp;vpa=13&amp;vtp=1"/>
            <p:cNvSpPr/>
            <p:nvPr>
              <p:custDataLst>
                <p:tags r:id="rId34"/>
              </p:custDataLst>
            </p:nvPr>
          </p:nvSpPr>
          <p:spPr>
            <a:xfrm>
              <a:off x="8002" y="4514"/>
              <a:ext cx="7439" cy="87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r>
                <a:rPr lang="zh-CN" altLang="en-US" sz="2000">
                  <a:solidFill>
                    <a:srgbClr val="0000FF"/>
                  </a:solidFill>
                </a:rPr>
                <a:t>糖类是主要的能源物质。</a:t>
              </a:r>
              <a:endParaRPr lang="zh-CN" altLang="en-US" sz="2000">
                <a:solidFill>
                  <a:srgbClr val="0000FF"/>
                </a:solidFill>
              </a:endParaRPr>
            </a:p>
          </p:txBody>
        </p:sp>
      </p:grpSp>
      <p:sp>
        <p:nvSpPr>
          <p:cNvPr id="52" name="矩形 51"/>
          <p:cNvSpPr/>
          <p:nvPr>
            <p:custDataLst>
              <p:tags r:id="rId35"/>
            </p:custDataLst>
          </p:nvPr>
        </p:nvSpPr>
        <p:spPr>
          <a:xfrm>
            <a:off x="7477125" y="529336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53" name="矩形 52"/>
          <p:cNvSpPr/>
          <p:nvPr>
            <p:custDataLst>
              <p:tags r:id="rId36"/>
            </p:custDataLst>
          </p:nvPr>
        </p:nvSpPr>
        <p:spPr>
          <a:xfrm>
            <a:off x="5067935" y="579374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10565" y="166370"/>
            <a:ext cx="456565" cy="456565"/>
          </a:xfrm>
          <a:prstGeom prst="rect">
            <a:avLst/>
          </a:prstGeom>
        </p:spPr>
      </p:pic>
    </p:spTree>
    <p:custDataLst>
      <p:tags r:id="rId3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52" grpId="0"/>
      <p:bldP spid="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>
            <p:custDataLst>
              <p:tags r:id="rId1"/>
            </p:custDataLst>
          </p:nvPr>
        </p:nvSpPr>
        <p:spPr>
          <a:xfrm>
            <a:off x="988695" y="1456055"/>
            <a:ext cx="109950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/>
              <a:buChar char="Ø"/>
            </a:pPr>
            <a:r>
              <a:rPr lang="zh-CN" altLang="zh-CN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我每天吃的都是一些玉米、菜叶、谷物，为何还会身体</a:t>
            </a:r>
            <a:r>
              <a:rPr lang="en-US" altLang="zh-CN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发福</a:t>
            </a:r>
            <a:r>
              <a:rPr lang="en-US" altLang="zh-CN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呢</a:t>
            </a:r>
            <a:r>
              <a:rPr lang="zh-CN" altLang="zh-CN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？</a:t>
            </a:r>
            <a:endParaRPr lang="zh-CN" altLang="zh-CN" sz="28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260" y="1401445"/>
            <a:ext cx="749300" cy="7493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340090" y="4233545"/>
            <a:ext cx="3541395" cy="2213610"/>
          </a:xfrm>
          <a:prstGeom prst="rect">
            <a:avLst/>
          </a:prstGeom>
        </p:spPr>
      </p:pic>
      <p:grpSp>
        <p:nvGrpSpPr>
          <p:cNvPr id="17" name="组合 16"/>
          <p:cNvGrpSpPr/>
          <p:nvPr>
            <p:custDataLst>
              <p:tags r:id="rId7"/>
            </p:custDataLst>
          </p:nvPr>
        </p:nvGrpSpPr>
        <p:grpSpPr>
          <a:xfrm>
            <a:off x="1152525" y="3938832"/>
            <a:ext cx="5046345" cy="1160043"/>
            <a:chOff x="2036" y="5399"/>
            <a:chExt cx="7726" cy="1714"/>
          </a:xfrm>
        </p:grpSpPr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2036" y="5820"/>
              <a:ext cx="1608" cy="86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</a:t>
              </a:r>
              <a:endParaRPr lang="zh-CN" altLang="en-US" sz="32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9"/>
              </p:custDataLst>
            </p:nvPr>
          </p:nvSpPr>
          <p:spPr>
            <a:xfrm>
              <a:off x="7994" y="5799"/>
              <a:ext cx="1768" cy="86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脂肪</a:t>
              </a:r>
              <a:endParaRPr lang="zh-CN" altLang="en-US" sz="32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3" name="直接箭头连接符 12"/>
            <p:cNvCxnSpPr/>
            <p:nvPr>
              <p:custDataLst>
                <p:tags r:id="rId10"/>
              </p:custDataLst>
            </p:nvPr>
          </p:nvCxnSpPr>
          <p:spPr>
            <a:xfrm>
              <a:off x="3719" y="6154"/>
              <a:ext cx="4200" cy="0"/>
            </a:xfrm>
            <a:prstGeom prst="straightConnector1">
              <a:avLst/>
            </a:prstGeom>
            <a:ln w="22225">
              <a:solidFill>
                <a:schemeClr val="dk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>
              <p:custDataLst>
                <p:tags r:id="rId11"/>
              </p:custDataLst>
            </p:nvPr>
          </p:nvCxnSpPr>
          <p:spPr>
            <a:xfrm flipH="1">
              <a:off x="3719" y="6336"/>
              <a:ext cx="4200" cy="0"/>
            </a:xfrm>
            <a:prstGeom prst="straightConnector1">
              <a:avLst/>
            </a:prstGeom>
            <a:ln w="22225">
              <a:solidFill>
                <a:schemeClr val="dk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3944" y="5399"/>
              <a:ext cx="3760" cy="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供能充足，大量</a:t>
              </a:r>
              <a:endPara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3943" y="6433"/>
              <a:ext cx="3686" cy="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供能不足，少量</a:t>
              </a:r>
              <a:endPara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4"/>
            </p:custDataLst>
          </p:nvPr>
        </p:nvGrpSpPr>
        <p:grpSpPr>
          <a:xfrm>
            <a:off x="6264910" y="4131945"/>
            <a:ext cx="1624330" cy="766445"/>
            <a:chOff x="4096" y="8017"/>
            <a:chExt cx="2558" cy="1207"/>
          </a:xfrm>
          <a:gradFill>
            <a:gsLst>
              <a:gs pos="50000">
                <a:srgbClr val="E79078"/>
              </a:gs>
              <a:gs pos="0">
                <a:srgbClr val="EFB5A5"/>
              </a:gs>
              <a:gs pos="100000">
                <a:srgbClr val="DF6B4A"/>
              </a:gs>
            </a:gsLst>
            <a:lin scaled="1"/>
          </a:gradFill>
        </p:grpSpPr>
        <p:sp>
          <p:nvSpPr>
            <p:cNvPr id="19" name="矩形 18"/>
            <p:cNvSpPr/>
            <p:nvPr>
              <p:custDataLst>
                <p:tags r:id="rId15"/>
              </p:custDataLst>
            </p:nvPr>
          </p:nvSpPr>
          <p:spPr>
            <a:xfrm>
              <a:off x="4096" y="8017"/>
              <a:ext cx="2281" cy="120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rgbClr val="4472C4">
                <a:shade val="15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4234" y="8208"/>
                  <a:ext cx="2420" cy="91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grpFill/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zh-CN" alt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zh-CN" altLang="en-US" sz="3200" b="1">
                      <a:solidFill>
                        <a:srgbClr val="FF0000"/>
                      </a:solidFill>
                    </a:rPr>
                    <a:t>脂质</a:t>
                  </a:r>
                  <a:endParaRPr lang="zh-CN" altLang="en-US" sz="3200" b="1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7"/>
                  </p:custDataLst>
                </p:nvPr>
              </p:nvSpPr>
              <p:spPr>
                <a:xfrm>
                  <a:off x="4234" y="8208"/>
                  <a:ext cx="2420" cy="919"/>
                </a:xfrm>
                <a:prstGeom prst="rect">
                  <a:avLst/>
                </a:prstGeom>
                <a:blipFill rotWithShape="1">
                  <a:blip r:embed="rId18"/>
                </a:blipFill>
                <a:extLst>
                  <a:ext uri="{909E8E84-426E-40DD-AFC4-6F175D3DCCD1}">
                    <a14:hiddenFill xmlns:a14="http://schemas.microsoft.com/office/drawing/2010/main">
                      <a:grpFill/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组合 27"/>
          <p:cNvGrpSpPr/>
          <p:nvPr>
            <p:custDataLst>
              <p:tags r:id="rId19"/>
            </p:custDataLst>
          </p:nvPr>
        </p:nvGrpSpPr>
        <p:grpSpPr>
          <a:xfrm>
            <a:off x="988695" y="2516505"/>
            <a:ext cx="5908040" cy="1104900"/>
            <a:chOff x="179" y="4231"/>
            <a:chExt cx="9304" cy="1740"/>
          </a:xfrm>
        </p:grpSpPr>
        <p:grpSp>
          <p:nvGrpSpPr>
            <p:cNvPr id="27" name="组合 26"/>
            <p:cNvGrpSpPr/>
            <p:nvPr>
              <p:custDataLst>
                <p:tags r:id="rId20"/>
              </p:custDataLst>
            </p:nvPr>
          </p:nvGrpSpPr>
          <p:grpSpPr>
            <a:xfrm>
              <a:off x="179" y="4231"/>
              <a:ext cx="9305" cy="1740"/>
              <a:chOff x="179" y="4231"/>
              <a:chExt cx="9305" cy="1740"/>
            </a:xfrm>
          </p:grpSpPr>
          <p:sp>
            <p:nvSpPr>
              <p:cNvPr id="3" name="文本框 2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79" y="4571"/>
                <a:ext cx="1351" cy="67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0" vert="horz" wrap="square" lIns="0" tIns="0" rIns="0" bIns="0" anchor="t" anchorCtr="0">
                <a:spAutoFit/>
              </a:bodyPr>
              <a:lstStyle>
                <a:defPPr>
                  <a:defRPr lang="zh-CN"/>
                </a:defPPr>
                <a:lvl1pPr marR="0" lvl="0" indent="0" algn="just" fontAlgn="auto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2800" b="1" i="0" u="none" strike="noStrike" kern="100" cap="none" spc="0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charset="0"/>
                  </a:defRPr>
                </a:lvl1pPr>
              </a:lstStyle>
              <a:p>
                <a:r>
                  <a: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淀粉</a:t>
                </a:r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" name="文本框 2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2872" y="4615"/>
                <a:ext cx="1846" cy="135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0" vert="horz" wrap="square" lIns="0" tIns="0" rIns="0" bIns="0" anchor="t" anchorCtr="0">
                <a:spAutoFit/>
              </a:bodyPr>
              <a:lstStyle>
                <a:defPPr>
                  <a:defRPr lang="zh-CN"/>
                </a:defPPr>
                <a:lvl1pPr marR="0" lvl="0" indent="0" algn="just" fontAlgn="auto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2400" b="1" i="0" u="none" strike="noStrike" kern="100" cap="none" spc="0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charset="0"/>
                  </a:defRPr>
                </a:lvl1pPr>
              </a:lstStyle>
              <a:p>
                <a:r>
                  <a: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葡萄糖</a:t>
                </a: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" name="文本框 3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530" y="4231"/>
                <a:ext cx="1171" cy="5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0" vert="horz" wrap="square" lIns="0" tIns="0" rIns="0" bIns="0" anchor="t" anchorCtr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400" b="1" kern="10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charset="0"/>
                  </a:rPr>
                  <a:t>消化</a:t>
                </a:r>
                <a:endParaRPr lang="zh-CN" altLang="en-US" sz="2400" b="1" kern="10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6" name="文本框 4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469" y="4926"/>
                <a:ext cx="1171" cy="5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0" vert="horz" wrap="square" lIns="0" tIns="0" rIns="0" bIns="0" anchor="t" anchorCtr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400" b="1" kern="10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charset="0"/>
                  </a:rPr>
                  <a:t>水解</a:t>
                </a:r>
                <a:endParaRPr lang="zh-CN" altLang="en-US" sz="2400" b="1" kern="10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7" name="直接箭头连接符 6"/>
              <p:cNvCxnSpPr/>
              <p:nvPr>
                <p:custDataLst>
                  <p:tags r:id="rId25"/>
                </p:custDataLst>
              </p:nvPr>
            </p:nvCxnSpPr>
            <p:spPr>
              <a:xfrm flipV="1">
                <a:off x="4591" y="4955"/>
                <a:ext cx="1118" cy="20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/>
              </a:ln>
              <a:effectLst/>
            </p:spPr>
          </p:cxnSp>
          <p:sp>
            <p:nvSpPr>
              <p:cNvPr id="9" name="文本框 6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640" y="4387"/>
                <a:ext cx="1171" cy="5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0" vert="horz" wrap="square" lIns="0" tIns="0" rIns="0" bIns="0" anchor="t" anchorCtr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400" b="1" kern="10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charset="0"/>
                  </a:rPr>
                  <a:t>吸收</a:t>
                </a:r>
                <a:endParaRPr lang="zh-CN" altLang="en-US" sz="2400" b="1" kern="10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7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5818" y="4615"/>
                <a:ext cx="3667" cy="135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0" vert="horz" wrap="square" lIns="0" tIns="0" rIns="0" bIns="0" anchor="t" anchorCtr="0">
                <a:spAutoFit/>
              </a:bodyPr>
              <a:lstStyle>
                <a:defPPr>
                  <a:defRPr lang="zh-CN"/>
                </a:defPPr>
                <a:lvl1pPr marR="0" lvl="0" indent="0" algn="just" fontAlgn="auto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2400" b="1" i="0" u="none" strike="noStrike" kern="100" cap="none" spc="0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charset="0"/>
                  </a:defRPr>
                </a:lvl1pPr>
              </a:lstStyle>
              <a:p>
                <a:r>
                  <a: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血液中葡萄糖</a:t>
                </a: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22" name="直接箭头连接符 21"/>
            <p:cNvCxnSpPr/>
            <p:nvPr>
              <p:custDataLst>
                <p:tags r:id="rId28"/>
              </p:custDataLst>
            </p:nvPr>
          </p:nvCxnSpPr>
          <p:spPr>
            <a:xfrm>
              <a:off x="1469" y="4927"/>
              <a:ext cx="1276" cy="0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stealth"/>
            </a:ln>
            <a:effectLst/>
          </p:spPr>
        </p:cxnSp>
      </p:grpSp>
      <p:grpSp>
        <p:nvGrpSpPr>
          <p:cNvPr id="29" name="组合 28"/>
          <p:cNvGrpSpPr/>
          <p:nvPr>
            <p:custDataLst>
              <p:tags r:id="rId29"/>
            </p:custDataLst>
          </p:nvPr>
        </p:nvGrpSpPr>
        <p:grpSpPr>
          <a:xfrm>
            <a:off x="6753860" y="1805305"/>
            <a:ext cx="4968875" cy="1816100"/>
            <a:chOff x="9304" y="3112"/>
            <a:chExt cx="7825" cy="2860"/>
          </a:xfrm>
        </p:grpSpPr>
        <p:sp>
          <p:nvSpPr>
            <p:cNvPr id="23" name="右中括号 22"/>
            <p:cNvSpPr/>
            <p:nvPr>
              <p:custDataLst>
                <p:tags r:id="rId30"/>
              </p:custDataLst>
            </p:nvPr>
          </p:nvSpPr>
          <p:spPr>
            <a:xfrm rot="10800000">
              <a:off x="9304" y="3934"/>
              <a:ext cx="304" cy="2038"/>
            </a:xfrm>
            <a:prstGeom prst="rightBracket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667" name="文本框 23"/>
            <p:cNvSpPr/>
            <p:nvPr>
              <p:custDataLst>
                <p:tags r:id="rId31"/>
              </p:custDataLst>
            </p:nvPr>
          </p:nvSpPr>
          <p:spPr>
            <a:xfrm>
              <a:off x="9485" y="3112"/>
              <a:ext cx="2014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首先</a:t>
              </a:r>
              <a:endPara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cxnSp>
          <p:nvCxnSpPr>
            <p:cNvPr id="27666" name="直接箭头连接符 21"/>
            <p:cNvCxnSpPr/>
            <p:nvPr>
              <p:custDataLst>
                <p:tags r:id="rId32"/>
              </p:custDataLst>
            </p:nvPr>
          </p:nvCxnSpPr>
          <p:spPr>
            <a:xfrm flipV="1">
              <a:off x="9608" y="3919"/>
              <a:ext cx="1681" cy="15"/>
            </a:xfrm>
            <a:prstGeom prst="line">
              <a:avLst/>
            </a:prstGeom>
            <a:ln w="38100" cap="flat" cmpd="sng">
              <a:solidFill>
                <a:srgbClr val="ED7262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26" name="文本框 17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11275" y="3553"/>
              <a:ext cx="5854" cy="6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sp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400" b="1" i="0" u="none" strike="noStrike" kern="100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charset="0"/>
                </a:defRPr>
              </a:lvl1pPr>
            </a:lstStyle>
            <a:p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被细胞利用，氧化供能。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34"/>
            </p:custDataLst>
          </p:nvPr>
        </p:nvGrpSpPr>
        <p:grpSpPr>
          <a:xfrm>
            <a:off x="6753860" y="2457450"/>
            <a:ext cx="2610485" cy="908050"/>
            <a:chOff x="9304" y="4231"/>
            <a:chExt cx="4111" cy="1430"/>
          </a:xfrm>
        </p:grpSpPr>
        <p:sp>
          <p:nvSpPr>
            <p:cNvPr id="24" name="文本框 11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1436" y="4927"/>
              <a:ext cx="1824" cy="7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no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400" b="1" i="0" u="none" strike="noStrike" kern="100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charset="0"/>
                </a:defRPr>
              </a:lvl1pPr>
            </a:lstStyle>
            <a:p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肝糖原</a:t>
              </a: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12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1305" y="4282"/>
              <a:ext cx="2110" cy="6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no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400" b="1" i="0" u="none" strike="noStrike" kern="100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charset="0"/>
                </a:defRPr>
              </a:lvl1pPr>
            </a:lstStyle>
            <a:p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肌糖原</a:t>
              </a: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7668" name="组合 24"/>
            <p:cNvGrpSpPr/>
            <p:nvPr>
              <p:custDataLst>
                <p:tags r:id="rId37"/>
              </p:custDataLst>
            </p:nvPr>
          </p:nvGrpSpPr>
          <p:grpSpPr>
            <a:xfrm>
              <a:off x="9304" y="4231"/>
              <a:ext cx="2015" cy="822"/>
              <a:chOff x="2893" y="4764"/>
              <a:chExt cx="2016" cy="822"/>
            </a:xfrm>
          </p:grpSpPr>
          <p:cxnSp>
            <p:nvCxnSpPr>
              <p:cNvPr id="27669" name="直接箭头连接符 25"/>
              <p:cNvCxnSpPr/>
              <p:nvPr>
                <p:custDataLst>
                  <p:tags r:id="rId38"/>
                </p:custDataLst>
              </p:nvPr>
            </p:nvCxnSpPr>
            <p:spPr>
              <a:xfrm flipV="1">
                <a:off x="2893" y="5509"/>
                <a:ext cx="2016" cy="20"/>
              </a:xfrm>
              <a:prstGeom prst="straightConnector1">
                <a:avLst/>
              </a:prstGeom>
              <a:ln w="38100" cap="flat" cmpd="sng">
                <a:solidFill>
                  <a:srgbClr val="33B0BE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sp>
            <p:nvSpPr>
              <p:cNvPr id="27670" name="文本框 26"/>
              <p:cNvSpPr/>
              <p:nvPr>
                <p:custDataLst>
                  <p:tags r:id="rId39"/>
                </p:custDataLst>
              </p:nvPr>
            </p:nvSpPr>
            <p:spPr>
              <a:xfrm>
                <a:off x="3277" y="4764"/>
                <a:ext cx="1586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合成</a:t>
                </a:r>
                <a:endParaRPr lang="zh-CN" altLang="en-US" sz="2800" b="1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</p:txBody>
          </p:sp>
        </p:grpSp>
      </p:grpSp>
      <p:grpSp>
        <p:nvGrpSpPr>
          <p:cNvPr id="31" name="组合 30"/>
          <p:cNvGrpSpPr/>
          <p:nvPr>
            <p:custDataLst>
              <p:tags r:id="rId40"/>
            </p:custDataLst>
          </p:nvPr>
        </p:nvGrpSpPr>
        <p:grpSpPr>
          <a:xfrm>
            <a:off x="6898005" y="3156585"/>
            <a:ext cx="2367916" cy="631825"/>
            <a:chOff x="77781" y="21433"/>
            <a:chExt cx="1051510" cy="314944"/>
          </a:xfrm>
        </p:grpSpPr>
        <p:cxnSp>
          <p:nvCxnSpPr>
            <p:cNvPr id="32" name="直接箭头连接符 31"/>
            <p:cNvCxnSpPr/>
            <p:nvPr>
              <p:custDataLst>
                <p:tags r:id="rId41"/>
              </p:custDataLst>
            </p:nvPr>
          </p:nvCxnSpPr>
          <p:spPr>
            <a:xfrm flipV="1">
              <a:off x="77781" y="245852"/>
              <a:ext cx="439045" cy="6647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stealth"/>
            </a:ln>
            <a:effectLst/>
          </p:spPr>
        </p:cxnSp>
        <p:sp>
          <p:nvSpPr>
            <p:cNvPr id="33" name="文本框 17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68324" y="121761"/>
              <a:ext cx="560967" cy="2146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sp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400" b="1" i="0" u="none" strike="noStrike" kern="100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charset="0"/>
                </a:defRPr>
              </a:lvl1pPr>
            </a:lstStyle>
            <a:p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脂肪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文本框 18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129671" y="21433"/>
              <a:ext cx="489711" cy="2146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转化</a:t>
              </a:r>
              <a:endParaRPr lang="zh-CN" altLang="en-US" sz="28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44"/>
            </p:custDataLst>
          </p:nvPr>
        </p:nvGrpSpPr>
        <p:grpSpPr>
          <a:xfrm>
            <a:off x="198120" y="88900"/>
            <a:ext cx="5114925" cy="1312545"/>
            <a:chOff x="312" y="140"/>
            <a:chExt cx="8055" cy="2067"/>
          </a:xfrm>
        </p:grpSpPr>
        <p:grpSp>
          <p:nvGrpSpPr>
            <p:cNvPr id="35" name="组合 34"/>
            <p:cNvGrpSpPr/>
            <p:nvPr>
              <p:custDataLst>
                <p:tags r:id="rId45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6" name="组合 35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7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48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49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50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51"/>
                </p:custDataLst>
              </p:nvPr>
            </p:nvPicPr>
            <p:blipFill>
              <a:blip r:embed="rId52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53"/>
              </p:custDataLst>
            </p:nvPr>
          </p:nvSpPr>
          <p:spPr>
            <a:xfrm>
              <a:off x="476" y="1191"/>
              <a:ext cx="78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细胞中糖类与脂质的关系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9" name="文本框 48"/>
          <p:cNvSpPr txBox="1"/>
          <p:nvPr>
            <p:custDataLst>
              <p:tags r:id="rId54"/>
            </p:custDataLst>
          </p:nvPr>
        </p:nvSpPr>
        <p:spPr>
          <a:xfrm>
            <a:off x="186690" y="5412105"/>
            <a:ext cx="8154035" cy="137731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vert="horz" wrap="square" rtlCol="0"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（必修1 P27 正文信息）细胞中的糖类和________是可以相互转化的，但是糖类和______之间的转化程度是有明显差异的。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51" name="QB_5_AN.103_1#1df16b5cb.blank?vcp=1&amp;pid=7d7485e6a&amp;color=0,0,0&amp;vpa=65&amp;vtp=1&amp;bbb=1"/>
          <p:cNvSpPr/>
          <p:nvPr>
            <p:custDataLst>
              <p:tags r:id="rId55"/>
            </p:custDataLst>
          </p:nvPr>
        </p:nvSpPr>
        <p:spPr>
          <a:xfrm>
            <a:off x="5648325" y="5322570"/>
            <a:ext cx="1220470" cy="5537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脂质</a:t>
            </a:r>
            <a:endParaRPr lang="en-US" altLang="zh-CN" sz="2800" b="1" i="0" err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  <p:sp>
        <p:nvSpPr>
          <p:cNvPr id="53" name="QB_5_AN.104_1#1df16b5cb.blank?vcp=1&amp;pid=7d7485e6a&amp;color=0,0,0&amp;vpa=66&amp;vtp=1&amp;bbb=1"/>
          <p:cNvSpPr/>
          <p:nvPr>
            <p:custDataLst>
              <p:tags r:id="rId56"/>
            </p:custDataLst>
          </p:nvPr>
        </p:nvSpPr>
        <p:spPr>
          <a:xfrm>
            <a:off x="3279299" y="5788335"/>
            <a:ext cx="96996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脂肪</a:t>
            </a:r>
            <a:endParaRPr lang="en-US" altLang="zh-CN" sz="2800" b="1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</p:spTree>
    <p:custDataLst>
      <p:tags r:id="rId5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 build="p"/>
      <p:bldP spid="53" grpId="0" animBg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O_6_BD.117_1#c5809cf4d?vaa=1&amp;vcp=1&amp;pid=37071e663&amp;color=0,0,0&amp;vtp=1&amp;bbb=1"/>
          <p:cNvSpPr/>
          <p:nvPr>
            <p:custDataLst>
              <p:tags r:id="rId1"/>
            </p:custDataLst>
          </p:nvPr>
        </p:nvSpPr>
        <p:spPr>
          <a:xfrm>
            <a:off x="325755" y="1520290"/>
            <a:ext cx="1153972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1.结合教材，分析并回答下列问题：</a:t>
            </a:r>
            <a:endParaRPr lang="en-US" altLang="zh-CN" sz="2800" b="1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5" name="QB_7_BD.118_1#62d83724a?vcp=1&amp;pid=c5809cf4d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325755" y="2192718"/>
            <a:ext cx="1153972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（1）相比于</a:t>
            </a: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淀粉</a:t>
            </a: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类作物种子，种植</a:t>
            </a: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油料</a:t>
            </a: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作物种子时要播种得</a:t>
            </a: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浅一些</a:t>
            </a: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，原</a:t>
            </a:r>
            <a:endParaRPr lang="en-US" altLang="zh-CN" sz="2800" b="1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因是____________________________________________________________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</a:t>
            </a:r>
            <a:endParaRPr lang="en-US" altLang="zh-CN" sz="2800" b="1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</a:t>
            </a: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__________。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QB_7_AN.119_1#62d83724a.blank?vcp=1&amp;pid=c5809cf4d&amp;color=0,0,0&amp;vpa=73&amp;vtp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829310" y="2834640"/>
                <a:ext cx="11362055" cy="120713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ct val="150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    </a:t>
                </a:r>
                <a:r>
                  <a:rPr lang="en-US" altLang="zh-CN" sz="2800" b="1" i="0" err="1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脂肪中氧的含量远远低于糖类的</a:t>
                </a:r>
                <a:r>
                  <a:rPr lang="en-US" altLang="zh-CN" sz="2800" b="1" i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，而氢的含量更高。等质量的脂肪</a:t>
                </a:r>
                <a:endParaRPr lang="en-US" altLang="zh-CN" sz="2800" b="1" i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r>
                  <a:rPr lang="en-US" altLang="zh-CN" sz="2800" b="1" i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与糖类氧化分解时，脂肪需要的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en-US" altLang="zh-CN" sz="28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多</a:t>
                </a:r>
                <a:endParaRPr lang="en-US" altLang="zh-CN" sz="28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6" name="QB_7_AN.119_1#62d83724a.blank?vcp=1&amp;pid=c5809cf4d&amp;color=0,0,0&amp;vpa=73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829310" y="2834640"/>
                <a:ext cx="11362055" cy="1207135"/>
              </a:xfrm>
              <a:prstGeom prst="rect">
                <a:avLst/>
              </a:prstGeom>
              <a:blipFill rotWithShape="1">
                <a:blip r:embed="rId5"/>
                <a:stretch>
                  <a:fillRect b="-6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198120" y="88900"/>
            <a:ext cx="5114925" cy="1312545"/>
            <a:chOff x="312" y="140"/>
            <a:chExt cx="8055" cy="2067"/>
          </a:xfrm>
        </p:grpSpPr>
        <p:grpSp>
          <p:nvGrpSpPr>
            <p:cNvPr id="35" name="组合 34"/>
            <p:cNvGrpSpPr/>
            <p:nvPr>
              <p:custDataLst>
                <p:tags r:id="rId7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6" name="组合 35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9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1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1699472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5"/>
              </p:custDataLst>
            </p:nvPr>
          </p:nvSpPr>
          <p:spPr>
            <a:xfrm>
              <a:off x="476" y="1191"/>
              <a:ext cx="78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细胞中糖类与脂质的关系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QB_7_BD.121_1#b8aec3d35?vcp=1&amp;pid=c5809cf4d&amp;color=0,0,0&amp;vtp=1&amp;bt=1&amp;bbb=1&amp;hb=1"/>
          <p:cNvSpPr/>
          <p:nvPr>
            <p:custDataLst>
              <p:tags r:id="rId16"/>
            </p:custDataLst>
          </p:nvPr>
        </p:nvSpPr>
        <p:spPr>
          <a:xfrm>
            <a:off x="198120" y="4466514"/>
            <a:ext cx="1153972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（2）</a:t>
            </a: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等量</a:t>
            </a: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的脂肪比糖类含能量多，却不是生物体利用的主要能源物质，</a:t>
            </a:r>
            <a:endParaRPr lang="en-US" altLang="zh-CN" sz="2800" b="1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原因是__________________________________________________________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</a:t>
            </a:r>
            <a:endParaRPr lang="en-US" altLang="zh-CN" sz="2800" b="1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___________________________________________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</a:t>
            </a:r>
            <a:r>
              <a:rPr lang="en-US" altLang="zh-CN" sz="28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" name="QB_7_AN.122_1#b8aec3d35.blank?vcp=1&amp;pid=c5809cf4d&amp;color=0,0,0&amp;vpa=74&amp;vtp=1&amp;bbb=1&amp;hb=1"/>
          <p:cNvSpPr/>
          <p:nvPr>
            <p:custDataLst>
              <p:tags r:id="rId17"/>
            </p:custDataLst>
          </p:nvPr>
        </p:nvSpPr>
        <p:spPr>
          <a:xfrm>
            <a:off x="651510" y="5108575"/>
            <a:ext cx="10945495" cy="12071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与糖类相比，脂肪在细胞内的氧化速率慢，耗氧量大，此外，</a:t>
            </a:r>
            <a:endParaRPr lang="en-US" altLang="zh-CN" sz="2800" b="1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糖类既可在有氧条件下也可在无氧条件下进行分解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uiExpand="1" build="p"/>
      <p:bldP spid="3" grpId="0" animBg="1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198120" y="88900"/>
            <a:ext cx="4866005" cy="1312545"/>
            <a:chOff x="312" y="140"/>
            <a:chExt cx="7663" cy="2067"/>
          </a:xfrm>
        </p:grpSpPr>
        <p:grpSp>
          <p:nvGrpSpPr>
            <p:cNvPr id="7" name="组合 6"/>
            <p:cNvGrpSpPr/>
            <p:nvPr>
              <p:custDataLst>
                <p:tags r:id="rId2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" name="组合 2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4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文本框 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2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6" name="图片 5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脂质的种类与功能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313690" y="1401445"/>
            <a:ext cx="11878310" cy="152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、细胞中的脂质</a:t>
            </a:r>
            <a:endParaRPr lang="en-US" altLang="zh-CN" sz="2600" b="1" u="sng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）合成场所：</a:t>
            </a:r>
            <a:endParaRPr lang="zh-CN" altLang="en-US" sz="2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（</a:t>
            </a:r>
            <a:r>
              <a:rPr lang="en-US" altLang="zh-CN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2</a:t>
            </a:r>
            <a:r>
              <a:rPr lang="zh-CN" altLang="en-US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）</a:t>
            </a:r>
            <a:r>
              <a:rPr lang="zh-CN" altLang="en-US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特点</a:t>
            </a:r>
            <a:r>
              <a:rPr lang="en-US" altLang="zh-CN" sz="2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:</a:t>
            </a:r>
            <a:endParaRPr lang="zh-CN" altLang="en-US" sz="2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308610" y="2893695"/>
            <a:ext cx="3303270" cy="49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3</a:t>
            </a: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分类与功能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: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13"/>
            </p:custDataLst>
          </p:nvPr>
        </p:nvSpPr>
        <p:spPr>
          <a:xfrm>
            <a:off x="3021330" y="1921510"/>
            <a:ext cx="419608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主要在</a:t>
            </a: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光面）内质网</a:t>
            </a:r>
            <a:r>
              <a:rPr lang="zh-CN" altLang="en-US" sz="2600" b="1">
                <a:solidFill>
                  <a:schemeClr val="l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endParaRPr lang="zh-CN" altLang="en-US" sz="2600" b="1">
              <a:solidFill>
                <a:schemeClr val="l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6381750" y="1816735"/>
            <a:ext cx="431292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主要合成胆固醇和磷脂。</a:t>
            </a:r>
            <a:endParaRPr lang="zh-CN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2243455" y="2360295"/>
            <a:ext cx="725995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通常不溶于</a:t>
            </a:r>
            <a:r>
              <a:rPr lang="zh-CN" altLang="en-US" sz="260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水</a:t>
            </a:r>
            <a:r>
              <a:rPr lang="zh-CN" altLang="en-US" sz="2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，易溶于</a:t>
            </a:r>
            <a:r>
              <a:rPr lang="zh-CN" altLang="en-US" sz="260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脂溶性有机溶剂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。</a:t>
            </a:r>
            <a:r>
              <a:rPr lang="zh-CN" altLang="en-US" sz="2600" b="1" u="sng" noProof="0">
                <a:ln>
                  <a:noFill/>
                </a:ln>
                <a:solidFill>
                  <a:schemeClr val="l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600" b="1" u="sng" noProof="0">
              <a:ln>
                <a:noFill/>
              </a:ln>
              <a:solidFill>
                <a:schemeClr val="lt1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9" name="圆角矩形标注 18"/>
          <p:cNvSpPr/>
          <p:nvPr>
            <p:custDataLst>
              <p:tags r:id="rId16"/>
            </p:custDataLst>
          </p:nvPr>
        </p:nvSpPr>
        <p:spPr>
          <a:xfrm>
            <a:off x="8456295" y="2473325"/>
            <a:ext cx="3249295" cy="457835"/>
          </a:xfrm>
          <a:prstGeom prst="wedgeRoundRectCallout">
            <a:avLst>
              <a:gd name="adj1" fmla="val -60005"/>
              <a:gd name="adj2" fmla="val 783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4874C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自由扩散进出细胞</a:t>
            </a:r>
            <a:endParaRPr lang="zh-CN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17"/>
            </p:custDataLst>
          </p:nvPr>
        </p:nvGrpSpPr>
        <p:grpSpPr>
          <a:xfrm>
            <a:off x="3020695" y="3434080"/>
            <a:ext cx="5534660" cy="3274060"/>
            <a:chOff x="4710" y="5381"/>
            <a:chExt cx="8716" cy="5156"/>
          </a:xfrm>
        </p:grpSpPr>
        <p:sp>
          <p:nvSpPr>
            <p:cNvPr id="16" name="椭圆 15"/>
            <p:cNvSpPr/>
            <p:nvPr>
              <p:custDataLst>
                <p:tags r:id="rId18"/>
              </p:custDataLst>
            </p:nvPr>
          </p:nvSpPr>
          <p:spPr>
            <a:xfrm>
              <a:off x="4710" y="5381"/>
              <a:ext cx="8716" cy="5156"/>
            </a:xfrm>
            <a:prstGeom prst="ellipse">
              <a:avLst/>
            </a:prstGeom>
            <a:solidFill>
              <a:schemeClr val="accent4"/>
            </a:solidFill>
            <a:ln w="28575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2" name="文本框 21"/>
            <p:cNvSpPr txBox="1"/>
            <p:nvPr>
              <p:custDataLst>
                <p:tags r:id="rId19"/>
              </p:custDataLst>
            </p:nvPr>
          </p:nvSpPr>
          <p:spPr>
            <a:xfrm>
              <a:off x="5183" y="7258"/>
              <a:ext cx="899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/>
                <a:t>脂质</a:t>
              </a:r>
              <a:endParaRPr lang="zh-CN" altLang="en-US" sz="2400" b="1"/>
            </a:p>
          </p:txBody>
        </p:sp>
      </p:grpSp>
      <p:grpSp>
        <p:nvGrpSpPr>
          <p:cNvPr id="13" name="组合 12"/>
          <p:cNvGrpSpPr/>
          <p:nvPr>
            <p:custDataLst>
              <p:tags r:id="rId20"/>
            </p:custDataLst>
          </p:nvPr>
        </p:nvGrpSpPr>
        <p:grpSpPr>
          <a:xfrm>
            <a:off x="5044440" y="3881120"/>
            <a:ext cx="3231515" cy="2420620"/>
            <a:chOff x="7944" y="6112"/>
            <a:chExt cx="5089" cy="3812"/>
          </a:xfrm>
        </p:grpSpPr>
        <p:sp>
          <p:nvSpPr>
            <p:cNvPr id="32" name="椭圆 31"/>
            <p:cNvSpPr/>
            <p:nvPr>
              <p:custDataLst>
                <p:tags r:id="rId21"/>
              </p:custDataLst>
            </p:nvPr>
          </p:nvSpPr>
          <p:spPr>
            <a:xfrm>
              <a:off x="7966" y="6112"/>
              <a:ext cx="5067" cy="3812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874CB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>
              <p:custDataLst>
                <p:tags r:id="rId22"/>
              </p:custDataLst>
            </p:nvPr>
          </p:nvSpPr>
          <p:spPr>
            <a:xfrm>
              <a:off x="7944" y="7265"/>
              <a:ext cx="2663" cy="134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固醇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endParaRPr>
            </a:p>
            <a:p>
              <a:pPr algn="ctr"/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C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H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O</a:t>
              </a:r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pPr algn="ctr"/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23"/>
            </p:custDataLst>
          </p:nvPr>
        </p:nvGrpSpPr>
        <p:grpSpPr>
          <a:xfrm>
            <a:off x="3216910" y="2893695"/>
            <a:ext cx="7882255" cy="1812290"/>
            <a:chOff x="5066" y="4557"/>
            <a:chExt cx="12413" cy="2854"/>
          </a:xfrm>
        </p:grpSpPr>
        <p:sp>
          <p:nvSpPr>
            <p:cNvPr id="20" name="文本框 19"/>
            <p:cNvSpPr txBox="1"/>
            <p:nvPr>
              <p:custDataLst>
                <p:tags r:id="rId24"/>
              </p:custDataLst>
            </p:nvPr>
          </p:nvSpPr>
          <p:spPr>
            <a:xfrm>
              <a:off x="5066" y="4557"/>
              <a:ext cx="12413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600" b="1">
                  <a:solidFill>
                    <a:srgbClr val="4874CB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储存脂质</a:t>
              </a:r>
              <a:r>
                <a:rPr lang="en-US" altLang="zh-CN" sz="26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(</a:t>
              </a:r>
              <a:r>
                <a:rPr lang="zh-CN" altLang="en-US" sz="26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储能物质、保温、保护内脏器官</a:t>
              </a:r>
              <a:r>
                <a:rPr lang="en-US" altLang="zh-CN" sz="26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)</a:t>
              </a:r>
              <a:r>
                <a:rPr lang="en-US" altLang="zh-CN" sz="2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C</a:t>
              </a:r>
              <a:r>
                <a:rPr lang="zh-CN" altLang="en-US" sz="2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en-US" altLang="zh-CN" sz="2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H</a:t>
              </a:r>
              <a:r>
                <a:rPr lang="zh-CN" altLang="en-US" sz="2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en-US" altLang="zh-CN" sz="2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O</a:t>
              </a:r>
              <a:endPara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endParaRPr>
            </a:p>
          </p:txBody>
        </p:sp>
        <p:sp>
          <p:nvSpPr>
            <p:cNvPr id="26" name="椭圆 25"/>
            <p:cNvSpPr/>
            <p:nvPr>
              <p:custDataLst>
                <p:tags r:id="rId25"/>
              </p:custDataLst>
            </p:nvPr>
          </p:nvSpPr>
          <p:spPr>
            <a:xfrm>
              <a:off x="5683" y="6354"/>
              <a:ext cx="2282" cy="105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874CB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30" name="文本框 29"/>
            <p:cNvSpPr txBox="1"/>
            <p:nvPr>
              <p:custDataLst>
                <p:tags r:id="rId26"/>
              </p:custDataLst>
            </p:nvPr>
          </p:nvSpPr>
          <p:spPr>
            <a:xfrm>
              <a:off x="6129" y="6465"/>
              <a:ext cx="147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ym typeface="微软雅黑" panose="020B0503020204020204" pitchFamily="34" charset="-122"/>
                </a:rPr>
                <a:t>脂肪</a:t>
              </a:r>
              <a:endParaRPr lang="zh-CN" altLang="en-US" sz="2400" b="1">
                <a:sym typeface="微软雅黑" panose="020B0503020204020204" pitchFamily="34" charset="-122"/>
              </a:endParaRPr>
            </a:p>
          </p:txBody>
        </p:sp>
        <p:cxnSp>
          <p:nvCxnSpPr>
            <p:cNvPr id="49" name="直接箭头连接符 48"/>
            <p:cNvCxnSpPr/>
            <p:nvPr>
              <p:custDataLst>
                <p:tags r:id="rId27"/>
              </p:custDataLst>
            </p:nvPr>
          </p:nvCxnSpPr>
          <p:spPr>
            <a:xfrm flipH="1" flipV="1">
              <a:off x="7158" y="5263"/>
              <a:ext cx="4" cy="1060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grpSp>
        <p:nvGrpSpPr>
          <p:cNvPr id="23" name="组合 22"/>
          <p:cNvGrpSpPr/>
          <p:nvPr>
            <p:custDataLst>
              <p:tags r:id="rId28"/>
            </p:custDataLst>
          </p:nvPr>
        </p:nvGrpSpPr>
        <p:grpSpPr>
          <a:xfrm>
            <a:off x="6515100" y="3571240"/>
            <a:ext cx="5534660" cy="1158240"/>
            <a:chOff x="10260" y="5624"/>
            <a:chExt cx="8716" cy="1824"/>
          </a:xfrm>
        </p:grpSpPr>
        <p:sp>
          <p:nvSpPr>
            <p:cNvPr id="37" name="椭圆 36"/>
            <p:cNvSpPr/>
            <p:nvPr>
              <p:custDataLst>
                <p:tags r:id="rId29"/>
              </p:custDataLst>
            </p:nvPr>
          </p:nvSpPr>
          <p:spPr>
            <a:xfrm>
              <a:off x="10260" y="6465"/>
              <a:ext cx="1956" cy="98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874CB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41" name="文本框 40"/>
            <p:cNvSpPr txBox="1"/>
            <p:nvPr>
              <p:custDataLst>
                <p:tags r:id="rId30"/>
              </p:custDataLst>
            </p:nvPr>
          </p:nvSpPr>
          <p:spPr>
            <a:xfrm>
              <a:off x="10401" y="6626"/>
              <a:ext cx="169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ym typeface="微软雅黑" panose="020B0503020204020204" pitchFamily="34" charset="-122"/>
                </a:rPr>
                <a:t>胆固醇</a:t>
              </a:r>
              <a:endParaRPr lang="zh-CN" altLang="en-US" sz="2000" b="1">
                <a:sym typeface="微软雅黑" panose="020B0503020204020204" pitchFamily="34" charset="-122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31"/>
              </p:custDataLst>
            </p:nvPr>
          </p:nvSpPr>
          <p:spPr>
            <a:xfrm>
              <a:off x="14020" y="5624"/>
              <a:ext cx="4956" cy="140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600" b="1"/>
                <a:t>参与脂质</a:t>
              </a:r>
              <a:r>
                <a:rPr lang="zh-CN" altLang="en-US" sz="2600" b="1">
                  <a:solidFill>
                    <a:srgbClr val="FF0000"/>
                  </a:solidFill>
                </a:rPr>
                <a:t>运输</a:t>
              </a:r>
              <a:r>
                <a:rPr lang="zh-CN" altLang="en-US" sz="2600" b="1"/>
                <a:t>、动物</a:t>
              </a:r>
              <a:r>
                <a:rPr lang="zh-CN" altLang="en-US" sz="2600" b="1">
                  <a:solidFill>
                    <a:srgbClr val="FF0000"/>
                  </a:solidFill>
                </a:rPr>
                <a:t>细胞膜</a:t>
              </a:r>
              <a:r>
                <a:rPr lang="zh-CN" altLang="en-US" sz="2600" b="1"/>
                <a:t>的成分。</a:t>
              </a:r>
              <a:endParaRPr lang="en-US" altLang="zh-CN" sz="2600" b="1"/>
            </a:p>
          </p:txBody>
        </p:sp>
        <p:cxnSp>
          <p:nvCxnSpPr>
            <p:cNvPr id="53" name="直接箭头连接符 52"/>
            <p:cNvCxnSpPr/>
            <p:nvPr>
              <p:custDataLst>
                <p:tags r:id="rId32"/>
              </p:custDataLst>
            </p:nvPr>
          </p:nvCxnSpPr>
          <p:spPr>
            <a:xfrm flipV="1">
              <a:off x="12248" y="6311"/>
              <a:ext cx="1741" cy="658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grpSp>
        <p:nvGrpSpPr>
          <p:cNvPr id="24" name="组合 23"/>
          <p:cNvGrpSpPr/>
          <p:nvPr>
            <p:custDataLst>
              <p:tags r:id="rId33"/>
            </p:custDataLst>
          </p:nvPr>
        </p:nvGrpSpPr>
        <p:grpSpPr>
          <a:xfrm>
            <a:off x="6515100" y="4765675"/>
            <a:ext cx="4618990" cy="624205"/>
            <a:chOff x="10260" y="7505"/>
            <a:chExt cx="7274" cy="983"/>
          </a:xfrm>
        </p:grpSpPr>
        <p:sp>
          <p:nvSpPr>
            <p:cNvPr id="38" name="椭圆 37"/>
            <p:cNvSpPr/>
            <p:nvPr>
              <p:custDataLst>
                <p:tags r:id="rId34"/>
              </p:custDataLst>
            </p:nvPr>
          </p:nvSpPr>
          <p:spPr>
            <a:xfrm>
              <a:off x="10260" y="7505"/>
              <a:ext cx="1956" cy="98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874CB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42" name="文本框 41"/>
            <p:cNvSpPr txBox="1"/>
            <p:nvPr>
              <p:custDataLst>
                <p:tags r:id="rId35"/>
              </p:custDataLst>
            </p:nvPr>
          </p:nvSpPr>
          <p:spPr>
            <a:xfrm>
              <a:off x="10401" y="7705"/>
              <a:ext cx="163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ym typeface="微软雅黑" panose="020B0503020204020204" pitchFamily="34" charset="-122"/>
                </a:rPr>
                <a:t>性激素</a:t>
              </a:r>
              <a:endParaRPr lang="zh-CN" altLang="en-US" sz="2000" b="1">
                <a:sym typeface="微软雅黑" panose="020B0503020204020204" pitchFamily="34" charset="-122"/>
              </a:endParaRPr>
            </a:p>
          </p:txBody>
        </p:sp>
        <p:sp>
          <p:nvSpPr>
            <p:cNvPr id="44" name="文本框 43"/>
            <p:cNvSpPr txBox="1"/>
            <p:nvPr>
              <p:custDataLst>
                <p:tags r:id="rId36"/>
              </p:custDataLst>
            </p:nvPr>
          </p:nvSpPr>
          <p:spPr>
            <a:xfrm>
              <a:off x="13902" y="7599"/>
              <a:ext cx="3632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600" b="1"/>
                <a:t>调节</a:t>
              </a:r>
              <a:r>
                <a:rPr lang="zh-CN" altLang="en-US" sz="2600" b="1">
                  <a:solidFill>
                    <a:srgbClr val="FF0000"/>
                  </a:solidFill>
                </a:rPr>
                <a:t>生命活动。</a:t>
              </a:r>
              <a:endParaRPr lang="en-US" altLang="zh-CN" sz="2600" b="1"/>
            </a:p>
          </p:txBody>
        </p:sp>
        <p:cxnSp>
          <p:nvCxnSpPr>
            <p:cNvPr id="55" name="直接箭头连接符 54"/>
            <p:cNvCxnSpPr/>
            <p:nvPr>
              <p:custDataLst>
                <p:tags r:id="rId37"/>
              </p:custDataLst>
            </p:nvPr>
          </p:nvCxnSpPr>
          <p:spPr>
            <a:xfrm flipV="1">
              <a:off x="12279" y="8015"/>
              <a:ext cx="1560" cy="7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grpSp>
        <p:nvGrpSpPr>
          <p:cNvPr id="33" name="组合 32"/>
          <p:cNvGrpSpPr/>
          <p:nvPr>
            <p:custDataLst>
              <p:tags r:id="rId38"/>
            </p:custDataLst>
          </p:nvPr>
        </p:nvGrpSpPr>
        <p:grpSpPr>
          <a:xfrm>
            <a:off x="6515100" y="5428615"/>
            <a:ext cx="5305425" cy="624205"/>
            <a:chOff x="10260" y="8549"/>
            <a:chExt cx="8355" cy="983"/>
          </a:xfrm>
        </p:grpSpPr>
        <p:sp>
          <p:nvSpPr>
            <p:cNvPr id="39" name="椭圆 38"/>
            <p:cNvSpPr/>
            <p:nvPr>
              <p:custDataLst>
                <p:tags r:id="rId39"/>
              </p:custDataLst>
            </p:nvPr>
          </p:nvSpPr>
          <p:spPr>
            <a:xfrm>
              <a:off x="10260" y="8549"/>
              <a:ext cx="1956" cy="98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874CB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40" name="文本框 39"/>
            <p:cNvSpPr txBox="1"/>
            <p:nvPr>
              <p:custDataLst>
                <p:tags r:id="rId40"/>
              </p:custDataLst>
            </p:nvPr>
          </p:nvSpPr>
          <p:spPr>
            <a:xfrm>
              <a:off x="10266" y="8727"/>
              <a:ext cx="2013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000" b="1"/>
                <a:t>维生素</a:t>
              </a:r>
              <a:r>
                <a:rPr lang="en-US" altLang="zh-CN" sz="2000" b="1"/>
                <a:t>D</a:t>
              </a:r>
              <a:endParaRPr lang="en-US" altLang="zh-CN" sz="2000" b="1"/>
            </a:p>
          </p:txBody>
        </p:sp>
        <p:sp>
          <p:nvSpPr>
            <p:cNvPr id="45" name="文本框 44"/>
            <p:cNvSpPr txBox="1"/>
            <p:nvPr>
              <p:custDataLst>
                <p:tags r:id="rId41"/>
              </p:custDataLst>
            </p:nvPr>
          </p:nvSpPr>
          <p:spPr>
            <a:xfrm>
              <a:off x="13931" y="8664"/>
              <a:ext cx="4684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600" b="1"/>
                <a:t>促进</a:t>
              </a:r>
              <a:r>
                <a:rPr lang="zh-CN" altLang="en-US" sz="2600" b="1">
                  <a:solidFill>
                    <a:srgbClr val="FF0000"/>
                  </a:solidFill>
                </a:rPr>
                <a:t>钙、磷</a:t>
              </a:r>
              <a:r>
                <a:rPr lang="zh-CN" altLang="en-US" sz="2600" b="1"/>
                <a:t>的</a:t>
              </a:r>
              <a:r>
                <a:rPr lang="zh-CN" altLang="en-US" sz="2600" b="1">
                  <a:solidFill>
                    <a:srgbClr val="4874CB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吸收。</a:t>
              </a:r>
              <a:endParaRPr lang="en-US" altLang="zh-CN" sz="2600" b="1"/>
            </a:p>
          </p:txBody>
        </p:sp>
        <p:cxnSp>
          <p:nvCxnSpPr>
            <p:cNvPr id="56" name="直接箭头连接符 55"/>
            <p:cNvCxnSpPr/>
            <p:nvPr>
              <p:custDataLst>
                <p:tags r:id="rId42"/>
              </p:custDataLst>
            </p:nvPr>
          </p:nvCxnSpPr>
          <p:spPr>
            <a:xfrm flipV="1">
              <a:off x="12216" y="9066"/>
              <a:ext cx="1715" cy="2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grpSp>
        <p:nvGrpSpPr>
          <p:cNvPr id="25" name="组合 24"/>
          <p:cNvGrpSpPr/>
          <p:nvPr>
            <p:custDataLst>
              <p:tags r:id="rId43"/>
            </p:custDataLst>
          </p:nvPr>
        </p:nvGrpSpPr>
        <p:grpSpPr>
          <a:xfrm>
            <a:off x="304165" y="5297170"/>
            <a:ext cx="4765040" cy="1525905"/>
            <a:chOff x="479" y="8342"/>
            <a:chExt cx="7504" cy="2403"/>
          </a:xfrm>
        </p:grpSpPr>
        <p:sp>
          <p:nvSpPr>
            <p:cNvPr id="29" name="椭圆 28"/>
            <p:cNvSpPr/>
            <p:nvPr>
              <p:custDataLst>
                <p:tags r:id="rId44"/>
              </p:custDataLst>
            </p:nvPr>
          </p:nvSpPr>
          <p:spPr>
            <a:xfrm>
              <a:off x="5910" y="8342"/>
              <a:ext cx="2073" cy="98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874CB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31" name="文本框 30"/>
            <p:cNvSpPr txBox="1"/>
            <p:nvPr>
              <p:custDataLst>
                <p:tags r:id="rId45"/>
              </p:custDataLst>
            </p:nvPr>
          </p:nvSpPr>
          <p:spPr>
            <a:xfrm>
              <a:off x="479" y="9438"/>
              <a:ext cx="5217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4874CB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结构脂质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(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生物膜组成成分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)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</a:t>
              </a:r>
              <a:endPara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46" name="直接箭头连接符 45"/>
            <p:cNvCxnSpPr/>
            <p:nvPr>
              <p:custDataLst>
                <p:tags r:id="rId46"/>
              </p:custDataLst>
            </p:nvPr>
          </p:nvCxnSpPr>
          <p:spPr>
            <a:xfrm flipH="1">
              <a:off x="5146" y="9145"/>
              <a:ext cx="1276" cy="386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  <p:sp>
          <p:nvSpPr>
            <p:cNvPr id="27" name="文本框 26"/>
            <p:cNvSpPr txBox="1"/>
            <p:nvPr>
              <p:custDataLst>
                <p:tags r:id="rId47"/>
              </p:custDataLst>
            </p:nvPr>
          </p:nvSpPr>
          <p:spPr>
            <a:xfrm>
              <a:off x="6402" y="8493"/>
              <a:ext cx="1344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/>
                <a:t>磷脂</a:t>
              </a:r>
              <a:endParaRPr lang="zh-CN" altLang="en-US" sz="2400" b="1"/>
            </a:p>
          </p:txBody>
        </p:sp>
      </p:grpSp>
      <p:pic>
        <p:nvPicPr>
          <p:cNvPr id="28" name="图片 27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832485" y="3465195"/>
            <a:ext cx="1840865" cy="25869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21" grpId="0"/>
      <p:bldP spid="18" grpId="0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198120" y="88900"/>
            <a:ext cx="4866005" cy="1312545"/>
            <a:chOff x="312" y="140"/>
            <a:chExt cx="7663" cy="2067"/>
          </a:xfrm>
        </p:grpSpPr>
        <p:grpSp>
          <p:nvGrpSpPr>
            <p:cNvPr id="7" name="组合 6"/>
            <p:cNvGrpSpPr/>
            <p:nvPr>
              <p:custDataLst>
                <p:tags r:id="rId2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" name="组合 2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4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文本框 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2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6" name="图片 5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脂质的种类与功能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602615" y="1440180"/>
            <a:ext cx="1377315" cy="570865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pPr algn="just" defTabSz="266700">
              <a:lnSpc>
                <a:spcPct val="120000"/>
              </a:lnSpc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、脂肪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269240" y="2008505"/>
            <a:ext cx="11516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）结构：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由一分子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en-US" altLang="zh-CN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与三分子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en-US" altLang="zh-CN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发生变化反应而形成的酯，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甘油三酯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5624830" y="1972310"/>
            <a:ext cx="13138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脂肪酸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3483610" y="2011045"/>
            <a:ext cx="909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甘油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67030" y="2750820"/>
            <a:ext cx="4862830" cy="2827655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5916295" y="2713355"/>
            <a:ext cx="62750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Font typeface="Wingdings" panose="05000000000000000000"/>
              <a:buNone/>
            </a:pPr>
            <a:r>
              <a:rPr 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）种类：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同为脂肪，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为什么常温下动物脂肪呈现固态，而植物脂肪却呈液态？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890" y="3678555"/>
            <a:ext cx="3096895" cy="279844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820" y="3613785"/>
            <a:ext cx="3159125" cy="2927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229225" y="4867275"/>
            <a:ext cx="2887345" cy="161226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8858885" y="5248910"/>
            <a:ext cx="2932430" cy="1318895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6"/>
            </p:custDataLst>
          </p:nvPr>
        </p:nvSpPr>
        <p:spPr>
          <a:xfrm>
            <a:off x="5482590" y="6459220"/>
            <a:ext cx="337629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defTabSz="1219200" fontAlgn="auto">
              <a:lnSpc>
                <a:spcPct val="100000"/>
              </a:lnSpc>
              <a:buFont typeface="Wingdings" panose="05000000000000000000"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熔点高，</a:t>
            </a:r>
            <a:r>
              <a:rPr lang="zh-CN" altLang="zh-CN" sz="20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室温时呈</a:t>
            </a:r>
            <a:r>
              <a:rPr lang="zh-CN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固态</a:t>
            </a:r>
            <a:r>
              <a:rPr lang="zh-CN" altLang="zh-CN" sz="2000" b="1" kern="1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。</a:t>
            </a:r>
            <a:endParaRPr lang="zh-CN" altLang="zh-CN" sz="2000" b="1" kern="10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27"/>
            </p:custDataLst>
          </p:nvPr>
        </p:nvSpPr>
        <p:spPr>
          <a:xfrm>
            <a:off x="9157970" y="6459220"/>
            <a:ext cx="28333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defTabSz="1219200" fontAlgn="auto">
              <a:lnSpc>
                <a:spcPct val="100000"/>
              </a:lnSpc>
              <a:buFont typeface="Wingdings" panose="05000000000000000000"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熔点低，</a:t>
            </a:r>
            <a:r>
              <a:rPr lang="zh-CN" altLang="zh-CN" sz="20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室温时呈</a:t>
            </a:r>
            <a:r>
              <a:rPr lang="zh-CN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液态</a:t>
            </a:r>
            <a:r>
              <a:rPr lang="zh-CN" altLang="zh-CN" sz="20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。</a:t>
            </a:r>
            <a:endParaRPr lang="zh-CN" altLang="zh-CN" sz="2000" b="1" kern="1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52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08280" y="66675"/>
            <a:ext cx="4866005" cy="1312545"/>
            <a:chOff x="312" y="140"/>
            <a:chExt cx="7663" cy="2067"/>
          </a:xfrm>
        </p:grpSpPr>
        <p:grpSp>
          <p:nvGrpSpPr>
            <p:cNvPr id="7" name="组合 6"/>
            <p:cNvGrpSpPr/>
            <p:nvPr>
              <p:custDataLst>
                <p:tags r:id="rId2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" name="组合 2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4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文本框 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2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6" name="图片 5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脂质的种类与功能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516255" y="1410335"/>
            <a:ext cx="1377315" cy="570865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pPr algn="just" defTabSz="266700">
              <a:lnSpc>
                <a:spcPct val="120000"/>
              </a:lnSpc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、脂肪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318000" y="1414780"/>
            <a:ext cx="3340100" cy="433705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14"/>
            </p:custDataLst>
          </p:nvPr>
        </p:nvSpPr>
        <p:spPr>
          <a:xfrm>
            <a:off x="4627245" y="5751830"/>
            <a:ext cx="272097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皮下组织堆积过多脂肪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——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肥胖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12" name="图片 111"/>
          <p:cNvPicPr/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969885" y="1213485"/>
            <a:ext cx="3983355" cy="4436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文本框 27"/>
          <p:cNvSpPr txBox="1"/>
          <p:nvPr>
            <p:custDataLst>
              <p:tags r:id="rId17"/>
            </p:custDataLst>
          </p:nvPr>
        </p:nvSpPr>
        <p:spPr>
          <a:xfrm>
            <a:off x="7969250" y="5751830"/>
            <a:ext cx="42227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</a:lstStyle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心脏及血管堆积过多脂肪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——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高血压、冠心病、动脉硬化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6" name="组合 5"/>
          <p:cNvGrpSpPr/>
          <p:nvPr>
            <p:custDataLst>
              <p:tags r:id="rId18"/>
            </p:custDataLst>
          </p:nvPr>
        </p:nvGrpSpPr>
        <p:grpSpPr>
          <a:xfrm>
            <a:off x="131445" y="2098675"/>
            <a:ext cx="4311650" cy="3277870"/>
            <a:chOff x="50682" y="3069166"/>
            <a:chExt cx="3109754" cy="2542190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29" t="8301"/>
            <a:stretch>
              <a:fillRect/>
            </a:stretch>
          </p:blipFill>
          <p:spPr>
            <a:xfrm>
              <a:off x="738583" y="3069166"/>
              <a:ext cx="2421853" cy="2542190"/>
            </a:xfrm>
            <a:prstGeom prst="rect">
              <a:avLst/>
            </a:prstGeom>
          </p:spPr>
        </p:pic>
        <p:sp>
          <p:nvSpPr>
            <p:cNvPr id="19" name="矩形 9"/>
            <p:cNvSpPr/>
            <p:nvPr>
              <p:custDataLst>
                <p:tags r:id="rId21"/>
              </p:custDataLst>
            </p:nvPr>
          </p:nvSpPr>
          <p:spPr>
            <a:xfrm>
              <a:off x="50682" y="3576422"/>
              <a:ext cx="1078109" cy="357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defTabSz="685800" fontAlgn="auto">
                <a:lnSpc>
                  <a:spcPct val="100000"/>
                </a:lnSpc>
              </a:pPr>
              <a:r>
                <a:rPr lang="zh-CN" altLang="en-US" sz="2400" b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内脏脂肪</a:t>
              </a:r>
              <a:endPara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22"/>
              </p:custDataLst>
            </p:nvPr>
          </p:nvSpPr>
          <p:spPr>
            <a:xfrm>
              <a:off x="50682" y="4817969"/>
              <a:ext cx="1105589" cy="357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defTabSz="685800" fontAlgn="auto"/>
              <a:r>
                <a:rPr lang="zh-CN" altLang="en-US" sz="2400" b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皮下脂肪</a:t>
              </a:r>
              <a:endPara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23"/>
            </p:custDataLst>
          </p:nvPr>
        </p:nvSpPr>
        <p:spPr>
          <a:xfrm>
            <a:off x="962660" y="5649595"/>
            <a:ext cx="304419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分布</a:t>
            </a:r>
            <a:r>
              <a:rPr lang="zh-CN" altLang="zh-CN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在内脏器官周围和皮下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的脂肪</a:t>
            </a:r>
            <a:endParaRPr lang="zh-CN" altLang="en-US" sz="2400" b="1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4"/>
            </p:custDataLst>
          </p:nvPr>
        </p:nvSpPr>
        <p:spPr>
          <a:xfrm>
            <a:off x="2268855" y="1508760"/>
            <a:ext cx="1894840" cy="460375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</a:t>
            </a: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）分布：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08280" y="66675"/>
            <a:ext cx="4866005" cy="1312545"/>
            <a:chOff x="312" y="140"/>
            <a:chExt cx="7663" cy="2067"/>
          </a:xfrm>
        </p:grpSpPr>
        <p:grpSp>
          <p:nvGrpSpPr>
            <p:cNvPr id="7" name="组合 6"/>
            <p:cNvGrpSpPr/>
            <p:nvPr>
              <p:custDataLst>
                <p:tags r:id="rId2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" name="组合 2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4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文本框 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2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6" name="图片 5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脂质的种类与功能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720725" y="1475105"/>
            <a:ext cx="1377315" cy="570865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pPr algn="just" defTabSz="266700">
              <a:lnSpc>
                <a:spcPct val="120000"/>
              </a:lnSpc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、脂肪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2288540" y="1565910"/>
            <a:ext cx="1894840" cy="460375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4</a:t>
            </a: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）功能：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8465" y="3038475"/>
            <a:ext cx="3296920" cy="3494405"/>
          </a:xfrm>
          <a:prstGeom prst="rect">
            <a:avLst/>
          </a:prstGeom>
        </p:spPr>
      </p:pic>
      <p:grpSp>
        <p:nvGrpSpPr>
          <p:cNvPr id="14" name="组合 13"/>
          <p:cNvGrpSpPr/>
          <p:nvPr>
            <p:custDataLst>
              <p:tags r:id="rId15"/>
            </p:custDataLst>
          </p:nvPr>
        </p:nvGrpSpPr>
        <p:grpSpPr>
          <a:xfrm>
            <a:off x="927100" y="2976245"/>
            <a:ext cx="2661285" cy="3806825"/>
            <a:chOff x="379" y="3009"/>
            <a:chExt cx="5272" cy="7673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rcRect l="3346" r="1447" b="11486"/>
            <a:stretch>
              <a:fillRect/>
            </a:stretch>
          </p:blipFill>
          <p:spPr>
            <a:xfrm>
              <a:off x="379" y="3009"/>
              <a:ext cx="5149" cy="3844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379" y="6898"/>
              <a:ext cx="5272" cy="3785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>
            <p:custDataLst>
              <p:tags r:id="rId20"/>
            </p:custDataLst>
          </p:nvPr>
        </p:nvSpPr>
        <p:spPr>
          <a:xfrm>
            <a:off x="4276090" y="1555750"/>
            <a:ext cx="771969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/>
              <a:buChar char="Ø"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在全民减肥的时代，脂肪真是有害无益吗？举例说明脂肪的作用有哪些？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1"/>
            </p:custDataLst>
          </p:nvPr>
        </p:nvSpPr>
        <p:spPr>
          <a:xfrm>
            <a:off x="7596505" y="2646045"/>
            <a:ext cx="439928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①脂肪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是细胞内良好的储能物质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.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22"/>
            </p:custDataLst>
          </p:nvPr>
        </p:nvSpPr>
        <p:spPr>
          <a:xfrm>
            <a:off x="7595870" y="5145405"/>
            <a:ext cx="4528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③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脂肪具有缓冲和减压作用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.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23"/>
            </p:custDataLst>
          </p:nvPr>
        </p:nvSpPr>
        <p:spPr>
          <a:xfrm>
            <a:off x="7595870" y="3848735"/>
            <a:ext cx="45542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②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脂肪是很好的绝热体，有保温作用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.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4"/>
            </p:custDataLst>
          </p:nvPr>
        </p:nvSpPr>
        <p:spPr>
          <a:xfrm>
            <a:off x="8032115" y="6010910"/>
            <a:ext cx="3963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highlight>
                  <a:srgbClr val="FFFF00"/>
                </a:highlight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</a:rPr>
              <a:t>胖子怕热，瘦子怕撞</a:t>
            </a:r>
            <a:r>
              <a:rPr lang="en-US" altLang="zh-CN" sz="2800" b="1">
                <a:solidFill>
                  <a:schemeClr val="tx1"/>
                </a:solidFill>
                <a:highlight>
                  <a:srgbClr val="FFFF00"/>
                </a:highlight>
              </a:rPr>
              <a:t>”</a:t>
            </a:r>
            <a:endParaRPr lang="en-US" altLang="zh-CN" sz="28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2" grpId="0"/>
      <p:bldP spid="29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9"/>
          <p:cNvSpPr txBox="1"/>
          <p:nvPr>
            <p:custDataLst>
              <p:tags r:id="rId1"/>
            </p:custDataLst>
          </p:nvPr>
        </p:nvSpPr>
        <p:spPr>
          <a:xfrm>
            <a:off x="208280" y="1871345"/>
            <a:ext cx="825119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医生建议缺钙的婴幼儿在服用钙片的同时，还要服用少量的鱼肝油.服用鱼肝油有助于钙的吸收.请查阅相关资料，解释其中的科学道理。</a:t>
            </a:r>
            <a:endParaRPr lang="zh-CN" altLang="zh-CN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" name="文本框 1"/>
          <p:cNvSpPr txBox="1"/>
          <p:nvPr>
            <p:custDataLst>
              <p:tags r:id="rId2"/>
            </p:custDataLst>
          </p:nvPr>
        </p:nvSpPr>
        <p:spPr>
          <a:xfrm>
            <a:off x="208280" y="4048125"/>
            <a:ext cx="830580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鱼肝油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主要含有维生素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和维生素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r>
              <a:rPr lang="zh-CN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维生素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有助于细胞吸收和储存钙和磷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，所以当婴幼儿服用钙片时，医生会建议同时服用鱼肝油来促进钙的吸收。</a:t>
            </a:r>
            <a:r>
              <a:rPr lang="zh-CN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当维生素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缺乏时，婴幼儿容易患佝偻病、软骨病等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zh-CN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00" name="图片 99"/>
          <p:cNvPicPr/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9525" y="1668145"/>
            <a:ext cx="4562475" cy="45326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403860" y="1379220"/>
            <a:ext cx="2698115" cy="570865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pPr algn="just" defTabSz="266700">
              <a:lnSpc>
                <a:spcPct val="120000"/>
              </a:lnSpc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、与生活的联系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208280" y="66675"/>
            <a:ext cx="4866005" cy="1312545"/>
            <a:chOff x="312" y="140"/>
            <a:chExt cx="7663" cy="2067"/>
          </a:xfrm>
        </p:grpSpPr>
        <p:grpSp>
          <p:nvGrpSpPr>
            <p:cNvPr id="7" name="组合 6"/>
            <p:cNvGrpSpPr/>
            <p:nvPr>
              <p:custDataLst>
                <p:tags r:id="rId7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" name="组合 2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35"/>
              </a:xfrm>
            </p:grpSpPr>
            <p:sp>
              <p:nvSpPr>
                <p:cNvPr id="6" name="任意多边形: 形状 17"/>
                <p:cNvSpPr/>
                <p:nvPr>
                  <p:custDataLst>
                    <p:tags r:id="rId9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文本框 7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2369185" y="935320"/>
                  <a:ext cx="3084195" cy="5709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细胞中的脂质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任意多边形: 形状 18"/>
                <p:cNvSpPr/>
                <p:nvPr>
                  <p:custDataLst>
                    <p:tags r:id="rId11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" name="文本框 9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1699472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11" name="图片 10" descr="32303137373532353b32303137393931383bc9faceefcfd4cea2beb5cfb8b0fb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476" y="1191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脂质的种类与功能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198120" y="88900"/>
            <a:ext cx="4866005" cy="571500"/>
            <a:chOff x="312" y="140"/>
            <a:chExt cx="7663" cy="900"/>
          </a:xfrm>
        </p:grpSpPr>
        <p:grpSp>
          <p:nvGrpSpPr>
            <p:cNvPr id="3" name="组合 2"/>
            <p:cNvGrpSpPr/>
            <p:nvPr>
              <p:custDataLst>
                <p:tags r:id="rId2"/>
              </p:custDataLst>
            </p:nvPr>
          </p:nvGrpSpPr>
          <p:grpSpPr>
            <a:xfrm>
              <a:off x="312" y="140"/>
              <a:ext cx="7663" cy="900"/>
              <a:chOff x="587375" y="935320"/>
              <a:chExt cx="4866005" cy="571571"/>
            </a:xfrm>
          </p:grpSpPr>
          <p:sp>
            <p:nvSpPr>
              <p:cNvPr id="4" name="任意多边形: 形状 17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3124821" y="-586755"/>
                <a:ext cx="441988" cy="370014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369185" y="935320"/>
                <a:ext cx="3084195" cy="570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    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细胞中的脂质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任意多边形: 形状 18"/>
              <p:cNvSpPr/>
              <p:nvPr>
                <p:custDataLst>
                  <p:tags r:id="rId5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" name="文本框 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699472" y="972823"/>
                <a:ext cx="1097280" cy="53406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+mn-ea"/>
                    <a:sym typeface="+mn-lt"/>
                  </a:rPr>
                  <a:t>考点二</a:t>
                </a:r>
                <a:endParaRPr lang="zh-CN" altLang="en-US" sz="2600" b="1">
                  <a:solidFill>
                    <a:srgbClr val="0C988C"/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 descr="32303137373532353b32303137393931383bc9faceefcfd4cea2beb5cfb8b0fb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119" y="262"/>
              <a:ext cx="719" cy="719"/>
            </a:xfrm>
            <a:prstGeom prst="rect">
              <a:avLst/>
            </a:prstGeom>
          </p:spPr>
        </p:pic>
      </p:grpSp>
      <p:sp>
        <p:nvSpPr>
          <p:cNvPr id="100" name="文本框 99"/>
          <p:cNvSpPr txBox="1"/>
          <p:nvPr>
            <p:custDataLst>
              <p:tags r:id="rId9"/>
            </p:custDataLst>
          </p:nvPr>
        </p:nvSpPr>
        <p:spPr>
          <a:xfrm>
            <a:off x="382905" y="1006475"/>
            <a:ext cx="11242040" cy="5851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.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下列关于细胞中脂质的叙述，正确 的打“√”，错误的打“×”。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①脂质的组成元素都是C、H、0。(   ) 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②脂质分子中的氧含量远远少于糖类，而氢的含量更多( 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③脂质分子通常都不溶于水，而溶于脂溶性有机溶剂。 ( 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④同等质量的糖原和脂肪氧化分解，糖原释放的能量更多。(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⑤脂肪具有保温、隔热和缓冲减压的作用(    ) 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⑥磷脂和胆固醇都是细胞膜的组成成分。( 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⑦有的脂质能够参与人的生命活动调节。(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⑧所有细胞中都存在脂质。(    ) 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⑨脂质中的胆固醇是对生物体有害的物质。(    ) 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⑩脂肪和多糖、蛋白质、核酸都属于生物大分子。(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⑪脂肪只存在于动物的脂肪细胞中，其他部位和植物细胞中没有。(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⑫生物膜上脂质的种类和数量决定生物膜的功能。(   )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图片 11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167130" y="2265998"/>
            <a:ext cx="19050" cy="2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67130" y="3309303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>
            <p:custDataLst>
              <p:tags r:id="rId14"/>
            </p:custDataLst>
          </p:nvPr>
        </p:nvGrpSpPr>
        <p:grpSpPr>
          <a:xfrm>
            <a:off x="2843530" y="1322070"/>
            <a:ext cx="5410200" cy="706755"/>
            <a:chOff x="11838" y="2570"/>
            <a:chExt cx="8520" cy="1113"/>
          </a:xfrm>
        </p:grpSpPr>
        <p:grpSp>
          <p:nvGrpSpPr>
            <p:cNvPr id="10" name="组合 9"/>
            <p:cNvGrpSpPr/>
            <p:nvPr>
              <p:custDataLst>
                <p:tags r:id="rId15"/>
              </p:custDataLst>
            </p:nvPr>
          </p:nvGrpSpPr>
          <p:grpSpPr>
            <a:xfrm>
              <a:off x="15202" y="2570"/>
              <a:ext cx="5156" cy="1113"/>
              <a:chOff x="10846" y="3883"/>
              <a:chExt cx="5156" cy="1113"/>
            </a:xfrm>
          </p:grpSpPr>
          <p:sp>
            <p:nvSpPr>
              <p:cNvPr id="11" name="矩形 10"/>
              <p:cNvSpPr/>
              <p:nvPr>
                <p:custDataLst>
                  <p:tags r:id="rId16"/>
                </p:custDataLst>
              </p:nvPr>
            </p:nvSpPr>
            <p:spPr>
              <a:xfrm>
                <a:off x="10846" y="3883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1874" y="4202"/>
                <a:ext cx="4128" cy="7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24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磷脂含有</a:t>
                </a:r>
                <a:r>
                  <a:rPr lang="en-US" altLang="zh-CN" sz="24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CHONP</a:t>
                </a:r>
                <a:endParaRPr lang="en-US" altLang="zh-CN" sz="24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5" name="直接连接符 14"/>
            <p:cNvCxnSpPr/>
            <p:nvPr>
              <p:custDataLst>
                <p:tags r:id="rId18"/>
              </p:custDataLst>
            </p:nvPr>
          </p:nvCxnSpPr>
          <p:spPr>
            <a:xfrm>
              <a:off x="11838" y="3215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>
            <p:custDataLst>
              <p:tags r:id="rId19"/>
            </p:custDataLst>
          </p:nvPr>
        </p:nvGrpSpPr>
        <p:grpSpPr>
          <a:xfrm>
            <a:off x="5986145" y="3603625"/>
            <a:ext cx="5979795" cy="706755"/>
            <a:chOff x="11431" y="4077"/>
            <a:chExt cx="9417" cy="1113"/>
          </a:xfrm>
        </p:grpSpPr>
        <p:sp>
          <p:nvSpPr>
            <p:cNvPr id="20" name="矩形 19"/>
            <p:cNvSpPr/>
            <p:nvPr>
              <p:custDataLst>
                <p:tags r:id="rId20"/>
              </p:custDataLst>
            </p:nvPr>
          </p:nvSpPr>
          <p:spPr>
            <a:xfrm>
              <a:off x="11431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21"/>
              </p:custDataLst>
            </p:nvPr>
          </p:nvSpPr>
          <p:spPr>
            <a:xfrm>
              <a:off x="12159" y="4359"/>
              <a:ext cx="8689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zh-CN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是动物细胞膜的组成成分，植物细胞膜不含胆固醇</a:t>
              </a:r>
              <a:r>
                <a:rPr lang="zh-CN" altLang="en-US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。</a:t>
              </a:r>
              <a:endParaRPr lang="zh-CN" altLang="en-US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22"/>
            </p:custDataLst>
          </p:nvPr>
        </p:nvSpPr>
        <p:spPr>
          <a:xfrm>
            <a:off x="7935595" y="226631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23"/>
            </p:custDataLst>
          </p:nvPr>
        </p:nvGrpSpPr>
        <p:grpSpPr>
          <a:xfrm>
            <a:off x="8354060" y="2698115"/>
            <a:ext cx="3428365" cy="706755"/>
            <a:chOff x="11021" y="3747"/>
            <a:chExt cx="5399" cy="1113"/>
          </a:xfrm>
        </p:grpSpPr>
        <p:sp>
          <p:nvSpPr>
            <p:cNvPr id="23" name="矩形 22"/>
            <p:cNvSpPr/>
            <p:nvPr>
              <p:custDataLst>
                <p:tags r:id="rId24"/>
              </p:custDataLst>
            </p:nvPr>
          </p:nvSpPr>
          <p:spPr>
            <a:xfrm>
              <a:off x="11021" y="374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25"/>
              </p:custDataLst>
            </p:nvPr>
          </p:nvSpPr>
          <p:spPr>
            <a:xfrm>
              <a:off x="11918" y="3990"/>
              <a:ext cx="4502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脂肪释放的能量较高</a:t>
              </a:r>
              <a:r>
                <a: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26"/>
            </p:custDataLst>
          </p:nvPr>
        </p:nvSpPr>
        <p:spPr>
          <a:xfrm>
            <a:off x="5986145" y="307594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31" name="组合 30"/>
          <p:cNvGrpSpPr/>
          <p:nvPr>
            <p:custDataLst>
              <p:tags r:id="rId27"/>
            </p:custDataLst>
          </p:nvPr>
        </p:nvGrpSpPr>
        <p:grpSpPr>
          <a:xfrm>
            <a:off x="6274435" y="4913630"/>
            <a:ext cx="5211445" cy="706755"/>
            <a:chOff x="11431" y="4077"/>
            <a:chExt cx="8207" cy="1113"/>
          </a:xfrm>
        </p:grpSpPr>
        <p:sp>
          <p:nvSpPr>
            <p:cNvPr id="33" name="矩形 32"/>
            <p:cNvSpPr/>
            <p:nvPr>
              <p:custDataLst>
                <p:tags r:id="rId28"/>
              </p:custDataLst>
            </p:nvPr>
          </p:nvSpPr>
          <p:spPr>
            <a:xfrm>
              <a:off x="11431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29"/>
              </p:custDataLst>
            </p:nvPr>
          </p:nvSpPr>
          <p:spPr>
            <a:xfrm>
              <a:off x="12461" y="4319"/>
              <a:ext cx="7177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胆固醇是动物细胞膜的组成成分之一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25" name="文本框 24"/>
          <p:cNvSpPr txBox="1"/>
          <p:nvPr>
            <p:custDataLst>
              <p:tags r:id="rId30"/>
            </p:custDataLst>
          </p:nvPr>
        </p:nvSpPr>
        <p:spPr>
          <a:xfrm>
            <a:off x="5064125" y="48831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37" name="组合 36"/>
          <p:cNvGrpSpPr/>
          <p:nvPr>
            <p:custDataLst>
              <p:tags r:id="rId31"/>
            </p:custDataLst>
          </p:nvPr>
        </p:nvGrpSpPr>
        <p:grpSpPr>
          <a:xfrm>
            <a:off x="7791450" y="1778635"/>
            <a:ext cx="2581910" cy="777875"/>
            <a:chOff x="7899" y="4047"/>
            <a:chExt cx="4066" cy="1225"/>
          </a:xfrm>
        </p:grpSpPr>
        <p:sp>
          <p:nvSpPr>
            <p:cNvPr id="38" name="矩形 37"/>
            <p:cNvSpPr/>
            <p:nvPr>
              <p:custDataLst>
                <p:tags r:id="rId32"/>
              </p:custDataLst>
            </p:nvPr>
          </p:nvSpPr>
          <p:spPr>
            <a:xfrm>
              <a:off x="7899" y="404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9" name="QT_5_AN.16_1#abed8aa15.bracket?vcp=1&amp;pid=7de1826c9&amp;color=0,0,0&amp;vpa=13&amp;vtp=1"/>
            <p:cNvSpPr/>
            <p:nvPr>
              <p:custDataLst>
                <p:tags r:id="rId33"/>
              </p:custDataLst>
            </p:nvPr>
          </p:nvSpPr>
          <p:spPr>
            <a:xfrm>
              <a:off x="9079" y="4370"/>
              <a:ext cx="2886" cy="90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endParaRPr lang="zh-CN" altLang="en-US" sz="2000">
                <a:solidFill>
                  <a:srgbClr val="0000FF"/>
                </a:solidFill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34"/>
            </p:custDataLst>
          </p:nvPr>
        </p:nvGrpSpPr>
        <p:grpSpPr>
          <a:xfrm>
            <a:off x="5949950" y="4150995"/>
            <a:ext cx="6015355" cy="706120"/>
            <a:chOff x="9370" y="6537"/>
            <a:chExt cx="9473" cy="1112"/>
          </a:xfrm>
        </p:grpSpPr>
        <p:grpSp>
          <p:nvGrpSpPr>
            <p:cNvPr id="17" name="组合 16"/>
            <p:cNvGrpSpPr/>
            <p:nvPr>
              <p:custDataLst>
                <p:tags r:id="rId35"/>
              </p:custDataLst>
            </p:nvPr>
          </p:nvGrpSpPr>
          <p:grpSpPr>
            <a:xfrm>
              <a:off x="9370" y="6537"/>
              <a:ext cx="3855" cy="1113"/>
              <a:chOff x="8110" y="4247"/>
              <a:chExt cx="3855" cy="1113"/>
            </a:xfrm>
          </p:grpSpPr>
          <p:sp>
            <p:nvSpPr>
              <p:cNvPr id="16" name="矩形 15"/>
              <p:cNvSpPr/>
              <p:nvPr>
                <p:custDataLst>
                  <p:tags r:id="rId36"/>
                </p:custDataLst>
              </p:nvPr>
            </p:nvSpPr>
            <p:spPr>
              <a:xfrm>
                <a:off x="8110" y="4247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32" name="QT_5_AN.16_1#abed8aa15.bracket?vcp=1&amp;pid=7de1826c9&amp;color=0,0,0&amp;vpa=13&amp;vtp=1"/>
              <p:cNvSpPr/>
              <p:nvPr>
                <p:custDataLst>
                  <p:tags r:id="rId37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>
              <p:custDataLst>
                <p:tags r:id="rId38"/>
              </p:custDataLst>
            </p:nvPr>
          </p:nvSpPr>
          <p:spPr>
            <a:xfrm>
              <a:off x="10155" y="6643"/>
              <a:ext cx="8689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1600" kern="10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性激素调节生殖发育和代谢。维生素D₃（属于固醇类）调节钙磷代谢和骨骼健康。</a:t>
              </a:r>
              <a:endParaRPr lang="zh-CN" sz="1600" kern="1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39"/>
            </p:custDataLst>
          </p:nvPr>
        </p:nvGrpSpPr>
        <p:grpSpPr>
          <a:xfrm>
            <a:off x="4195445" y="4458970"/>
            <a:ext cx="3584575" cy="706755"/>
            <a:chOff x="9370" y="6537"/>
            <a:chExt cx="5645" cy="1113"/>
          </a:xfrm>
        </p:grpSpPr>
        <p:grpSp>
          <p:nvGrpSpPr>
            <p:cNvPr id="43" name="组合 42"/>
            <p:cNvGrpSpPr/>
            <p:nvPr>
              <p:custDataLst>
                <p:tags r:id="rId40"/>
              </p:custDataLst>
            </p:nvPr>
          </p:nvGrpSpPr>
          <p:grpSpPr>
            <a:xfrm>
              <a:off x="9370" y="6537"/>
              <a:ext cx="3855" cy="1113"/>
              <a:chOff x="8110" y="4247"/>
              <a:chExt cx="3855" cy="1113"/>
            </a:xfrm>
          </p:grpSpPr>
          <p:sp>
            <p:nvSpPr>
              <p:cNvPr id="44" name="矩形 43"/>
              <p:cNvSpPr/>
              <p:nvPr>
                <p:custDataLst>
                  <p:tags r:id="rId41"/>
                </p:custDataLst>
              </p:nvPr>
            </p:nvSpPr>
            <p:spPr>
              <a:xfrm>
                <a:off x="8110" y="4247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45" name="QT_5_AN.16_1#abed8aa15.bracket?vcp=1&amp;pid=7de1826c9&amp;color=0,0,0&amp;vpa=13&amp;vtp=1"/>
              <p:cNvSpPr/>
              <p:nvPr>
                <p:custDataLst>
                  <p:tags r:id="rId42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6" name="文本框 45"/>
            <p:cNvSpPr txBox="1"/>
            <p:nvPr>
              <p:custDataLst>
                <p:tags r:id="rId43"/>
              </p:custDataLst>
            </p:nvPr>
          </p:nvSpPr>
          <p:spPr>
            <a:xfrm>
              <a:off x="10155" y="6872"/>
              <a:ext cx="4860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磷脂是细胞膜的基本组成成分。</a:t>
              </a:r>
              <a:endParaRPr lang="zh-CN" sz="1600" kern="10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44"/>
            </p:custDataLst>
          </p:nvPr>
        </p:nvGrpSpPr>
        <p:grpSpPr>
          <a:xfrm>
            <a:off x="9311005" y="5710555"/>
            <a:ext cx="2780030" cy="706755"/>
            <a:chOff x="11431" y="4077"/>
            <a:chExt cx="4378" cy="1113"/>
          </a:xfrm>
        </p:grpSpPr>
        <p:sp>
          <p:nvSpPr>
            <p:cNvPr id="48" name="矩形 47"/>
            <p:cNvSpPr/>
            <p:nvPr>
              <p:custDataLst>
                <p:tags r:id="rId45"/>
              </p:custDataLst>
            </p:nvPr>
          </p:nvSpPr>
          <p:spPr>
            <a:xfrm>
              <a:off x="11431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49" name="文本框 48"/>
            <p:cNvSpPr txBox="1"/>
            <p:nvPr>
              <p:custDataLst>
                <p:tags r:id="rId46"/>
              </p:custDataLst>
            </p:nvPr>
          </p:nvSpPr>
          <p:spPr>
            <a:xfrm>
              <a:off x="12328" y="4169"/>
              <a:ext cx="3481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其他部位和植物细胞中</a:t>
              </a:r>
              <a:r>
                <a:rPr lang="zh-CN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也有。</a:t>
              </a:r>
              <a:endParaRPr lang="zh-CN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50" name="组合 49"/>
          <p:cNvGrpSpPr/>
          <p:nvPr>
            <p:custDataLst>
              <p:tags r:id="rId47"/>
            </p:custDataLst>
          </p:nvPr>
        </p:nvGrpSpPr>
        <p:grpSpPr>
          <a:xfrm>
            <a:off x="7255510" y="5504180"/>
            <a:ext cx="2075815" cy="706755"/>
            <a:chOff x="11431" y="4077"/>
            <a:chExt cx="3269" cy="1113"/>
          </a:xfrm>
        </p:grpSpPr>
        <p:sp>
          <p:nvSpPr>
            <p:cNvPr id="51" name="矩形 50"/>
            <p:cNvSpPr/>
            <p:nvPr>
              <p:custDataLst>
                <p:tags r:id="rId48"/>
              </p:custDataLst>
            </p:nvPr>
          </p:nvSpPr>
          <p:spPr>
            <a:xfrm>
              <a:off x="11431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49"/>
              </p:custDataLst>
            </p:nvPr>
          </p:nvSpPr>
          <p:spPr>
            <a:xfrm>
              <a:off x="12328" y="4237"/>
              <a:ext cx="2372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脂肪不是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54" name="组合 53"/>
          <p:cNvGrpSpPr/>
          <p:nvPr>
            <p:custDataLst>
              <p:tags r:id="rId50"/>
            </p:custDataLst>
          </p:nvPr>
        </p:nvGrpSpPr>
        <p:grpSpPr>
          <a:xfrm>
            <a:off x="7188200" y="6144260"/>
            <a:ext cx="4542790" cy="706755"/>
            <a:chOff x="11431" y="4077"/>
            <a:chExt cx="7154" cy="1113"/>
          </a:xfrm>
        </p:grpSpPr>
        <p:sp>
          <p:nvSpPr>
            <p:cNvPr id="55" name="矩形 54"/>
            <p:cNvSpPr/>
            <p:nvPr>
              <p:custDataLst>
                <p:tags r:id="rId51"/>
              </p:custDataLst>
            </p:nvPr>
          </p:nvSpPr>
          <p:spPr>
            <a:xfrm>
              <a:off x="11431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52"/>
              </p:custDataLst>
            </p:nvPr>
          </p:nvSpPr>
          <p:spPr>
            <a:xfrm>
              <a:off x="12247" y="4452"/>
              <a:ext cx="6338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是由膜上蛋白质种类和数量决定。</a:t>
              </a:r>
              <a:endParaRPr lang="zh-CN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  <p:custDataLst>
      <p:tags r:id="rId5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45770" y="1491615"/>
            <a:ext cx="1130109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（2025·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深圳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·一模）细胞呼吸是联系糖类、脂肪和蛋白质相互转化的枢纽。人体肝细胞内的部分生化反应如图所示。图中编号表示过程，字母表示物质。下列叙述正确的是（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A．脂肪作为主要的能源物质参与细胞呼吸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B．有氧运动会使A 转化为甘油、脂肪酸的量减少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C．④过程中大部分化学能转化成ATP 中的化学能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D．饥饿时，副交感神经兴奋直接引起肝细胞中甘油、脂肪酸转化为 A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00003" name="图片 10000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5610" y="2799715"/>
            <a:ext cx="3691255" cy="276479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189345" y="288290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1772285" y="3411855"/>
            <a:ext cx="8441690" cy="1611630"/>
            <a:chOff x="159" y="2521"/>
            <a:chExt cx="13294" cy="2538"/>
          </a:xfrm>
        </p:grpSpPr>
        <p:cxnSp>
          <p:nvCxnSpPr>
            <p:cNvPr id="15" name="曲线连接符 14"/>
            <p:cNvCxnSpPr/>
            <p:nvPr>
              <p:custDataLst>
                <p:tags r:id="rId6"/>
              </p:custDataLst>
            </p:nvPr>
          </p:nvCxnSpPr>
          <p:spPr>
            <a:xfrm rot="10800000" flipV="1">
              <a:off x="8325" y="3241"/>
              <a:ext cx="4104" cy="1382"/>
            </a:xfrm>
            <a:prstGeom prst="curvedConnector3">
              <a:avLst>
                <a:gd name="adj1" fmla="val 4997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>
              <p:custDataLst>
                <p:tags r:id="rId7"/>
              </p:custDataLst>
            </p:nvPr>
          </p:nvSpPr>
          <p:spPr>
            <a:xfrm>
              <a:off x="159" y="4431"/>
              <a:ext cx="10603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A（丙酮酸）会更多地进入线粒体进行有氧呼吸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8"/>
              </p:custDataLst>
            </p:nvPr>
          </p:nvSpPr>
          <p:spPr>
            <a:xfrm>
              <a:off x="12215" y="2521"/>
              <a:ext cx="123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1059180" y="3549650"/>
            <a:ext cx="4070985" cy="1196975"/>
            <a:chOff x="-1842" y="2285"/>
            <a:chExt cx="6411" cy="1885"/>
          </a:xfrm>
        </p:grpSpPr>
        <p:cxnSp>
          <p:nvCxnSpPr>
            <p:cNvPr id="9" name="曲线连接符 8"/>
            <p:cNvCxnSpPr/>
            <p:nvPr>
              <p:custDataLst>
                <p:tags r:id="rId10"/>
              </p:custDataLst>
            </p:nvPr>
          </p:nvCxnSpPr>
          <p:spPr>
            <a:xfrm flipV="1">
              <a:off x="-719" y="2803"/>
              <a:ext cx="1298" cy="595"/>
            </a:xfrm>
            <a:prstGeom prst="curvedConnector3">
              <a:avLst>
                <a:gd name="adj1" fmla="val 5007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579" y="2285"/>
              <a:ext cx="3990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脂肪是储能物质，糖类是主要的能源物质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12"/>
              </p:custDataLst>
            </p:nvPr>
          </p:nvSpPr>
          <p:spPr>
            <a:xfrm>
              <a:off x="-1842" y="3435"/>
              <a:ext cx="123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13"/>
            </p:custDataLst>
          </p:nvPr>
        </p:nvGrpSpPr>
        <p:grpSpPr>
          <a:xfrm>
            <a:off x="2596515" y="5245100"/>
            <a:ext cx="8171815" cy="786130"/>
            <a:chOff x="-1118" y="3386"/>
            <a:chExt cx="12869" cy="1238"/>
          </a:xfrm>
        </p:grpSpPr>
        <p:cxnSp>
          <p:nvCxnSpPr>
            <p:cNvPr id="17" name="曲线连接符 16"/>
            <p:cNvCxnSpPr/>
            <p:nvPr>
              <p:custDataLst>
                <p:tags r:id="rId14"/>
              </p:custDataLst>
            </p:nvPr>
          </p:nvCxnSpPr>
          <p:spPr>
            <a:xfrm flipV="1">
              <a:off x="316" y="3679"/>
              <a:ext cx="589" cy="210"/>
            </a:xfrm>
            <a:prstGeom prst="curvedConnector3">
              <a:avLst>
                <a:gd name="adj1" fmla="val 5008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15"/>
              </p:custDataLst>
            </p:nvPr>
          </p:nvSpPr>
          <p:spPr>
            <a:xfrm>
              <a:off x="905" y="3386"/>
              <a:ext cx="10846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④过程（有氧呼吸第二、三阶段）中大部分化学能</a:t>
              </a:r>
              <a:r>
                <a:rPr 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</a:t>
              </a:r>
              <a:endParaRPr 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                                             </a:t>
              </a:r>
              <a:r>
                <a:rPr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以热能形式散失</a:t>
              </a:r>
              <a:endParaRPr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16"/>
              </p:custDataLst>
            </p:nvPr>
          </p:nvSpPr>
          <p:spPr>
            <a:xfrm>
              <a:off x="-1118" y="3889"/>
              <a:ext cx="166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>
            <p:custDataLst>
              <p:tags r:id="rId17"/>
            </p:custDataLst>
          </p:nvPr>
        </p:nvGrpSpPr>
        <p:grpSpPr>
          <a:xfrm>
            <a:off x="2596515" y="5891530"/>
            <a:ext cx="9335135" cy="718185"/>
            <a:chOff x="4089" y="9278"/>
            <a:chExt cx="14701" cy="1131"/>
          </a:xfrm>
        </p:grpSpPr>
        <p:sp>
          <p:nvSpPr>
            <p:cNvPr id="100" name="文本框 99"/>
            <p:cNvSpPr txBox="1"/>
            <p:nvPr>
              <p:custDataLst>
                <p:tags r:id="rId18"/>
              </p:custDataLst>
            </p:nvPr>
          </p:nvSpPr>
          <p:spPr>
            <a:xfrm>
              <a:off x="6718" y="9278"/>
              <a:ext cx="12073" cy="5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zh-CN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交感神经兴奋，胰高血糖素分泌增加，直接引起肝细胞中肝糖原分解为葡萄糖</a:t>
              </a:r>
              <a:endPara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圆角矩形 20"/>
            <p:cNvSpPr/>
            <p:nvPr>
              <p:custDataLst>
                <p:tags r:id="rId19"/>
              </p:custDataLst>
            </p:nvPr>
          </p:nvSpPr>
          <p:spPr>
            <a:xfrm>
              <a:off x="4089" y="9809"/>
              <a:ext cx="14082" cy="600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曲线连接符 21"/>
            <p:cNvCxnSpPr>
              <a:endCxn id="100" idx="1"/>
            </p:cNvCxnSpPr>
            <p:nvPr>
              <p:custDataLst>
                <p:tags r:id="rId20"/>
              </p:custDataLst>
            </p:nvPr>
          </p:nvCxnSpPr>
          <p:spPr>
            <a:xfrm flipV="1">
              <a:off x="5559" y="9544"/>
              <a:ext cx="1159" cy="265"/>
            </a:xfrm>
            <a:prstGeom prst="curvedConnector3">
              <a:avLst>
                <a:gd name="adj1" fmla="val 50043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>
            <p:custDataLst>
              <p:tags r:id="rId21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25" name="组合 24"/>
            <p:cNvGrpSpPr/>
            <p:nvPr>
              <p:custDataLst>
                <p:tags r:id="rId22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26" name="任意多边形: 形状 17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" name="任意多边形: 形状 18"/>
              <p:cNvSpPr/>
              <p:nvPr>
                <p:custDataLst>
                  <p:tags r:id="rId25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1" name="文本框 30"/>
          <p:cNvSpPr txBox="1"/>
          <p:nvPr>
            <p:custDataLst>
              <p:tags r:id="rId29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考向1  辨析糖类、脂质的种类与功能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圆角矩形 31"/>
          <p:cNvSpPr/>
          <p:nvPr>
            <p:custDataLst>
              <p:tags r:id="rId30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01  </a:t>
            </a:r>
            <a:r>
              <a:rPr lang="zh-CN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考情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解码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考点定标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5" name="椭圆 4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2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322070"/>
            <a:ext cx="11743055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2．（2025·广东·一模）食物热效应是指人在摄取食物过程中因消化、吸收、代谢等过程额外引起的能量消耗，蛋白质的食物热效应是脂肪和糖类的6~8倍。下列分析正确的是（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A．蛋白质、脂肪和糖类都是人体内重要的储能物质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B．消化、吸收食物过程中所需的能量由ATP水解提供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C．有氧呼吸时，葡萄糖中的能量小部分以热能的形式散失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D．如摄取食物量相等，冬天多吃米饭比多吃牛肉更能暖身子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878705" y="271462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898525" y="3158490"/>
            <a:ext cx="11294110" cy="796290"/>
            <a:chOff x="5012" y="4105"/>
            <a:chExt cx="17786" cy="1254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6673" y="4519"/>
              <a:ext cx="228" cy="214"/>
            </a:xfrm>
            <a:prstGeom prst="curvedConnector3">
              <a:avLst>
                <a:gd name="adj1" fmla="val 5043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6672" y="4105"/>
              <a:ext cx="16126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糖类是人体主要的能源物质，脂肪是人体内重要的储能物质，蛋白质一般不作为储能物质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5012" y="4624"/>
              <a:ext cx="166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4885690" y="4516755"/>
            <a:ext cx="7207885" cy="720725"/>
            <a:chOff x="6507" y="3259"/>
            <a:chExt cx="11351" cy="1135"/>
          </a:xfrm>
        </p:grpSpPr>
        <p:cxnSp>
          <p:nvCxnSpPr>
            <p:cNvPr id="13" name="曲线连接符 12"/>
            <p:cNvCxnSpPr>
              <a:stCxn id="15" idx="1"/>
              <a:endCxn id="14" idx="1"/>
            </p:cNvCxnSpPr>
            <p:nvPr>
              <p:custDataLst>
                <p:tags r:id="rId8"/>
              </p:custDataLst>
            </p:nvPr>
          </p:nvCxnSpPr>
          <p:spPr>
            <a:xfrm rot="10800000">
              <a:off x="6507" y="3525"/>
              <a:ext cx="1089" cy="502"/>
            </a:xfrm>
            <a:prstGeom prst="curvedConnector3">
              <a:avLst>
                <a:gd name="adj1" fmla="val 13443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9"/>
              </p:custDataLst>
            </p:nvPr>
          </p:nvSpPr>
          <p:spPr>
            <a:xfrm>
              <a:off x="6508" y="3259"/>
              <a:ext cx="11350" cy="531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有氧呼吸时，葡萄糖中的能量大部分以热能的形式散失，少部分储存在ATP中</a:t>
              </a:r>
              <a:endParaRPr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10"/>
              </p:custDataLst>
            </p:nvPr>
          </p:nvSpPr>
          <p:spPr>
            <a:xfrm>
              <a:off x="7597" y="3659"/>
              <a:ext cx="1525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>
            <p:custDataLst>
              <p:tags r:id="rId11"/>
            </p:custDataLst>
          </p:nvPr>
        </p:nvGrpSpPr>
        <p:grpSpPr>
          <a:xfrm>
            <a:off x="661670" y="5417185"/>
            <a:ext cx="7762875" cy="1299210"/>
            <a:chOff x="-2064" y="3605"/>
            <a:chExt cx="12225" cy="2046"/>
          </a:xfrm>
        </p:grpSpPr>
        <p:cxnSp>
          <p:nvCxnSpPr>
            <p:cNvPr id="18" name="曲线连接符 17"/>
            <p:cNvCxnSpPr>
              <a:stCxn id="20" idx="1"/>
            </p:cNvCxnSpPr>
            <p:nvPr>
              <p:custDataLst>
                <p:tags r:id="rId12"/>
              </p:custDataLst>
            </p:nvPr>
          </p:nvCxnSpPr>
          <p:spPr>
            <a:xfrm rot="10800000" flipV="1">
              <a:off x="1957" y="3973"/>
              <a:ext cx="1394" cy="451"/>
            </a:xfrm>
            <a:prstGeom prst="curvedConnector3">
              <a:avLst>
                <a:gd name="adj1" fmla="val 4992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13"/>
              </p:custDataLst>
            </p:nvPr>
          </p:nvSpPr>
          <p:spPr>
            <a:xfrm>
              <a:off x="-2064" y="4732"/>
              <a:ext cx="12225" cy="919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因为蛋白质的食物热效应是脂肪和糖类的6 - 8倍，冬天多吃牛肉，由于蛋白质食物热效应大，额外引起的能量消耗多，产热也多，更能暖身子，而米饭主要含糖类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14"/>
              </p:custDataLst>
            </p:nvPr>
          </p:nvSpPr>
          <p:spPr>
            <a:xfrm>
              <a:off x="3351" y="3605"/>
              <a:ext cx="123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考向1  辨析糖类、脂质的种类与功能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6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17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任意多边形: 形状 18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1" name="图片 30" descr="32303137373532353b32303137393931383bc9faceefcfd4cea2beb5cfb8b0fb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24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3．（2025·广东广州·模拟预测）擂茶以茶叶、芝麻、花生、生姜、盐或糖为主要材料，并添加鱼腥草、炒米等进行研磨后，冲入沸水成汤饮。下列叙述错误的是（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A．芝麻、花生等材料所含的磷脂分子是构成生物膜的重要组分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B．炒米中淀粉属于多糖，由多个葡萄糖单体分子聚合而成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C．研磨有助于释放茶叶中的香气和色素，使茶汤味道和色泽更佳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D．冲入沸水使茶叶中的蛋白质空间结构改变，氨基酸序列被破坏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164205" y="286258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4822190" y="5537835"/>
            <a:ext cx="5796915" cy="1315720"/>
            <a:chOff x="6499" y="6889"/>
            <a:chExt cx="9129" cy="2072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rot="10800000" flipV="1">
              <a:off x="8111" y="7624"/>
              <a:ext cx="3270" cy="162"/>
            </a:xfrm>
            <a:prstGeom prst="curvedConnector3">
              <a:avLst>
                <a:gd name="adj1" fmla="val 4996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6499" y="7848"/>
              <a:ext cx="7118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冲入沸水使茶叶中的蛋白质空间结构改变，但是氨基酸序列不会被破坏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11062" y="6889"/>
              <a:ext cx="4566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考向1  辨析糖类、脂质的种类与功能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9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16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．（2025·广东湛江·一模）人体所需的胆固醇1/3由小肠吸收，2/3由肝脏合成。研究发现，过量的胆固醇吸收或合成会导致高胆固醇血症，患者体内脂肪堆积并伴有动脉粥样硬化等心血管疾病。下列有关胆固醇的叙述错误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A．胆固醇在人体血液循环中的作用是参与血脂的运输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B．与磷脂相比，脂肪缺少的元素有P甚至N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C．胆固醇的合成与内质网有关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D．植物细胞膜上的胆固醇有利于维持其刚性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025015" y="35350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924560" y="5976620"/>
            <a:ext cx="11130280" cy="706755"/>
            <a:chOff x="361" y="7580"/>
            <a:chExt cx="17528" cy="1113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3341" y="7748"/>
              <a:ext cx="7563" cy="181"/>
            </a:xfrm>
            <a:prstGeom prst="curvedConnector3">
              <a:avLst>
                <a:gd name="adj1" fmla="val 5000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10785" y="7580"/>
              <a:ext cx="7104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植物细胞膜不含胆固醇成分</a:t>
              </a:r>
              <a:r>
                <a:rPr 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，动物细胞膜上才有少量</a:t>
              </a:r>
              <a:endParaRPr 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361" y="7958"/>
              <a:ext cx="302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考向1  辨析糖类、脂质的种类与功能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9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16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05" name="图片 10000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091930" y="3547745"/>
            <a:ext cx="2407920" cy="313118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49225" y="1320800"/>
            <a:ext cx="1191831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．（2025·广东江门·一模）水稻细胞中存在一种膜转运蛋白OsSTP15。为探究其特性，科研人员将OsSTP15基因导入六碳糖摄取缺陷酵母突变株中，构建能表达OsSTP15的模型酵母M。把相同浓度的无标记葡萄糖、果糖和甘露糖（三种糖分子式均为C6H12O6）分别与等量13C标记的葡萄糖混合，分别培养酵母M一段时间后测定13C相对转运速率，结果如图。下列分析错误的是（    ）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A．成功构建的酵母M能在以六碳糖为碳源的培养基上生长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B．对照组仅含13C标记的葡萄糖，不加入任何无标记六碳糖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C．推测OsSTP15转运六碳糖的亲和力为果糖&gt;甘露糖&gt;葡萄糖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D．若增加蔗糖组，推测实验结果可能与对照组大致相近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430395" y="35477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256540" y="5306060"/>
            <a:ext cx="11117580" cy="1466850"/>
            <a:chOff x="-691" y="6524"/>
            <a:chExt cx="17508" cy="2310"/>
          </a:xfrm>
        </p:grpSpPr>
        <p:cxnSp>
          <p:nvCxnSpPr>
            <p:cNvPr id="9" name="曲线连接符 8"/>
            <p:cNvCxnSpPr/>
            <p:nvPr>
              <p:custDataLst>
                <p:tags r:id="rId6"/>
              </p:custDataLst>
            </p:nvPr>
          </p:nvCxnSpPr>
          <p:spPr>
            <a:xfrm rot="10800000" flipV="1">
              <a:off x="4925" y="6956"/>
              <a:ext cx="3011" cy="1048"/>
            </a:xfrm>
            <a:prstGeom prst="curvedConnector3">
              <a:avLst>
                <a:gd name="adj1" fmla="val 9461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-691" y="7915"/>
              <a:ext cx="17508" cy="919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从图中可见，当加入无标记葡萄糖时，¹³C 标记葡萄糖的转运速率下降最显著，说明该转运蛋白对葡萄糖的竞争（亲和力）最强；甘露糖次之，果糖影响相对最小。由此可推断该蛋白对六碳糖的亲和力顺序应是葡萄糖 &gt; 甘露糖 &gt; 果糖</a:t>
              </a:r>
              <a:endParaRPr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8"/>
              </p:custDataLst>
            </p:nvPr>
          </p:nvSpPr>
          <p:spPr>
            <a:xfrm>
              <a:off x="7938" y="6524"/>
              <a:ext cx="4490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考向1  辨析糖类、脂质的种类与功能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0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11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任意多边形: 形状 18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18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56540" y="1452245"/>
            <a:ext cx="1167892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2025·广东梅州·一模）嗑瓜子是一种很受大众欢迎的休闲活动，适量食用瓜子有益于身体健康。种子贮藏不当易感染黄曲霉菌而发霉变味。黄曲霉菌是环境中一种常见的腐生霉菌，其产生的黄曲霉毒素是强致癌物，该物质味苦。下列叙述错误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A．瓜子中存在的不饱和脂肪酸是植物细胞内良好的储能物质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B．瓜子中含有维生素D，食用后可为人体促进钙和磷的吸收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C．新鲜瓜子在炒制过程中失去的水有自由水和结合水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D．经常食用潮湿变味的瓜子可能会引起基因突变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635625" y="35350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3090545" y="3380740"/>
            <a:ext cx="8844280" cy="1327785"/>
            <a:chOff x="3772" y="3492"/>
            <a:chExt cx="13928" cy="2091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7221" y="4487"/>
              <a:ext cx="2264" cy="361"/>
            </a:xfrm>
            <a:prstGeom prst="curvedConnector3">
              <a:avLst>
                <a:gd name="adj1" fmla="val 50044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9485" y="3492"/>
              <a:ext cx="8215" cy="159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不饱和脂肪酸是脂肪的组成成分之一，不能直接说不饱和脂肪酸是植物细胞内良好的储能物质，植物细胞内良好的储能物质是脂肪</a:t>
              </a:r>
              <a:r>
                <a:rPr 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.</a:t>
              </a:r>
              <a:endParaRPr 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3772" y="4848"/>
              <a:ext cx="344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 糖类、脂质与人类健康的关系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9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16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．（2024·广东清远·一模）科学家在研究中发现细胞膜中脂肪酸链的不饱和度越高，细胞膜的相变温度（当温度降低到一定程度时，细胞膜会从流动的液晶态转变为固化的凝胶态）越低。下列相关叙述错误的是（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A．细胞膜中的脂肪酸链主要位于磷脂分子的尾部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B．维持流动的液晶态是实现细胞膜功能的必要前提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C．温度会影响细胞膜的流动性，但不会影响选择透过性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D．食用植物油中富含不饱和脂肪酸，不容易凝固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939145" y="295846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712470" y="4931410"/>
            <a:ext cx="7242175" cy="1772920"/>
            <a:chOff x="27" y="5934"/>
            <a:chExt cx="11405" cy="2792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rot="10800000" flipV="1">
              <a:off x="4141" y="6631"/>
              <a:ext cx="3984" cy="966"/>
            </a:xfrm>
            <a:prstGeom prst="curvedConnector3">
              <a:avLst>
                <a:gd name="adj1" fmla="val 11932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27" y="7613"/>
              <a:ext cx="11405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物质的运输需要磷脂分子、膜蛋白的参与，温度会影响细胞膜的流动性，也会影响选择透过性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8165" y="5934"/>
              <a:ext cx="121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 糖类、脂质与人类健康的关系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9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16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2024·广东中山·一模）脂肪酸的不同决定了脂肪具有不同的物理特性。分子结构中不含双键的脂肪酸称为饱和脂肪酸，其含量越高，脂肪的熔点越高；含双键的脂肪酸称为不饱和脂肪酸，其容易在空气中自动氧化发生酸败。下列叙述正确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A．脂肪是由二分子脂肪酸和一分子甘油组成的脂类物质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B．脂肪是构成动物细胞膜的重要成分，还参与血液中脂质的运输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C．在室温下，大多数植物脂肪呈固态而大多数动物脂肪常呈液态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D．在高脂类植物性饲料中添加适量抗氧化剂有助于延长其保质期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993130" y="35350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2362200" y="4018915"/>
            <a:ext cx="9671050" cy="706755"/>
            <a:chOff x="2625" y="4497"/>
            <a:chExt cx="15230" cy="1113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4156" y="4608"/>
              <a:ext cx="453" cy="267"/>
            </a:xfrm>
            <a:prstGeom prst="curvedConnector3">
              <a:avLst>
                <a:gd name="adj1" fmla="val 5011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4609" y="4497"/>
              <a:ext cx="13246" cy="580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脂肪是由三分子脂肪酸和一分子甘油发生反应形成的酯类物质，又称甘油三酯，</a:t>
              </a:r>
              <a:endParaRPr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2625" y="4875"/>
              <a:ext cx="158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 糖类、脂质与人类健康的关系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897890" y="4725670"/>
            <a:ext cx="2195195" cy="706755"/>
            <a:chOff x="2625" y="4497"/>
            <a:chExt cx="3457" cy="1113"/>
          </a:xfrm>
        </p:grpSpPr>
        <p:cxnSp>
          <p:nvCxnSpPr>
            <p:cNvPr id="3" name="曲线连接符 2"/>
            <p:cNvCxnSpPr/>
            <p:nvPr>
              <p:custDataLst>
                <p:tags r:id="rId9"/>
              </p:custDataLst>
            </p:nvPr>
          </p:nvCxnSpPr>
          <p:spPr>
            <a:xfrm flipV="1">
              <a:off x="4156" y="4608"/>
              <a:ext cx="453" cy="267"/>
            </a:xfrm>
            <a:prstGeom prst="curvedConnector3">
              <a:avLst>
                <a:gd name="adj1" fmla="val 5011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4609" y="4497"/>
              <a:ext cx="1473" cy="580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胆固醇</a:t>
              </a:r>
              <a:endParaRPr lang="zh-CN" altLang="en-US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7" name="圆角矩形 6"/>
            <p:cNvSpPr/>
            <p:nvPr>
              <p:custDataLst>
                <p:tags r:id="rId11"/>
              </p:custDataLst>
            </p:nvPr>
          </p:nvSpPr>
          <p:spPr>
            <a:xfrm>
              <a:off x="2625" y="4875"/>
              <a:ext cx="158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2"/>
            </p:custDataLst>
          </p:nvPr>
        </p:nvGrpSpPr>
        <p:grpSpPr>
          <a:xfrm>
            <a:off x="5184140" y="5313045"/>
            <a:ext cx="2195195" cy="706755"/>
            <a:chOff x="2625" y="4497"/>
            <a:chExt cx="3457" cy="1113"/>
          </a:xfrm>
        </p:grpSpPr>
        <p:cxnSp>
          <p:nvCxnSpPr>
            <p:cNvPr id="13" name="曲线连接符 12"/>
            <p:cNvCxnSpPr/>
            <p:nvPr>
              <p:custDataLst>
                <p:tags r:id="rId13"/>
              </p:custDataLst>
            </p:nvPr>
          </p:nvCxnSpPr>
          <p:spPr>
            <a:xfrm flipV="1">
              <a:off x="4156" y="4608"/>
              <a:ext cx="453" cy="267"/>
            </a:xfrm>
            <a:prstGeom prst="curvedConnector3">
              <a:avLst>
                <a:gd name="adj1" fmla="val 5011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>
              <a:off x="4609" y="4497"/>
              <a:ext cx="1473" cy="580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液态</a:t>
              </a:r>
              <a:endParaRPr lang="zh-CN" altLang="en-US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15"/>
              </p:custDataLst>
            </p:nvPr>
          </p:nvSpPr>
          <p:spPr>
            <a:xfrm>
              <a:off x="2625" y="4875"/>
              <a:ext cx="153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9705975" y="5313045"/>
            <a:ext cx="2195195" cy="706755"/>
            <a:chOff x="2625" y="4497"/>
            <a:chExt cx="3457" cy="1113"/>
          </a:xfrm>
        </p:grpSpPr>
        <p:cxnSp>
          <p:nvCxnSpPr>
            <p:cNvPr id="18" name="曲线连接符 17"/>
            <p:cNvCxnSpPr/>
            <p:nvPr>
              <p:custDataLst>
                <p:tags r:id="rId17"/>
              </p:custDataLst>
            </p:nvPr>
          </p:nvCxnSpPr>
          <p:spPr>
            <a:xfrm flipV="1">
              <a:off x="4156" y="4608"/>
              <a:ext cx="453" cy="267"/>
            </a:xfrm>
            <a:prstGeom prst="curvedConnector3">
              <a:avLst>
                <a:gd name="adj1" fmla="val 5011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18"/>
              </p:custDataLst>
            </p:nvPr>
          </p:nvSpPr>
          <p:spPr>
            <a:xfrm>
              <a:off x="4609" y="4497"/>
              <a:ext cx="1473" cy="580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固态</a:t>
              </a:r>
              <a:endParaRPr lang="zh-CN" altLang="en-US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19"/>
              </p:custDataLst>
            </p:nvPr>
          </p:nvSpPr>
          <p:spPr>
            <a:xfrm>
              <a:off x="2625" y="4875"/>
              <a:ext cx="158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>
            <p:custDataLst>
              <p:tags r:id="rId20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0" name="组合 29"/>
            <p:cNvGrpSpPr/>
            <p:nvPr>
              <p:custDataLst>
                <p:tags r:id="rId21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31" name="任意多边形: 形状 17"/>
              <p:cNvSpPr/>
              <p:nvPr>
                <p:custDataLst>
                  <p:tags r:id="rId22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" name="任意多边形: 形状 18"/>
              <p:cNvSpPr/>
              <p:nvPr>
                <p:custDataLst>
                  <p:tags r:id="rId24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5" name="图片 34" descr="32303137373532353b32303137393931383bc9faceefcfd4cea2beb5cfb8b0fb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6" name="圆角矩形 35"/>
          <p:cNvSpPr/>
          <p:nvPr>
            <p:custDataLst>
              <p:tags r:id="rId28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．（2024·广东肇庆·三模）糖类和脂质、蛋白质是细胞中重要的化合物，下列叙述正确的是（　　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A．人体中虽然蛋白质的空间结构多种多样，但是每种蛋白质都是由21种氨基酸组成的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B．脂肪和糖类的组成元素均为C、H、O，二者可大量相互转化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C．固醇可组成细胞的结构，也可参与细胞间的信息传递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D．食草动物可利用自身消化器官将纤维素分解成葡萄糖来获取能量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612515" y="22777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7054215" y="2202180"/>
            <a:ext cx="4846955" cy="1249045"/>
            <a:chOff x="10014" y="1636"/>
            <a:chExt cx="7633" cy="1967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rot="16200000">
              <a:off x="14465" y="2656"/>
              <a:ext cx="252" cy="172"/>
            </a:xfrm>
            <a:prstGeom prst="curvedConnector3">
              <a:avLst>
                <a:gd name="adj1" fmla="val 49603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10014" y="1636"/>
              <a:ext cx="7633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在人体中组成蛋白质的氨基酸有21种，但并不是每一种蛋白质都由21种氨基酸构成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14153" y="2868"/>
              <a:ext cx="1380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4650" y="80708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 糖类、脂质与人类健康的关系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6193790" y="3451225"/>
            <a:ext cx="4846955" cy="1324610"/>
            <a:chOff x="11206" y="1517"/>
            <a:chExt cx="7633" cy="2086"/>
          </a:xfrm>
        </p:grpSpPr>
        <p:cxnSp>
          <p:nvCxnSpPr>
            <p:cNvPr id="3" name="曲线连接符 2"/>
            <p:cNvCxnSpPr/>
            <p:nvPr>
              <p:custDataLst>
                <p:tags r:id="rId9"/>
              </p:custDataLst>
            </p:nvPr>
          </p:nvCxnSpPr>
          <p:spPr>
            <a:xfrm rot="16200000">
              <a:off x="14465" y="2656"/>
              <a:ext cx="252" cy="172"/>
            </a:xfrm>
            <a:prstGeom prst="curvedConnector3">
              <a:avLst>
                <a:gd name="adj1" fmla="val 49603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11206" y="1517"/>
              <a:ext cx="7633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脂肪只有在糖代谢发生障碍、能量供应不足时，才会少量转化为糖类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7" name="圆角矩形 6"/>
            <p:cNvSpPr/>
            <p:nvPr>
              <p:custDataLst>
                <p:tags r:id="rId11"/>
              </p:custDataLst>
            </p:nvPr>
          </p:nvSpPr>
          <p:spPr>
            <a:xfrm>
              <a:off x="14153" y="2868"/>
              <a:ext cx="1380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2"/>
            </p:custDataLst>
          </p:nvPr>
        </p:nvGrpSpPr>
        <p:grpSpPr>
          <a:xfrm>
            <a:off x="2631440" y="5557520"/>
            <a:ext cx="4846955" cy="1174115"/>
            <a:chOff x="12913" y="2867"/>
            <a:chExt cx="7633" cy="1849"/>
          </a:xfrm>
        </p:grpSpPr>
        <p:cxnSp>
          <p:nvCxnSpPr>
            <p:cNvPr id="13" name="曲线连接符 12"/>
            <p:cNvCxnSpPr/>
            <p:nvPr>
              <p:custDataLst>
                <p:tags r:id="rId13"/>
              </p:custDataLst>
            </p:nvPr>
          </p:nvCxnSpPr>
          <p:spPr>
            <a:xfrm rot="10800000" flipV="1">
              <a:off x="13068" y="2867"/>
              <a:ext cx="1435" cy="866"/>
            </a:xfrm>
            <a:prstGeom prst="curvedConnector3">
              <a:avLst>
                <a:gd name="adj1" fmla="val 12466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>
              <a:off x="12913" y="3603"/>
              <a:ext cx="7633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人和动物消化道内缺乏分解纤维素的酶，无法将纤维素分解成葡萄糖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15"/>
              </p:custDataLst>
            </p:nvPr>
          </p:nvSpPr>
          <p:spPr>
            <a:xfrm>
              <a:off x="14153" y="2868"/>
              <a:ext cx="323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18" name="组合 17"/>
            <p:cNvGrpSpPr/>
            <p:nvPr>
              <p:custDataLst>
                <p:tags r:id="rId17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19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任意多边形: 形状 18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1" name="图片 30" descr="32303137373532353b32303137393931383bc9faceefcfd4cea2beb5cfb8b0fb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24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．（2024·广东深圳·模拟预测）油酸是一种单不饱和脂肪酸，被称为“安全脂肪酸”，有降低血胆固醇、甘油三酯等作用。近年来高油酸食用油受到市场青睐。下列相关说法错误的是（　　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A．含饱和脂肪酸多的食用油更适合日常油炸和高温爆炒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B．从健康角度来看，饱和脂肪酸的摄入不宜过多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C．膳食中适量的油酸能降低因“三高”引起的心血管疾病的发病率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D．脂肪酸的碳骨架上的每个碳原子连接的氢原子数目相同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124065" y="281432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1581785" y="5545455"/>
            <a:ext cx="8027035" cy="1268730"/>
            <a:chOff x="1396" y="6901"/>
            <a:chExt cx="12641" cy="1998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rot="10800000" flipV="1">
              <a:off x="12801" y="7165"/>
              <a:ext cx="1236" cy="1178"/>
            </a:xfrm>
            <a:prstGeom prst="curvedConnector3">
              <a:avLst>
                <a:gd name="adj1" fmla="val -5380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1396" y="7786"/>
              <a:ext cx="11405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脂肪酸是一种由C、H、O元素组成的小分 子，其碳骨架上的每个碳原子连接的氢原子数目不一定相同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11576" y="6901"/>
              <a:ext cx="2295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93700" y="846455"/>
            <a:ext cx="84302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sz="2400" b="1">
                <a:solidFill>
                  <a:srgbClr val="4874CB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 糖类、脂质与人类健康的关系</a:t>
            </a:r>
            <a:endParaRPr sz="2400" b="1">
              <a:solidFill>
                <a:srgbClr val="4874CB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49225" y="196850"/>
            <a:ext cx="5428615" cy="610266"/>
            <a:chOff x="235" y="59"/>
            <a:chExt cx="8549" cy="961"/>
          </a:xfrm>
        </p:grpSpPr>
        <p:grpSp>
          <p:nvGrpSpPr>
            <p:cNvPr id="3" name="组合 2"/>
            <p:cNvGrpSpPr/>
            <p:nvPr>
              <p:custDataLst>
                <p:tags r:id="rId9"/>
              </p:custDataLst>
            </p:nvPr>
          </p:nvGrpSpPr>
          <p:grpSpPr>
            <a:xfrm>
              <a:off x="235" y="59"/>
              <a:ext cx="8549" cy="961"/>
              <a:chOff x="587375" y="933411"/>
              <a:chExt cx="5428615" cy="610439"/>
            </a:xfrm>
          </p:grpSpPr>
          <p:sp>
            <p:nvSpPr>
              <p:cNvPr id="4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3535641" y="-996896"/>
                <a:ext cx="442038" cy="451866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657985" y="933411"/>
                <a:ext cx="4050665" cy="571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糖类和脂质综合考向研析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</a:t>
                </a:r>
                <a:endPara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115400" y="972823"/>
                <a:ext cx="341630" cy="5710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0" name="图片 29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2" y="121"/>
              <a:ext cx="719" cy="719"/>
            </a:xfrm>
            <a:prstGeom prst="rect">
              <a:avLst/>
            </a:prstGeom>
          </p:spPr>
        </p:pic>
      </p:grpSp>
      <p:sp>
        <p:nvSpPr>
          <p:cNvPr id="32" name="圆角矩形 31"/>
          <p:cNvSpPr/>
          <p:nvPr>
            <p:custDataLst>
              <p:tags r:id="rId16"/>
            </p:custDataLst>
          </p:nvPr>
        </p:nvSpPr>
        <p:spPr>
          <a:xfrm>
            <a:off x="9926955" y="196850"/>
            <a:ext cx="1819910" cy="4400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考向研析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04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真题感知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命题洞见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6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考情解码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考点定标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68275" y="663575"/>
          <a:ext cx="11855450" cy="5560695"/>
        </p:xfrm>
        <a:graphic>
          <a:graphicData uri="http://schemas.openxmlformats.org/drawingml/2006/table">
            <a:tbl>
              <a:tblPr/>
              <a:tblGrid>
                <a:gridCol w="1362075"/>
                <a:gridCol w="5775325"/>
                <a:gridCol w="4718050"/>
              </a:tblGrid>
              <a:tr h="198882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endParaRPr lang="zh-CN" altLang="en-US" sz="24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课标</a:t>
                      </a:r>
                      <a:endParaRPr lang="zh-CN" altLang="en-US" sz="24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要求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indent="0" algn="l">
                        <a:buNone/>
                      </a:pP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概述糖类有多种类型,它们既是细胞的重要结构成分,又是生命活动的重要</a:t>
                      </a:r>
                      <a:endParaRPr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能源物质。</a:t>
                      </a:r>
                      <a:endParaRPr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.举例说出不同种类的脂质对维持细胞结构和功能有重要作用。</a:t>
                      </a:r>
                      <a:endParaRPr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83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考点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由高考知核心知识点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60000"/>
                        </a:lnSpc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预测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304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zh-CN" altLang="en-US" sz="36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走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近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细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胞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13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细胞中的糖类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09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脂质的种类和功能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14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还原糖、蛋白质和脂肪的检测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13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还原糖、蛋白质和脂肪的检测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12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还原糖、蛋白质和脂肪的检测</a:t>
                      </a:r>
                      <a:endParaRPr lang="zh-CN" altLang="en-US" sz="20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CF9">
                        <a:alpha val="11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     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从命题题型和内容上看，高考命题不多，选择题为主，常以情境化材料考查核心概念辨析。</a:t>
                      </a:r>
                      <a:endParaRPr lang="zh-CN" altLang="en-US" sz="2000" b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marL="0" indent="0" algn="just" font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   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试题情境主要选取生命健康与细胞中的糖类、脂质的联系，或结合实验检测，考查学生已学知识在新情境中的迁移应用。</a:t>
                      </a:r>
                      <a:endParaRPr lang="zh-CN" altLang="en-US" sz="2000" b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CF9">
                        <a:alpha val="1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87985" y="1264920"/>
            <a:ext cx="1141539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（2025·江苏·高考真题）关于蛋白质、磷脂和淀粉，下列叙述正确的是（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A．三者组成元素都有C、H、O、N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B．蛋白质和磷脂是构成生物膜的主要成分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C．蛋白质和淀粉都是细胞内的主要储能物质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D．磷脂和淀粉都是生物大分子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117600" y="20110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3225165" y="2011045"/>
            <a:ext cx="8171815" cy="1216025"/>
            <a:chOff x="7759" y="-3951"/>
            <a:chExt cx="12869" cy="1915"/>
          </a:xfrm>
        </p:grpSpPr>
        <p:cxnSp>
          <p:nvCxnSpPr>
            <p:cNvPr id="28" name="曲线连接符 27"/>
            <p:cNvCxnSpPr/>
            <p:nvPr>
              <p:custDataLst>
                <p:tags r:id="rId8"/>
              </p:custDataLst>
            </p:nvPr>
          </p:nvCxnSpPr>
          <p:spPr>
            <a:xfrm flipV="1">
              <a:off x="8665" y="-3531"/>
              <a:ext cx="1742" cy="693"/>
            </a:xfrm>
            <a:prstGeom prst="curvedConnector3">
              <a:avLst>
                <a:gd name="adj1" fmla="val 5005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>
              <p:custDataLst>
                <p:tags r:id="rId9"/>
              </p:custDataLst>
            </p:nvPr>
          </p:nvSpPr>
          <p:spPr>
            <a:xfrm>
              <a:off x="10407" y="-3951"/>
              <a:ext cx="10221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蛋白质的组成元素为C、H、O、N（可能含S），磷脂含C、H、O、P，淀粉仅含C、H、O，淀粉不含N元素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30" name="圆角矩形 29"/>
            <p:cNvSpPr/>
            <p:nvPr>
              <p:custDataLst>
                <p:tags r:id="rId10"/>
              </p:custDataLst>
            </p:nvPr>
          </p:nvSpPr>
          <p:spPr>
            <a:xfrm>
              <a:off x="7759" y="-2838"/>
              <a:ext cx="104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3225165" y="3498850"/>
            <a:ext cx="8765540" cy="1062990"/>
            <a:chOff x="7759" y="-3710"/>
            <a:chExt cx="13804" cy="1674"/>
          </a:xfrm>
        </p:grpSpPr>
        <p:cxnSp>
          <p:nvCxnSpPr>
            <p:cNvPr id="7" name="曲线连接符 6"/>
            <p:cNvCxnSpPr/>
            <p:nvPr>
              <p:custDataLst>
                <p:tags r:id="rId12"/>
              </p:custDataLst>
            </p:nvPr>
          </p:nvCxnSpPr>
          <p:spPr>
            <a:xfrm flipV="1">
              <a:off x="8665" y="-3131"/>
              <a:ext cx="5968" cy="293"/>
            </a:xfrm>
            <a:prstGeom prst="curvedConnector3">
              <a:avLst>
                <a:gd name="adj1" fmla="val 5001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13"/>
              </p:custDataLst>
            </p:nvPr>
          </p:nvSpPr>
          <p:spPr>
            <a:xfrm>
              <a:off x="14708" y="-3710"/>
              <a:ext cx="6855" cy="159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植物的储能物质为淀粉和脂肪，动物的储能物质为糖原和脂肪，蛋白质不是主要储能物质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14"/>
              </p:custDataLst>
            </p:nvPr>
          </p:nvSpPr>
          <p:spPr>
            <a:xfrm>
              <a:off x="7759" y="-2838"/>
              <a:ext cx="104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1117600" y="4686300"/>
            <a:ext cx="9655810" cy="1131570"/>
            <a:chOff x="7759" y="-2838"/>
            <a:chExt cx="15206" cy="1782"/>
          </a:xfrm>
        </p:grpSpPr>
        <p:cxnSp>
          <p:nvCxnSpPr>
            <p:cNvPr id="11" name="曲线连接符 10"/>
            <p:cNvCxnSpPr/>
            <p:nvPr>
              <p:custDataLst>
                <p:tags r:id="rId16"/>
              </p:custDataLst>
            </p:nvPr>
          </p:nvCxnSpPr>
          <p:spPr>
            <a:xfrm>
              <a:off x="8668" y="-1975"/>
              <a:ext cx="6748" cy="472"/>
            </a:xfrm>
            <a:prstGeom prst="curvedConnector3">
              <a:avLst>
                <a:gd name="adj1" fmla="val 5001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>
              <p:custDataLst>
                <p:tags r:id="rId17"/>
              </p:custDataLst>
            </p:nvPr>
          </p:nvSpPr>
          <p:spPr>
            <a:xfrm>
              <a:off x="15416" y="-2169"/>
              <a:ext cx="7549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淀粉是多糖，属于生物大分子；磷脂由甘油、脂肪酸和磷酸组成，属于小分子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3" name="圆角矩形 12"/>
            <p:cNvSpPr/>
            <p:nvPr>
              <p:custDataLst>
                <p:tags r:id="rId18"/>
              </p:custDataLst>
            </p:nvPr>
          </p:nvSpPr>
          <p:spPr>
            <a:xfrm>
              <a:off x="7759" y="-2838"/>
              <a:ext cx="104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02260" y="745490"/>
            <a:ext cx="1120775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2．（2025·北京·高考真题）2025年，国家持续推进“体重管理年”行动。为践行“健康饮食、科学运动”，应持有的正确认识是（    ）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A．饮食中元素种类越多所含能量越高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B．饮食中用糖代替脂肪即可控制体重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C．无氧运动比有氧运动更有利于控制体重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D．在生活中既要均衡饮食又要适量运动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893935" y="156845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2058035" y="2204720"/>
            <a:ext cx="9913620" cy="706755"/>
            <a:chOff x="6755" y="-2087"/>
            <a:chExt cx="15612" cy="1113"/>
          </a:xfrm>
        </p:grpSpPr>
        <p:cxnSp>
          <p:nvCxnSpPr>
            <p:cNvPr id="28" name="曲线连接符 27"/>
            <p:cNvCxnSpPr/>
            <p:nvPr>
              <p:custDataLst>
                <p:tags r:id="rId8"/>
              </p:custDataLst>
            </p:nvPr>
          </p:nvCxnSpPr>
          <p:spPr>
            <a:xfrm>
              <a:off x="10182" y="-2032"/>
              <a:ext cx="3565" cy="826"/>
            </a:xfrm>
            <a:prstGeom prst="curvedConnector3">
              <a:avLst>
                <a:gd name="adj1" fmla="val 50014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>
              <p:custDataLst>
                <p:tags r:id="rId9"/>
              </p:custDataLst>
            </p:nvPr>
          </p:nvSpPr>
          <p:spPr>
            <a:xfrm>
              <a:off x="13685" y="-2087"/>
              <a:ext cx="8682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饮食中的能量主要取决于有机物（糖类、脂肪、蛋白质）的含量，而非元素种类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30" name="圆角矩形 29"/>
            <p:cNvSpPr/>
            <p:nvPr>
              <p:custDataLst>
                <p:tags r:id="rId10"/>
              </p:custDataLst>
            </p:nvPr>
          </p:nvSpPr>
          <p:spPr>
            <a:xfrm>
              <a:off x="6755" y="-2087"/>
              <a:ext cx="329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2385695" y="2911475"/>
            <a:ext cx="9763125" cy="1101725"/>
            <a:chOff x="7787" y="-2945"/>
            <a:chExt cx="15375" cy="1735"/>
          </a:xfrm>
        </p:grpSpPr>
        <p:cxnSp>
          <p:nvCxnSpPr>
            <p:cNvPr id="7" name="曲线连接符 6"/>
            <p:cNvCxnSpPr/>
            <p:nvPr>
              <p:custDataLst>
                <p:tags r:id="rId12"/>
              </p:custDataLst>
            </p:nvPr>
          </p:nvCxnSpPr>
          <p:spPr>
            <a:xfrm flipV="1">
              <a:off x="10563" y="-2166"/>
              <a:ext cx="3156" cy="23"/>
            </a:xfrm>
            <a:prstGeom prst="curvedConnector3">
              <a:avLst>
                <a:gd name="adj1" fmla="val 5003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13"/>
              </p:custDataLst>
            </p:nvPr>
          </p:nvSpPr>
          <p:spPr>
            <a:xfrm>
              <a:off x="13960" y="-2808"/>
              <a:ext cx="9202" cy="159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糖类和脂肪均可供能，但脂肪储能更高。若用糖代替脂肪但总热量未减少，反而可能因糖分解快导致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</a:t>
              </a:r>
              <a:endParaRPr lang="en-US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饥饿感增强，且过量糖会转化为脂肪储存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14"/>
              </p:custDataLst>
            </p:nvPr>
          </p:nvSpPr>
          <p:spPr>
            <a:xfrm>
              <a:off x="7787" y="-2945"/>
              <a:ext cx="2776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1066165" y="3503930"/>
            <a:ext cx="4547235" cy="2682240"/>
            <a:chOff x="11185" y="-3383"/>
            <a:chExt cx="7161" cy="4224"/>
          </a:xfrm>
        </p:grpSpPr>
        <p:cxnSp>
          <p:nvCxnSpPr>
            <p:cNvPr id="11" name="曲线连接符 10"/>
            <p:cNvCxnSpPr>
              <a:stCxn id="16" idx="1"/>
            </p:cNvCxnSpPr>
            <p:nvPr>
              <p:custDataLst>
                <p:tags r:id="rId16"/>
              </p:custDataLst>
            </p:nvPr>
          </p:nvCxnSpPr>
          <p:spPr>
            <a:xfrm rot="10800000" flipV="1">
              <a:off x="14984" y="-2982"/>
              <a:ext cx="1706" cy="1510"/>
            </a:xfrm>
            <a:prstGeom prst="curvedConnector3">
              <a:avLst>
                <a:gd name="adj1" fmla="val 4994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17"/>
              </p:custDataLst>
            </p:nvPr>
          </p:nvSpPr>
          <p:spPr>
            <a:xfrm>
              <a:off x="11185" y="-1241"/>
              <a:ext cx="6116" cy="2082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无氧运动（如短跑）主要消耗糖原，而有氧运动（如慢跑）能持续分解脂肪供能，更利于减脂和控制体重</a:t>
              </a:r>
              <a:endParaRPr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18"/>
              </p:custDataLst>
            </p:nvPr>
          </p:nvSpPr>
          <p:spPr>
            <a:xfrm>
              <a:off x="16690" y="-3383"/>
              <a:ext cx="1656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44145" y="961390"/>
            <a:ext cx="11804650" cy="47637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3．（2025·河北·高考真题）下列对生物体有机物的相关叙述，错误的是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    ）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A．纤维素、淀粉酶和核酸的组成元素中都有C、H和O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B．糖原、蛋白质和脂肪都是由单体连接成的多聚体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C．多肽链和核酸单链可在链内形成氢键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D．多糖、蛋白质和固醇可参与组成细胞结构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26085" y="164592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3202305" y="3088640"/>
            <a:ext cx="8746490" cy="2077720"/>
            <a:chOff x="13597" y="-6234"/>
            <a:chExt cx="13774" cy="3272"/>
          </a:xfrm>
        </p:grpSpPr>
        <p:cxnSp>
          <p:nvCxnSpPr>
            <p:cNvPr id="6" name="曲线连接符 5"/>
            <p:cNvCxnSpPr/>
            <p:nvPr>
              <p:custDataLst>
                <p:tags r:id="rId8"/>
              </p:custDataLst>
            </p:nvPr>
          </p:nvCxnSpPr>
          <p:spPr>
            <a:xfrm>
              <a:off x="14853" y="-5525"/>
              <a:ext cx="5322" cy="334"/>
            </a:xfrm>
            <a:prstGeom prst="curvedConnector3">
              <a:avLst>
                <a:gd name="adj1" fmla="val 5001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20110" y="-5432"/>
              <a:ext cx="7261" cy="247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糖原是多糖，由葡萄糖单体连接成多聚体，蛋白质由氨基酸单体连接成多聚体，但脂肪不是多聚体，它是由甘油和脂肪酸组成的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0"/>
              </p:custDataLst>
            </p:nvPr>
          </p:nvSpPr>
          <p:spPr>
            <a:xfrm>
              <a:off x="13597" y="-6234"/>
              <a:ext cx="1256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75260" y="1043940"/>
            <a:ext cx="11842115" cy="41344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4．（2024·江苏·高考真题）关于人体中肝糖原、脂肪和胃蛋白酶，下列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叙述正确的是（    ）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A．三者都含有的元素是C、H、O、N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B．细胞中肝糖原和脂肪都是储能物质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C．肝糖原和胃蛋白酶的基本组成单位相同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D．胃蛋白酶能将脂肪水解为甘油和脂肪酸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2613025" y="176847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491615" y="1891665"/>
            <a:ext cx="8427720" cy="1092835"/>
            <a:chOff x="9506" y="-5321"/>
            <a:chExt cx="13272" cy="1721"/>
          </a:xfrm>
        </p:grpSpPr>
        <p:cxnSp>
          <p:nvCxnSpPr>
            <p:cNvPr id="6" name="曲线连接符 5"/>
            <p:cNvCxnSpPr/>
            <p:nvPr>
              <p:custDataLst>
                <p:tags r:id="rId8"/>
              </p:custDataLst>
            </p:nvPr>
          </p:nvCxnSpPr>
          <p:spPr>
            <a:xfrm flipV="1">
              <a:off x="11165" y="-4732"/>
              <a:ext cx="1773" cy="330"/>
            </a:xfrm>
            <a:prstGeom prst="curvedConnector3">
              <a:avLst>
                <a:gd name="adj1" fmla="val 5002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12938" y="-5321"/>
              <a:ext cx="9840" cy="72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肝糖原和脂肪只含有C、H、O，不含N元素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0"/>
              </p:custDataLst>
            </p:nvPr>
          </p:nvSpPr>
          <p:spPr>
            <a:xfrm>
              <a:off x="9506" y="-4402"/>
              <a:ext cx="1659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688975" y="2964815"/>
            <a:ext cx="10897870" cy="718820"/>
            <a:chOff x="9506" y="-4732"/>
            <a:chExt cx="17162" cy="1132"/>
          </a:xfrm>
        </p:grpSpPr>
        <p:cxnSp>
          <p:nvCxnSpPr>
            <p:cNvPr id="12" name="曲线连接符 11"/>
            <p:cNvCxnSpPr/>
            <p:nvPr>
              <p:custDataLst>
                <p:tags r:id="rId12"/>
              </p:custDataLst>
            </p:nvPr>
          </p:nvCxnSpPr>
          <p:spPr>
            <a:xfrm flipV="1">
              <a:off x="11165" y="-4701"/>
              <a:ext cx="6960" cy="299"/>
            </a:xfrm>
            <a:prstGeom prst="curvedConnector3">
              <a:avLst>
                <a:gd name="adj1" fmla="val 50014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>
              <a:off x="18096" y="-4732"/>
              <a:ext cx="8572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动物细胞中特有的储能物质是肝糖原，动物细胞和植物细胞都含有的储能物质是脂肪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4" name="圆角矩形 13"/>
            <p:cNvSpPr/>
            <p:nvPr>
              <p:custDataLst>
                <p:tags r:id="rId14"/>
              </p:custDataLst>
            </p:nvPr>
          </p:nvSpPr>
          <p:spPr>
            <a:xfrm>
              <a:off x="9506" y="-4402"/>
              <a:ext cx="1659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>
            <p:custDataLst>
              <p:tags r:id="rId15"/>
            </p:custDataLst>
          </p:nvPr>
        </p:nvGrpSpPr>
        <p:grpSpPr>
          <a:xfrm>
            <a:off x="844550" y="4489450"/>
            <a:ext cx="4627880" cy="1484630"/>
            <a:chOff x="9415" y="-5927"/>
            <a:chExt cx="7288" cy="2338"/>
          </a:xfrm>
        </p:grpSpPr>
        <p:cxnSp>
          <p:nvCxnSpPr>
            <p:cNvPr id="16" name="曲线连接符 15"/>
            <p:cNvCxnSpPr/>
            <p:nvPr>
              <p:custDataLst>
                <p:tags r:id="rId16"/>
              </p:custDataLst>
            </p:nvPr>
          </p:nvCxnSpPr>
          <p:spPr>
            <a:xfrm rot="5400000" flipV="1">
              <a:off x="10160" y="-5104"/>
              <a:ext cx="906" cy="768"/>
            </a:xfrm>
            <a:prstGeom prst="curvedConnector3">
              <a:avLst>
                <a:gd name="adj1" fmla="val 5011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>
              <a:off x="10997" y="-4702"/>
              <a:ext cx="5706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酶具有专一性，胃蛋白酶只能水解蛋白质，不能水解脂肪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18"/>
              </p:custDataLst>
            </p:nvPr>
          </p:nvSpPr>
          <p:spPr>
            <a:xfrm>
              <a:off x="9415" y="-5927"/>
              <a:ext cx="2248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44145" y="1053465"/>
            <a:ext cx="11965940" cy="52082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．（2024·北京·高考真题）胆固醇等脂质被单层磷脂包裹形成球形复合物，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通过血液运输到细胞并被胞吞，形成的囊泡与溶酶体融合后，释放胆固醇。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以下相关推测合理的是（    ）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A．磷脂分子尾部疏水，因而尾部位于复合物表面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B．球形复合物被胞吞的过程，需要高尔基体直接参与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C．胞吞形成的囊泡与溶酶体融合，依赖于膜的流动性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D．胆固醇通过胞吞进入细胞，因而属于生物大分子</a:t>
            </a:r>
            <a:endParaRPr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3991610" y="241363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4676140" y="2650490"/>
            <a:ext cx="6788150" cy="1033145"/>
            <a:chOff x="10926" y="-6784"/>
            <a:chExt cx="10690" cy="1627"/>
          </a:xfrm>
        </p:grpSpPr>
        <p:cxnSp>
          <p:nvCxnSpPr>
            <p:cNvPr id="6" name="曲线连接符 5"/>
            <p:cNvCxnSpPr>
              <a:stCxn id="10" idx="1"/>
              <a:endCxn id="8" idx="1"/>
            </p:cNvCxnSpPr>
            <p:nvPr>
              <p:custDataLst>
                <p:tags r:id="rId8"/>
              </p:custDataLst>
            </p:nvPr>
          </p:nvCxnSpPr>
          <p:spPr>
            <a:xfrm rot="10800000" flipH="1">
              <a:off x="10926" y="-6470"/>
              <a:ext cx="252" cy="912"/>
            </a:xfrm>
            <a:prstGeom prst="curvedConnector3">
              <a:avLst>
                <a:gd name="adj1" fmla="val -14881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11178" y="-6784"/>
              <a:ext cx="10438" cy="62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磷脂分子头部亲水，尾部疏水，所以头部位于复合物表面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0"/>
              </p:custDataLst>
            </p:nvPr>
          </p:nvSpPr>
          <p:spPr>
            <a:xfrm>
              <a:off x="10926" y="-5959"/>
              <a:ext cx="227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5732780" y="3458210"/>
            <a:ext cx="1442720" cy="889000"/>
            <a:chOff x="10926" y="-6557"/>
            <a:chExt cx="2272" cy="1400"/>
          </a:xfrm>
        </p:grpSpPr>
        <p:cxnSp>
          <p:nvCxnSpPr>
            <p:cNvPr id="12" name="曲线连接符 11"/>
            <p:cNvCxnSpPr>
              <a:stCxn id="14" idx="1"/>
              <a:endCxn id="13" idx="1"/>
            </p:cNvCxnSpPr>
            <p:nvPr>
              <p:custDataLst>
                <p:tags r:id="rId12"/>
              </p:custDataLst>
            </p:nvPr>
          </p:nvCxnSpPr>
          <p:spPr>
            <a:xfrm rot="10800000" flipH="1">
              <a:off x="10926" y="-6243"/>
              <a:ext cx="608" cy="685"/>
            </a:xfrm>
            <a:prstGeom prst="curvedConnector3">
              <a:avLst>
                <a:gd name="adj1" fmla="val -6167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>
              <a:off x="11534" y="-6557"/>
              <a:ext cx="1518" cy="62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溶酶体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4" name="圆角矩形 13"/>
            <p:cNvSpPr/>
            <p:nvPr>
              <p:custDataLst>
                <p:tags r:id="rId14"/>
              </p:custDataLst>
            </p:nvPr>
          </p:nvSpPr>
          <p:spPr>
            <a:xfrm>
              <a:off x="10926" y="-5959"/>
              <a:ext cx="227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>
            <p:custDataLst>
              <p:tags r:id="rId15"/>
            </p:custDataLst>
          </p:nvPr>
        </p:nvGrpSpPr>
        <p:grpSpPr>
          <a:xfrm>
            <a:off x="2531745" y="5077460"/>
            <a:ext cx="5736590" cy="1336040"/>
            <a:chOff x="3987" y="7996"/>
            <a:chExt cx="9034" cy="2104"/>
          </a:xfrm>
        </p:grpSpPr>
        <p:grpSp>
          <p:nvGrpSpPr>
            <p:cNvPr id="16" name="组合 15"/>
            <p:cNvGrpSpPr/>
            <p:nvPr>
              <p:custDataLst>
                <p:tags r:id="rId16"/>
              </p:custDataLst>
            </p:nvPr>
          </p:nvGrpSpPr>
          <p:grpSpPr>
            <a:xfrm>
              <a:off x="3987" y="7996"/>
              <a:ext cx="7167" cy="2104"/>
              <a:chOff x="10926" y="-5959"/>
              <a:chExt cx="7167" cy="2104"/>
            </a:xfrm>
          </p:grpSpPr>
          <p:cxnSp>
            <p:nvCxnSpPr>
              <p:cNvPr id="17" name="曲线连接符 16"/>
              <p:cNvCxnSpPr>
                <a:stCxn id="20" idx="1"/>
                <a:endCxn id="18" idx="1"/>
              </p:cNvCxnSpPr>
              <p:nvPr>
                <p:custDataLst>
                  <p:tags r:id="rId17"/>
                </p:custDataLst>
              </p:nvPr>
            </p:nvCxnSpPr>
            <p:spPr>
              <a:xfrm rot="10800000" flipH="1" flipV="1">
                <a:off x="10926" y="-5558"/>
                <a:ext cx="5" cy="1389"/>
              </a:xfrm>
              <a:prstGeom prst="curvedConnector3">
                <a:avLst>
                  <a:gd name="adj1" fmla="val -7500000"/>
                </a:avLst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矩形 17"/>
              <p:cNvSpPr/>
              <p:nvPr>
                <p:custDataLst>
                  <p:tags r:id="rId18"/>
                </p:custDataLst>
              </p:nvPr>
            </p:nvSpPr>
            <p:spPr>
              <a:xfrm>
                <a:off x="10926" y="-4483"/>
                <a:ext cx="7167" cy="62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29000"/>
                </a:schemeClr>
              </a:solidFill>
              <a:ln w="28575" cmpd="thickThin">
                <a:noFill/>
                <a:prstDash val="sysDot"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0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胆固醇属于固醇类物质，是小分子物质</a:t>
                </a:r>
                <a:endPara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  <p:sp>
            <p:nvSpPr>
              <p:cNvPr id="20" name="圆角矩形 19"/>
              <p:cNvSpPr/>
              <p:nvPr>
                <p:custDataLst>
                  <p:tags r:id="rId19"/>
                </p:custDataLst>
              </p:nvPr>
            </p:nvSpPr>
            <p:spPr>
              <a:xfrm>
                <a:off x="10926" y="-5959"/>
                <a:ext cx="1193" cy="80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  <a:alpha val="5000"/>
                </a:schemeClr>
              </a:solidFill>
              <a:ln w="12700" cmpd="sng">
                <a:solidFill>
                  <a:srgbClr val="FF493E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>
              <p:custDataLst>
                <p:tags r:id="rId20"/>
              </p:custDataLst>
            </p:nvPr>
          </p:nvSpPr>
          <p:spPr>
            <a:xfrm>
              <a:off x="10107" y="8088"/>
              <a:ext cx="2914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曲线连接符 21"/>
            <p:cNvCxnSpPr/>
            <p:nvPr>
              <p:custDataLst>
                <p:tags r:id="rId21"/>
              </p:custDataLst>
            </p:nvPr>
          </p:nvCxnSpPr>
          <p:spPr>
            <a:xfrm rot="5400000">
              <a:off x="11149" y="8715"/>
              <a:ext cx="1075" cy="1065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5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1303000" y="1130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05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学以致用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能力提升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7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67030" y="995045"/>
            <a:ext cx="11642725" cy="54673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1.(必修1 P31“图2－12拓展”)淀粉、糖原和纤维素的基本单位都是葡萄糖，为什么它们在化学性质上有很大差距？</a:t>
            </a:r>
            <a:r>
              <a:rPr lang="en-US" altLang="zh-CN" sz="2800" u="sng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                                                                                  </a:t>
            </a:r>
            <a:endParaRPr lang="en-US" altLang="zh-CN" sz="2800" u="sng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u="sng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                                                                                          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；</a:t>
            </a:r>
            <a:endParaRPr lang="zh-CN" altLang="en-US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en-US" altLang="zh-CN" sz="2800" u="sng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                                                                      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2.(源于必修1 P33“练习·拓展题T2改编”)葡萄糖可以通过静脉注射进入人体细胞，而蔗糖不可以的原因是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____________________________________</a:t>
            </a: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_____________________________________________________________________</a:t>
            </a: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u="sng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                                                                                          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endParaRPr lang="zh-CN" altLang="en-US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501650" y="4194810"/>
            <a:ext cx="111887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                                                   </a:t>
            </a:r>
            <a:r>
              <a:rPr lang="zh-CN" altLang="en-US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葡萄糖属于单糖，可以直接进入细胞，因此可以口服也可以静脉注射；蔗糖属于二糖，必须经过消化作用分解成两分子单糖后才能进入细胞，因此不能直接静脉注射</a:t>
            </a:r>
            <a:endParaRPr lang="zh-CN" altLang="en-US" sz="28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93700" y="2292350"/>
            <a:ext cx="1140460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虽然三种多糖的基本单位都是葡萄糖，但是葡萄糖连接的方式、数量等不同，因此它们具有了不同的化学性质</a:t>
            </a:r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.</a:t>
            </a:r>
            <a:endParaRPr lang="en-US" altLang="zh-CN" sz="28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48920" y="842010"/>
            <a:ext cx="11642725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3.（与生活的联系）人在患急性肠炎时，往往采取静脉输液治疗，输送的液体成分里含有葡萄糖。加入葡萄糖的作用是</a:t>
            </a:r>
            <a:r>
              <a:rPr lang="en-US" altLang="zh-CN" sz="2800" u="sng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                                                                    </a:t>
            </a:r>
            <a:endParaRPr lang="en-US" altLang="zh-CN" sz="2800" u="sng" kern="1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en-US" altLang="zh-CN" sz="2800" u="sng" kern="1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u="sng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</a:t>
            </a:r>
            <a:r>
              <a:rPr lang="zh-CN" altLang="zh-CN" sz="2800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4</a:t>
            </a:r>
            <a:r>
              <a:rPr altLang="zh-CN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.(健康生活)哺乳动物体内胆固醇并非有害无益，原因是_______________</a:t>
            </a:r>
            <a:endParaRPr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altLang="zh-CN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_______________________________________________________________。</a:t>
            </a:r>
            <a:endParaRPr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5</a:t>
            </a:r>
            <a:r>
              <a:rPr lang="en-US" altLang="zh-CN" sz="2800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.(</a:t>
            </a:r>
            <a:r>
              <a:rPr lang="zh-CN" altLang="zh-CN" sz="2800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源于必修</a:t>
            </a:r>
            <a:r>
              <a:rPr lang="en-US" altLang="zh-CN" sz="2800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1 P</a:t>
            </a:r>
            <a:r>
              <a:rPr lang="en-US" altLang="zh-CN" sz="2800" kern="100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27</a:t>
            </a:r>
            <a:r>
              <a:rPr lang="en-US" altLang="zh-CN" sz="2800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zh-CN" sz="2800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练习与应用</a:t>
            </a:r>
            <a:r>
              <a:rPr lang="en-US" altLang="zh-CN" sz="2800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”)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磷脂</a:t>
            </a:r>
            <a:r>
              <a:rPr lang="zh-CN" altLang="zh-CN" sz="28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是</a:t>
            </a:r>
            <a:r>
              <a:rPr lang="en-US" altLang="zh-CN" sz="2800" u="sng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</a:t>
            </a:r>
            <a:r>
              <a:rPr lang="en-US" altLang="zh-CN" sz="28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填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真核细胞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”</a:t>
            </a: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原核细胞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”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或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所有细胞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”)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必不可少的脂质。</a:t>
            </a:r>
            <a:endParaRPr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47980" y="1463040"/>
            <a:ext cx="1141666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     </a:t>
            </a:r>
            <a:r>
              <a:rPr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葡萄糖是细胞生命活动的主要能源物质，是“生命的燃料”。它在细胞内被氧化分解，放出大量的能量，为病人的生命活动提供能量。</a:t>
            </a:r>
            <a:endParaRPr altLang="zh-CN" sz="28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77825" y="3279140"/>
            <a:ext cx="113563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                   </a:t>
            </a:r>
            <a:r>
              <a:rPr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胆固醇是构成动物细胞膜的重要成分，在人体内还参与血液中脂质的运输</a:t>
            </a:r>
            <a:endParaRPr altLang="zh-CN" sz="28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5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7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8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9"/>
            </p:custDataLst>
          </p:nvPr>
        </p:nvCxnSpPr>
        <p:spPr>
          <a:xfrm>
            <a:off x="7515225" y="2176780"/>
            <a:ext cx="40252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10"/>
            </p:custDataLst>
          </p:nvPr>
        </p:nvCxnSpPr>
        <p:spPr>
          <a:xfrm>
            <a:off x="408305" y="2763520"/>
            <a:ext cx="11132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6584950" y="4828540"/>
            <a:ext cx="17684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所有细胞</a:t>
            </a:r>
            <a:endParaRPr lang="zh-CN" altLang="en-US" sz="2800" kern="1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/>
          <p:cNvSpPr/>
          <p:nvPr>
            <p:custDataLst>
              <p:tags r:id="rId1"/>
            </p:custDataLst>
          </p:nvPr>
        </p:nvSpPr>
        <p:spPr>
          <a:xfrm>
            <a:off x="630528" y="1382383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2"/>
            </p:custDataLst>
          </p:nvPr>
        </p:nvSpPr>
        <p:spPr>
          <a:xfrm>
            <a:off x="3153575" y="-1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047676" y="463293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4"/>
            </p:custDataLst>
          </p:nvPr>
        </p:nvSpPr>
        <p:spPr>
          <a:xfrm flipV="1">
            <a:off x="1483995" y="633004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0" name="TextBox 5"/>
          <p:cNvSpPr txBox="1"/>
          <p:nvPr>
            <p:custDataLst>
              <p:tags r:id="rId5"/>
            </p:custDataLst>
          </p:nvPr>
        </p:nvSpPr>
        <p:spPr>
          <a:xfrm>
            <a:off x="1138090" y="4786726"/>
            <a:ext cx="1319592" cy="37933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200000000000000" charset="-122"/>
              </a:rPr>
              <a:t>讲师：</a:t>
            </a:r>
            <a:r>
              <a:rPr kumimoji="0" lang="en-US" altLang="zh-CN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200000000000000" charset="-122"/>
              </a:rPr>
              <a:t>xxx</a:t>
            </a:r>
            <a:endParaRPr kumimoji="0" lang="en-US" altLang="zh-CN" sz="186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思源黑体 CN Normal" panose="020B0200000000000000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988800" y="10922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椭圆 3"/>
          <p:cNvSpPr/>
          <p:nvPr>
            <p:custDataLst>
              <p:tags r:id="rId8"/>
            </p:custDataLst>
          </p:nvPr>
        </p:nvSpPr>
        <p:spPr>
          <a:xfrm>
            <a:off x="5906135" y="-437515"/>
            <a:ext cx="8125460" cy="814324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F35B0BEE-F18A-47BB-8FCB-E00DA2F2635D-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91250" y="-198120"/>
            <a:ext cx="8156575" cy="7737475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>
            <p:custDataLst>
              <p:tags r:id="rId11"/>
            </p:custDataLst>
          </p:nvPr>
        </p:nvSpPr>
        <p:spPr>
          <a:xfrm>
            <a:off x="2077085" y="1216025"/>
            <a:ext cx="2551430" cy="5397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2027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年高考一轮复习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0" name="任意多边形: 形状 34"/>
          <p:cNvSpPr/>
          <p:nvPr>
            <p:custDataLst>
              <p:tags r:id="rId12"/>
            </p:custDataLst>
          </p:nvPr>
        </p:nvSpPr>
        <p:spPr>
          <a:xfrm>
            <a:off x="630528" y="470025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690645" y="2299458"/>
            <a:ext cx="6155531" cy="203132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(标题)" charset="0"/>
                <a:sym typeface="+mn-ea"/>
              </a:rPr>
              <a:t>感谢观看</a:t>
            </a:r>
            <a:endParaRPr lang="zh-CN" altLang="en-US" sz="60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(标题)" charset="0"/>
              <a:sym typeface="+mn-ea"/>
            </a:endParaRPr>
          </a:p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(标题)" charset="0"/>
                <a:sym typeface="+mn-ea"/>
              </a:rPr>
              <a:t>THANK YOU</a:t>
            </a:r>
            <a:endParaRPr lang="zh-CN" altLang="en-US" sz="60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(标题)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02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体系构建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思维领航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3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10314" y="56919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9588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体系构建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思维领航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684645"/>
            <a:ext cx="12192000" cy="17335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" name="组合 45"/>
          <p:cNvGrpSpPr/>
          <p:nvPr>
            <p:custDataLst>
              <p:tags r:id="rId5"/>
            </p:custDataLst>
          </p:nvPr>
        </p:nvGrpSpPr>
        <p:grpSpPr>
          <a:xfrm>
            <a:off x="4438650" y="2562225"/>
            <a:ext cx="3778885" cy="838200"/>
            <a:chOff x="6990" y="4035"/>
            <a:chExt cx="5951" cy="1320"/>
          </a:xfrm>
        </p:grpSpPr>
        <p:grpSp>
          <p:nvGrpSpPr>
            <p:cNvPr id="38" name="组合 37"/>
            <p:cNvGrpSpPr/>
            <p:nvPr>
              <p:custDataLst>
                <p:tags r:id="rId6"/>
              </p:custDataLst>
            </p:nvPr>
          </p:nvGrpSpPr>
          <p:grpSpPr>
            <a:xfrm>
              <a:off x="6990" y="4035"/>
              <a:ext cx="4019" cy="1320"/>
              <a:chOff x="7945" y="4079"/>
              <a:chExt cx="4019" cy="1320"/>
            </a:xfrm>
          </p:grpSpPr>
          <p:sp>
            <p:nvSpPr>
              <p:cNvPr id="39" name="文本框 3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9556" y="4286"/>
                <a:ext cx="2408" cy="111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/>
                  <a:t>细胞中的糖类和脂质</a:t>
                </a:r>
                <a:endParaRPr lang="zh-CN" altLang="en-US" sz="2000" b="1"/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8164" y="4079"/>
                <a:ext cx="1269" cy="7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/>
                  <a:t>糖类</a:t>
                </a:r>
                <a:endParaRPr lang="zh-CN" altLang="en-US" sz="2400" b="1"/>
              </a:p>
            </p:txBody>
          </p:sp>
          <p:cxnSp>
            <p:nvCxnSpPr>
              <p:cNvPr id="41" name="直接箭头连接符 40"/>
              <p:cNvCxnSpPr>
                <a:stCxn id="39" idx="1"/>
              </p:cNvCxnSpPr>
              <p:nvPr>
                <p:custDataLst>
                  <p:tags r:id="rId9"/>
                </p:custDataLst>
              </p:nvPr>
            </p:nvCxnSpPr>
            <p:spPr>
              <a:xfrm flipH="1">
                <a:off x="7945" y="4843"/>
                <a:ext cx="1611" cy="33"/>
              </a:xfrm>
              <a:prstGeom prst="straightConnector1">
                <a:avLst/>
              </a:prstGeom>
              <a:ln w="28575">
                <a:solidFill>
                  <a:srgbClr val="00206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cxnSp>
          <p:nvCxnSpPr>
            <p:cNvPr id="44" name="直接箭头连接符 43"/>
            <p:cNvCxnSpPr/>
            <p:nvPr>
              <p:custDataLst>
                <p:tags r:id="rId10"/>
              </p:custDataLst>
            </p:nvPr>
          </p:nvCxnSpPr>
          <p:spPr>
            <a:xfrm>
              <a:off x="11009" y="4848"/>
              <a:ext cx="650" cy="1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>
              <p:custDataLst>
                <p:tags r:id="rId11"/>
              </p:custDataLst>
            </p:nvPr>
          </p:nvSpPr>
          <p:spPr>
            <a:xfrm>
              <a:off x="11672" y="4436"/>
              <a:ext cx="1269" cy="72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脂质</a:t>
              </a:r>
              <a:endParaRPr lang="zh-CN" altLang="en-US" sz="2400" b="1"/>
            </a:p>
          </p:txBody>
        </p:sp>
      </p:grpSp>
      <p:pic>
        <p:nvPicPr>
          <p:cNvPr id="48" name="图片 4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 rot="10800000">
            <a:off x="4237355" y="701675"/>
            <a:ext cx="340360" cy="5388610"/>
          </a:xfrm>
          <a:prstGeom prst="rect">
            <a:avLst/>
          </a:prstGeom>
        </p:spPr>
      </p:pic>
      <p:sp>
        <p:nvSpPr>
          <p:cNvPr id="49" name="文本框 48"/>
          <p:cNvSpPr txBox="1"/>
          <p:nvPr>
            <p:custDataLst>
              <p:tags r:id="rId14"/>
            </p:custDataLst>
          </p:nvPr>
        </p:nvSpPr>
        <p:spPr>
          <a:xfrm>
            <a:off x="2402840" y="561975"/>
            <a:ext cx="222250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000" b="1" u="sng">
                <a:solidFill>
                  <a:srgbClr val="FF0000"/>
                </a:solidFill>
              </a:rPr>
              <a:t>CHO</a:t>
            </a:r>
            <a:r>
              <a:rPr lang="zh-CN" altLang="en-US" sz="2000" b="1"/>
              <a:t>：元素组成</a:t>
            </a:r>
            <a:endParaRPr lang="zh-CN" altLang="en-US" sz="2000" b="1"/>
          </a:p>
        </p:txBody>
      </p:sp>
      <p:grpSp>
        <p:nvGrpSpPr>
          <p:cNvPr id="116" name="组合 115"/>
          <p:cNvGrpSpPr/>
          <p:nvPr>
            <p:custDataLst>
              <p:tags r:id="rId15"/>
            </p:custDataLst>
          </p:nvPr>
        </p:nvGrpSpPr>
        <p:grpSpPr>
          <a:xfrm>
            <a:off x="871485" y="1064669"/>
            <a:ext cx="3868790" cy="1493701"/>
            <a:chOff x="684" y="1705"/>
            <a:chExt cx="6093" cy="2352"/>
          </a:xfrm>
        </p:grpSpPr>
        <p:sp>
          <p:nvSpPr>
            <p:cNvPr id="50" name="文本框 49"/>
            <p:cNvSpPr txBox="1"/>
            <p:nvPr>
              <p:custDataLst>
                <p:tags r:id="rId16"/>
              </p:custDataLst>
            </p:nvPr>
          </p:nvSpPr>
          <p:spPr>
            <a:xfrm>
              <a:off x="5304" y="3019"/>
              <a:ext cx="1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分类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  <p:grpSp>
          <p:nvGrpSpPr>
            <p:cNvPr id="51" name="组合 50"/>
            <p:cNvGrpSpPr/>
            <p:nvPr>
              <p:custDataLst>
                <p:tags r:id="rId17"/>
              </p:custDataLst>
            </p:nvPr>
          </p:nvGrpSpPr>
          <p:grpSpPr>
            <a:xfrm>
              <a:off x="2449" y="2011"/>
              <a:ext cx="2855" cy="2046"/>
              <a:chOff x="2449" y="2011"/>
              <a:chExt cx="2855" cy="2046"/>
            </a:xfrm>
          </p:grpSpPr>
          <p:grpSp>
            <p:nvGrpSpPr>
              <p:cNvPr id="52" name="组合 51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2848" y="2631"/>
                <a:ext cx="2456" cy="1426"/>
                <a:chOff x="625332" y="915566"/>
                <a:chExt cx="1439280" cy="2998590"/>
              </a:xfrm>
            </p:grpSpPr>
            <p:cxnSp>
              <p:nvCxnSpPr>
                <p:cNvPr id="53" name="直接连接符 52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1848588" y="2432844"/>
                  <a:ext cx="21602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1841922" y="915566"/>
                  <a:ext cx="0" cy="2952328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625332" y="915566"/>
                  <a:ext cx="1210145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>
                  <p:custDataLst>
                    <p:tags r:id="rId22"/>
                  </p:custDataLst>
                </p:nvPr>
              </p:nvCxnSpPr>
              <p:spPr>
                <a:xfrm flipV="1">
                  <a:off x="625332" y="3867894"/>
                  <a:ext cx="1210145" cy="4626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0" name="TextBox 19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2823" y="2011"/>
                <a:ext cx="2312" cy="6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smtClean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依据还原性</a:t>
                </a:r>
                <a:endParaRPr lang="zh-CN" altLang="en-US" sz="2000" b="1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TextBox 25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2449" y="3455"/>
                <a:ext cx="2518" cy="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依据水解情况</a:t>
                </a:r>
                <a:endParaRPr lang="zh-CN" altLang="en-US" b="1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0" name="TextBox 70"/>
            <p:cNvSpPr txBox="1"/>
            <p:nvPr>
              <p:custDataLst>
                <p:tags r:id="rId25"/>
              </p:custDataLst>
            </p:nvPr>
          </p:nvSpPr>
          <p:spPr>
            <a:xfrm>
              <a:off x="1049" y="1705"/>
              <a:ext cx="1799" cy="66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135" b="1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还原糖</a:t>
              </a:r>
              <a:endParaRPr lang="zh-CN" altLang="en-US" sz="2135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" name="TextBox 71"/>
            <p:cNvSpPr txBox="1"/>
            <p:nvPr>
              <p:custDataLst>
                <p:tags r:id="rId26"/>
              </p:custDataLst>
            </p:nvPr>
          </p:nvSpPr>
          <p:spPr>
            <a:xfrm>
              <a:off x="684" y="2820"/>
              <a:ext cx="2117" cy="66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135" b="1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非还原糖</a:t>
              </a:r>
              <a:endPara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06" name="图片 105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13"/>
            <a:srcRect r="54188"/>
            <a:stretch>
              <a:fillRect/>
            </a:stretch>
          </p:blipFill>
          <p:spPr>
            <a:xfrm rot="10800000">
              <a:off x="2312" y="1959"/>
              <a:ext cx="536" cy="1344"/>
            </a:xfrm>
            <a:prstGeom prst="rect">
              <a:avLst/>
            </a:prstGeom>
          </p:spPr>
        </p:pic>
      </p:grpSp>
      <p:cxnSp>
        <p:nvCxnSpPr>
          <p:cNvPr id="109" name="直接连接符 108"/>
          <p:cNvCxnSpPr/>
          <p:nvPr>
            <p:custDataLst>
              <p:tags r:id="rId28"/>
            </p:custDataLst>
          </p:nvPr>
        </p:nvCxnSpPr>
        <p:spPr>
          <a:xfrm>
            <a:off x="647065" y="3089910"/>
            <a:ext cx="2184400" cy="31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>
            <p:custDataLst>
              <p:tags r:id="rId29"/>
            </p:custDataLst>
          </p:nvPr>
        </p:nvCxnSpPr>
        <p:spPr>
          <a:xfrm flipH="1">
            <a:off x="647065" y="3100705"/>
            <a:ext cx="0" cy="2857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>
            <p:custDataLst>
              <p:tags r:id="rId30"/>
            </p:custDataLst>
          </p:nvPr>
        </p:nvCxnSpPr>
        <p:spPr>
          <a:xfrm flipH="1">
            <a:off x="1856105" y="3093720"/>
            <a:ext cx="0" cy="2857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>
            <p:custDataLst>
              <p:tags r:id="rId31"/>
            </p:custDataLst>
          </p:nvPr>
        </p:nvCxnSpPr>
        <p:spPr>
          <a:xfrm flipH="1">
            <a:off x="2829560" y="3075305"/>
            <a:ext cx="1905" cy="30416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矩形 112"/>
          <p:cNvSpPr/>
          <p:nvPr>
            <p:custDataLst>
              <p:tags r:id="rId32"/>
            </p:custDataLst>
          </p:nvPr>
        </p:nvSpPr>
        <p:spPr>
          <a:xfrm>
            <a:off x="254635" y="3386455"/>
            <a:ext cx="768350" cy="290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4" name="矩形 113"/>
          <p:cNvSpPr/>
          <p:nvPr>
            <p:custDataLst>
              <p:tags r:id="rId33"/>
            </p:custDataLst>
          </p:nvPr>
        </p:nvSpPr>
        <p:spPr>
          <a:xfrm>
            <a:off x="1403985" y="3379470"/>
            <a:ext cx="768350" cy="290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5" name="矩形 114"/>
          <p:cNvSpPr/>
          <p:nvPr>
            <p:custDataLst>
              <p:tags r:id="rId34"/>
            </p:custDataLst>
          </p:nvPr>
        </p:nvSpPr>
        <p:spPr>
          <a:xfrm>
            <a:off x="2450465" y="3379470"/>
            <a:ext cx="634365" cy="290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7" name="TextBox 51"/>
          <p:cNvSpPr txBox="1"/>
          <p:nvPr>
            <p:custDataLst>
              <p:tags r:id="rId35"/>
            </p:custDataLst>
          </p:nvPr>
        </p:nvSpPr>
        <p:spPr>
          <a:xfrm>
            <a:off x="278874" y="3339035"/>
            <a:ext cx="105976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单糖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8" name="TextBox 52"/>
          <p:cNvSpPr txBox="1"/>
          <p:nvPr>
            <p:custDataLst>
              <p:tags r:id="rId36"/>
            </p:custDataLst>
          </p:nvPr>
        </p:nvSpPr>
        <p:spPr>
          <a:xfrm>
            <a:off x="1403985" y="3338830"/>
            <a:ext cx="8769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二糖</a:t>
            </a:r>
            <a:endParaRPr lang="zh-CN" altLang="en-US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TextBox 53"/>
          <p:cNvSpPr txBox="1"/>
          <p:nvPr>
            <p:custDataLst>
              <p:tags r:id="rId37"/>
            </p:custDataLst>
          </p:nvPr>
        </p:nvSpPr>
        <p:spPr>
          <a:xfrm>
            <a:off x="2417445" y="3338830"/>
            <a:ext cx="7677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多糖</a:t>
            </a:r>
            <a:endParaRPr lang="zh-CN" altLang="en-US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8" name="圆角矩形 137"/>
          <p:cNvSpPr/>
          <p:nvPr>
            <p:custDataLst>
              <p:tags r:id="rId38"/>
            </p:custDataLst>
          </p:nvPr>
        </p:nvSpPr>
        <p:spPr>
          <a:xfrm>
            <a:off x="2308860" y="3737610"/>
            <a:ext cx="836930" cy="17900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39" name="直接箭头连接符 138"/>
          <p:cNvCxnSpPr/>
          <p:nvPr>
            <p:custDataLst>
              <p:tags r:id="rId39"/>
            </p:custDataLst>
          </p:nvPr>
        </p:nvCxnSpPr>
        <p:spPr>
          <a:xfrm flipH="1">
            <a:off x="3411220" y="4222750"/>
            <a:ext cx="0" cy="32575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46" name="组合 145"/>
          <p:cNvGrpSpPr/>
          <p:nvPr>
            <p:custDataLst>
              <p:tags r:id="rId40"/>
            </p:custDataLst>
          </p:nvPr>
        </p:nvGrpSpPr>
        <p:grpSpPr>
          <a:xfrm>
            <a:off x="3084830" y="3903028"/>
            <a:ext cx="1492885" cy="1587182"/>
            <a:chOff x="4858" y="6650"/>
            <a:chExt cx="2351" cy="2499"/>
          </a:xfrm>
        </p:grpSpPr>
        <p:grpSp>
          <p:nvGrpSpPr>
            <p:cNvPr id="134" name="组合 133"/>
            <p:cNvGrpSpPr/>
            <p:nvPr>
              <p:custDataLst>
                <p:tags r:id="rId41"/>
              </p:custDataLst>
            </p:nvPr>
          </p:nvGrpSpPr>
          <p:grpSpPr>
            <a:xfrm>
              <a:off x="5252" y="6650"/>
              <a:ext cx="1957" cy="2499"/>
              <a:chOff x="4488" y="6693"/>
              <a:chExt cx="2453" cy="2499"/>
            </a:xfrm>
          </p:grpSpPr>
          <p:grpSp>
            <p:nvGrpSpPr>
              <p:cNvPr id="120" name="组合 119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4488" y="6693"/>
                <a:ext cx="2453" cy="2499"/>
                <a:chOff x="4154" y="2631"/>
                <a:chExt cx="2454" cy="2499"/>
              </a:xfrm>
            </p:grpSpPr>
            <p:sp>
              <p:nvSpPr>
                <p:cNvPr id="121" name="文本框 120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5135" y="3019"/>
                  <a:ext cx="1473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000" b="1">
                      <a:solidFill>
                        <a:schemeClr val="tx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sym typeface="微软雅黑" panose="020B0503020204020204" pitchFamily="34" charset="-122"/>
                    </a:rPr>
                    <a:t>分布</a:t>
                  </a:r>
                  <a:endParaRPr lang="zh-CN" altLang="en-US" sz="2000" b="1">
                    <a:solidFill>
                      <a:schemeClr val="tx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微软雅黑" panose="020B0503020204020204" pitchFamily="34" charset="-122"/>
                  </a:endParaRPr>
                </a:p>
              </p:txBody>
            </p:sp>
            <p:grpSp>
              <p:nvGrpSpPr>
                <p:cNvPr id="123" name="组合 122"/>
                <p:cNvGrpSpPr/>
                <p:nvPr>
                  <p:custDataLst>
                    <p:tags r:id="rId44"/>
                  </p:custDataLst>
                </p:nvPr>
              </p:nvGrpSpPr>
              <p:grpSpPr>
                <a:xfrm>
                  <a:off x="4154" y="2631"/>
                  <a:ext cx="1150" cy="2499"/>
                  <a:chOff x="1390955" y="915566"/>
                  <a:chExt cx="673657" cy="5254892"/>
                </a:xfrm>
              </p:grpSpPr>
              <p:cxnSp>
                <p:nvCxnSpPr>
                  <p:cNvPr id="124" name="直接连接符 123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>
                    <a:off x="1848588" y="2432844"/>
                    <a:ext cx="216024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直接连接符 124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 flipH="1">
                    <a:off x="1837514" y="915566"/>
                    <a:ext cx="4408" cy="5254892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直接连接符 125"/>
                  <p:cNvCxnSpPr/>
                  <p:nvPr>
                    <p:custDataLst>
                      <p:tags r:id="rId47"/>
                    </p:custDataLst>
                  </p:nvPr>
                </p:nvCxnSpPr>
                <p:spPr>
                  <a:xfrm>
                    <a:off x="1416521" y="915566"/>
                    <a:ext cx="41903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>
                    <p:custDataLst>
                      <p:tags r:id="rId48"/>
                    </p:custDataLst>
                  </p:nvPr>
                </p:nvCxnSpPr>
                <p:spPr>
                  <a:xfrm flipV="1">
                    <a:off x="1390955" y="6124202"/>
                    <a:ext cx="419623" cy="4625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33" name="直接连接符 132"/>
              <p:cNvCxnSpPr/>
              <p:nvPr>
                <p:custDataLst>
                  <p:tags r:id="rId49"/>
                </p:custDataLst>
              </p:nvPr>
            </p:nvCxnSpPr>
            <p:spPr>
              <a:xfrm>
                <a:off x="4524" y="8134"/>
                <a:ext cx="71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5" name="TextBox 54"/>
            <p:cNvSpPr txBox="1"/>
            <p:nvPr>
              <p:custDataLst>
                <p:tags r:id="rId50"/>
              </p:custDataLst>
            </p:nvPr>
          </p:nvSpPr>
          <p:spPr>
            <a:xfrm>
              <a:off x="4858" y="6650"/>
              <a:ext cx="166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植物</a:t>
              </a:r>
              <a:endParaRPr lang="zh-CN" altLang="en-US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" name="TextBox 55"/>
            <p:cNvSpPr txBox="1"/>
            <p:nvPr>
              <p:custDataLst>
                <p:tags r:id="rId51"/>
              </p:custDataLst>
            </p:nvPr>
          </p:nvSpPr>
          <p:spPr>
            <a:xfrm>
              <a:off x="4858" y="8500"/>
              <a:ext cx="1669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动物</a:t>
              </a:r>
              <a:endParaRPr lang="zh-CN" altLang="en-US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" name="TextBox 56"/>
            <p:cNvSpPr txBox="1"/>
            <p:nvPr>
              <p:custDataLst>
                <p:tags r:id="rId52"/>
              </p:custDataLst>
            </p:nvPr>
          </p:nvSpPr>
          <p:spPr>
            <a:xfrm>
              <a:off x="4858" y="7463"/>
              <a:ext cx="166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共有</a:t>
              </a:r>
              <a:endPara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40" name="直接箭头连接符 139"/>
            <p:cNvCxnSpPr/>
            <p:nvPr>
              <p:custDataLst>
                <p:tags r:id="rId53"/>
              </p:custDataLst>
            </p:nvPr>
          </p:nvCxnSpPr>
          <p:spPr>
            <a:xfrm flipH="1" flipV="1">
              <a:off x="5372" y="8091"/>
              <a:ext cx="0" cy="554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41" name="圆角矩形 140"/>
          <p:cNvSpPr/>
          <p:nvPr>
            <p:custDataLst>
              <p:tags r:id="rId54"/>
            </p:custDataLst>
          </p:nvPr>
        </p:nvSpPr>
        <p:spPr>
          <a:xfrm>
            <a:off x="1335405" y="3737610"/>
            <a:ext cx="836930" cy="17900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2" name="圆角矩形 141"/>
          <p:cNvSpPr/>
          <p:nvPr>
            <p:custDataLst>
              <p:tags r:id="rId55"/>
            </p:custDataLst>
          </p:nvPr>
        </p:nvSpPr>
        <p:spPr>
          <a:xfrm>
            <a:off x="254635" y="3737610"/>
            <a:ext cx="836930" cy="17900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3" name="TextBox 34"/>
          <p:cNvSpPr txBox="1"/>
          <p:nvPr>
            <p:custDataLst>
              <p:tags r:id="rId56"/>
            </p:custDataLst>
          </p:nvPr>
        </p:nvSpPr>
        <p:spPr>
          <a:xfrm>
            <a:off x="171450" y="3903345"/>
            <a:ext cx="3075305" cy="27559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200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果糖     </a:t>
            </a:r>
            <a:r>
              <a:rPr lang="en-US" altLang="zh-CN" sz="1200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200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蔗糖 麦芽糖 </a:t>
            </a:r>
            <a:r>
              <a:rPr lang="en-US" altLang="zh-CN" sz="1200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200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淀粉 纤维素</a:t>
            </a:r>
            <a:endParaRPr lang="zh-CN" altLang="en-US" sz="1200" b="1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4" name="TextBox 73"/>
          <p:cNvSpPr txBox="1"/>
          <p:nvPr>
            <p:custDataLst>
              <p:tags r:id="rId57"/>
            </p:custDataLst>
          </p:nvPr>
        </p:nvSpPr>
        <p:spPr>
          <a:xfrm>
            <a:off x="171450" y="4302125"/>
            <a:ext cx="931545" cy="606425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1400" b="1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葡萄糖 </a:t>
            </a:r>
            <a:endParaRPr lang="en-US" altLang="zh-CN" sz="1400" b="1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1400" b="1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</a:t>
            </a:r>
            <a:endParaRPr lang="en-US" altLang="zh-CN" sz="1400" b="1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1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脱氧核糖</a:t>
            </a:r>
            <a:r>
              <a:rPr lang="zh-CN" altLang="en-US" sz="1400" b="1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endParaRPr lang="zh-CN" altLang="en-US" sz="1400" b="1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5" name="TextBox 74"/>
          <p:cNvSpPr txBox="1"/>
          <p:nvPr>
            <p:custDataLst>
              <p:tags r:id="rId58"/>
            </p:custDataLst>
          </p:nvPr>
        </p:nvSpPr>
        <p:spPr>
          <a:xfrm>
            <a:off x="185420" y="5077460"/>
            <a:ext cx="2999740" cy="4349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1400" b="1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半乳糖           乳糖           糖原、几</a:t>
            </a:r>
            <a:r>
              <a:rPr lang="en-US" altLang="zh-CN" sz="1400" b="1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</a:t>
            </a:r>
            <a:endParaRPr lang="en-US" altLang="zh-CN" sz="1400" b="1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1400" b="1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</a:t>
            </a:r>
            <a:r>
              <a:rPr lang="zh-CN" altLang="en-US" sz="1400" b="1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丁质    </a:t>
            </a:r>
            <a:endParaRPr lang="zh-CN" altLang="en-US" sz="1400" b="1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7" name="组合 146"/>
          <p:cNvGrpSpPr/>
          <p:nvPr>
            <p:custDataLst>
              <p:tags r:id="rId59"/>
            </p:custDataLst>
          </p:nvPr>
        </p:nvGrpSpPr>
        <p:grpSpPr>
          <a:xfrm>
            <a:off x="3556635" y="5688330"/>
            <a:ext cx="1021080" cy="928370"/>
            <a:chOff x="2820" y="8975"/>
            <a:chExt cx="1608" cy="1462"/>
          </a:xfrm>
        </p:grpSpPr>
        <p:sp>
          <p:nvSpPr>
            <p:cNvPr id="148" name="TextBox 27"/>
            <p:cNvSpPr txBox="1"/>
            <p:nvPr>
              <p:custDataLst>
                <p:tags r:id="rId60"/>
              </p:custDataLst>
            </p:nvPr>
          </p:nvSpPr>
          <p:spPr>
            <a:xfrm>
              <a:off x="3089" y="9392"/>
              <a:ext cx="1339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功能</a:t>
              </a:r>
              <a:endParaRPr lang="zh-CN" altLang="en-US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9" name="组合 148"/>
            <p:cNvGrpSpPr/>
            <p:nvPr>
              <p:custDataLst>
                <p:tags r:id="rId61"/>
              </p:custDataLst>
            </p:nvPr>
          </p:nvGrpSpPr>
          <p:grpSpPr>
            <a:xfrm rot="10800000">
              <a:off x="2820" y="8975"/>
              <a:ext cx="357" cy="1462"/>
              <a:chOff x="1475656" y="915566"/>
              <a:chExt cx="360040" cy="2952328"/>
            </a:xfrm>
          </p:grpSpPr>
          <p:cxnSp>
            <p:nvCxnSpPr>
              <p:cNvPr id="150" name="直接连接符 149"/>
              <p:cNvCxnSpPr/>
              <p:nvPr>
                <p:custDataLst>
                  <p:tags r:id="rId62"/>
                </p:custDataLst>
              </p:nvPr>
            </p:nvCxnSpPr>
            <p:spPr>
              <a:xfrm flipH="1">
                <a:off x="1475656" y="915566"/>
                <a:ext cx="0" cy="2952328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接连接符 150"/>
              <p:cNvCxnSpPr/>
              <p:nvPr>
                <p:custDataLst>
                  <p:tags r:id="rId63"/>
                </p:custDataLst>
              </p:nvPr>
            </p:nvCxnSpPr>
            <p:spPr>
              <a:xfrm>
                <a:off x="1475656" y="915566"/>
                <a:ext cx="36004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>
                <p:custDataLst>
                  <p:tags r:id="rId64"/>
                </p:custDataLst>
              </p:nvPr>
            </p:nvCxnSpPr>
            <p:spPr>
              <a:xfrm>
                <a:off x="1475656" y="2123733"/>
                <a:ext cx="36004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>
                <p:custDataLst>
                  <p:tags r:id="rId65"/>
                </p:custDataLst>
              </p:nvPr>
            </p:nvCxnSpPr>
            <p:spPr>
              <a:xfrm>
                <a:off x="1475656" y="3867894"/>
                <a:ext cx="36004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4" name="TextBox 68"/>
          <p:cNvSpPr txBox="1"/>
          <p:nvPr>
            <p:custDataLst>
              <p:tags r:id="rId66"/>
            </p:custDataLst>
          </p:nvPr>
        </p:nvSpPr>
        <p:spPr>
          <a:xfrm>
            <a:off x="555625" y="5527675"/>
            <a:ext cx="18472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葡萄糖、淀粉、糖原</a:t>
            </a:r>
            <a:endParaRPr lang="zh-CN" altLang="en-US" sz="14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TextBox 37"/>
          <p:cNvSpPr txBox="1"/>
          <p:nvPr>
            <p:custDataLst>
              <p:tags r:id="rId67"/>
            </p:custDataLst>
          </p:nvPr>
        </p:nvSpPr>
        <p:spPr>
          <a:xfrm>
            <a:off x="2229485" y="5551805"/>
            <a:ext cx="16090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：主要能源物质</a:t>
            </a:r>
            <a:endParaRPr lang="zh-CN" altLang="en-US" sz="1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6" name="TextBox 78"/>
          <p:cNvSpPr txBox="1"/>
          <p:nvPr>
            <p:custDataLst>
              <p:tags r:id="rId68"/>
            </p:custDataLst>
          </p:nvPr>
        </p:nvSpPr>
        <p:spPr>
          <a:xfrm>
            <a:off x="2175510" y="5930265"/>
            <a:ext cx="16300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：重要的物质组分</a:t>
            </a:r>
            <a:endParaRPr lang="zh-CN" altLang="en-US" sz="14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7" name="TextBox 79"/>
          <p:cNvSpPr txBox="1"/>
          <p:nvPr>
            <p:custDataLst>
              <p:tags r:id="rId69"/>
            </p:custDataLst>
          </p:nvPr>
        </p:nvSpPr>
        <p:spPr>
          <a:xfrm>
            <a:off x="1991995" y="6309995"/>
            <a:ext cx="1846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：细胞结构组成成分</a:t>
            </a:r>
            <a:endParaRPr lang="zh-CN" altLang="en-US" sz="14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8" name="TextBox 81"/>
          <p:cNvSpPr txBox="1"/>
          <p:nvPr>
            <p:custDataLst>
              <p:tags r:id="rId70"/>
            </p:custDataLst>
          </p:nvPr>
        </p:nvSpPr>
        <p:spPr>
          <a:xfrm>
            <a:off x="803910" y="5930265"/>
            <a:ext cx="15049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核糖、脱氧核糖</a:t>
            </a:r>
            <a:endParaRPr lang="zh-CN" altLang="en-US" sz="1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9" name="TextBox 84"/>
          <p:cNvSpPr txBox="1"/>
          <p:nvPr>
            <p:custDataLst>
              <p:tags r:id="rId71"/>
            </p:custDataLst>
          </p:nvPr>
        </p:nvSpPr>
        <p:spPr>
          <a:xfrm>
            <a:off x="537210" y="6309995"/>
            <a:ext cx="16351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纤维素、几丁质</a:t>
            </a:r>
            <a:endParaRPr lang="zh-CN" altLang="en-US" sz="14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1" name="组合 160"/>
          <p:cNvGrpSpPr/>
          <p:nvPr>
            <p:custDataLst>
              <p:tags r:id="rId72"/>
            </p:custDataLst>
          </p:nvPr>
        </p:nvGrpSpPr>
        <p:grpSpPr>
          <a:xfrm>
            <a:off x="407035" y="593090"/>
            <a:ext cx="1766570" cy="471170"/>
            <a:chOff x="641" y="934"/>
            <a:chExt cx="2782" cy="742"/>
          </a:xfrm>
        </p:grpSpPr>
        <p:sp>
          <p:nvSpPr>
            <p:cNvPr id="160" name="云形标注 159"/>
            <p:cNvSpPr/>
            <p:nvPr>
              <p:custDataLst>
                <p:tags r:id="rId73"/>
              </p:custDataLst>
            </p:nvPr>
          </p:nvSpPr>
          <p:spPr>
            <a:xfrm>
              <a:off x="641" y="934"/>
              <a:ext cx="2780" cy="743"/>
            </a:xfrm>
            <a:prstGeom prst="cloudCallout">
              <a:avLst>
                <a:gd name="adj1" fmla="val 63525"/>
                <a:gd name="adj2" fmla="val -1716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79" name="Text Box 3"/>
            <p:cNvSpPr>
              <a:spLocks noChangeArrowheads="1"/>
            </p:cNvSpPr>
            <p:nvPr>
              <p:custDataLst>
                <p:tags r:id="rId74"/>
              </p:custDataLst>
            </p:nvPr>
          </p:nvSpPr>
          <p:spPr bwMode="auto">
            <a:xfrm>
              <a:off x="759" y="996"/>
              <a:ext cx="2665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6" tIns="45718" rIns="91436" bIns="45718"/>
            <a:lstStyle>
              <a:lvl1pP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几丁质含有</a:t>
              </a:r>
              <a:r>
                <a:rPr lang="en-US" altLang="zh-CN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endPara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162" name="文本框 161"/>
          <p:cNvSpPr txBox="1"/>
          <p:nvPr>
            <p:custDataLst>
              <p:tags r:id="rId75"/>
            </p:custDataLst>
          </p:nvPr>
        </p:nvSpPr>
        <p:spPr>
          <a:xfrm>
            <a:off x="8217535" y="2677160"/>
            <a:ext cx="8432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sz="2000" b="1">
                <a:solidFill>
                  <a:srgbClr val="FF0000"/>
                </a:solidFill>
              </a:rPr>
              <a:t>种类</a:t>
            </a:r>
            <a:endParaRPr lang="zh-CN" sz="2000" b="1">
              <a:solidFill>
                <a:srgbClr val="FF0000"/>
              </a:solidFill>
            </a:endParaRPr>
          </a:p>
        </p:txBody>
      </p:sp>
      <p:grpSp>
        <p:nvGrpSpPr>
          <p:cNvPr id="163" name="组合 162"/>
          <p:cNvGrpSpPr/>
          <p:nvPr>
            <p:custDataLst>
              <p:tags r:id="rId76"/>
            </p:custDataLst>
          </p:nvPr>
        </p:nvGrpSpPr>
        <p:grpSpPr>
          <a:xfrm rot="16200000">
            <a:off x="7745220" y="2652880"/>
            <a:ext cx="3226435" cy="1104265"/>
            <a:chOff x="3601516" y="2029376"/>
            <a:chExt cx="2419826" cy="828199"/>
          </a:xfrm>
        </p:grpSpPr>
        <p:cxnSp>
          <p:nvCxnSpPr>
            <p:cNvPr id="165" name="直接连接符 164"/>
            <p:cNvCxnSpPr/>
            <p:nvPr>
              <p:custDataLst>
                <p:tags r:id="rId77"/>
              </p:custDataLst>
            </p:nvPr>
          </p:nvCxnSpPr>
          <p:spPr>
            <a:xfrm>
              <a:off x="3701665" y="2059881"/>
              <a:ext cx="2209800" cy="333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接连接符 165"/>
            <p:cNvCxnSpPr/>
            <p:nvPr>
              <p:custDataLst>
                <p:tags r:id="rId78"/>
              </p:custDataLst>
            </p:nvPr>
          </p:nvCxnSpPr>
          <p:spPr>
            <a:xfrm flipH="1">
              <a:off x="3701665" y="2067977"/>
              <a:ext cx="0" cy="2142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连接符 166"/>
            <p:cNvCxnSpPr/>
            <p:nvPr>
              <p:custDataLst>
                <p:tags r:id="rId79"/>
              </p:custDataLst>
            </p:nvPr>
          </p:nvCxnSpPr>
          <p:spPr>
            <a:xfrm flipH="1">
              <a:off x="4885959" y="2059882"/>
              <a:ext cx="0" cy="2142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接连接符 167"/>
            <p:cNvCxnSpPr/>
            <p:nvPr>
              <p:custDataLst>
                <p:tags r:id="rId80"/>
              </p:custDataLst>
            </p:nvPr>
          </p:nvCxnSpPr>
          <p:spPr>
            <a:xfrm flipH="1">
              <a:off x="5898216" y="2029376"/>
              <a:ext cx="1429" cy="2281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矩形 168"/>
            <p:cNvSpPr/>
            <p:nvPr>
              <p:custDataLst>
                <p:tags r:id="rId81"/>
              </p:custDataLst>
            </p:nvPr>
          </p:nvSpPr>
          <p:spPr>
            <a:xfrm>
              <a:off x="3601516" y="2282265"/>
              <a:ext cx="220980" cy="5753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0" name="矩形 169"/>
            <p:cNvSpPr/>
            <p:nvPr>
              <p:custDataLst>
                <p:tags r:id="rId82"/>
              </p:custDataLst>
            </p:nvPr>
          </p:nvSpPr>
          <p:spPr>
            <a:xfrm>
              <a:off x="4757374" y="2257500"/>
              <a:ext cx="191452" cy="54864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1" name="矩形 170"/>
            <p:cNvSpPr/>
            <p:nvPr>
              <p:custDataLst>
                <p:tags r:id="rId83"/>
              </p:custDataLst>
            </p:nvPr>
          </p:nvSpPr>
          <p:spPr>
            <a:xfrm>
              <a:off x="5790837" y="2240832"/>
              <a:ext cx="230505" cy="564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cxnSp>
        <p:nvCxnSpPr>
          <p:cNvPr id="172" name="直接箭头连接符 171"/>
          <p:cNvCxnSpPr/>
          <p:nvPr>
            <p:custDataLst>
              <p:tags r:id="rId84"/>
            </p:custDataLst>
          </p:nvPr>
        </p:nvCxnSpPr>
        <p:spPr>
          <a:xfrm>
            <a:off x="8217535" y="3068320"/>
            <a:ext cx="633730" cy="0"/>
          </a:xfrm>
          <a:prstGeom prst="straightConnector1">
            <a:avLst/>
          </a:prstGeom>
          <a:ln w="28575">
            <a:solidFill>
              <a:srgbClr val="00206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3" name="TextBox 51"/>
          <p:cNvSpPr txBox="1"/>
          <p:nvPr>
            <p:custDataLst>
              <p:tags r:id="rId85"/>
            </p:custDataLst>
          </p:nvPr>
        </p:nvSpPr>
        <p:spPr>
          <a:xfrm>
            <a:off x="9060815" y="1591945"/>
            <a:ext cx="866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脂肪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4" name="TextBox 51"/>
          <p:cNvSpPr txBox="1"/>
          <p:nvPr>
            <p:custDataLst>
              <p:tags r:id="rId86"/>
            </p:custDataLst>
          </p:nvPr>
        </p:nvSpPr>
        <p:spPr>
          <a:xfrm>
            <a:off x="9110345" y="2933065"/>
            <a:ext cx="866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磷肪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5" name="TextBox 51"/>
          <p:cNvSpPr txBox="1"/>
          <p:nvPr>
            <p:custDataLst>
              <p:tags r:id="rId87"/>
            </p:custDataLst>
          </p:nvPr>
        </p:nvSpPr>
        <p:spPr>
          <a:xfrm>
            <a:off x="9143365" y="4419600"/>
            <a:ext cx="866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固醇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6" name="图片 175"/>
          <p:cNvPicPr>
            <a:picLocks noChangeAspect="1"/>
          </p:cNvPicPr>
          <p:nvPr>
            <p:custDataLst>
              <p:tags r:id="rId88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>
            <a:off x="9838055" y="1198880"/>
            <a:ext cx="340360" cy="1099185"/>
          </a:xfrm>
          <a:prstGeom prst="rect">
            <a:avLst/>
          </a:prstGeom>
        </p:spPr>
      </p:pic>
      <p:pic>
        <p:nvPicPr>
          <p:cNvPr id="185" name="图片 184"/>
          <p:cNvPicPr>
            <a:picLocks noChangeAspect="1"/>
          </p:cNvPicPr>
          <p:nvPr>
            <p:custDataLst>
              <p:tags r:id="rId89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>
            <a:off x="9888220" y="2578100"/>
            <a:ext cx="340360" cy="1099185"/>
          </a:xfrm>
          <a:prstGeom prst="rect">
            <a:avLst/>
          </a:prstGeom>
        </p:spPr>
      </p:pic>
      <p:pic>
        <p:nvPicPr>
          <p:cNvPr id="186" name="图片 185"/>
          <p:cNvPicPr>
            <a:picLocks noChangeAspect="1"/>
          </p:cNvPicPr>
          <p:nvPr>
            <p:custDataLst>
              <p:tags r:id="rId90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>
            <a:off x="9965055" y="4222750"/>
            <a:ext cx="340360" cy="755650"/>
          </a:xfrm>
          <a:prstGeom prst="rect">
            <a:avLst/>
          </a:prstGeom>
        </p:spPr>
      </p:pic>
      <p:sp>
        <p:nvSpPr>
          <p:cNvPr id="187" name="文本框 186"/>
          <p:cNvSpPr txBox="1"/>
          <p:nvPr>
            <p:custDataLst>
              <p:tags r:id="rId91"/>
            </p:custDataLst>
          </p:nvPr>
        </p:nvSpPr>
        <p:spPr>
          <a:xfrm>
            <a:off x="9906635" y="960755"/>
            <a:ext cx="197231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b="1"/>
              <a:t>元素组成：</a:t>
            </a:r>
            <a:r>
              <a:rPr lang="en-US" altLang="zh-CN" b="1" u="sng">
                <a:solidFill>
                  <a:srgbClr val="FF0000"/>
                </a:solidFill>
                <a:sym typeface="+mn-ea"/>
              </a:rPr>
              <a:t>CHO</a:t>
            </a:r>
            <a:endParaRPr lang="en-US" altLang="zh-CN" b="1" u="sng">
              <a:solidFill>
                <a:srgbClr val="FF0000"/>
              </a:solidFill>
              <a:sym typeface="+mn-ea"/>
            </a:endParaRPr>
          </a:p>
        </p:txBody>
      </p:sp>
      <p:sp>
        <p:nvSpPr>
          <p:cNvPr id="188" name="文本框 187"/>
          <p:cNvSpPr txBox="1"/>
          <p:nvPr>
            <p:custDataLst>
              <p:tags r:id="rId92"/>
            </p:custDataLst>
          </p:nvPr>
        </p:nvSpPr>
        <p:spPr>
          <a:xfrm>
            <a:off x="10009505" y="2448560"/>
            <a:ext cx="216979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b="1"/>
              <a:t>元素组成：</a:t>
            </a:r>
            <a:r>
              <a:rPr lang="en-US" altLang="zh-CN" b="1" u="sng">
                <a:solidFill>
                  <a:srgbClr val="FF0000"/>
                </a:solidFill>
                <a:sym typeface="+mn-ea"/>
              </a:rPr>
              <a:t>CHONP</a:t>
            </a:r>
            <a:endParaRPr lang="en-US" altLang="zh-CN" b="1" u="sng">
              <a:solidFill>
                <a:srgbClr val="FF0000"/>
              </a:solidFill>
              <a:sym typeface="+mn-ea"/>
            </a:endParaRPr>
          </a:p>
          <a:p>
            <a:endParaRPr lang="en-US" altLang="zh-CN" b="1" u="sng">
              <a:solidFill>
                <a:srgbClr val="FF0000"/>
              </a:solidFill>
              <a:sym typeface="+mn-ea"/>
            </a:endParaRPr>
          </a:p>
        </p:txBody>
      </p:sp>
      <p:sp>
        <p:nvSpPr>
          <p:cNvPr id="189" name="文本框 188"/>
          <p:cNvSpPr txBox="1"/>
          <p:nvPr>
            <p:custDataLst>
              <p:tags r:id="rId93"/>
            </p:custDataLst>
          </p:nvPr>
        </p:nvSpPr>
        <p:spPr>
          <a:xfrm>
            <a:off x="10086975" y="3933825"/>
            <a:ext cx="197231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b="1"/>
              <a:t>元素组成：</a:t>
            </a:r>
            <a:r>
              <a:rPr lang="en-US" altLang="zh-CN" b="1" u="sng">
                <a:solidFill>
                  <a:srgbClr val="FF0000"/>
                </a:solidFill>
                <a:sym typeface="+mn-ea"/>
              </a:rPr>
              <a:t>CHO</a:t>
            </a:r>
            <a:endParaRPr lang="en-US" altLang="zh-CN" b="1" u="sng">
              <a:solidFill>
                <a:srgbClr val="FF0000"/>
              </a:solidFill>
              <a:sym typeface="+mn-ea"/>
            </a:endParaRPr>
          </a:p>
        </p:txBody>
      </p:sp>
      <p:sp>
        <p:nvSpPr>
          <p:cNvPr id="190" name="文本框 189"/>
          <p:cNvSpPr txBox="1"/>
          <p:nvPr>
            <p:custDataLst>
              <p:tags r:id="rId94"/>
            </p:custDataLst>
          </p:nvPr>
        </p:nvSpPr>
        <p:spPr>
          <a:xfrm>
            <a:off x="10009505" y="1737995"/>
            <a:ext cx="207073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功能：</a:t>
            </a:r>
            <a:r>
              <a:rPr lang="zh-CN" altLang="en-US" b="1" u="sng">
                <a:solidFill>
                  <a:srgbClr val="FF0000"/>
                </a:solidFill>
                <a:sym typeface="+mn-ea"/>
              </a:rPr>
              <a:t>细胞内良好的储能物质。</a:t>
            </a:r>
            <a:endParaRPr lang="zh-CN" altLang="en-US" b="1" u="sng">
              <a:solidFill>
                <a:srgbClr val="FF0000"/>
              </a:solidFill>
              <a:sym typeface="+mn-ea"/>
            </a:endParaRPr>
          </a:p>
        </p:txBody>
      </p:sp>
      <p:sp>
        <p:nvSpPr>
          <p:cNvPr id="191" name="文本框 190"/>
          <p:cNvSpPr txBox="1"/>
          <p:nvPr>
            <p:custDataLst>
              <p:tags r:id="rId95"/>
            </p:custDataLst>
          </p:nvPr>
        </p:nvSpPr>
        <p:spPr>
          <a:xfrm>
            <a:off x="10086975" y="3277235"/>
            <a:ext cx="207073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功能：</a:t>
            </a:r>
            <a:r>
              <a:rPr lang="zh-CN" altLang="en-US" b="1" u="sng">
                <a:solidFill>
                  <a:srgbClr val="FF0000"/>
                </a:solidFill>
                <a:sym typeface="+mn-ea"/>
              </a:rPr>
              <a:t>生物膜的组</a:t>
            </a:r>
            <a:endParaRPr lang="zh-CN" altLang="en-US" b="1" u="sng">
              <a:solidFill>
                <a:srgbClr val="FF0000"/>
              </a:solidFill>
              <a:sym typeface="+mn-ea"/>
            </a:endParaRPr>
          </a:p>
          <a:p>
            <a:r>
              <a:rPr lang="zh-CN" altLang="en-US" b="1" u="sng">
                <a:solidFill>
                  <a:srgbClr val="FF0000"/>
                </a:solidFill>
                <a:sym typeface="+mn-ea"/>
              </a:rPr>
              <a:t>成成分之一。</a:t>
            </a:r>
            <a:endParaRPr lang="zh-CN" altLang="en-US" b="1" u="sng">
              <a:solidFill>
                <a:srgbClr val="FF0000"/>
              </a:solidFill>
              <a:sym typeface="+mn-ea"/>
            </a:endParaRPr>
          </a:p>
        </p:txBody>
      </p:sp>
      <p:sp>
        <p:nvSpPr>
          <p:cNvPr id="193" name="文本框 192"/>
          <p:cNvSpPr txBox="1"/>
          <p:nvPr>
            <p:custDataLst>
              <p:tags r:id="rId96"/>
            </p:custDataLst>
          </p:nvPr>
        </p:nvSpPr>
        <p:spPr>
          <a:xfrm>
            <a:off x="10438130" y="4709795"/>
            <a:ext cx="66103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b="1"/>
              <a:t>种类</a:t>
            </a:r>
            <a:endParaRPr lang="zh-CN" b="1" u="sng">
              <a:solidFill>
                <a:srgbClr val="FF0000"/>
              </a:solidFill>
              <a:sym typeface="+mn-ea"/>
            </a:endParaRPr>
          </a:p>
        </p:txBody>
      </p:sp>
      <p:pic>
        <p:nvPicPr>
          <p:cNvPr id="194" name="图片 193"/>
          <p:cNvPicPr>
            <a:picLocks noChangeAspect="1"/>
          </p:cNvPicPr>
          <p:nvPr>
            <p:custDataLst>
              <p:tags r:id="rId97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 rot="5400000">
            <a:off x="10607675" y="4697730"/>
            <a:ext cx="340360" cy="1099185"/>
          </a:xfrm>
          <a:prstGeom prst="rect">
            <a:avLst/>
          </a:prstGeom>
        </p:spPr>
      </p:pic>
      <p:sp>
        <p:nvSpPr>
          <p:cNvPr id="195" name="TextBox 51"/>
          <p:cNvSpPr txBox="1"/>
          <p:nvPr>
            <p:custDataLst>
              <p:tags r:id="rId98"/>
            </p:custDataLst>
          </p:nvPr>
        </p:nvSpPr>
        <p:spPr>
          <a:xfrm>
            <a:off x="9888220" y="5314950"/>
            <a:ext cx="507365" cy="9220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胆固醇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6" name="TextBox 51"/>
          <p:cNvSpPr txBox="1"/>
          <p:nvPr>
            <p:custDataLst>
              <p:tags r:id="rId99"/>
            </p:custDataLst>
          </p:nvPr>
        </p:nvSpPr>
        <p:spPr>
          <a:xfrm>
            <a:off x="10590530" y="5257800"/>
            <a:ext cx="506730" cy="1198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维生素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7" name="TextBox 51"/>
          <p:cNvSpPr txBox="1"/>
          <p:nvPr>
            <p:custDataLst>
              <p:tags r:id="rId100"/>
            </p:custDataLst>
          </p:nvPr>
        </p:nvSpPr>
        <p:spPr>
          <a:xfrm>
            <a:off x="11265535" y="5314950"/>
            <a:ext cx="507365" cy="9220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性激素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" name="曲线连接符 1"/>
          <p:cNvCxnSpPr>
            <a:stCxn id="71" idx="1"/>
          </p:cNvCxnSpPr>
          <p:nvPr>
            <p:custDataLst>
              <p:tags r:id="rId101"/>
            </p:custDataLst>
          </p:nvPr>
        </p:nvCxnSpPr>
        <p:spPr>
          <a:xfrm rot="10800000" flipV="1">
            <a:off x="1856105" y="2359660"/>
            <a:ext cx="135890" cy="708025"/>
          </a:xfrm>
          <a:prstGeom prst="curvedConnector2">
            <a:avLst/>
          </a:prstGeom>
          <a:ln w="254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4" grpId="0" animBg="1"/>
      <p:bldP spid="145" grpId="0" animBg="1"/>
      <p:bldP spid="154" grpId="0"/>
      <p:bldP spid="158" grpId="0"/>
      <p:bldP spid="1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03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考点突破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考向探究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4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>
            <p:custDataLst>
              <p:tags r:id="rId1"/>
            </p:custDataLst>
          </p:nvPr>
        </p:nvGrpSpPr>
        <p:grpSpPr>
          <a:xfrm>
            <a:off x="302260" y="1196954"/>
            <a:ext cx="5308600" cy="5594921"/>
            <a:chOff x="657" y="1473"/>
            <a:chExt cx="8360" cy="9238"/>
          </a:xfrm>
        </p:grpSpPr>
        <p:sp>
          <p:nvSpPr>
            <p:cNvPr id="11" name="文本框 10"/>
            <p:cNvSpPr txBox="1"/>
            <p:nvPr>
              <p:custDataLst>
                <p:tags r:id="rId2"/>
              </p:custDataLst>
            </p:nvPr>
          </p:nvSpPr>
          <p:spPr>
            <a:xfrm>
              <a:off x="1563" y="4763"/>
              <a:ext cx="7454" cy="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麦芽糖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冰糖（蔗糖）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                                                                     </a:t>
              </a:r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4585" y="1473"/>
              <a:ext cx="3636" cy="3444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657" y="1473"/>
              <a:ext cx="4030" cy="3506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4340" y="5728"/>
              <a:ext cx="4125" cy="4096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1011" y="9951"/>
              <a:ext cx="7454" cy="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葡萄糖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蜂糖（果糖）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                                                                         </a:t>
              </a:r>
              <a:endPara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57" y="5681"/>
              <a:ext cx="3339" cy="4266"/>
            </a:xfrm>
            <a:prstGeom prst="rect">
              <a:avLst/>
            </a:prstGeom>
          </p:spPr>
        </p:pic>
      </p:grpSp>
      <p:grpSp>
        <p:nvGrpSpPr>
          <p:cNvPr id="32" name="组合 31"/>
          <p:cNvGrpSpPr/>
          <p:nvPr>
            <p:custDataLst>
              <p:tags r:id="rId12"/>
            </p:custDataLst>
          </p:nvPr>
        </p:nvGrpSpPr>
        <p:grpSpPr>
          <a:xfrm>
            <a:off x="6344920" y="4482465"/>
            <a:ext cx="4914900" cy="2358390"/>
            <a:chOff x="9992" y="7059"/>
            <a:chExt cx="7740" cy="3714"/>
          </a:xfrm>
        </p:grpSpPr>
        <p:pic>
          <p:nvPicPr>
            <p:cNvPr id="31" name="图片 30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9992" y="7125"/>
              <a:ext cx="3855" cy="3200"/>
            </a:xfrm>
            <a:prstGeom prst="rect">
              <a:avLst/>
            </a:prstGeom>
          </p:spPr>
        </p:pic>
        <p:grpSp>
          <p:nvGrpSpPr>
            <p:cNvPr id="19" name="组合 18"/>
            <p:cNvGrpSpPr/>
            <p:nvPr>
              <p:custDataLst>
                <p:tags r:id="rId15"/>
              </p:custDataLst>
            </p:nvPr>
          </p:nvGrpSpPr>
          <p:grpSpPr>
            <a:xfrm>
              <a:off x="10315" y="7059"/>
              <a:ext cx="7417" cy="3714"/>
              <a:chOff x="-700" y="6963"/>
              <a:chExt cx="7417" cy="3714"/>
            </a:xfrm>
          </p:grpSpPr>
          <p:pic>
            <p:nvPicPr>
              <p:cNvPr id="6" name="图片 5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7"/>
              <a:stretch>
                <a:fillRect/>
              </a:stretch>
            </p:blipFill>
            <p:spPr>
              <a:xfrm>
                <a:off x="2824" y="6963"/>
                <a:ext cx="3892" cy="3266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-700" y="9952"/>
                <a:ext cx="741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米饭（淀粉）</a:t>
                </a:r>
                <a:r>
                  <a:rPr lang="en-US" altLang="zh-CN" sz="24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       </a:t>
                </a:r>
                <a:r>
                  <a:rPr lang="zh-CN" altLang="en-US" sz="24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芹菜（纤维素）</a:t>
                </a:r>
                <a:r>
                  <a:rPr lang="en-US" altLang="zh-CN" sz="24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                                                                                                  </a:t>
                </a:r>
                <a:endPara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p:grpSp>
      </p:grpSp>
      <p:sp>
        <p:nvSpPr>
          <p:cNvPr id="104" name="文本框 2"/>
          <p:cNvSpPr txBox="1"/>
          <p:nvPr>
            <p:custDataLst>
              <p:tags r:id="rId19"/>
            </p:custDataLst>
          </p:nvPr>
        </p:nvSpPr>
        <p:spPr>
          <a:xfrm>
            <a:off x="5739130" y="883285"/>
            <a:ext cx="62109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/>
            <a:r>
              <a:rPr lang="zh-CN" sz="2400" b="1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观察左图思考</a:t>
            </a:r>
            <a:r>
              <a:rPr lang="zh-CN" altLang="en-US" sz="2400" b="1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400" b="1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r>
              <a:rPr lang="zh-CN" altLang="en-US" sz="2400" b="1" noProof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 noProof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noProof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）生活中常见的这些</a:t>
            </a:r>
            <a:r>
              <a:rPr lang="zh-CN" altLang="en-US" sz="2400" b="1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糖类有</a:t>
            </a:r>
            <a:r>
              <a:rPr lang="zh-CN" altLang="en-US" sz="2400" b="1" noProof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什么共同点？</a:t>
            </a:r>
            <a:endParaRPr lang="zh-CN" altLang="en-US" sz="2400" b="1" noProof="1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>
            <p:custDataLst>
              <p:tags r:id="rId20"/>
            </p:custDataLst>
          </p:nvPr>
        </p:nvSpPr>
        <p:spPr>
          <a:xfrm>
            <a:off x="5796915" y="2357120"/>
            <a:ext cx="47815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/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）甜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的物质一定是糖类吗？</a:t>
            </a:r>
            <a:endParaRPr lang="zh-CN" altLang="en-US" sz="24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7" name="矩形 116"/>
          <p:cNvSpPr/>
          <p:nvPr>
            <p:custDataLst>
              <p:tags r:id="rId21"/>
            </p:custDataLst>
          </p:nvPr>
        </p:nvSpPr>
        <p:spPr>
          <a:xfrm>
            <a:off x="5890260" y="3461385"/>
            <a:ext cx="48031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/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）所有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的糖类都是甜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的吗？</a:t>
            </a:r>
            <a:endParaRPr lang="zh-CN" altLang="en-US" sz="2400" b="1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8" name="矩形 117"/>
          <p:cNvSpPr/>
          <p:nvPr>
            <p:custDataLst>
              <p:tags r:id="rId22"/>
            </p:custDataLst>
          </p:nvPr>
        </p:nvSpPr>
        <p:spPr>
          <a:xfrm>
            <a:off x="7371715" y="1896745"/>
            <a:ext cx="30657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它们都是甜的。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/>
          <p:cNvSpPr/>
          <p:nvPr>
            <p:custDataLst>
              <p:tags r:id="rId23"/>
            </p:custDataLst>
          </p:nvPr>
        </p:nvSpPr>
        <p:spPr>
          <a:xfrm>
            <a:off x="6415405" y="2860040"/>
            <a:ext cx="510603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不是，如木糖醇、糖精等。</a:t>
            </a:r>
            <a:endParaRPr lang="zh-CN" altLang="en-US" sz="24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矩形 119"/>
          <p:cNvSpPr/>
          <p:nvPr>
            <p:custDataLst>
              <p:tags r:id="rId24"/>
            </p:custDataLst>
          </p:nvPr>
        </p:nvSpPr>
        <p:spPr>
          <a:xfrm>
            <a:off x="6415405" y="3992880"/>
            <a:ext cx="551434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淀粉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、纤维素不甜，但属于糖类。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25"/>
            </p:custDataLst>
          </p:nvPr>
        </p:nvGrpSpPr>
        <p:grpSpPr>
          <a:xfrm>
            <a:off x="198120" y="0"/>
            <a:ext cx="4866005" cy="1216025"/>
            <a:chOff x="312" y="140"/>
            <a:chExt cx="7663" cy="1915"/>
          </a:xfrm>
        </p:grpSpPr>
        <p:grpSp>
          <p:nvGrpSpPr>
            <p:cNvPr id="7" name="组合 6"/>
            <p:cNvGrpSpPr/>
            <p:nvPr>
              <p:custDataLst>
                <p:tags r:id="rId26"/>
              </p:custDataLst>
            </p:nvPr>
          </p:nvGrpSpPr>
          <p:grpSpPr>
            <a:xfrm>
              <a:off x="312" y="140"/>
              <a:ext cx="7663" cy="900"/>
              <a:chOff x="312" y="140"/>
              <a:chExt cx="7663" cy="900"/>
            </a:xfrm>
          </p:grpSpPr>
          <p:grpSp>
            <p:nvGrpSpPr>
              <p:cNvPr id="3" name="组合 2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312" y="140"/>
                <a:ext cx="7663" cy="900"/>
                <a:chOff x="587375" y="935320"/>
                <a:chExt cx="4866005" cy="571604"/>
              </a:xfrm>
            </p:grpSpPr>
            <p:sp>
              <p:nvSpPr>
                <p:cNvPr id="4" name="任意多边形: 形状 17"/>
                <p:cNvSpPr/>
                <p:nvPr>
                  <p:custDataLst>
                    <p:tags r:id="rId28"/>
                  </p:custDataLst>
                </p:nvPr>
              </p:nvSpPr>
              <p:spPr>
                <a:xfrm rot="5400000">
                  <a:off x="3124821" y="-586755"/>
                  <a:ext cx="441988" cy="3700145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文本框 7"/>
                <p:cNvSpPr txBox="1"/>
                <p:nvPr>
                  <p:custDataLst>
                    <p:tags r:id="rId29"/>
                  </p:custDataLst>
                </p:nvPr>
              </p:nvSpPr>
              <p:spPr>
                <a:xfrm>
                  <a:off x="2369185" y="935320"/>
                  <a:ext cx="3084195" cy="57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细胞中的糖类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任意多边形: 形状 18"/>
                <p:cNvSpPr/>
                <p:nvPr>
                  <p:custDataLst>
                    <p:tags r:id="rId30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>
                  <p:custDataLst>
                    <p:tags r:id="rId31"/>
                  </p:custDataLst>
                </p:nvPr>
              </p:nvSpPr>
              <p:spPr>
                <a:xfrm>
                  <a:off x="1699472" y="972823"/>
                  <a:ext cx="1097280" cy="53410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考点一</a:t>
                  </a:r>
                  <a:endParaRPr lang="zh-CN" altLang="en-US" sz="2600" b="1">
                    <a:solidFill>
                      <a:srgbClr val="0C988C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12" name="图片 11" descr="32303137373532353b32303137393931383bc9faceefcfd4cea2beb5cfb8b0fb"/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3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14" name="文本框 13"/>
            <p:cNvSpPr txBox="1"/>
            <p:nvPr>
              <p:custDataLst>
                <p:tags r:id="rId34"/>
              </p:custDataLst>
            </p:nvPr>
          </p:nvSpPr>
          <p:spPr>
            <a:xfrm>
              <a:off x="476" y="1039"/>
              <a:ext cx="62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糖类的种类与功能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3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6" grpId="0"/>
      <p:bldP spid="117" grpId="0"/>
      <p:bldP spid="118" grpId="0"/>
      <p:bldP spid="119" grpId="0"/>
      <p:bldP spid="1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新建工程_20230925_22100775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68880" y="1742440"/>
            <a:ext cx="8940165" cy="4519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5124450" y="6282055"/>
            <a:ext cx="3858260" cy="52197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视频：糖类的研究历史</a:t>
            </a:r>
            <a:endParaRPr lang="zh-CN" alt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6"/>
            </p:custDataLst>
          </p:nvPr>
        </p:nvGrpSpPr>
        <p:grpSpPr>
          <a:xfrm>
            <a:off x="198120" y="0"/>
            <a:ext cx="4865370" cy="1738630"/>
            <a:chOff x="312" y="0"/>
            <a:chExt cx="7662" cy="2738"/>
          </a:xfrm>
        </p:grpSpPr>
        <p:grpSp>
          <p:nvGrpSpPr>
            <p:cNvPr id="5" name="组合 4"/>
            <p:cNvGrpSpPr/>
            <p:nvPr>
              <p:custDataLst>
                <p:tags r:id="rId7"/>
              </p:custDataLst>
            </p:nvPr>
          </p:nvGrpSpPr>
          <p:grpSpPr>
            <a:xfrm>
              <a:off x="312" y="0"/>
              <a:ext cx="7663" cy="1915"/>
              <a:chOff x="312" y="140"/>
              <a:chExt cx="7663" cy="1915"/>
            </a:xfrm>
          </p:grpSpPr>
          <p:grpSp>
            <p:nvGrpSpPr>
              <p:cNvPr id="7" name="组合 6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12" y="140"/>
                <a:ext cx="7663" cy="900"/>
                <a:chOff x="312" y="140"/>
                <a:chExt cx="7663" cy="900"/>
              </a:xfrm>
            </p:grpSpPr>
            <p:grpSp>
              <p:nvGrpSpPr>
                <p:cNvPr id="6" name="组合 5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312" y="140"/>
                  <a:ext cx="7663" cy="900"/>
                  <a:chOff x="587375" y="935320"/>
                  <a:chExt cx="4866005" cy="571604"/>
                </a:xfrm>
              </p:grpSpPr>
              <p:sp>
                <p:nvSpPr>
                  <p:cNvPr id="8" name="任意多边形: 形状 17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 rot="5400000">
                    <a:off x="3124821" y="-586755"/>
                    <a:ext cx="441988" cy="3700145"/>
                  </a:xfrm>
                  <a:custGeom>
                    <a:avLst/>
                    <a:gdLst>
                      <a:gd name="connsiteX0" fmla="*/ 0 w 442121"/>
                      <a:gd name="connsiteY0" fmla="*/ 3730563 h 3741682"/>
                      <a:gd name="connsiteX1" fmla="*/ 0 w 442121"/>
                      <a:gd name="connsiteY1" fmla="*/ 0 h 3741682"/>
                      <a:gd name="connsiteX2" fmla="*/ 442121 w 442121"/>
                      <a:gd name="connsiteY2" fmla="*/ 0 h 3741682"/>
                      <a:gd name="connsiteX3" fmla="*/ 442121 w 442121"/>
                      <a:gd name="connsiteY3" fmla="*/ 3741682 h 3741682"/>
                      <a:gd name="connsiteX4" fmla="*/ 429991 w 442121"/>
                      <a:gd name="connsiteY4" fmla="*/ 3719334 h 3741682"/>
                      <a:gd name="connsiteX5" fmla="*/ 218043 w 442121"/>
                      <a:gd name="connsiteY5" fmla="*/ 3606642 h 3741682"/>
                      <a:gd name="connsiteX6" fmla="*/ 6095 w 442121"/>
                      <a:gd name="connsiteY6" fmla="*/ 3719334 h 3741682"/>
                      <a:gd name="connsiteX7" fmla="*/ 0 w 442121"/>
                      <a:gd name="connsiteY7" fmla="*/ 3730563 h 37416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42121" h="3741681">
                        <a:moveTo>
                          <a:pt x="0" y="3730563"/>
                        </a:moveTo>
                        <a:lnTo>
                          <a:pt x="0" y="0"/>
                        </a:lnTo>
                        <a:lnTo>
                          <a:pt x="442121" y="0"/>
                        </a:lnTo>
                        <a:lnTo>
                          <a:pt x="442121" y="3741682"/>
                        </a:lnTo>
                        <a:lnTo>
                          <a:pt x="429991" y="3719334"/>
                        </a:lnTo>
                        <a:cubicBezTo>
                          <a:pt x="384057" y="3651344"/>
                          <a:pt x="306271" y="3606642"/>
                          <a:pt x="218043" y="3606642"/>
                        </a:cubicBezTo>
                        <a:cubicBezTo>
                          <a:pt x="129816" y="3606642"/>
                          <a:pt x="52029" y="3651344"/>
                          <a:pt x="6095" y="3719334"/>
                        </a:cubicBezTo>
                        <a:lnTo>
                          <a:pt x="0" y="3730563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" name="文本框 8"/>
                  <p:cNvSpPr txBox="1"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2369185" y="935320"/>
                    <a:ext cx="3084195" cy="57093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kumimoji="0" lang="en-US" altLang="zh-CN" sz="26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cs typeface="+mn-ea"/>
                        <a:sym typeface="+mn-lt"/>
                      </a:rPr>
                      <a:t>    </a:t>
                    </a:r>
                    <a:r>
                      <a:rPr kumimoji="0" lang="en-US" altLang="zh-CN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rPr>
                      <a:t> </a:t>
                    </a:r>
                    <a:r>
                      <a: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rPr>
                      <a:t>细胞中的糖类</a:t>
                    </a:r>
                    <a:endPara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" name="任意多边形: 形状 18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 rot="5400000">
                    <a:off x="622413" y="1006758"/>
                    <a:ext cx="442121" cy="512198"/>
                  </a:xfrm>
                  <a:custGeom>
                    <a:avLst/>
                    <a:gdLst>
                      <a:gd name="connsiteX0" fmla="*/ 0 w 442121"/>
                      <a:gd name="connsiteY0" fmla="*/ 512198 h 512198"/>
                      <a:gd name="connsiteX1" fmla="*/ 0 w 442121"/>
                      <a:gd name="connsiteY1" fmla="*/ 0 h 512198"/>
                      <a:gd name="connsiteX2" fmla="*/ 555 w 442121"/>
                      <a:gd name="connsiteY2" fmla="*/ 0 h 512198"/>
                      <a:gd name="connsiteX3" fmla="*/ 6096 w 442121"/>
                      <a:gd name="connsiteY3" fmla="*/ 10208 h 512198"/>
                      <a:gd name="connsiteX4" fmla="*/ 218044 w 442121"/>
                      <a:gd name="connsiteY4" fmla="*/ 122900 h 512198"/>
                      <a:gd name="connsiteX5" fmla="*/ 429992 w 442121"/>
                      <a:gd name="connsiteY5" fmla="*/ 10208 h 512198"/>
                      <a:gd name="connsiteX6" fmla="*/ 435533 w 442121"/>
                      <a:gd name="connsiteY6" fmla="*/ 0 h 512198"/>
                      <a:gd name="connsiteX7" fmla="*/ 442121 w 442121"/>
                      <a:gd name="connsiteY7" fmla="*/ 0 h 512198"/>
                      <a:gd name="connsiteX8" fmla="*/ 442121 w 442121"/>
                      <a:gd name="connsiteY8" fmla="*/ 512198 h 512198"/>
                      <a:gd name="connsiteX9" fmla="*/ 0 w 442121"/>
                      <a:gd name="connsiteY9" fmla="*/ 512198 h 512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42121" h="512198">
                        <a:moveTo>
                          <a:pt x="0" y="512198"/>
                        </a:moveTo>
                        <a:lnTo>
                          <a:pt x="0" y="0"/>
                        </a:lnTo>
                        <a:lnTo>
                          <a:pt x="555" y="0"/>
                        </a:lnTo>
                        <a:lnTo>
                          <a:pt x="6096" y="10208"/>
                        </a:lnTo>
                        <a:cubicBezTo>
                          <a:pt x="52030" y="78199"/>
                          <a:pt x="129817" y="122900"/>
                          <a:pt x="218044" y="122900"/>
                        </a:cubicBezTo>
                        <a:cubicBezTo>
                          <a:pt x="306272" y="122900"/>
                          <a:pt x="384058" y="78199"/>
                          <a:pt x="429992" y="10208"/>
                        </a:cubicBezTo>
                        <a:lnTo>
                          <a:pt x="435533" y="0"/>
                        </a:lnTo>
                        <a:lnTo>
                          <a:pt x="442121" y="0"/>
                        </a:lnTo>
                        <a:lnTo>
                          <a:pt x="442121" y="512198"/>
                        </a:lnTo>
                        <a:lnTo>
                          <a:pt x="0" y="512198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1" name="文本框 10"/>
                  <p:cNvSpPr txBox="1"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699472" y="972823"/>
                    <a:ext cx="1097280" cy="534101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</a:pPr>
                    <a:r>
                      <a:rPr lang="zh-CN" altLang="en-US" sz="2400" b="1">
                        <a:solidFill>
                          <a:srgbClr val="0070C0"/>
                        </a:solidFill>
                        <a:cs typeface="+mn-ea"/>
                        <a:sym typeface="+mn-lt"/>
                      </a:rPr>
                      <a:t>考点一</a:t>
                    </a:r>
                    <a:endParaRPr lang="zh-CN" altLang="en-US" sz="2600" b="1">
                      <a:solidFill>
                        <a:srgbClr val="0C988C"/>
                      </a:solidFill>
                      <a:cs typeface="+mn-ea"/>
                      <a:sym typeface="+mn-lt"/>
                    </a:endParaRPr>
                  </a:p>
                </p:txBody>
              </p:sp>
            </p:grpSp>
            <p:pic>
              <p:nvPicPr>
                <p:cNvPr id="12" name="图片 11" descr="32303137373532353b32303137393931383bc9faceefcfd4cea2beb5cfb8b0fb"/>
                <p:cNvPicPr>
                  <a:picLocks noChangeAspect="1"/>
                </p:cNvPicPr>
                <p:nvPr>
                  <p:custDataLst>
                    <p:tags r:id="rId14"/>
                  </p:custDataLst>
                </p:nvPr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19" y="262"/>
                  <a:ext cx="719" cy="719"/>
                </a:xfrm>
                <a:prstGeom prst="rect">
                  <a:avLst/>
                </a:prstGeom>
              </p:spPr>
            </p:pic>
          </p:grpSp>
          <p:sp>
            <p:nvSpPr>
              <p:cNvPr id="14" name="文本框 13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76" y="1039"/>
                <a:ext cx="6242" cy="1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266700" fontAlgn="ctr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知识点</a:t>
                </a:r>
                <a:r>
                  <a:rPr lang="en-US" altLang="zh-CN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Times New Roman" panose="02020603050405020304"/>
                    <a:ea typeface="微软雅黑" panose="020B0503020204020204" pitchFamily="34" charset="-122"/>
                  </a:rPr>
                  <a:t>1  </a:t>
                </a: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糖类的种类与功能</a:t>
                </a:r>
                <a:endPara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17"/>
              </p:custDataLst>
            </p:nvPr>
          </p:nvSpPr>
          <p:spPr>
            <a:xfrm>
              <a:off x="1119" y="1714"/>
              <a:ext cx="6329" cy="10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en-US" alt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1</a:t>
              </a:r>
              <a:r>
                <a:rPr lang="zh-CN" altLang="en-US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、</a:t>
              </a:r>
              <a:r>
                <a:rPr lang="zh-CN" sz="2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糖类的定义与元素组成</a:t>
              </a:r>
              <a:endParaRPr lang="zh-CN" altLang="zh-CN" sz="2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endParaRPr>
            </a:p>
          </p:txBody>
        </p:sp>
      </p:grpSp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1498"/>
</p:tagLst>
</file>

<file path=ppt/tags/tag10.xml><?xml version="1.0" encoding="utf-8"?>
<p:tagLst xmlns:p="http://schemas.openxmlformats.org/presentationml/2006/main">
  <p:tag name="AS_UNIQUEID" val="1508"/>
</p:tagLst>
</file>

<file path=ppt/tags/tag100.xml><?xml version="1.0" encoding="utf-8"?>
<p:tagLst xmlns:p="http://schemas.openxmlformats.org/presentationml/2006/main">
  <p:tag name="AS_UNIQUEID" val="1603"/>
</p:tagLst>
</file>

<file path=ppt/tags/tag1000.xml><?xml version="1.0" encoding="utf-8"?>
<p:tagLst xmlns:p="http://schemas.openxmlformats.org/presentationml/2006/main">
  <p:tag name="AS_UNIQUEID" val="22861"/>
</p:tagLst>
</file>

<file path=ppt/tags/tag1001.xml><?xml version="1.0" encoding="utf-8"?>
<p:tagLst xmlns:p="http://schemas.openxmlformats.org/presentationml/2006/main">
  <p:tag name="AS_UNIQUEID" val="1695"/>
</p:tagLst>
</file>

<file path=ppt/tags/tag1002.xml><?xml version="1.0" encoding="utf-8"?>
<p:tagLst xmlns:p="http://schemas.openxmlformats.org/presentationml/2006/main">
  <p:tag name="AS_UNIQUEID" val="1697"/>
</p:tagLst>
</file>

<file path=ppt/tags/tag1003.xml><?xml version="1.0" encoding="utf-8"?>
<p:tagLst xmlns:p="http://schemas.openxmlformats.org/presentationml/2006/main">
  <p:tag name="AS_UNIQUEID" val="1699"/>
</p:tagLst>
</file>

<file path=ppt/tags/tag1004.xml><?xml version="1.0" encoding="utf-8"?>
<p:tagLst xmlns:p="http://schemas.openxmlformats.org/presentationml/2006/main">
  <p:tag name="AS_UNIQUEID" val="1696"/>
</p:tagLst>
</file>

<file path=ppt/tags/tag1005.xml><?xml version="1.0" encoding="utf-8"?>
<p:tagLst xmlns:p="http://schemas.openxmlformats.org/presentationml/2006/main">
  <p:tag name="AS_UNIQUEID" val="1698"/>
</p:tagLst>
</file>

<file path=ppt/tags/tag1006.xml><?xml version="1.0" encoding="utf-8"?>
<p:tagLst xmlns:p="http://schemas.openxmlformats.org/presentationml/2006/main">
  <p:tag name="AS_UNIQUEID" val="22862"/>
</p:tagLst>
</file>

<file path=ppt/tags/tag1007.xml><?xml version="1.0" encoding="utf-8"?>
<p:tagLst xmlns:p="http://schemas.openxmlformats.org/presentationml/2006/main">
  <p:tag name="AS_UNIQUEID" val="19194"/>
</p:tagLst>
</file>

<file path=ppt/tags/tag1008.xml><?xml version="1.0" encoding="utf-8"?>
<p:tagLst xmlns:p="http://schemas.openxmlformats.org/presentationml/2006/main">
  <p:tag name="AS_UNIQUEID" val="22863"/>
</p:tagLst>
</file>

<file path=ppt/tags/tag1009.xml><?xml version="1.0" encoding="utf-8"?>
<p:tagLst xmlns:p="http://schemas.openxmlformats.org/presentationml/2006/main">
  <p:tag name="AS_UNIQUEID" val="22864"/>
  <p:tag name="KSO_WM_BEAUTIFY_FLAG" val=""/>
</p:tagLst>
</file>

<file path=ppt/tags/tag101.xml><?xml version="1.0" encoding="utf-8"?>
<p:tagLst xmlns:p="http://schemas.openxmlformats.org/presentationml/2006/main">
  <p:tag name="AS_UNIQUEID" val="1604"/>
</p:tagLst>
</file>

<file path=ppt/tags/tag1010.xml><?xml version="1.0" encoding="utf-8"?>
<p:tagLst xmlns:p="http://schemas.openxmlformats.org/presentationml/2006/main">
  <p:tag name="AS_UNIQUEID" val="22865"/>
</p:tagLst>
</file>

<file path=ppt/tags/tag1011.xml><?xml version="1.0" encoding="utf-8"?>
<p:tagLst xmlns:p="http://schemas.openxmlformats.org/presentationml/2006/main">
  <p:tag name="AS_UNIQUEID" val="982"/>
  <p:tag name="KSO_WM_BEAUTIFY_FLAG" val=""/>
</p:tagLst>
</file>

<file path=ppt/tags/tag1012.xml><?xml version="1.0" encoding="utf-8"?>
<p:tagLst xmlns:p="http://schemas.openxmlformats.org/presentationml/2006/main">
  <p:tag name="AS_UNIQUEID" val="22866"/>
</p:tagLst>
</file>

<file path=ppt/tags/tag1013.xml><?xml version="1.0" encoding="utf-8"?>
<p:tagLst xmlns:p="http://schemas.openxmlformats.org/presentationml/2006/main">
  <p:tag name="AS_UNIQUEID" val="2288"/>
</p:tagLst>
</file>

<file path=ppt/tags/tag1014.xml><?xml version="1.0" encoding="utf-8"?>
<p:tagLst xmlns:p="http://schemas.openxmlformats.org/presentationml/2006/main">
  <p:tag name="AS_UNIQUEID" val="528"/>
  <p:tag name="KSO_WM_BEAUTIFY_FLAG" val=""/>
</p:tagLst>
</file>

<file path=ppt/tags/tag1015.xml><?xml version="1.0" encoding="utf-8"?>
<p:tagLst xmlns:p="http://schemas.openxmlformats.org/presentationml/2006/main">
  <p:tag name="AS_UNIQUEID" val="543"/>
  <p:tag name="KSO_WM_BEAUTIFY_FLAG" val=""/>
</p:tagLst>
</file>

<file path=ppt/tags/tag1016.xml><?xml version="1.0" encoding="utf-8"?>
<p:tagLst xmlns:p="http://schemas.openxmlformats.org/presentationml/2006/main">
  <p:tag name="AS_UNIQUEID" val="544"/>
  <p:tag name="KSO_WM_BEAUTIFY_FLAG" val=""/>
</p:tagLst>
</file>

<file path=ppt/tags/tag1017.xml><?xml version="1.0" encoding="utf-8"?>
<p:tagLst xmlns:p="http://schemas.openxmlformats.org/presentationml/2006/main">
  <p:tag name="AS_UNIQUEID" val="10836"/>
</p:tagLst>
</file>

<file path=ppt/tags/tag1018.xml><?xml version="1.0" encoding="utf-8"?>
<p:tagLst xmlns:p="http://schemas.openxmlformats.org/presentationml/2006/main">
  <p:tag name="AS_UNIQUEID" val="22867"/>
</p:tagLst>
</file>

<file path=ppt/tags/tag1019.xml><?xml version="1.0" encoding="utf-8"?>
<p:tagLst xmlns:p="http://schemas.openxmlformats.org/presentationml/2006/main">
  <p:tag name="AS_UNIQUEID" val="22869"/>
</p:tagLst>
</file>

<file path=ppt/tags/tag102.xml><?xml version="1.0" encoding="utf-8"?>
<p:tagLst xmlns:p="http://schemas.openxmlformats.org/presentationml/2006/main">
  <p:tag name="AS_UNIQUEID" val="1605"/>
</p:tagLst>
</file>

<file path=ppt/tags/tag1020.xml><?xml version="1.0" encoding="utf-8"?>
<p:tagLst xmlns:p="http://schemas.openxmlformats.org/presentationml/2006/main">
  <p:tag name="AS_UNIQUEID" val="22870"/>
</p:tagLst>
</file>

<file path=ppt/tags/tag1021.xml><?xml version="1.0" encoding="utf-8"?>
<p:tagLst xmlns:p="http://schemas.openxmlformats.org/presentationml/2006/main">
  <p:tag name="AS_UNIQUEID" val="1695"/>
</p:tagLst>
</file>

<file path=ppt/tags/tag1022.xml><?xml version="1.0" encoding="utf-8"?>
<p:tagLst xmlns:p="http://schemas.openxmlformats.org/presentationml/2006/main">
  <p:tag name="AS_UNIQUEID" val="1697"/>
</p:tagLst>
</file>

<file path=ppt/tags/tag1023.xml><?xml version="1.0" encoding="utf-8"?>
<p:tagLst xmlns:p="http://schemas.openxmlformats.org/presentationml/2006/main">
  <p:tag name="AS_UNIQUEID" val="1699"/>
</p:tagLst>
</file>

<file path=ppt/tags/tag1024.xml><?xml version="1.0" encoding="utf-8"?>
<p:tagLst xmlns:p="http://schemas.openxmlformats.org/presentationml/2006/main">
  <p:tag name="AS_UNIQUEID" val="1696"/>
</p:tagLst>
</file>

<file path=ppt/tags/tag1025.xml><?xml version="1.0" encoding="utf-8"?>
<p:tagLst xmlns:p="http://schemas.openxmlformats.org/presentationml/2006/main">
  <p:tag name="AS_UNIQUEID" val="1698"/>
</p:tagLst>
</file>

<file path=ppt/tags/tag1026.xml><?xml version="1.0" encoding="utf-8"?>
<p:tagLst xmlns:p="http://schemas.openxmlformats.org/presentationml/2006/main">
  <p:tag name="AS_UNIQUEID" val="22871"/>
</p:tagLst>
</file>

<file path=ppt/tags/tag1027.xml><?xml version="1.0" encoding="utf-8"?>
<p:tagLst xmlns:p="http://schemas.openxmlformats.org/presentationml/2006/main">
  <p:tag name="AS_UNIQUEID" val="19194"/>
</p:tagLst>
</file>

<file path=ppt/tags/tag1028.xml><?xml version="1.0" encoding="utf-8"?>
<p:tagLst xmlns:p="http://schemas.openxmlformats.org/presentationml/2006/main">
  <p:tag name="AS_UNIQUEID" val="22872"/>
</p:tagLst>
</file>

<file path=ppt/tags/tag1029.xml><?xml version="1.0" encoding="utf-8"?>
<p:tagLst xmlns:p="http://schemas.openxmlformats.org/presentationml/2006/main">
  <p:tag name="AS_UNIQUEID" val="22873"/>
</p:tagLst>
</file>

<file path=ppt/tags/tag103.xml><?xml version="1.0" encoding="utf-8"?>
<p:tagLst xmlns:p="http://schemas.openxmlformats.org/presentationml/2006/main">
  <p:tag name="AS_UNIQUEID" val="1606"/>
</p:tagLst>
</file>

<file path=ppt/tags/tag1030.xml><?xml version="1.0" encoding="utf-8"?>
<p:tagLst xmlns:p="http://schemas.openxmlformats.org/presentationml/2006/main">
  <p:tag name="AS_UNIQUEID" val="22874"/>
</p:tagLst>
</file>

<file path=ppt/tags/tag1031.xml><?xml version="1.0" encoding="utf-8"?>
<p:tagLst xmlns:p="http://schemas.openxmlformats.org/presentationml/2006/main">
  <p:tag name="AS_UNIQUEID" val="22875"/>
</p:tagLst>
</file>

<file path=ppt/tags/tag1032.xml><?xml version="1.0" encoding="utf-8"?>
<p:tagLst xmlns:p="http://schemas.openxmlformats.org/presentationml/2006/main">
  <p:tag name="AS_UNIQUEID" val="22876"/>
  <p:tag name="KSO_WM_BEAUTIFY_FLAG" val=""/>
  <p:tag name="KSO_WM_UNIT_PLACING_PICTURE_USER_VIEWPORT" val="{&quot;height&quot;:4653,&quot;width&quot;:6125}"/>
</p:tagLst>
</file>

<file path=ppt/tags/tag1033.xml><?xml version="1.0" encoding="utf-8"?>
<p:tagLst xmlns:p="http://schemas.openxmlformats.org/presentationml/2006/main">
  <p:tag name="AS_UNIQUEID" val="22877"/>
  <p:tag name="KSO_WM_BEAUTIFY_FLAG" val=""/>
</p:tagLst>
</file>

<file path=ppt/tags/tag1034.xml><?xml version="1.0" encoding="utf-8"?>
<p:tagLst xmlns:p="http://schemas.openxmlformats.org/presentationml/2006/main">
  <p:tag name="AS_UNIQUEID" val="22878"/>
</p:tagLst>
</file>

<file path=ppt/tags/tag1035.xml><?xml version="1.0" encoding="utf-8"?>
<p:tagLst xmlns:p="http://schemas.openxmlformats.org/presentationml/2006/main">
  <p:tag name="AS_UNIQUEID" val="3878"/>
</p:tagLst>
</file>

<file path=ppt/tags/tag1036.xml><?xml version="1.0" encoding="utf-8"?>
<p:tagLst xmlns:p="http://schemas.openxmlformats.org/presentationml/2006/main">
  <p:tag name="AS_UNIQUEID" val="3879"/>
</p:tagLst>
</file>

<file path=ppt/tags/tag1037.xml><?xml version="1.0" encoding="utf-8"?>
<p:tagLst xmlns:p="http://schemas.openxmlformats.org/presentationml/2006/main">
  <p:tag name="AS_UNIQUEID" val="3880"/>
</p:tagLst>
</file>

<file path=ppt/tags/tag1038.xml><?xml version="1.0" encoding="utf-8"?>
<p:tagLst xmlns:p="http://schemas.openxmlformats.org/presentationml/2006/main">
  <p:tag name="AS_UNIQUEID" val="22879"/>
  <p:tag name="KSO_WM_BEAUTIFY_FLAG" val=""/>
</p:tagLst>
</file>

<file path=ppt/tags/tag1039.xml><?xml version="1.0" encoding="utf-8"?>
<p:tagLst xmlns:p="http://schemas.openxmlformats.org/presentationml/2006/main">
  <p:tag name="AS_UNIQUEID" val="2544"/>
  <p:tag name="KSO_WM_BEAUTIFY_FLAG" val=""/>
</p:tagLst>
</file>

<file path=ppt/tags/tag104.xml><?xml version="1.0" encoding="utf-8"?>
<p:tagLst xmlns:p="http://schemas.openxmlformats.org/presentationml/2006/main">
  <p:tag name="AS_UNIQUEID" val="1607"/>
</p:tagLst>
</file>

<file path=ppt/tags/tag1040.xml><?xml version="1.0" encoding="utf-8"?>
<p:tagLst xmlns:p="http://schemas.openxmlformats.org/presentationml/2006/main">
  <p:tag name="AS_UNIQUEID" val="2545"/>
  <p:tag name="KSO_WM_BEAUTIFY_FLAG" val=""/>
</p:tagLst>
</file>

<file path=ppt/tags/tag1041.xml><?xml version="1.0" encoding="utf-8"?>
<p:tagLst xmlns:p="http://schemas.openxmlformats.org/presentationml/2006/main">
  <p:tag name="AS_UNIQUEID" val="22881"/>
</p:tagLst>
</file>

<file path=ppt/tags/tag1042.xml><?xml version="1.0" encoding="utf-8"?>
<p:tagLst xmlns:p="http://schemas.openxmlformats.org/presentationml/2006/main">
  <p:tag name="AS_UNIQUEID" val="22882"/>
</p:tagLst>
</file>

<file path=ppt/tags/tag1043.xml><?xml version="1.0" encoding="utf-8"?>
<p:tagLst xmlns:p="http://schemas.openxmlformats.org/presentationml/2006/main">
  <p:tag name="AS_UNIQUEID" val="22883"/>
</p:tagLst>
</file>

<file path=ppt/tags/tag1044.xml><?xml version="1.0" encoding="utf-8"?>
<p:tagLst xmlns:p="http://schemas.openxmlformats.org/presentationml/2006/main">
  <p:tag name="AS_UNIQUEID" val="22884"/>
</p:tagLst>
</file>

<file path=ppt/tags/tag1045.xml><?xml version="1.0" encoding="utf-8"?>
<p:tagLst xmlns:p="http://schemas.openxmlformats.org/presentationml/2006/main">
  <p:tag name="AS_UNIQUEID" val="1695"/>
</p:tagLst>
</file>

<file path=ppt/tags/tag1046.xml><?xml version="1.0" encoding="utf-8"?>
<p:tagLst xmlns:p="http://schemas.openxmlformats.org/presentationml/2006/main">
  <p:tag name="AS_UNIQUEID" val="1697"/>
</p:tagLst>
</file>

<file path=ppt/tags/tag1047.xml><?xml version="1.0" encoding="utf-8"?>
<p:tagLst xmlns:p="http://schemas.openxmlformats.org/presentationml/2006/main">
  <p:tag name="AS_UNIQUEID" val="1699"/>
</p:tagLst>
</file>

<file path=ppt/tags/tag1048.xml><?xml version="1.0" encoding="utf-8"?>
<p:tagLst xmlns:p="http://schemas.openxmlformats.org/presentationml/2006/main">
  <p:tag name="AS_UNIQUEID" val="1696"/>
</p:tagLst>
</file>

<file path=ppt/tags/tag1049.xml><?xml version="1.0" encoding="utf-8"?>
<p:tagLst xmlns:p="http://schemas.openxmlformats.org/presentationml/2006/main">
  <p:tag name="AS_UNIQUEID" val="1698"/>
</p:tagLst>
</file>

<file path=ppt/tags/tag105.xml><?xml version="1.0" encoding="utf-8"?>
<p:tagLst xmlns:p="http://schemas.openxmlformats.org/presentationml/2006/main">
  <p:tag name="AS_UNIQUEID" val="1608"/>
</p:tagLst>
</file>

<file path=ppt/tags/tag1050.xml><?xml version="1.0" encoding="utf-8"?>
<p:tagLst xmlns:p="http://schemas.openxmlformats.org/presentationml/2006/main">
  <p:tag name="AS_UNIQUEID" val="22885"/>
</p:tagLst>
</file>

<file path=ppt/tags/tag1051.xml><?xml version="1.0" encoding="utf-8"?>
<p:tagLst xmlns:p="http://schemas.openxmlformats.org/presentationml/2006/main">
  <p:tag name="AS_UNIQUEID" val="19194"/>
</p:tagLst>
</file>

<file path=ppt/tags/tag1052.xml><?xml version="1.0" encoding="utf-8"?>
<p:tagLst xmlns:p="http://schemas.openxmlformats.org/presentationml/2006/main">
  <p:tag name="AS_UNIQUEID" val="22889"/>
</p:tagLst>
</file>

<file path=ppt/tags/tag1053.xml><?xml version="1.0" encoding="utf-8"?>
<p:tagLst xmlns:p="http://schemas.openxmlformats.org/presentationml/2006/main">
  <p:tag name="AS_UNIQUEID" val="1695"/>
</p:tagLst>
</file>

<file path=ppt/tags/tag1054.xml><?xml version="1.0" encoding="utf-8"?>
<p:tagLst xmlns:p="http://schemas.openxmlformats.org/presentationml/2006/main">
  <p:tag name="AS_UNIQUEID" val="1697"/>
</p:tagLst>
</file>

<file path=ppt/tags/tag1055.xml><?xml version="1.0" encoding="utf-8"?>
<p:tagLst xmlns:p="http://schemas.openxmlformats.org/presentationml/2006/main">
  <p:tag name="AS_UNIQUEID" val="1699"/>
</p:tagLst>
</file>

<file path=ppt/tags/tag1056.xml><?xml version="1.0" encoding="utf-8"?>
<p:tagLst xmlns:p="http://schemas.openxmlformats.org/presentationml/2006/main">
  <p:tag name="AS_UNIQUEID" val="1696"/>
</p:tagLst>
</file>

<file path=ppt/tags/tag1057.xml><?xml version="1.0" encoding="utf-8"?>
<p:tagLst xmlns:p="http://schemas.openxmlformats.org/presentationml/2006/main">
  <p:tag name="AS_UNIQUEID" val="1698"/>
</p:tagLst>
</file>

<file path=ppt/tags/tag1058.xml><?xml version="1.0" encoding="utf-8"?>
<p:tagLst xmlns:p="http://schemas.openxmlformats.org/presentationml/2006/main">
  <p:tag name="AS_UNIQUEID" val="22890"/>
</p:tagLst>
</file>

<file path=ppt/tags/tag1059.xml><?xml version="1.0" encoding="utf-8"?>
<p:tagLst xmlns:p="http://schemas.openxmlformats.org/presentationml/2006/main">
  <p:tag name="AS_UNIQUEID" val="22891"/>
</p:tagLst>
</file>

<file path=ppt/tags/tag106.xml><?xml version="1.0" encoding="utf-8"?>
<p:tagLst xmlns:p="http://schemas.openxmlformats.org/presentationml/2006/main">
  <p:tag name="AS_UNIQUEID" val="1609"/>
</p:tagLst>
</file>

<file path=ppt/tags/tag1060.xml><?xml version="1.0" encoding="utf-8"?>
<p:tagLst xmlns:p="http://schemas.openxmlformats.org/presentationml/2006/main">
  <p:tag name="AS_UNIQUEID" val="22892"/>
</p:tagLst>
</file>

<file path=ppt/tags/tag1061.xml><?xml version="1.0" encoding="utf-8"?>
<p:tagLst xmlns:p="http://schemas.openxmlformats.org/presentationml/2006/main">
  <p:tag name="AS_UNIQUEID" val="22893"/>
</p:tagLst>
</file>

<file path=ppt/tags/tag1062.xml><?xml version="1.0" encoding="utf-8"?>
<p:tagLst xmlns:p="http://schemas.openxmlformats.org/presentationml/2006/main">
  <p:tag name="AS_UNIQUEID" val="22894"/>
</p:tagLst>
</file>

<file path=ppt/tags/tag1063.xml><?xml version="1.0" encoding="utf-8"?>
<p:tagLst xmlns:p="http://schemas.openxmlformats.org/presentationml/2006/main">
  <p:tag name="AS_UNIQUEID" val="22895"/>
</p:tagLst>
</file>

<file path=ppt/tags/tag1064.xml><?xml version="1.0" encoding="utf-8"?>
<p:tagLst xmlns:p="http://schemas.openxmlformats.org/presentationml/2006/main">
  <p:tag name="AS_UNIQUEID" val="1889"/>
</p:tagLst>
</file>

<file path=ppt/tags/tag1065.xml><?xml version="1.0" encoding="utf-8"?>
<p:tagLst xmlns:p="http://schemas.openxmlformats.org/presentationml/2006/main">
  <p:tag name="AS_UNIQUEID" val="1897"/>
</p:tagLst>
</file>

<file path=ppt/tags/tag1066.xml><?xml version="1.0" encoding="utf-8"?>
<p:tagLst xmlns:p="http://schemas.openxmlformats.org/presentationml/2006/main">
  <p:tag name="AS_UNIQUEID" val="22896"/>
</p:tagLst>
</file>

<file path=ppt/tags/tag1067.xml><?xml version="1.0" encoding="utf-8"?>
<p:tagLst xmlns:p="http://schemas.openxmlformats.org/presentationml/2006/main">
  <p:tag name="AS_UNIQUEID" val="22897"/>
</p:tagLst>
</file>

<file path=ppt/tags/tag1068.xml><?xml version="1.0" encoding="utf-8"?>
<p:tagLst xmlns:p="http://schemas.openxmlformats.org/presentationml/2006/main">
  <p:tag name="AS_UNIQUEID" val="1889"/>
</p:tagLst>
</file>

<file path=ppt/tags/tag1069.xml><?xml version="1.0" encoding="utf-8"?>
<p:tagLst xmlns:p="http://schemas.openxmlformats.org/presentationml/2006/main">
  <p:tag name="AS_UNIQUEID" val="1897"/>
</p:tagLst>
</file>

<file path=ppt/tags/tag107.xml><?xml version="1.0" encoding="utf-8"?>
<p:tagLst xmlns:p="http://schemas.openxmlformats.org/presentationml/2006/main">
  <p:tag name="AS_UNIQUEID" val="1610"/>
</p:tagLst>
</file>

<file path=ppt/tags/tag1070.xml><?xml version="1.0" encoding="utf-8"?>
<p:tagLst xmlns:p="http://schemas.openxmlformats.org/presentationml/2006/main">
  <p:tag name="AS_UNIQUEID" val="1890"/>
</p:tagLst>
</file>

<file path=ppt/tags/tag1071.xml><?xml version="1.0" encoding="utf-8"?>
<p:tagLst xmlns:p="http://schemas.openxmlformats.org/presentationml/2006/main">
  <p:tag name="AS_UNIQUEID" val="22898"/>
</p:tagLst>
</file>

<file path=ppt/tags/tag1072.xml><?xml version="1.0" encoding="utf-8"?>
<p:tagLst xmlns:p="http://schemas.openxmlformats.org/presentationml/2006/main">
  <p:tag name="AS_UNIQUEID" val="1889"/>
</p:tagLst>
</file>

<file path=ppt/tags/tag1073.xml><?xml version="1.0" encoding="utf-8"?>
<p:tagLst xmlns:p="http://schemas.openxmlformats.org/presentationml/2006/main">
  <p:tag name="AS_UNIQUEID" val="1897"/>
</p:tagLst>
</file>

<file path=ppt/tags/tag1074.xml><?xml version="1.0" encoding="utf-8"?>
<p:tagLst xmlns:p="http://schemas.openxmlformats.org/presentationml/2006/main">
  <p:tag name="AS_UNIQUEID" val="1890"/>
</p:tagLst>
</file>

<file path=ppt/tags/tag1075.xml><?xml version="1.0" encoding="utf-8"?>
<p:tagLst xmlns:p="http://schemas.openxmlformats.org/presentationml/2006/main">
  <p:tag name="AS_UNIQUEID" val="22899"/>
</p:tagLst>
</file>

<file path=ppt/tags/tag1076.xml><?xml version="1.0" encoding="utf-8"?>
<p:tagLst xmlns:p="http://schemas.openxmlformats.org/presentationml/2006/main">
  <p:tag name="AS_UNIQUEID" val="1889"/>
</p:tagLst>
</file>

<file path=ppt/tags/tag1077.xml><?xml version="1.0" encoding="utf-8"?>
<p:tagLst xmlns:p="http://schemas.openxmlformats.org/presentationml/2006/main">
  <p:tag name="AS_UNIQUEID" val="1897"/>
</p:tagLst>
</file>

<file path=ppt/tags/tag1078.xml><?xml version="1.0" encoding="utf-8"?>
<p:tagLst xmlns:p="http://schemas.openxmlformats.org/presentationml/2006/main">
  <p:tag name="AS_UNIQUEID" val="13945"/>
</p:tagLst>
</file>

<file path=ppt/tags/tag1079.xml><?xml version="1.0" encoding="utf-8"?>
<p:tagLst xmlns:p="http://schemas.openxmlformats.org/presentationml/2006/main">
  <p:tag name="AS_UNIQUEID" val="22900"/>
</p:tagLst>
</file>

<file path=ppt/tags/tag108.xml><?xml version="1.0" encoding="utf-8"?>
<p:tagLst xmlns:p="http://schemas.openxmlformats.org/presentationml/2006/main">
  <p:tag name="AS_UNIQUEID" val="1611"/>
</p:tagLst>
</file>

<file path=ppt/tags/tag1080.xml><?xml version="1.0" encoding="utf-8"?>
<p:tagLst xmlns:p="http://schemas.openxmlformats.org/presentationml/2006/main">
  <p:tag name="AS_UNIQUEID" val="1890"/>
</p:tagLst>
</file>

<file path=ppt/tags/tag1081.xml><?xml version="1.0" encoding="utf-8"?>
<p:tagLst xmlns:p="http://schemas.openxmlformats.org/presentationml/2006/main">
  <p:tag name="AS_UNIQUEID" val="22901"/>
</p:tagLst>
</file>

<file path=ppt/tags/tag1082.xml><?xml version="1.0" encoding="utf-8"?>
<p:tagLst xmlns:p="http://schemas.openxmlformats.org/presentationml/2006/main">
  <p:tag name="AS_UNIQUEID" val="22902"/>
</p:tagLst>
</file>

<file path=ppt/tags/tag1083.xml><?xml version="1.0" encoding="utf-8"?>
<p:tagLst xmlns:p="http://schemas.openxmlformats.org/presentationml/2006/main">
  <p:tag name="AS_UNIQUEID" val="22903"/>
</p:tagLst>
</file>

<file path=ppt/tags/tag1084.xml><?xml version="1.0" encoding="utf-8"?>
<p:tagLst xmlns:p="http://schemas.openxmlformats.org/presentationml/2006/main">
  <p:tag name="AS_UNIQUEID" val="1890"/>
</p:tagLst>
</file>

<file path=ppt/tags/tag1085.xml><?xml version="1.0" encoding="utf-8"?>
<p:tagLst xmlns:p="http://schemas.openxmlformats.org/presentationml/2006/main">
  <p:tag name="AS_UNIQUEID" val="22904"/>
</p:tagLst>
</file>

<file path=ppt/tags/tag1086.xml><?xml version="1.0" encoding="utf-8"?>
<p:tagLst xmlns:p="http://schemas.openxmlformats.org/presentationml/2006/main">
  <p:tag name="AS_UNIQUEID" val="1897"/>
</p:tagLst>
</file>

<file path=ppt/tags/tag1087.xml><?xml version="1.0" encoding="utf-8"?>
<p:tagLst xmlns:p="http://schemas.openxmlformats.org/presentationml/2006/main">
  <p:tag name="AS_UNIQUEID" val="22905"/>
</p:tagLst>
</file>

<file path=ppt/tags/tag1088.xml><?xml version="1.0" encoding="utf-8"?>
<p:tagLst xmlns:p="http://schemas.openxmlformats.org/presentationml/2006/main">
  <p:tag name="AS_UNIQUEID" val="22906"/>
</p:tagLst>
</file>

<file path=ppt/tags/tag1089.xml><?xml version="1.0" encoding="utf-8"?>
<p:tagLst xmlns:p="http://schemas.openxmlformats.org/presentationml/2006/main">
  <p:tag name="AS_UNIQUEID" val="1890"/>
</p:tagLst>
</file>

<file path=ppt/tags/tag109.xml><?xml version="1.0" encoding="utf-8"?>
<p:tagLst xmlns:p="http://schemas.openxmlformats.org/presentationml/2006/main">
  <p:tag name="AS_UNIQUEID" val="1612"/>
</p:tagLst>
</file>

<file path=ppt/tags/tag1090.xml><?xml version="1.0" encoding="utf-8"?>
<p:tagLst xmlns:p="http://schemas.openxmlformats.org/presentationml/2006/main">
  <p:tag name="AS_UNIQUEID" val="22907"/>
</p:tagLst>
</file>

<file path=ppt/tags/tag1091.xml><?xml version="1.0" encoding="utf-8"?>
<p:tagLst xmlns:p="http://schemas.openxmlformats.org/presentationml/2006/main">
  <p:tag name="AS_UNIQUEID" val="1897"/>
</p:tagLst>
</file>

<file path=ppt/tags/tag1092.xml><?xml version="1.0" encoding="utf-8"?>
<p:tagLst xmlns:p="http://schemas.openxmlformats.org/presentationml/2006/main">
  <p:tag name="AS_UNIQUEID" val="22908"/>
</p:tagLst>
</file>

<file path=ppt/tags/tag1093.xml><?xml version="1.0" encoding="utf-8"?>
<p:tagLst xmlns:p="http://schemas.openxmlformats.org/presentationml/2006/main">
  <p:tag name="AS_UNIQUEID" val="1889"/>
</p:tagLst>
</file>

<file path=ppt/tags/tag1094.xml><?xml version="1.0" encoding="utf-8"?>
<p:tagLst xmlns:p="http://schemas.openxmlformats.org/presentationml/2006/main">
  <p:tag name="AS_UNIQUEID" val="1897"/>
</p:tagLst>
</file>

<file path=ppt/tags/tag1095.xml><?xml version="1.0" encoding="utf-8"?>
<p:tagLst xmlns:p="http://schemas.openxmlformats.org/presentationml/2006/main">
  <p:tag name="AS_UNIQUEID" val="22909"/>
</p:tagLst>
</file>

<file path=ppt/tags/tag1096.xml><?xml version="1.0" encoding="utf-8"?>
<p:tagLst xmlns:p="http://schemas.openxmlformats.org/presentationml/2006/main">
  <p:tag name="AS_UNIQUEID" val="1889"/>
</p:tagLst>
</file>

<file path=ppt/tags/tag1097.xml><?xml version="1.0" encoding="utf-8"?>
<p:tagLst xmlns:p="http://schemas.openxmlformats.org/presentationml/2006/main">
  <p:tag name="AS_UNIQUEID" val="1897"/>
</p:tagLst>
</file>

<file path=ppt/tags/tag1098.xml><?xml version="1.0" encoding="utf-8"?>
<p:tagLst xmlns:p="http://schemas.openxmlformats.org/presentationml/2006/main">
  <p:tag name="AS_UNIQUEID" val="22910"/>
</p:tagLst>
</file>

<file path=ppt/tags/tag1099.xml><?xml version="1.0" encoding="utf-8"?>
<p:tagLst xmlns:p="http://schemas.openxmlformats.org/presentationml/2006/main">
  <p:tag name="AS_UNIQUEID" val="1889"/>
</p:tagLst>
</file>

<file path=ppt/tags/tag11.xml><?xml version="1.0" encoding="utf-8"?>
<p:tagLst xmlns:p="http://schemas.openxmlformats.org/presentationml/2006/main">
  <p:tag name="AS_UNIQUEID" val="1509"/>
</p:tagLst>
</file>

<file path=ppt/tags/tag110.xml><?xml version="1.0" encoding="utf-8"?>
<p:tagLst xmlns:p="http://schemas.openxmlformats.org/presentationml/2006/main">
  <p:tag name="AS_UNIQUEID" val="1613"/>
</p:tagLst>
</file>

<file path=ppt/tags/tag1100.xml><?xml version="1.0" encoding="utf-8"?>
<p:tagLst xmlns:p="http://schemas.openxmlformats.org/presentationml/2006/main">
  <p:tag name="AS_UNIQUEID" val="1897"/>
</p:tagLst>
</file>

<file path=ppt/tags/tag1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1102.xml><?xml version="1.0" encoding="utf-8"?>
<p:tagLst xmlns:p="http://schemas.openxmlformats.org/presentationml/2006/main">
  <p:tag name="AS_UNIQUEID" val="22887"/>
</p:tagLst>
</file>

<file path=ppt/tags/tag1103.xml><?xml version="1.0" encoding="utf-8"?>
<p:tagLst xmlns:p="http://schemas.openxmlformats.org/presentationml/2006/main">
  <p:tag name="AS_UNIQUEID" val="22912"/>
</p:tagLst>
</file>

<file path=ppt/tags/tag1104.xml><?xml version="1.0" encoding="utf-8"?>
<p:tagLst xmlns:p="http://schemas.openxmlformats.org/presentationml/2006/main">
  <p:tag name="AS_UNIQUEID" val="22913"/>
</p:tagLst>
</file>

<file path=ppt/tags/tag1105.xml><?xml version="1.0" encoding="utf-8"?>
<p:tagLst xmlns:p="http://schemas.openxmlformats.org/presentationml/2006/main">
  <p:tag name="AS_UNIQUEID" val="22914"/>
</p:tagLst>
</file>

<file path=ppt/tags/tag1106.xml><?xml version="1.0" encoding="utf-8"?>
<p:tagLst xmlns:p="http://schemas.openxmlformats.org/presentationml/2006/main">
  <p:tag name="AS_UNIQUEID" val="22915"/>
</p:tagLst>
</file>

<file path=ppt/tags/tag1107.xml><?xml version="1.0" encoding="utf-8"?>
<p:tagLst xmlns:p="http://schemas.openxmlformats.org/presentationml/2006/main">
  <p:tag name="AS_UNIQUEID" val="9841"/>
</p:tagLst>
</file>

<file path=ppt/tags/tag1108.xml><?xml version="1.0" encoding="utf-8"?>
<p:tagLst xmlns:p="http://schemas.openxmlformats.org/presentationml/2006/main">
  <p:tag name="AS_UNIQUEID" val="9842"/>
  <p:tag name="KSO_WM_BEAUTIFY_FLAG" val=""/>
</p:tagLst>
</file>

<file path=ppt/tags/tag1109.xml><?xml version="1.0" encoding="utf-8"?>
<p:tagLst xmlns:p="http://schemas.openxmlformats.org/presentationml/2006/main">
  <p:tag name="AS_UNIQUEID" val="9845"/>
</p:tagLst>
</file>

<file path=ppt/tags/tag111.xml><?xml version="1.0" encoding="utf-8"?>
<p:tagLst xmlns:p="http://schemas.openxmlformats.org/presentationml/2006/main">
  <p:tag name="AS_UNIQUEID" val="1614"/>
</p:tagLst>
</file>

<file path=ppt/tags/tag1110.xml><?xml version="1.0" encoding="utf-8"?>
<p:tagLst xmlns:p="http://schemas.openxmlformats.org/presentationml/2006/main">
  <p:tag name="AS_UNIQUEID" val="22916"/>
</p:tagLst>
</file>

<file path=ppt/tags/tag1111.xml><?xml version="1.0" encoding="utf-8"?>
<p:tagLst xmlns:p="http://schemas.openxmlformats.org/presentationml/2006/main">
  <p:tag name="AS_UNIQUEID" val="9841"/>
</p:tagLst>
</file>

<file path=ppt/tags/tag1112.xml><?xml version="1.0" encoding="utf-8"?>
<p:tagLst xmlns:p="http://schemas.openxmlformats.org/presentationml/2006/main">
  <p:tag name="AS_UNIQUEID" val="9842"/>
  <p:tag name="KSO_WM_BEAUTIFY_FLAG" val=""/>
</p:tagLst>
</file>

<file path=ppt/tags/tag1113.xml><?xml version="1.0" encoding="utf-8"?>
<p:tagLst xmlns:p="http://schemas.openxmlformats.org/presentationml/2006/main">
  <p:tag name="AS_UNIQUEID" val="9845"/>
</p:tagLst>
</file>

<file path=ppt/tags/tag1114.xml><?xml version="1.0" encoding="utf-8"?>
<p:tagLst xmlns:p="http://schemas.openxmlformats.org/presentationml/2006/main">
  <p:tag name="AS_UNIQUEID" val="22917"/>
</p:tagLst>
</file>

<file path=ppt/tags/tag1115.xml><?xml version="1.0" encoding="utf-8"?>
<p:tagLst xmlns:p="http://schemas.openxmlformats.org/presentationml/2006/main">
  <p:tag name="AS_UNIQUEID" val="9841"/>
</p:tagLst>
</file>

<file path=ppt/tags/tag1116.xml><?xml version="1.0" encoding="utf-8"?>
<p:tagLst xmlns:p="http://schemas.openxmlformats.org/presentationml/2006/main">
  <p:tag name="AS_UNIQUEID" val="9842"/>
  <p:tag name="KSO_WM_BEAUTIFY_FLAG" val=""/>
</p:tagLst>
</file>

<file path=ppt/tags/tag1117.xml><?xml version="1.0" encoding="utf-8"?>
<p:tagLst xmlns:p="http://schemas.openxmlformats.org/presentationml/2006/main">
  <p:tag name="AS_UNIQUEID" val="9845"/>
</p:tagLst>
</file>

<file path=ppt/tags/tag1118.xml><?xml version="1.0" encoding="utf-8"?>
<p:tagLst xmlns:p="http://schemas.openxmlformats.org/presentationml/2006/main">
  <p:tag name="AS_UNIQUEID" val="22918"/>
</p:tagLst>
</file>

<file path=ppt/tags/tag1119.xml><?xml version="1.0" encoding="utf-8"?>
<p:tagLst xmlns:p="http://schemas.openxmlformats.org/presentationml/2006/main">
  <p:tag name="AS_UNIQUEID" val="22919"/>
</p:tagLst>
</file>

<file path=ppt/tags/tag112.xml><?xml version="1.0" encoding="utf-8"?>
<p:tagLst xmlns:p="http://schemas.openxmlformats.org/presentationml/2006/main">
  <p:tag name="AS_UNIQUEID" val="1615"/>
</p:tagLst>
</file>

<file path=ppt/tags/tag1120.xml><?xml version="1.0" encoding="utf-8"?>
<p:tagLst xmlns:p="http://schemas.openxmlformats.org/presentationml/2006/main">
  <p:tag name="AS_UNIQUEID" val="9845"/>
</p:tagLst>
</file>

<file path=ppt/tags/tag1121.xml><?xml version="1.0" encoding="utf-8"?>
<p:tagLst xmlns:p="http://schemas.openxmlformats.org/presentationml/2006/main">
  <p:tag name="AS_UNIQUEID" val="9841"/>
</p:tagLst>
</file>

<file path=ppt/tags/tag1122.xml><?xml version="1.0" encoding="utf-8"?>
<p:tagLst xmlns:p="http://schemas.openxmlformats.org/presentationml/2006/main">
  <p:tag name="AS_UNIQUEID" val="22920"/>
</p:tagLst>
</file>

<file path=ppt/tags/tag1123.xml><?xml version="1.0" encoding="utf-8"?>
<p:tagLst xmlns:p="http://schemas.openxmlformats.org/presentationml/2006/main">
  <p:tag name="AS_UNIQUEID" val="1695"/>
</p:tagLst>
</file>

<file path=ppt/tags/tag1124.xml><?xml version="1.0" encoding="utf-8"?>
<p:tagLst xmlns:p="http://schemas.openxmlformats.org/presentationml/2006/main">
  <p:tag name="AS_UNIQUEID" val="1697"/>
</p:tagLst>
</file>

<file path=ppt/tags/tag1125.xml><?xml version="1.0" encoding="utf-8"?>
<p:tagLst xmlns:p="http://schemas.openxmlformats.org/presentationml/2006/main">
  <p:tag name="AS_UNIQUEID" val="1699"/>
</p:tagLst>
</file>

<file path=ppt/tags/tag1126.xml><?xml version="1.0" encoding="utf-8"?>
<p:tagLst xmlns:p="http://schemas.openxmlformats.org/presentationml/2006/main">
  <p:tag name="AS_UNIQUEID" val="1696"/>
</p:tagLst>
</file>

<file path=ppt/tags/tag1127.xml><?xml version="1.0" encoding="utf-8"?>
<p:tagLst xmlns:p="http://schemas.openxmlformats.org/presentationml/2006/main">
  <p:tag name="AS_UNIQUEID" val="1698"/>
</p:tagLst>
</file>

<file path=ppt/tags/tag1128.xml><?xml version="1.0" encoding="utf-8"?>
<p:tagLst xmlns:p="http://schemas.openxmlformats.org/presentationml/2006/main">
  <p:tag name="AS_UNIQUEID" val="22921"/>
</p:tagLst>
</file>

<file path=ppt/tags/tag1129.xml><?xml version="1.0" encoding="utf-8"?>
<p:tagLst xmlns:p="http://schemas.openxmlformats.org/presentationml/2006/main">
  <p:tag name="AS_UNIQUEID" val="22450"/>
</p:tagLst>
</file>

<file path=ppt/tags/tag113.xml><?xml version="1.0" encoding="utf-8"?>
<p:tagLst xmlns:p="http://schemas.openxmlformats.org/presentationml/2006/main">
  <p:tag name="AS_UNIQUEID" val="1616"/>
</p:tagLst>
</file>

<file path=ppt/tags/tag1130.xml><?xml version="1.0" encoding="utf-8"?>
<p:tagLst xmlns:p="http://schemas.openxmlformats.org/presentationml/2006/main">
  <p:tag name="AS_UNIQUEID" val="22922"/>
</p:tagLst>
</file>

<file path=ppt/tags/tag1131.xml><?xml version="1.0" encoding="utf-8"?>
<p:tagLst xmlns:p="http://schemas.openxmlformats.org/presentationml/2006/main">
  <p:tag name="AS_UNIQUEID" val="22924"/>
</p:tagLst>
</file>

<file path=ppt/tags/tag1132.xml><?xml version="1.0" encoding="utf-8"?>
<p:tagLst xmlns:p="http://schemas.openxmlformats.org/presentationml/2006/main">
  <p:tag name="AS_UNIQUEID" val="22925"/>
</p:tagLst>
</file>

<file path=ppt/tags/tag1133.xml><?xml version="1.0" encoding="utf-8"?>
<p:tagLst xmlns:p="http://schemas.openxmlformats.org/presentationml/2006/main">
  <p:tag name="AS_UNIQUEID" val="22926"/>
</p:tagLst>
</file>

<file path=ppt/tags/tag1134.xml><?xml version="1.0" encoding="utf-8"?>
<p:tagLst xmlns:p="http://schemas.openxmlformats.org/presentationml/2006/main">
  <p:tag name="AS_UNIQUEID" val="9841"/>
</p:tagLst>
</file>

<file path=ppt/tags/tag1135.xml><?xml version="1.0" encoding="utf-8"?>
<p:tagLst xmlns:p="http://schemas.openxmlformats.org/presentationml/2006/main">
  <p:tag name="AS_UNIQUEID" val="9842"/>
  <p:tag name="KSO_WM_BEAUTIFY_FLAG" val=""/>
</p:tagLst>
</file>

<file path=ppt/tags/tag1136.xml><?xml version="1.0" encoding="utf-8"?>
<p:tagLst xmlns:p="http://schemas.openxmlformats.org/presentationml/2006/main">
  <p:tag name="AS_UNIQUEID" val="9845"/>
</p:tagLst>
</file>

<file path=ppt/tags/tag1137.xml><?xml version="1.0" encoding="utf-8"?>
<p:tagLst xmlns:p="http://schemas.openxmlformats.org/presentationml/2006/main">
  <p:tag name="AS_UNIQUEID" val="22927"/>
</p:tagLst>
</file>

<file path=ppt/tags/tag1138.xml><?xml version="1.0" encoding="utf-8"?>
<p:tagLst xmlns:p="http://schemas.openxmlformats.org/presentationml/2006/main">
  <p:tag name="AS_UNIQUEID" val="9841"/>
</p:tagLst>
</file>

<file path=ppt/tags/tag1139.xml><?xml version="1.0" encoding="utf-8"?>
<p:tagLst xmlns:p="http://schemas.openxmlformats.org/presentationml/2006/main">
  <p:tag name="AS_UNIQUEID" val="9842"/>
  <p:tag name="KSO_WM_BEAUTIFY_FLAG" val=""/>
</p:tagLst>
</file>

<file path=ppt/tags/tag114.xml><?xml version="1.0" encoding="utf-8"?>
<p:tagLst xmlns:p="http://schemas.openxmlformats.org/presentationml/2006/main">
  <p:tag name="AS_UNIQUEID" val="1617"/>
</p:tagLst>
</file>

<file path=ppt/tags/tag1140.xml><?xml version="1.0" encoding="utf-8"?>
<p:tagLst xmlns:p="http://schemas.openxmlformats.org/presentationml/2006/main">
  <p:tag name="AS_UNIQUEID" val="9845"/>
</p:tagLst>
</file>

<file path=ppt/tags/tag1141.xml><?xml version="1.0" encoding="utf-8"?>
<p:tagLst xmlns:p="http://schemas.openxmlformats.org/presentationml/2006/main">
  <p:tag name="AS_UNIQUEID" val="22928"/>
</p:tagLst>
</file>

<file path=ppt/tags/tag1142.xml><?xml version="1.0" encoding="utf-8"?>
<p:tagLst xmlns:p="http://schemas.openxmlformats.org/presentationml/2006/main">
  <p:tag name="AS_UNIQUEID" val="9841"/>
</p:tagLst>
</file>

<file path=ppt/tags/tag1143.xml><?xml version="1.0" encoding="utf-8"?>
<p:tagLst xmlns:p="http://schemas.openxmlformats.org/presentationml/2006/main">
  <p:tag name="AS_UNIQUEID" val="9842"/>
  <p:tag name="KSO_WM_BEAUTIFY_FLAG" val=""/>
</p:tagLst>
</file>

<file path=ppt/tags/tag1144.xml><?xml version="1.0" encoding="utf-8"?>
<p:tagLst xmlns:p="http://schemas.openxmlformats.org/presentationml/2006/main">
  <p:tag name="AS_UNIQUEID" val="9845"/>
</p:tagLst>
</file>

<file path=ppt/tags/tag1145.xml><?xml version="1.0" encoding="utf-8"?>
<p:tagLst xmlns:p="http://schemas.openxmlformats.org/presentationml/2006/main">
  <p:tag name="AS_UNIQUEID" val="22450"/>
</p:tagLst>
</file>

<file path=ppt/tags/tag1146.xml><?xml version="1.0" encoding="utf-8"?>
<p:tagLst xmlns:p="http://schemas.openxmlformats.org/presentationml/2006/main">
  <p:tag name="AS_UNIQUEID" val="22929"/>
</p:tagLst>
</file>

<file path=ppt/tags/tag1147.xml><?xml version="1.0" encoding="utf-8"?>
<p:tagLst xmlns:p="http://schemas.openxmlformats.org/presentationml/2006/main">
  <p:tag name="AS_UNIQUEID" val="1695"/>
</p:tagLst>
</file>

<file path=ppt/tags/tag1148.xml><?xml version="1.0" encoding="utf-8"?>
<p:tagLst xmlns:p="http://schemas.openxmlformats.org/presentationml/2006/main">
  <p:tag name="AS_UNIQUEID" val="1697"/>
</p:tagLst>
</file>

<file path=ppt/tags/tag1149.xml><?xml version="1.0" encoding="utf-8"?>
<p:tagLst xmlns:p="http://schemas.openxmlformats.org/presentationml/2006/main">
  <p:tag name="AS_UNIQUEID" val="1699"/>
</p:tagLst>
</file>

<file path=ppt/tags/tag115.xml><?xml version="1.0" encoding="utf-8"?>
<p:tagLst xmlns:p="http://schemas.openxmlformats.org/presentationml/2006/main">
  <p:tag name="AS_UNIQUEID" val="1618"/>
</p:tagLst>
</file>

<file path=ppt/tags/tag1150.xml><?xml version="1.0" encoding="utf-8"?>
<p:tagLst xmlns:p="http://schemas.openxmlformats.org/presentationml/2006/main">
  <p:tag name="AS_UNIQUEID" val="1696"/>
</p:tagLst>
</file>

<file path=ppt/tags/tag1151.xml><?xml version="1.0" encoding="utf-8"?>
<p:tagLst xmlns:p="http://schemas.openxmlformats.org/presentationml/2006/main">
  <p:tag name="AS_UNIQUEID" val="1698"/>
</p:tagLst>
</file>

<file path=ppt/tags/tag1152.xml><?xml version="1.0" encoding="utf-8"?>
<p:tagLst xmlns:p="http://schemas.openxmlformats.org/presentationml/2006/main">
  <p:tag name="AS_UNIQUEID" val="22930"/>
</p:tagLst>
</file>

<file path=ppt/tags/tag1153.xml><?xml version="1.0" encoding="utf-8"?>
<p:tagLst xmlns:p="http://schemas.openxmlformats.org/presentationml/2006/main">
  <p:tag name="AS_UNIQUEID" val="22931"/>
</p:tagLst>
</file>

<file path=ppt/tags/tag1154.xml><?xml version="1.0" encoding="utf-8"?>
<p:tagLst xmlns:p="http://schemas.openxmlformats.org/presentationml/2006/main">
  <p:tag name="AS_UNIQUEID" val="22933"/>
</p:tagLst>
</file>

<file path=ppt/tags/tag1155.xml><?xml version="1.0" encoding="utf-8"?>
<p:tagLst xmlns:p="http://schemas.openxmlformats.org/presentationml/2006/main">
  <p:tag name="AS_UNIQUEID" val="22934"/>
</p:tagLst>
</file>

<file path=ppt/tags/tag1156.xml><?xml version="1.0" encoding="utf-8"?>
<p:tagLst xmlns:p="http://schemas.openxmlformats.org/presentationml/2006/main">
  <p:tag name="AS_UNIQUEID" val="22935"/>
</p:tagLst>
</file>

<file path=ppt/tags/tag1157.xml><?xml version="1.0" encoding="utf-8"?>
<p:tagLst xmlns:p="http://schemas.openxmlformats.org/presentationml/2006/main">
  <p:tag name="AS_UNIQUEID" val="9841"/>
</p:tagLst>
</file>

<file path=ppt/tags/tag1158.xml><?xml version="1.0" encoding="utf-8"?>
<p:tagLst xmlns:p="http://schemas.openxmlformats.org/presentationml/2006/main">
  <p:tag name="AS_UNIQUEID" val="9842"/>
  <p:tag name="KSO_WM_BEAUTIFY_FLAG" val=""/>
</p:tagLst>
</file>

<file path=ppt/tags/tag1159.xml><?xml version="1.0" encoding="utf-8"?>
<p:tagLst xmlns:p="http://schemas.openxmlformats.org/presentationml/2006/main">
  <p:tag name="AS_UNIQUEID" val="9845"/>
</p:tagLst>
</file>

<file path=ppt/tags/tag116.xml><?xml version="1.0" encoding="utf-8"?>
<p:tagLst xmlns:p="http://schemas.openxmlformats.org/presentationml/2006/main">
  <p:tag name="AS_UNIQUEID" val="1619"/>
</p:tagLst>
</file>

<file path=ppt/tags/tag1160.xml><?xml version="1.0" encoding="utf-8"?>
<p:tagLst xmlns:p="http://schemas.openxmlformats.org/presentationml/2006/main">
  <p:tag name="AS_UNIQUEID" val="22450"/>
</p:tagLst>
</file>

<file path=ppt/tags/tag1161.xml><?xml version="1.0" encoding="utf-8"?>
<p:tagLst xmlns:p="http://schemas.openxmlformats.org/presentationml/2006/main">
  <p:tag name="AS_UNIQUEID" val="22936"/>
</p:tagLst>
</file>

<file path=ppt/tags/tag1162.xml><?xml version="1.0" encoding="utf-8"?>
<p:tagLst xmlns:p="http://schemas.openxmlformats.org/presentationml/2006/main">
  <p:tag name="AS_UNIQUEID" val="1695"/>
</p:tagLst>
</file>

<file path=ppt/tags/tag1163.xml><?xml version="1.0" encoding="utf-8"?>
<p:tagLst xmlns:p="http://schemas.openxmlformats.org/presentationml/2006/main">
  <p:tag name="AS_UNIQUEID" val="1697"/>
</p:tagLst>
</file>

<file path=ppt/tags/tag1164.xml><?xml version="1.0" encoding="utf-8"?>
<p:tagLst xmlns:p="http://schemas.openxmlformats.org/presentationml/2006/main">
  <p:tag name="AS_UNIQUEID" val="1699"/>
</p:tagLst>
</file>

<file path=ppt/tags/tag1165.xml><?xml version="1.0" encoding="utf-8"?>
<p:tagLst xmlns:p="http://schemas.openxmlformats.org/presentationml/2006/main">
  <p:tag name="AS_UNIQUEID" val="1696"/>
</p:tagLst>
</file>

<file path=ppt/tags/tag1166.xml><?xml version="1.0" encoding="utf-8"?>
<p:tagLst xmlns:p="http://schemas.openxmlformats.org/presentationml/2006/main">
  <p:tag name="AS_UNIQUEID" val="1698"/>
</p:tagLst>
</file>

<file path=ppt/tags/tag1167.xml><?xml version="1.0" encoding="utf-8"?>
<p:tagLst xmlns:p="http://schemas.openxmlformats.org/presentationml/2006/main">
  <p:tag name="AS_UNIQUEID" val="22937"/>
</p:tagLst>
</file>

<file path=ppt/tags/tag1168.xml><?xml version="1.0" encoding="utf-8"?>
<p:tagLst xmlns:p="http://schemas.openxmlformats.org/presentationml/2006/main">
  <p:tag name="AS_UNIQUEID" val="22938"/>
</p:tagLst>
</file>

<file path=ppt/tags/tag1169.xml><?xml version="1.0" encoding="utf-8"?>
<p:tagLst xmlns:p="http://schemas.openxmlformats.org/presentationml/2006/main">
  <p:tag name="AS_UNIQUEID" val="22940"/>
</p:tagLst>
</file>

<file path=ppt/tags/tag117.xml><?xml version="1.0" encoding="utf-8"?>
<p:tagLst xmlns:p="http://schemas.openxmlformats.org/presentationml/2006/main">
  <p:tag name="AS_UNIQUEID" val="1621"/>
</p:tagLst>
</file>

<file path=ppt/tags/tag1170.xml><?xml version="1.0" encoding="utf-8"?>
<p:tagLst xmlns:p="http://schemas.openxmlformats.org/presentationml/2006/main">
  <p:tag name="AS_UNIQUEID" val="22941"/>
</p:tagLst>
</file>

<file path=ppt/tags/tag1171.xml><?xml version="1.0" encoding="utf-8"?>
<p:tagLst xmlns:p="http://schemas.openxmlformats.org/presentationml/2006/main">
  <p:tag name="AS_UNIQUEID" val="22942"/>
</p:tagLst>
</file>

<file path=ppt/tags/tag1172.xml><?xml version="1.0" encoding="utf-8"?>
<p:tagLst xmlns:p="http://schemas.openxmlformats.org/presentationml/2006/main">
  <p:tag name="AS_UNIQUEID" val="9841"/>
</p:tagLst>
</file>

<file path=ppt/tags/tag1173.xml><?xml version="1.0" encoding="utf-8"?>
<p:tagLst xmlns:p="http://schemas.openxmlformats.org/presentationml/2006/main">
  <p:tag name="AS_UNIQUEID" val="9842"/>
  <p:tag name="KSO_WM_BEAUTIFY_FLAG" val=""/>
</p:tagLst>
</file>

<file path=ppt/tags/tag1174.xml><?xml version="1.0" encoding="utf-8"?>
<p:tagLst xmlns:p="http://schemas.openxmlformats.org/presentationml/2006/main">
  <p:tag name="AS_UNIQUEID" val="9845"/>
</p:tagLst>
</file>

<file path=ppt/tags/tag1175.xml><?xml version="1.0" encoding="utf-8"?>
<p:tagLst xmlns:p="http://schemas.openxmlformats.org/presentationml/2006/main">
  <p:tag name="AS_UNIQUEID" val="22450"/>
</p:tagLst>
</file>

<file path=ppt/tags/tag1176.xml><?xml version="1.0" encoding="utf-8"?>
<p:tagLst xmlns:p="http://schemas.openxmlformats.org/presentationml/2006/main">
  <p:tag name="AS_UNIQUEID" val="22943"/>
</p:tagLst>
</file>

<file path=ppt/tags/tag1177.xml><?xml version="1.0" encoding="utf-8"?>
<p:tagLst xmlns:p="http://schemas.openxmlformats.org/presentationml/2006/main">
  <p:tag name="AS_UNIQUEID" val="1695"/>
</p:tagLst>
</file>

<file path=ppt/tags/tag1178.xml><?xml version="1.0" encoding="utf-8"?>
<p:tagLst xmlns:p="http://schemas.openxmlformats.org/presentationml/2006/main">
  <p:tag name="AS_UNIQUEID" val="1697"/>
</p:tagLst>
</file>

<file path=ppt/tags/tag1179.xml><?xml version="1.0" encoding="utf-8"?>
<p:tagLst xmlns:p="http://schemas.openxmlformats.org/presentationml/2006/main">
  <p:tag name="AS_UNIQUEID" val="1699"/>
</p:tagLst>
</file>

<file path=ppt/tags/tag118.xml><?xml version="1.0" encoding="utf-8"?>
<p:tagLst xmlns:p="http://schemas.openxmlformats.org/presentationml/2006/main">
  <p:tag name="AS_UNIQUEID" val="1622"/>
</p:tagLst>
</file>

<file path=ppt/tags/tag1180.xml><?xml version="1.0" encoding="utf-8"?>
<p:tagLst xmlns:p="http://schemas.openxmlformats.org/presentationml/2006/main">
  <p:tag name="AS_UNIQUEID" val="1696"/>
</p:tagLst>
</file>

<file path=ppt/tags/tag1181.xml><?xml version="1.0" encoding="utf-8"?>
<p:tagLst xmlns:p="http://schemas.openxmlformats.org/presentationml/2006/main">
  <p:tag name="AS_UNIQUEID" val="1698"/>
</p:tagLst>
</file>

<file path=ppt/tags/tag1182.xml><?xml version="1.0" encoding="utf-8"?>
<p:tagLst xmlns:p="http://schemas.openxmlformats.org/presentationml/2006/main">
  <p:tag name="AS_UNIQUEID" val="22944"/>
</p:tagLst>
</file>

<file path=ppt/tags/tag1183.xml><?xml version="1.0" encoding="utf-8"?>
<p:tagLst xmlns:p="http://schemas.openxmlformats.org/presentationml/2006/main">
  <p:tag name="AS_UNIQUEID" val="22945"/>
</p:tagLst>
</file>

<file path=ppt/tags/tag1184.xml><?xml version="1.0" encoding="utf-8"?>
<p:tagLst xmlns:p="http://schemas.openxmlformats.org/presentationml/2006/main">
  <p:tag name="AS_UNIQUEID" val="22947"/>
</p:tagLst>
</file>

<file path=ppt/tags/tag1185.xml><?xml version="1.0" encoding="utf-8"?>
<p:tagLst xmlns:p="http://schemas.openxmlformats.org/presentationml/2006/main">
  <p:tag name="AS_UNIQUEID" val="22948"/>
</p:tagLst>
</file>

<file path=ppt/tags/tag1186.xml><?xml version="1.0" encoding="utf-8"?>
<p:tagLst xmlns:p="http://schemas.openxmlformats.org/presentationml/2006/main">
  <p:tag name="AS_UNIQUEID" val="22949"/>
</p:tagLst>
</file>

<file path=ppt/tags/tag1187.xml><?xml version="1.0" encoding="utf-8"?>
<p:tagLst xmlns:p="http://schemas.openxmlformats.org/presentationml/2006/main">
  <p:tag name="AS_UNIQUEID" val="22950"/>
</p:tagLst>
</file>

<file path=ppt/tags/tag1188.xml><?xml version="1.0" encoding="utf-8"?>
<p:tagLst xmlns:p="http://schemas.openxmlformats.org/presentationml/2006/main">
  <p:tag name="AS_UNIQUEID" val="9841"/>
</p:tagLst>
</file>

<file path=ppt/tags/tag1189.xml><?xml version="1.0" encoding="utf-8"?>
<p:tagLst xmlns:p="http://schemas.openxmlformats.org/presentationml/2006/main">
  <p:tag name="AS_UNIQUEID" val="9842"/>
  <p:tag name="KSO_WM_BEAUTIFY_FLAG" val=""/>
</p:tagLst>
</file>

<file path=ppt/tags/tag119.xml><?xml version="1.0" encoding="utf-8"?>
<p:tagLst xmlns:p="http://schemas.openxmlformats.org/presentationml/2006/main">
  <p:tag name="AS_UNIQUEID" val="1623"/>
</p:tagLst>
</file>

<file path=ppt/tags/tag1190.xml><?xml version="1.0" encoding="utf-8"?>
<p:tagLst xmlns:p="http://schemas.openxmlformats.org/presentationml/2006/main">
  <p:tag name="AS_UNIQUEID" val="9845"/>
</p:tagLst>
</file>

<file path=ppt/tags/tag1191.xml><?xml version="1.0" encoding="utf-8"?>
<p:tagLst xmlns:p="http://schemas.openxmlformats.org/presentationml/2006/main">
  <p:tag name="AS_UNIQUEID" val="22450"/>
</p:tagLst>
</file>

<file path=ppt/tags/tag1192.xml><?xml version="1.0" encoding="utf-8"?>
<p:tagLst xmlns:p="http://schemas.openxmlformats.org/presentationml/2006/main">
  <p:tag name="AS_UNIQUEID" val="22951"/>
</p:tagLst>
</file>

<file path=ppt/tags/tag1193.xml><?xml version="1.0" encoding="utf-8"?>
<p:tagLst xmlns:p="http://schemas.openxmlformats.org/presentationml/2006/main">
  <p:tag name="AS_UNIQUEID" val="1695"/>
</p:tagLst>
</file>

<file path=ppt/tags/tag1194.xml><?xml version="1.0" encoding="utf-8"?>
<p:tagLst xmlns:p="http://schemas.openxmlformats.org/presentationml/2006/main">
  <p:tag name="AS_UNIQUEID" val="1697"/>
</p:tagLst>
</file>

<file path=ppt/tags/tag1195.xml><?xml version="1.0" encoding="utf-8"?>
<p:tagLst xmlns:p="http://schemas.openxmlformats.org/presentationml/2006/main">
  <p:tag name="AS_UNIQUEID" val="1699"/>
</p:tagLst>
</file>

<file path=ppt/tags/tag1196.xml><?xml version="1.0" encoding="utf-8"?>
<p:tagLst xmlns:p="http://schemas.openxmlformats.org/presentationml/2006/main">
  <p:tag name="AS_UNIQUEID" val="1696"/>
</p:tagLst>
</file>

<file path=ppt/tags/tag1197.xml><?xml version="1.0" encoding="utf-8"?>
<p:tagLst xmlns:p="http://schemas.openxmlformats.org/presentationml/2006/main">
  <p:tag name="AS_UNIQUEID" val="1698"/>
</p:tagLst>
</file>

<file path=ppt/tags/tag1198.xml><?xml version="1.0" encoding="utf-8"?>
<p:tagLst xmlns:p="http://schemas.openxmlformats.org/presentationml/2006/main">
  <p:tag name="AS_UNIQUEID" val="22952"/>
</p:tagLst>
</file>

<file path=ppt/tags/tag1199.xml><?xml version="1.0" encoding="utf-8"?>
<p:tagLst xmlns:p="http://schemas.openxmlformats.org/presentationml/2006/main">
  <p:tag name="AS_UNIQUEID" val="22953"/>
</p:tagLst>
</file>

<file path=ppt/tags/tag12.xml><?xml version="1.0" encoding="utf-8"?>
<p:tagLst xmlns:p="http://schemas.openxmlformats.org/presentationml/2006/main">
  <p:tag name="AS_UNIQUEID" val="1510"/>
</p:tagLst>
</file>

<file path=ppt/tags/tag120.xml><?xml version="1.0" encoding="utf-8"?>
<p:tagLst xmlns:p="http://schemas.openxmlformats.org/presentationml/2006/main">
  <p:tag name="AS_UNIQUEID" val="1624"/>
</p:tagLst>
</file>

<file path=ppt/tags/tag1200.xml><?xml version="1.0" encoding="utf-8"?>
<p:tagLst xmlns:p="http://schemas.openxmlformats.org/presentationml/2006/main">
  <p:tag name="AS_UNIQUEID" val="22955"/>
</p:tagLst>
</file>

<file path=ppt/tags/tag1201.xml><?xml version="1.0" encoding="utf-8"?>
<p:tagLst xmlns:p="http://schemas.openxmlformats.org/presentationml/2006/main">
  <p:tag name="AS_UNIQUEID" val="22956"/>
</p:tagLst>
</file>

<file path=ppt/tags/tag1202.xml><?xml version="1.0" encoding="utf-8"?>
<p:tagLst xmlns:p="http://schemas.openxmlformats.org/presentationml/2006/main">
  <p:tag name="AS_UNIQUEID" val="22957"/>
</p:tagLst>
</file>

<file path=ppt/tags/tag1203.xml><?xml version="1.0" encoding="utf-8"?>
<p:tagLst xmlns:p="http://schemas.openxmlformats.org/presentationml/2006/main">
  <p:tag name="AS_UNIQUEID" val="9841"/>
</p:tagLst>
</file>

<file path=ppt/tags/tag1204.xml><?xml version="1.0" encoding="utf-8"?>
<p:tagLst xmlns:p="http://schemas.openxmlformats.org/presentationml/2006/main">
  <p:tag name="AS_UNIQUEID" val="9842"/>
  <p:tag name="KSO_WM_BEAUTIFY_FLAG" val=""/>
</p:tagLst>
</file>

<file path=ppt/tags/tag1205.xml><?xml version="1.0" encoding="utf-8"?>
<p:tagLst xmlns:p="http://schemas.openxmlformats.org/presentationml/2006/main">
  <p:tag name="AS_UNIQUEID" val="9845"/>
</p:tagLst>
</file>

<file path=ppt/tags/tag1206.xml><?xml version="1.0" encoding="utf-8"?>
<p:tagLst xmlns:p="http://schemas.openxmlformats.org/presentationml/2006/main">
  <p:tag name="AS_UNIQUEID" val="22450"/>
</p:tagLst>
</file>

<file path=ppt/tags/tag1207.xml><?xml version="1.0" encoding="utf-8"?>
<p:tagLst xmlns:p="http://schemas.openxmlformats.org/presentationml/2006/main">
  <p:tag name="AS_UNIQUEID" val="22958"/>
</p:tagLst>
</file>

<file path=ppt/tags/tag1208.xml><?xml version="1.0" encoding="utf-8"?>
<p:tagLst xmlns:p="http://schemas.openxmlformats.org/presentationml/2006/main">
  <p:tag name="AS_UNIQUEID" val="1695"/>
</p:tagLst>
</file>

<file path=ppt/tags/tag1209.xml><?xml version="1.0" encoding="utf-8"?>
<p:tagLst xmlns:p="http://schemas.openxmlformats.org/presentationml/2006/main">
  <p:tag name="AS_UNIQUEID" val="1697"/>
</p:tagLst>
</file>

<file path=ppt/tags/tag121.xml><?xml version="1.0" encoding="utf-8"?>
<p:tagLst xmlns:p="http://schemas.openxmlformats.org/presentationml/2006/main">
  <p:tag name="AS_UNIQUEID" val="1625"/>
</p:tagLst>
</file>

<file path=ppt/tags/tag1210.xml><?xml version="1.0" encoding="utf-8"?>
<p:tagLst xmlns:p="http://schemas.openxmlformats.org/presentationml/2006/main">
  <p:tag name="AS_UNIQUEID" val="1699"/>
</p:tagLst>
</file>

<file path=ppt/tags/tag1211.xml><?xml version="1.0" encoding="utf-8"?>
<p:tagLst xmlns:p="http://schemas.openxmlformats.org/presentationml/2006/main">
  <p:tag name="AS_UNIQUEID" val="1696"/>
</p:tagLst>
</file>

<file path=ppt/tags/tag1212.xml><?xml version="1.0" encoding="utf-8"?>
<p:tagLst xmlns:p="http://schemas.openxmlformats.org/presentationml/2006/main">
  <p:tag name="AS_UNIQUEID" val="1698"/>
</p:tagLst>
</file>

<file path=ppt/tags/tag1213.xml><?xml version="1.0" encoding="utf-8"?>
<p:tagLst xmlns:p="http://schemas.openxmlformats.org/presentationml/2006/main">
  <p:tag name="AS_UNIQUEID" val="22959"/>
</p:tagLst>
</file>

<file path=ppt/tags/tag1214.xml><?xml version="1.0" encoding="utf-8"?>
<p:tagLst xmlns:p="http://schemas.openxmlformats.org/presentationml/2006/main">
  <p:tag name="AS_UNIQUEID" val="22960"/>
</p:tagLst>
</file>

<file path=ppt/tags/tag1215.xml><?xml version="1.0" encoding="utf-8"?>
<p:tagLst xmlns:p="http://schemas.openxmlformats.org/presentationml/2006/main">
  <p:tag name="AS_UNIQUEID" val="22962"/>
</p:tagLst>
</file>

<file path=ppt/tags/tag1216.xml><?xml version="1.0" encoding="utf-8"?>
<p:tagLst xmlns:p="http://schemas.openxmlformats.org/presentationml/2006/main">
  <p:tag name="AS_UNIQUEID" val="22963"/>
</p:tagLst>
</file>

<file path=ppt/tags/tag1217.xml><?xml version="1.0" encoding="utf-8"?>
<p:tagLst xmlns:p="http://schemas.openxmlformats.org/presentationml/2006/main">
  <p:tag name="AS_UNIQUEID" val="22964"/>
</p:tagLst>
</file>

<file path=ppt/tags/tag1218.xml><?xml version="1.0" encoding="utf-8"?>
<p:tagLst xmlns:p="http://schemas.openxmlformats.org/presentationml/2006/main">
  <p:tag name="AS_UNIQUEID" val="9841"/>
</p:tagLst>
</file>

<file path=ppt/tags/tag1219.xml><?xml version="1.0" encoding="utf-8"?>
<p:tagLst xmlns:p="http://schemas.openxmlformats.org/presentationml/2006/main">
  <p:tag name="AS_UNIQUEID" val="9842"/>
  <p:tag name="KSO_WM_BEAUTIFY_FLAG" val=""/>
</p:tagLst>
</file>

<file path=ppt/tags/tag122.xml><?xml version="1.0" encoding="utf-8"?>
<p:tagLst xmlns:p="http://schemas.openxmlformats.org/presentationml/2006/main">
  <p:tag name="AS_UNIQUEID" val="1626"/>
</p:tagLst>
</file>

<file path=ppt/tags/tag1220.xml><?xml version="1.0" encoding="utf-8"?>
<p:tagLst xmlns:p="http://schemas.openxmlformats.org/presentationml/2006/main">
  <p:tag name="AS_UNIQUEID" val="9845"/>
</p:tagLst>
</file>

<file path=ppt/tags/tag1221.xml><?xml version="1.0" encoding="utf-8"?>
<p:tagLst xmlns:p="http://schemas.openxmlformats.org/presentationml/2006/main">
  <p:tag name="AS_UNIQUEID" val="22450"/>
</p:tagLst>
</file>

<file path=ppt/tags/tag1222.xml><?xml version="1.0" encoding="utf-8"?>
<p:tagLst xmlns:p="http://schemas.openxmlformats.org/presentationml/2006/main">
  <p:tag name="AS_UNIQUEID" val="22965"/>
</p:tagLst>
</file>

<file path=ppt/tags/tag1223.xml><?xml version="1.0" encoding="utf-8"?>
<p:tagLst xmlns:p="http://schemas.openxmlformats.org/presentationml/2006/main">
  <p:tag name="AS_UNIQUEID" val="1695"/>
</p:tagLst>
</file>

<file path=ppt/tags/tag1224.xml><?xml version="1.0" encoding="utf-8"?>
<p:tagLst xmlns:p="http://schemas.openxmlformats.org/presentationml/2006/main">
  <p:tag name="AS_UNIQUEID" val="1697"/>
</p:tagLst>
</file>

<file path=ppt/tags/tag1225.xml><?xml version="1.0" encoding="utf-8"?>
<p:tagLst xmlns:p="http://schemas.openxmlformats.org/presentationml/2006/main">
  <p:tag name="AS_UNIQUEID" val="1699"/>
</p:tagLst>
</file>

<file path=ppt/tags/tag1226.xml><?xml version="1.0" encoding="utf-8"?>
<p:tagLst xmlns:p="http://schemas.openxmlformats.org/presentationml/2006/main">
  <p:tag name="AS_UNIQUEID" val="1696"/>
</p:tagLst>
</file>

<file path=ppt/tags/tag1227.xml><?xml version="1.0" encoding="utf-8"?>
<p:tagLst xmlns:p="http://schemas.openxmlformats.org/presentationml/2006/main">
  <p:tag name="AS_UNIQUEID" val="1698"/>
</p:tagLst>
</file>

<file path=ppt/tags/tag1228.xml><?xml version="1.0" encoding="utf-8"?>
<p:tagLst xmlns:p="http://schemas.openxmlformats.org/presentationml/2006/main">
  <p:tag name="AS_UNIQUEID" val="22966"/>
</p:tagLst>
</file>

<file path=ppt/tags/tag1229.xml><?xml version="1.0" encoding="utf-8"?>
<p:tagLst xmlns:p="http://schemas.openxmlformats.org/presentationml/2006/main">
  <p:tag name="AS_UNIQUEID" val="22967"/>
</p:tagLst>
</file>

<file path=ppt/tags/tag123.xml><?xml version="1.0" encoding="utf-8"?>
<p:tagLst xmlns:p="http://schemas.openxmlformats.org/presentationml/2006/main">
  <p:tag name="AS_UNIQUEID" val="1627"/>
</p:tagLst>
</file>

<file path=ppt/tags/tag1230.xml><?xml version="1.0" encoding="utf-8"?>
<p:tagLst xmlns:p="http://schemas.openxmlformats.org/presentationml/2006/main">
  <p:tag name="AS_UNIQUEID" val="22969"/>
</p:tagLst>
</file>

<file path=ppt/tags/tag1231.xml><?xml version="1.0" encoding="utf-8"?>
<p:tagLst xmlns:p="http://schemas.openxmlformats.org/presentationml/2006/main">
  <p:tag name="AS_UNIQUEID" val="22970"/>
</p:tagLst>
</file>

<file path=ppt/tags/tag1232.xml><?xml version="1.0" encoding="utf-8"?>
<p:tagLst xmlns:p="http://schemas.openxmlformats.org/presentationml/2006/main">
  <p:tag name="AS_UNIQUEID" val="22971"/>
</p:tagLst>
</file>

<file path=ppt/tags/tag1233.xml><?xml version="1.0" encoding="utf-8"?>
<p:tagLst xmlns:p="http://schemas.openxmlformats.org/presentationml/2006/main">
  <p:tag name="AS_UNIQUEID" val="9841"/>
</p:tagLst>
</file>

<file path=ppt/tags/tag1234.xml><?xml version="1.0" encoding="utf-8"?>
<p:tagLst xmlns:p="http://schemas.openxmlformats.org/presentationml/2006/main">
  <p:tag name="AS_UNIQUEID" val="9842"/>
  <p:tag name="KSO_WM_BEAUTIFY_FLAG" val=""/>
</p:tagLst>
</file>

<file path=ppt/tags/tag1235.xml><?xml version="1.0" encoding="utf-8"?>
<p:tagLst xmlns:p="http://schemas.openxmlformats.org/presentationml/2006/main">
  <p:tag name="AS_UNIQUEID" val="9845"/>
</p:tagLst>
</file>

<file path=ppt/tags/tag1236.xml><?xml version="1.0" encoding="utf-8"?>
<p:tagLst xmlns:p="http://schemas.openxmlformats.org/presentationml/2006/main">
  <p:tag name="AS_UNIQUEID" val="22450"/>
</p:tagLst>
</file>

<file path=ppt/tags/tag1237.xml><?xml version="1.0" encoding="utf-8"?>
<p:tagLst xmlns:p="http://schemas.openxmlformats.org/presentationml/2006/main">
  <p:tag name="AS_UNIQUEID" val="22972"/>
</p:tagLst>
</file>

<file path=ppt/tags/tag1238.xml><?xml version="1.0" encoding="utf-8"?>
<p:tagLst xmlns:p="http://schemas.openxmlformats.org/presentationml/2006/main">
  <p:tag name="AS_UNIQUEID" val="9841"/>
</p:tagLst>
</file>

<file path=ppt/tags/tag1239.xml><?xml version="1.0" encoding="utf-8"?>
<p:tagLst xmlns:p="http://schemas.openxmlformats.org/presentationml/2006/main">
  <p:tag name="AS_UNIQUEID" val="9842"/>
  <p:tag name="KSO_WM_BEAUTIFY_FLAG" val=""/>
</p:tagLst>
</file>

<file path=ppt/tags/tag124.xml><?xml version="1.0" encoding="utf-8"?>
<p:tagLst xmlns:p="http://schemas.openxmlformats.org/presentationml/2006/main">
  <p:tag name="AS_UNIQUEID" val="1628"/>
</p:tagLst>
</file>

<file path=ppt/tags/tag1240.xml><?xml version="1.0" encoding="utf-8"?>
<p:tagLst xmlns:p="http://schemas.openxmlformats.org/presentationml/2006/main">
  <p:tag name="AS_UNIQUEID" val="9845"/>
</p:tagLst>
</file>

<file path=ppt/tags/tag1241.xml><?xml version="1.0" encoding="utf-8"?>
<p:tagLst xmlns:p="http://schemas.openxmlformats.org/presentationml/2006/main">
  <p:tag name="AS_UNIQUEID" val="22973"/>
</p:tagLst>
</file>

<file path=ppt/tags/tag1242.xml><?xml version="1.0" encoding="utf-8"?>
<p:tagLst xmlns:p="http://schemas.openxmlformats.org/presentationml/2006/main">
  <p:tag name="AS_UNIQUEID" val="9841"/>
</p:tagLst>
</file>

<file path=ppt/tags/tag1243.xml><?xml version="1.0" encoding="utf-8"?>
<p:tagLst xmlns:p="http://schemas.openxmlformats.org/presentationml/2006/main">
  <p:tag name="AS_UNIQUEID" val="9842"/>
  <p:tag name="KSO_WM_BEAUTIFY_FLAG" val=""/>
</p:tagLst>
</file>

<file path=ppt/tags/tag1244.xml><?xml version="1.0" encoding="utf-8"?>
<p:tagLst xmlns:p="http://schemas.openxmlformats.org/presentationml/2006/main">
  <p:tag name="AS_UNIQUEID" val="9845"/>
</p:tagLst>
</file>

<file path=ppt/tags/tag1245.xml><?xml version="1.0" encoding="utf-8"?>
<p:tagLst xmlns:p="http://schemas.openxmlformats.org/presentationml/2006/main">
  <p:tag name="AS_UNIQUEID" val="22974"/>
</p:tagLst>
</file>

<file path=ppt/tags/tag1246.xml><?xml version="1.0" encoding="utf-8"?>
<p:tagLst xmlns:p="http://schemas.openxmlformats.org/presentationml/2006/main">
  <p:tag name="AS_UNIQUEID" val="9841"/>
</p:tagLst>
</file>

<file path=ppt/tags/tag1247.xml><?xml version="1.0" encoding="utf-8"?>
<p:tagLst xmlns:p="http://schemas.openxmlformats.org/presentationml/2006/main">
  <p:tag name="AS_UNIQUEID" val="9842"/>
  <p:tag name="KSO_WM_BEAUTIFY_FLAG" val=""/>
</p:tagLst>
</file>

<file path=ppt/tags/tag1248.xml><?xml version="1.0" encoding="utf-8"?>
<p:tagLst xmlns:p="http://schemas.openxmlformats.org/presentationml/2006/main">
  <p:tag name="AS_UNIQUEID" val="9845"/>
</p:tagLst>
</file>

<file path=ppt/tags/tag1249.xml><?xml version="1.0" encoding="utf-8"?>
<p:tagLst xmlns:p="http://schemas.openxmlformats.org/presentationml/2006/main">
  <p:tag name="AS_UNIQUEID" val="22975"/>
</p:tagLst>
</file>

<file path=ppt/tags/tag125.xml><?xml version="1.0" encoding="utf-8"?>
<p:tagLst xmlns:p="http://schemas.openxmlformats.org/presentationml/2006/main">
  <p:tag name="AS_UNIQUEID" val="1629"/>
</p:tagLst>
</file>

<file path=ppt/tags/tag1250.xml><?xml version="1.0" encoding="utf-8"?>
<p:tagLst xmlns:p="http://schemas.openxmlformats.org/presentationml/2006/main">
  <p:tag name="AS_UNIQUEID" val="1695"/>
</p:tagLst>
</file>

<file path=ppt/tags/tag1251.xml><?xml version="1.0" encoding="utf-8"?>
<p:tagLst xmlns:p="http://schemas.openxmlformats.org/presentationml/2006/main">
  <p:tag name="AS_UNIQUEID" val="1697"/>
</p:tagLst>
</file>

<file path=ppt/tags/tag1252.xml><?xml version="1.0" encoding="utf-8"?>
<p:tagLst xmlns:p="http://schemas.openxmlformats.org/presentationml/2006/main">
  <p:tag name="AS_UNIQUEID" val="1699"/>
</p:tagLst>
</file>

<file path=ppt/tags/tag1253.xml><?xml version="1.0" encoding="utf-8"?>
<p:tagLst xmlns:p="http://schemas.openxmlformats.org/presentationml/2006/main">
  <p:tag name="AS_UNIQUEID" val="1696"/>
</p:tagLst>
</file>

<file path=ppt/tags/tag1254.xml><?xml version="1.0" encoding="utf-8"?>
<p:tagLst xmlns:p="http://schemas.openxmlformats.org/presentationml/2006/main">
  <p:tag name="AS_UNIQUEID" val="1698"/>
</p:tagLst>
</file>

<file path=ppt/tags/tag1255.xml><?xml version="1.0" encoding="utf-8"?>
<p:tagLst xmlns:p="http://schemas.openxmlformats.org/presentationml/2006/main">
  <p:tag name="AS_UNIQUEID" val="22976"/>
</p:tagLst>
</file>

<file path=ppt/tags/tag1256.xml><?xml version="1.0" encoding="utf-8"?>
<p:tagLst xmlns:p="http://schemas.openxmlformats.org/presentationml/2006/main">
  <p:tag name="AS_UNIQUEID" val="22977"/>
</p:tagLst>
</file>

<file path=ppt/tags/tag1257.xml><?xml version="1.0" encoding="utf-8"?>
<p:tagLst xmlns:p="http://schemas.openxmlformats.org/presentationml/2006/main">
  <p:tag name="AS_UNIQUEID" val="22979"/>
</p:tagLst>
</file>

<file path=ppt/tags/tag1258.xml><?xml version="1.0" encoding="utf-8"?>
<p:tagLst xmlns:p="http://schemas.openxmlformats.org/presentationml/2006/main">
  <p:tag name="AS_UNIQUEID" val="22980"/>
</p:tagLst>
</file>

<file path=ppt/tags/tag1259.xml><?xml version="1.0" encoding="utf-8"?>
<p:tagLst xmlns:p="http://schemas.openxmlformats.org/presentationml/2006/main">
  <p:tag name="AS_UNIQUEID" val="22981"/>
</p:tagLst>
</file>

<file path=ppt/tags/tag126.xml><?xml version="1.0" encoding="utf-8"?>
<p:tagLst xmlns:p="http://schemas.openxmlformats.org/presentationml/2006/main">
  <p:tag name="AS_UNIQUEID" val="1630"/>
</p:tagLst>
</file>

<file path=ppt/tags/tag1260.xml><?xml version="1.0" encoding="utf-8"?>
<p:tagLst xmlns:p="http://schemas.openxmlformats.org/presentationml/2006/main">
  <p:tag name="AS_UNIQUEID" val="9841"/>
</p:tagLst>
</file>

<file path=ppt/tags/tag1261.xml><?xml version="1.0" encoding="utf-8"?>
<p:tagLst xmlns:p="http://schemas.openxmlformats.org/presentationml/2006/main">
  <p:tag name="AS_UNIQUEID" val="9842"/>
  <p:tag name="KSO_WM_BEAUTIFY_FLAG" val=""/>
</p:tagLst>
</file>

<file path=ppt/tags/tag1262.xml><?xml version="1.0" encoding="utf-8"?>
<p:tagLst xmlns:p="http://schemas.openxmlformats.org/presentationml/2006/main">
  <p:tag name="AS_UNIQUEID" val="9845"/>
</p:tagLst>
</file>

<file path=ppt/tags/tag1263.xml><?xml version="1.0" encoding="utf-8"?>
<p:tagLst xmlns:p="http://schemas.openxmlformats.org/presentationml/2006/main">
  <p:tag name="AS_UNIQUEID" val="22450"/>
</p:tagLst>
</file>

<file path=ppt/tags/tag1264.xml><?xml version="1.0" encoding="utf-8"?>
<p:tagLst xmlns:p="http://schemas.openxmlformats.org/presentationml/2006/main">
  <p:tag name="AS_UNIQUEID" val="22982"/>
</p:tagLst>
</file>

<file path=ppt/tags/tag1265.xml><?xml version="1.0" encoding="utf-8"?>
<p:tagLst xmlns:p="http://schemas.openxmlformats.org/presentationml/2006/main">
  <p:tag name="AS_UNIQUEID" val="9841"/>
</p:tagLst>
</file>

<file path=ppt/tags/tag1266.xml><?xml version="1.0" encoding="utf-8"?>
<p:tagLst xmlns:p="http://schemas.openxmlformats.org/presentationml/2006/main">
  <p:tag name="AS_UNIQUEID" val="9842"/>
  <p:tag name="KSO_WM_BEAUTIFY_FLAG" val=""/>
</p:tagLst>
</file>

<file path=ppt/tags/tag1267.xml><?xml version="1.0" encoding="utf-8"?>
<p:tagLst xmlns:p="http://schemas.openxmlformats.org/presentationml/2006/main">
  <p:tag name="AS_UNIQUEID" val="9845"/>
</p:tagLst>
</file>

<file path=ppt/tags/tag1268.xml><?xml version="1.0" encoding="utf-8"?>
<p:tagLst xmlns:p="http://schemas.openxmlformats.org/presentationml/2006/main">
  <p:tag name="AS_UNIQUEID" val="22983"/>
</p:tagLst>
</file>

<file path=ppt/tags/tag1269.xml><?xml version="1.0" encoding="utf-8"?>
<p:tagLst xmlns:p="http://schemas.openxmlformats.org/presentationml/2006/main">
  <p:tag name="AS_UNIQUEID" val="9841"/>
</p:tagLst>
</file>

<file path=ppt/tags/tag127.xml><?xml version="1.0" encoding="utf-8"?>
<p:tagLst xmlns:p="http://schemas.openxmlformats.org/presentationml/2006/main">
  <p:tag name="AS_UNIQUEID" val="1631"/>
</p:tagLst>
</file>

<file path=ppt/tags/tag1270.xml><?xml version="1.0" encoding="utf-8"?>
<p:tagLst xmlns:p="http://schemas.openxmlformats.org/presentationml/2006/main">
  <p:tag name="AS_UNIQUEID" val="9842"/>
  <p:tag name="KSO_WM_BEAUTIFY_FLAG" val=""/>
</p:tagLst>
</file>

<file path=ppt/tags/tag1271.xml><?xml version="1.0" encoding="utf-8"?>
<p:tagLst xmlns:p="http://schemas.openxmlformats.org/presentationml/2006/main">
  <p:tag name="AS_UNIQUEID" val="9845"/>
</p:tagLst>
</file>

<file path=ppt/tags/tag1272.xml><?xml version="1.0" encoding="utf-8"?>
<p:tagLst xmlns:p="http://schemas.openxmlformats.org/presentationml/2006/main">
  <p:tag name="AS_UNIQUEID" val="22984"/>
</p:tagLst>
</file>

<file path=ppt/tags/tag1273.xml><?xml version="1.0" encoding="utf-8"?>
<p:tagLst xmlns:p="http://schemas.openxmlformats.org/presentationml/2006/main">
  <p:tag name="AS_UNIQUEID" val="1695"/>
</p:tagLst>
</file>

<file path=ppt/tags/tag1274.xml><?xml version="1.0" encoding="utf-8"?>
<p:tagLst xmlns:p="http://schemas.openxmlformats.org/presentationml/2006/main">
  <p:tag name="AS_UNIQUEID" val="1697"/>
</p:tagLst>
</file>

<file path=ppt/tags/tag1275.xml><?xml version="1.0" encoding="utf-8"?>
<p:tagLst xmlns:p="http://schemas.openxmlformats.org/presentationml/2006/main">
  <p:tag name="AS_UNIQUEID" val="1699"/>
</p:tagLst>
</file>

<file path=ppt/tags/tag1276.xml><?xml version="1.0" encoding="utf-8"?>
<p:tagLst xmlns:p="http://schemas.openxmlformats.org/presentationml/2006/main">
  <p:tag name="AS_UNIQUEID" val="1696"/>
</p:tagLst>
</file>

<file path=ppt/tags/tag1277.xml><?xml version="1.0" encoding="utf-8"?>
<p:tagLst xmlns:p="http://schemas.openxmlformats.org/presentationml/2006/main">
  <p:tag name="AS_UNIQUEID" val="1698"/>
</p:tagLst>
</file>

<file path=ppt/tags/tag1278.xml><?xml version="1.0" encoding="utf-8"?>
<p:tagLst xmlns:p="http://schemas.openxmlformats.org/presentationml/2006/main">
  <p:tag name="AS_UNIQUEID" val="22985"/>
</p:tagLst>
</file>

<file path=ppt/tags/tag1279.xml><?xml version="1.0" encoding="utf-8"?>
<p:tagLst xmlns:p="http://schemas.openxmlformats.org/presentationml/2006/main">
  <p:tag name="AS_UNIQUEID" val="22986"/>
</p:tagLst>
</file>

<file path=ppt/tags/tag128.xml><?xml version="1.0" encoding="utf-8"?>
<p:tagLst xmlns:p="http://schemas.openxmlformats.org/presentationml/2006/main">
  <p:tag name="AS_UNIQUEID" val="1632"/>
</p:tagLst>
</file>

<file path=ppt/tags/tag1280.xml><?xml version="1.0" encoding="utf-8"?>
<p:tagLst xmlns:p="http://schemas.openxmlformats.org/presentationml/2006/main">
  <p:tag name="AS_UNIQUEID" val="22988"/>
</p:tagLst>
</file>

<file path=ppt/tags/tag1281.xml><?xml version="1.0" encoding="utf-8"?>
<p:tagLst xmlns:p="http://schemas.openxmlformats.org/presentationml/2006/main">
  <p:tag name="AS_UNIQUEID" val="22989"/>
</p:tagLst>
</file>

<file path=ppt/tags/tag1282.xml><?xml version="1.0" encoding="utf-8"?>
<p:tagLst xmlns:p="http://schemas.openxmlformats.org/presentationml/2006/main">
  <p:tag name="AS_UNIQUEID" val="22990"/>
</p:tagLst>
</file>

<file path=ppt/tags/tag1283.xml><?xml version="1.0" encoding="utf-8"?>
<p:tagLst xmlns:p="http://schemas.openxmlformats.org/presentationml/2006/main">
  <p:tag name="AS_UNIQUEID" val="9841"/>
</p:tagLst>
</file>

<file path=ppt/tags/tag1284.xml><?xml version="1.0" encoding="utf-8"?>
<p:tagLst xmlns:p="http://schemas.openxmlformats.org/presentationml/2006/main">
  <p:tag name="AS_UNIQUEID" val="9842"/>
  <p:tag name="KSO_WM_BEAUTIFY_FLAG" val=""/>
</p:tagLst>
</file>

<file path=ppt/tags/tag1285.xml><?xml version="1.0" encoding="utf-8"?>
<p:tagLst xmlns:p="http://schemas.openxmlformats.org/presentationml/2006/main">
  <p:tag name="AS_UNIQUEID" val="9845"/>
</p:tagLst>
</file>

<file path=ppt/tags/tag1286.xml><?xml version="1.0" encoding="utf-8"?>
<p:tagLst xmlns:p="http://schemas.openxmlformats.org/presentationml/2006/main">
  <p:tag name="AS_UNIQUEID" val="22450"/>
</p:tagLst>
</file>

<file path=ppt/tags/tag1287.xml><?xml version="1.0" encoding="utf-8"?>
<p:tagLst xmlns:p="http://schemas.openxmlformats.org/presentationml/2006/main">
  <p:tag name="AS_UNIQUEID" val="22991"/>
</p:tagLst>
</file>

<file path=ppt/tags/tag1288.xml><?xml version="1.0" encoding="utf-8"?>
<p:tagLst xmlns:p="http://schemas.openxmlformats.org/presentationml/2006/main">
  <p:tag name="AS_UNIQUEID" val="1695"/>
</p:tagLst>
</file>

<file path=ppt/tags/tag1289.xml><?xml version="1.0" encoding="utf-8"?>
<p:tagLst xmlns:p="http://schemas.openxmlformats.org/presentationml/2006/main">
  <p:tag name="AS_UNIQUEID" val="1697"/>
</p:tagLst>
</file>

<file path=ppt/tags/tag129.xml><?xml version="1.0" encoding="utf-8"?>
<p:tagLst xmlns:p="http://schemas.openxmlformats.org/presentationml/2006/main">
  <p:tag name="AS_UNIQUEID" val="1633"/>
</p:tagLst>
</file>

<file path=ppt/tags/tag1290.xml><?xml version="1.0" encoding="utf-8"?>
<p:tagLst xmlns:p="http://schemas.openxmlformats.org/presentationml/2006/main">
  <p:tag name="AS_UNIQUEID" val="1699"/>
</p:tagLst>
</file>

<file path=ppt/tags/tag1291.xml><?xml version="1.0" encoding="utf-8"?>
<p:tagLst xmlns:p="http://schemas.openxmlformats.org/presentationml/2006/main">
  <p:tag name="AS_UNIQUEID" val="1696"/>
</p:tagLst>
</file>

<file path=ppt/tags/tag1292.xml><?xml version="1.0" encoding="utf-8"?>
<p:tagLst xmlns:p="http://schemas.openxmlformats.org/presentationml/2006/main">
  <p:tag name="AS_UNIQUEID" val="1698"/>
</p:tagLst>
</file>

<file path=ppt/tags/tag1293.xml><?xml version="1.0" encoding="utf-8"?>
<p:tagLst xmlns:p="http://schemas.openxmlformats.org/presentationml/2006/main">
  <p:tag name="AS_UNIQUEID" val="22992"/>
</p:tagLst>
</file>

<file path=ppt/tags/tag1294.xml><?xml version="1.0" encoding="utf-8"?>
<p:tagLst xmlns:p="http://schemas.openxmlformats.org/presentationml/2006/main">
  <p:tag name="AS_UNIQUEID" val="22993"/>
</p:tagLst>
</file>

<file path=ppt/tags/tag1295.xml><?xml version="1.0" encoding="utf-8"?>
<p:tagLst xmlns:p="http://schemas.openxmlformats.org/presentationml/2006/main">
  <p:tag name="AS_UNIQUEID" val="22995"/>
</p:tagLst>
</file>

<file path=ppt/tags/tag1296.xml><?xml version="1.0" encoding="utf-8"?>
<p:tagLst xmlns:p="http://schemas.openxmlformats.org/presentationml/2006/main">
  <p:tag name="AS_UNIQUEID" val="22996"/>
</p:tagLst>
</file>

<file path=ppt/tags/tag1297.xml><?xml version="1.0" encoding="utf-8"?>
<p:tagLst xmlns:p="http://schemas.openxmlformats.org/presentationml/2006/main">
  <p:tag name="AS_UNIQUEID" val="22997"/>
  <p:tag name="KSO_WM_BEAUTIFY_FLAG" val=""/>
</p:tagLst>
</file>

<file path=ppt/tags/tag1298.xml><?xml version="1.0" encoding="utf-8"?>
<p:tagLst xmlns:p="http://schemas.openxmlformats.org/presentationml/2006/main">
  <p:tag name="AS_UNIQUEID" val="22998"/>
</p:tagLst>
</file>

<file path=ppt/tags/tag1299.xml><?xml version="1.0" encoding="utf-8"?>
<p:tagLst xmlns:p="http://schemas.openxmlformats.org/presentationml/2006/main">
  <p:tag name="AS_UNIQUEID" val="22999"/>
</p:tagLst>
</file>

<file path=ppt/tags/tag13.xml><?xml version="1.0" encoding="utf-8"?>
<p:tagLst xmlns:p="http://schemas.openxmlformats.org/presentationml/2006/main">
  <p:tag name="AS_UNIQUEID" val="1511"/>
</p:tagLst>
</file>

<file path=ppt/tags/tag130.xml><?xml version="1.0" encoding="utf-8"?>
<p:tagLst xmlns:p="http://schemas.openxmlformats.org/presentationml/2006/main">
  <p:tag name="AS_UNIQUEID" val="1634"/>
</p:tagLst>
</file>

<file path=ppt/tags/tag1300.xml><?xml version="1.0" encoding="utf-8"?>
<p:tagLst xmlns:p="http://schemas.openxmlformats.org/presentationml/2006/main">
  <p:tag name="AS_UNIQUEID" val="23000"/>
  <p:tag name="KSO_WM_BEAUTIFY_FLAG" val=""/>
</p:tagLst>
</file>

<file path=ppt/tags/tag1301.xml><?xml version="1.0" encoding="utf-8"?>
<p:tagLst xmlns:p="http://schemas.openxmlformats.org/presentationml/2006/main">
  <p:tag name="AS_UNIQUEID" val="23001"/>
</p:tagLst>
</file>

<file path=ppt/tags/tag1302.xml><?xml version="1.0" encoding="utf-8"?>
<p:tagLst xmlns:p="http://schemas.openxmlformats.org/presentationml/2006/main">
  <p:tag name="AS_UNIQUEID" val="23002"/>
</p:tagLst>
</file>

<file path=ppt/tags/tag1303.xml><?xml version="1.0" encoding="utf-8"?>
<p:tagLst xmlns:p="http://schemas.openxmlformats.org/presentationml/2006/main">
  <p:tag name="AS_UNIQUEID" val="23003"/>
</p:tagLst>
</file>

<file path=ppt/tags/tag1304.xml><?xml version="1.0" encoding="utf-8"?>
<p:tagLst xmlns:p="http://schemas.openxmlformats.org/presentationml/2006/main">
  <p:tag name="AS_UNIQUEID" val="23009"/>
</p:tagLst>
</file>

<file path=ppt/tags/tag1305.xml><?xml version="1.0" encoding="utf-8"?>
<p:tagLst xmlns:p="http://schemas.openxmlformats.org/presentationml/2006/main">
  <p:tag name="AS_UNIQUEID" val="23010"/>
</p:tagLst>
</file>

<file path=ppt/tags/tag1306.xml><?xml version="1.0" encoding="utf-8"?>
<p:tagLst xmlns:p="http://schemas.openxmlformats.org/presentationml/2006/main">
  <p:tag name="AS_UNIQUEID" val="23011"/>
</p:tagLst>
</file>

<file path=ppt/tags/tag1307.xml><?xml version="1.0" encoding="utf-8"?>
<p:tagLst xmlns:p="http://schemas.openxmlformats.org/presentationml/2006/main">
  <p:tag name="AS_UNIQUEID" val="23012"/>
</p:tagLst>
</file>

<file path=ppt/tags/tag1308.xml><?xml version="1.0" encoding="utf-8"?>
<p:tagLst xmlns:p="http://schemas.openxmlformats.org/presentationml/2006/main">
  <p:tag name="AS_UNIQUEID" val="23013"/>
</p:tagLst>
</file>

<file path=ppt/tags/tag1309.xml><?xml version="1.0" encoding="utf-8"?>
<p:tagLst xmlns:p="http://schemas.openxmlformats.org/presentationml/2006/main">
  <p:tag name="AS_UNIQUEID" val="23014"/>
</p:tagLst>
</file>

<file path=ppt/tags/tag131.xml><?xml version="1.0" encoding="utf-8"?>
<p:tagLst xmlns:p="http://schemas.openxmlformats.org/presentationml/2006/main">
  <p:tag name="AS_UNIQUEID" val="1635"/>
</p:tagLst>
</file>

<file path=ppt/tags/tag1310.xml><?xml version="1.0" encoding="utf-8"?>
<p:tagLst xmlns:p="http://schemas.openxmlformats.org/presentationml/2006/main">
  <p:tag name="AS_UNIQUEID" val="23015"/>
</p:tagLst>
</file>

<file path=ppt/tags/tag1311.xml><?xml version="1.0" encoding="utf-8"?>
<p:tagLst xmlns:p="http://schemas.openxmlformats.org/presentationml/2006/main">
  <p:tag name="AS_UNIQUEID" val="9841"/>
</p:tagLst>
</file>

<file path=ppt/tags/tag1312.xml><?xml version="1.0" encoding="utf-8"?>
<p:tagLst xmlns:p="http://schemas.openxmlformats.org/presentationml/2006/main">
  <p:tag name="AS_UNIQUEID" val="9842"/>
  <p:tag name="KSO_WM_BEAUTIFY_FLAG" val=""/>
</p:tagLst>
</file>

<file path=ppt/tags/tag1313.xml><?xml version="1.0" encoding="utf-8"?>
<p:tagLst xmlns:p="http://schemas.openxmlformats.org/presentationml/2006/main">
  <p:tag name="AS_UNIQUEID" val="9845"/>
</p:tagLst>
</file>

<file path=ppt/tags/tag1314.xml><?xml version="1.0" encoding="utf-8"?>
<p:tagLst xmlns:p="http://schemas.openxmlformats.org/presentationml/2006/main">
  <p:tag name="AS_UNIQUEID" val="23016"/>
</p:tagLst>
</file>

<file path=ppt/tags/tag1315.xml><?xml version="1.0" encoding="utf-8"?>
<p:tagLst xmlns:p="http://schemas.openxmlformats.org/presentationml/2006/main">
  <p:tag name="AS_UNIQUEID" val="9841"/>
</p:tagLst>
</file>

<file path=ppt/tags/tag1316.xml><?xml version="1.0" encoding="utf-8"?>
<p:tagLst xmlns:p="http://schemas.openxmlformats.org/presentationml/2006/main">
  <p:tag name="AS_UNIQUEID" val="9842"/>
  <p:tag name="KSO_WM_BEAUTIFY_FLAG" val=""/>
</p:tagLst>
</file>

<file path=ppt/tags/tag1317.xml><?xml version="1.0" encoding="utf-8"?>
<p:tagLst xmlns:p="http://schemas.openxmlformats.org/presentationml/2006/main">
  <p:tag name="AS_UNIQUEID" val="9845"/>
</p:tagLst>
</file>

<file path=ppt/tags/tag1318.xml><?xml version="1.0" encoding="utf-8"?>
<p:tagLst xmlns:p="http://schemas.openxmlformats.org/presentationml/2006/main">
  <p:tag name="AS_UNIQUEID" val="23017"/>
</p:tagLst>
</file>

<file path=ppt/tags/tag1319.xml><?xml version="1.0" encoding="utf-8"?>
<p:tagLst xmlns:p="http://schemas.openxmlformats.org/presentationml/2006/main">
  <p:tag name="AS_UNIQUEID" val="9841"/>
</p:tagLst>
</file>

<file path=ppt/tags/tag132.xml><?xml version="1.0" encoding="utf-8"?>
<p:tagLst xmlns:p="http://schemas.openxmlformats.org/presentationml/2006/main">
  <p:tag name="AS_UNIQUEID" val="1636"/>
</p:tagLst>
</file>

<file path=ppt/tags/tag1320.xml><?xml version="1.0" encoding="utf-8"?>
<p:tagLst xmlns:p="http://schemas.openxmlformats.org/presentationml/2006/main">
  <p:tag name="AS_UNIQUEID" val="9842"/>
  <p:tag name="KSO_WM_BEAUTIFY_FLAG" val=""/>
</p:tagLst>
</file>

<file path=ppt/tags/tag1321.xml><?xml version="1.0" encoding="utf-8"?>
<p:tagLst xmlns:p="http://schemas.openxmlformats.org/presentationml/2006/main">
  <p:tag name="AS_UNIQUEID" val="9845"/>
</p:tagLst>
</file>

<file path=ppt/tags/tag1322.xml><?xml version="1.0" encoding="utf-8"?>
<p:tagLst xmlns:p="http://schemas.openxmlformats.org/presentationml/2006/main">
  <p:tag name="AS_UNIQUEID" val="23005"/>
</p:tagLst>
</file>

<file path=ppt/tags/tag1323.xml><?xml version="1.0" encoding="utf-8"?>
<p:tagLst xmlns:p="http://schemas.openxmlformats.org/presentationml/2006/main">
  <p:tag name="AS_UNIQUEID" val="23006"/>
</p:tagLst>
</file>

<file path=ppt/tags/tag1324.xml><?xml version="1.0" encoding="utf-8"?>
<p:tagLst xmlns:p="http://schemas.openxmlformats.org/presentationml/2006/main">
  <p:tag name="AS_UNIQUEID" val="23007"/>
</p:tagLst>
</file>

<file path=ppt/tags/tag1325.xml><?xml version="1.0" encoding="utf-8"?>
<p:tagLst xmlns:p="http://schemas.openxmlformats.org/presentationml/2006/main">
  <p:tag name="AS_UNIQUEID" val="23023"/>
</p:tagLst>
</file>

<file path=ppt/tags/tag1326.xml><?xml version="1.0" encoding="utf-8"?>
<p:tagLst xmlns:p="http://schemas.openxmlformats.org/presentationml/2006/main">
  <p:tag name="AS_UNIQUEID" val="23024"/>
</p:tagLst>
</file>

<file path=ppt/tags/tag1327.xml><?xml version="1.0" encoding="utf-8"?>
<p:tagLst xmlns:p="http://schemas.openxmlformats.org/presentationml/2006/main">
  <p:tag name="AS_UNIQUEID" val="23025"/>
</p:tagLst>
</file>

<file path=ppt/tags/tag1328.xml><?xml version="1.0" encoding="utf-8"?>
<p:tagLst xmlns:p="http://schemas.openxmlformats.org/presentationml/2006/main">
  <p:tag name="AS_UNIQUEID" val="23026"/>
</p:tagLst>
</file>

<file path=ppt/tags/tag1329.xml><?xml version="1.0" encoding="utf-8"?>
<p:tagLst xmlns:p="http://schemas.openxmlformats.org/presentationml/2006/main">
  <p:tag name="AS_UNIQUEID" val="23027"/>
</p:tagLst>
</file>

<file path=ppt/tags/tag133.xml><?xml version="1.0" encoding="utf-8"?>
<p:tagLst xmlns:p="http://schemas.openxmlformats.org/presentationml/2006/main">
  <p:tag name="AS_UNIQUEID" val="1637"/>
</p:tagLst>
</file>

<file path=ppt/tags/tag1330.xml><?xml version="1.0" encoding="utf-8"?>
<p:tagLst xmlns:p="http://schemas.openxmlformats.org/presentationml/2006/main">
  <p:tag name="AS_UNIQUEID" val="23028"/>
</p:tagLst>
</file>

<file path=ppt/tags/tag1331.xml><?xml version="1.0" encoding="utf-8"?>
<p:tagLst xmlns:p="http://schemas.openxmlformats.org/presentationml/2006/main">
  <p:tag name="AS_UNIQUEID" val="23029"/>
</p:tagLst>
</file>

<file path=ppt/tags/tag1332.xml><?xml version="1.0" encoding="utf-8"?>
<p:tagLst xmlns:p="http://schemas.openxmlformats.org/presentationml/2006/main">
  <p:tag name="AS_UNIQUEID" val="9841"/>
</p:tagLst>
</file>

<file path=ppt/tags/tag1333.xml><?xml version="1.0" encoding="utf-8"?>
<p:tagLst xmlns:p="http://schemas.openxmlformats.org/presentationml/2006/main">
  <p:tag name="AS_UNIQUEID" val="9842"/>
  <p:tag name="KSO_WM_BEAUTIFY_FLAG" val=""/>
</p:tagLst>
</file>

<file path=ppt/tags/tag1334.xml><?xml version="1.0" encoding="utf-8"?>
<p:tagLst xmlns:p="http://schemas.openxmlformats.org/presentationml/2006/main">
  <p:tag name="AS_UNIQUEID" val="9845"/>
</p:tagLst>
</file>

<file path=ppt/tags/tag1335.xml><?xml version="1.0" encoding="utf-8"?>
<p:tagLst xmlns:p="http://schemas.openxmlformats.org/presentationml/2006/main">
  <p:tag name="AS_UNIQUEID" val="23030"/>
</p:tagLst>
</file>

<file path=ppt/tags/tag1336.xml><?xml version="1.0" encoding="utf-8"?>
<p:tagLst xmlns:p="http://schemas.openxmlformats.org/presentationml/2006/main">
  <p:tag name="AS_UNIQUEID" val="9841"/>
</p:tagLst>
</file>

<file path=ppt/tags/tag1337.xml><?xml version="1.0" encoding="utf-8"?>
<p:tagLst xmlns:p="http://schemas.openxmlformats.org/presentationml/2006/main">
  <p:tag name="AS_UNIQUEID" val="9842"/>
  <p:tag name="KSO_WM_BEAUTIFY_FLAG" val=""/>
</p:tagLst>
</file>

<file path=ppt/tags/tag1338.xml><?xml version="1.0" encoding="utf-8"?>
<p:tagLst xmlns:p="http://schemas.openxmlformats.org/presentationml/2006/main">
  <p:tag name="AS_UNIQUEID" val="9845"/>
</p:tagLst>
</file>

<file path=ppt/tags/tag1339.xml><?xml version="1.0" encoding="utf-8"?>
<p:tagLst xmlns:p="http://schemas.openxmlformats.org/presentationml/2006/main">
  <p:tag name="AS_UNIQUEID" val="23031"/>
</p:tagLst>
</file>

<file path=ppt/tags/tag134.xml><?xml version="1.0" encoding="utf-8"?>
<p:tagLst xmlns:p="http://schemas.openxmlformats.org/presentationml/2006/main">
  <p:tag name="AS_UNIQUEID" val="1639"/>
</p:tagLst>
</file>

<file path=ppt/tags/tag1340.xml><?xml version="1.0" encoding="utf-8"?>
<p:tagLst xmlns:p="http://schemas.openxmlformats.org/presentationml/2006/main">
  <p:tag name="AS_UNIQUEID" val="9841"/>
</p:tagLst>
</file>

<file path=ppt/tags/tag1341.xml><?xml version="1.0" encoding="utf-8"?>
<p:tagLst xmlns:p="http://schemas.openxmlformats.org/presentationml/2006/main">
  <p:tag name="AS_UNIQUEID" val="9842"/>
  <p:tag name="KSO_WM_BEAUTIFY_FLAG" val=""/>
</p:tagLst>
</file>

<file path=ppt/tags/tag1342.xml><?xml version="1.0" encoding="utf-8"?>
<p:tagLst xmlns:p="http://schemas.openxmlformats.org/presentationml/2006/main">
  <p:tag name="AS_UNIQUEID" val="9845"/>
</p:tagLst>
</file>

<file path=ppt/tags/tag1343.xml><?xml version="1.0" encoding="utf-8"?>
<p:tagLst xmlns:p="http://schemas.openxmlformats.org/presentationml/2006/main">
  <p:tag name="AS_UNIQUEID" val="23019"/>
</p:tagLst>
</file>

<file path=ppt/tags/tag1344.xml><?xml version="1.0" encoding="utf-8"?>
<p:tagLst xmlns:p="http://schemas.openxmlformats.org/presentationml/2006/main">
  <p:tag name="AS_UNIQUEID" val="23020"/>
</p:tagLst>
</file>

<file path=ppt/tags/tag1345.xml><?xml version="1.0" encoding="utf-8"?>
<p:tagLst xmlns:p="http://schemas.openxmlformats.org/presentationml/2006/main">
  <p:tag name="AS_UNIQUEID" val="23021"/>
</p:tagLst>
</file>

<file path=ppt/tags/tag1346.xml><?xml version="1.0" encoding="utf-8"?>
<p:tagLst xmlns:p="http://schemas.openxmlformats.org/presentationml/2006/main">
  <p:tag name="AS_UNIQUEID" val="23037"/>
</p:tagLst>
</file>

<file path=ppt/tags/tag1347.xml><?xml version="1.0" encoding="utf-8"?>
<p:tagLst xmlns:p="http://schemas.openxmlformats.org/presentationml/2006/main">
  <p:tag name="AS_UNIQUEID" val="23038"/>
</p:tagLst>
</file>

<file path=ppt/tags/tag1348.xml><?xml version="1.0" encoding="utf-8"?>
<p:tagLst xmlns:p="http://schemas.openxmlformats.org/presentationml/2006/main">
  <p:tag name="AS_UNIQUEID" val="23039"/>
</p:tagLst>
</file>

<file path=ppt/tags/tag1349.xml><?xml version="1.0" encoding="utf-8"?>
<p:tagLst xmlns:p="http://schemas.openxmlformats.org/presentationml/2006/main">
  <p:tag name="AS_UNIQUEID" val="23040"/>
</p:tagLst>
</file>

<file path=ppt/tags/tag135.xml><?xml version="1.0" encoding="utf-8"?>
<p:tagLst xmlns:p="http://schemas.openxmlformats.org/presentationml/2006/main">
  <p:tag name="AS_UNIQUEID" val="1641"/>
</p:tagLst>
</file>

<file path=ppt/tags/tag1350.xml><?xml version="1.0" encoding="utf-8"?>
<p:tagLst xmlns:p="http://schemas.openxmlformats.org/presentationml/2006/main">
  <p:tag name="AS_UNIQUEID" val="23041"/>
</p:tagLst>
</file>

<file path=ppt/tags/tag1351.xml><?xml version="1.0" encoding="utf-8"?>
<p:tagLst xmlns:p="http://schemas.openxmlformats.org/presentationml/2006/main">
  <p:tag name="AS_UNIQUEID" val="23042"/>
</p:tagLst>
</file>

<file path=ppt/tags/tag1352.xml><?xml version="1.0" encoding="utf-8"?>
<p:tagLst xmlns:p="http://schemas.openxmlformats.org/presentationml/2006/main">
  <p:tag name="AS_UNIQUEID" val="23043"/>
</p:tagLst>
</file>

<file path=ppt/tags/tag1353.xml><?xml version="1.0" encoding="utf-8"?>
<p:tagLst xmlns:p="http://schemas.openxmlformats.org/presentationml/2006/main">
  <p:tag name="AS_UNIQUEID" val="9841"/>
</p:tagLst>
</file>

<file path=ppt/tags/tag1354.xml><?xml version="1.0" encoding="utf-8"?>
<p:tagLst xmlns:p="http://schemas.openxmlformats.org/presentationml/2006/main">
  <p:tag name="AS_UNIQUEID" val="9842"/>
  <p:tag name="KSO_WM_BEAUTIFY_FLAG" val=""/>
</p:tagLst>
</file>

<file path=ppt/tags/tag1355.xml><?xml version="1.0" encoding="utf-8"?>
<p:tagLst xmlns:p="http://schemas.openxmlformats.org/presentationml/2006/main">
  <p:tag name="AS_UNIQUEID" val="9845"/>
</p:tagLst>
</file>

<file path=ppt/tags/tag1356.xml><?xml version="1.0" encoding="utf-8"?>
<p:tagLst xmlns:p="http://schemas.openxmlformats.org/presentationml/2006/main">
  <p:tag name="AS_UNIQUEID" val="23033"/>
</p:tagLst>
</file>

<file path=ppt/tags/tag1357.xml><?xml version="1.0" encoding="utf-8"?>
<p:tagLst xmlns:p="http://schemas.openxmlformats.org/presentationml/2006/main">
  <p:tag name="AS_UNIQUEID" val="23034"/>
</p:tagLst>
</file>

<file path=ppt/tags/tag1358.xml><?xml version="1.0" encoding="utf-8"?>
<p:tagLst xmlns:p="http://schemas.openxmlformats.org/presentationml/2006/main">
  <p:tag name="AS_UNIQUEID" val="23035"/>
</p:tagLst>
</file>

<file path=ppt/tags/tag1359.xml><?xml version="1.0" encoding="utf-8"?>
<p:tagLst xmlns:p="http://schemas.openxmlformats.org/presentationml/2006/main">
  <p:tag name="AS_UNIQUEID" val="23049"/>
</p:tagLst>
</file>

<file path=ppt/tags/tag136.xml><?xml version="1.0" encoding="utf-8"?>
<p:tagLst xmlns:p="http://schemas.openxmlformats.org/presentationml/2006/main">
  <p:tag name="AS_UNIQUEID" val="1643"/>
</p:tagLst>
</file>

<file path=ppt/tags/tag1360.xml><?xml version="1.0" encoding="utf-8"?>
<p:tagLst xmlns:p="http://schemas.openxmlformats.org/presentationml/2006/main">
  <p:tag name="AS_UNIQUEID" val="23050"/>
</p:tagLst>
</file>

<file path=ppt/tags/tag1361.xml><?xml version="1.0" encoding="utf-8"?>
<p:tagLst xmlns:p="http://schemas.openxmlformats.org/presentationml/2006/main">
  <p:tag name="AS_UNIQUEID" val="23051"/>
</p:tagLst>
</file>

<file path=ppt/tags/tag1362.xml><?xml version="1.0" encoding="utf-8"?>
<p:tagLst xmlns:p="http://schemas.openxmlformats.org/presentationml/2006/main">
  <p:tag name="AS_UNIQUEID" val="23052"/>
</p:tagLst>
</file>

<file path=ppt/tags/tag1363.xml><?xml version="1.0" encoding="utf-8"?>
<p:tagLst xmlns:p="http://schemas.openxmlformats.org/presentationml/2006/main">
  <p:tag name="AS_UNIQUEID" val="23053"/>
</p:tagLst>
</file>

<file path=ppt/tags/tag1364.xml><?xml version="1.0" encoding="utf-8"?>
<p:tagLst xmlns:p="http://schemas.openxmlformats.org/presentationml/2006/main">
  <p:tag name="AS_UNIQUEID" val="23054"/>
</p:tagLst>
</file>

<file path=ppt/tags/tag1365.xml><?xml version="1.0" encoding="utf-8"?>
<p:tagLst xmlns:p="http://schemas.openxmlformats.org/presentationml/2006/main">
  <p:tag name="AS_UNIQUEID" val="23055"/>
</p:tagLst>
</file>

<file path=ppt/tags/tag1366.xml><?xml version="1.0" encoding="utf-8"?>
<p:tagLst xmlns:p="http://schemas.openxmlformats.org/presentationml/2006/main">
  <p:tag name="AS_UNIQUEID" val="9841"/>
</p:tagLst>
</file>

<file path=ppt/tags/tag1367.xml><?xml version="1.0" encoding="utf-8"?>
<p:tagLst xmlns:p="http://schemas.openxmlformats.org/presentationml/2006/main">
  <p:tag name="AS_UNIQUEID" val="9842"/>
  <p:tag name="KSO_WM_BEAUTIFY_FLAG" val=""/>
</p:tagLst>
</file>

<file path=ppt/tags/tag1368.xml><?xml version="1.0" encoding="utf-8"?>
<p:tagLst xmlns:p="http://schemas.openxmlformats.org/presentationml/2006/main">
  <p:tag name="AS_UNIQUEID" val="9845"/>
</p:tagLst>
</file>

<file path=ppt/tags/tag1369.xml><?xml version="1.0" encoding="utf-8"?>
<p:tagLst xmlns:p="http://schemas.openxmlformats.org/presentationml/2006/main">
  <p:tag name="AS_UNIQUEID" val="23056"/>
</p:tagLst>
</file>

<file path=ppt/tags/tag137.xml><?xml version="1.0" encoding="utf-8"?>
<p:tagLst xmlns:p="http://schemas.openxmlformats.org/presentationml/2006/main">
  <p:tag name="AS_UNIQUEID" val="22467"/>
</p:tagLst>
</file>

<file path=ppt/tags/tag1370.xml><?xml version="1.0" encoding="utf-8"?>
<p:tagLst xmlns:p="http://schemas.openxmlformats.org/presentationml/2006/main">
  <p:tag name="AS_UNIQUEID" val="9841"/>
</p:tagLst>
</file>

<file path=ppt/tags/tag1371.xml><?xml version="1.0" encoding="utf-8"?>
<p:tagLst xmlns:p="http://schemas.openxmlformats.org/presentationml/2006/main">
  <p:tag name="AS_UNIQUEID" val="9842"/>
  <p:tag name="KSO_WM_BEAUTIFY_FLAG" val=""/>
</p:tagLst>
</file>

<file path=ppt/tags/tag1372.xml><?xml version="1.0" encoding="utf-8"?>
<p:tagLst xmlns:p="http://schemas.openxmlformats.org/presentationml/2006/main">
  <p:tag name="AS_UNIQUEID" val="9845"/>
</p:tagLst>
</file>

<file path=ppt/tags/tag1373.xml><?xml version="1.0" encoding="utf-8"?>
<p:tagLst xmlns:p="http://schemas.openxmlformats.org/presentationml/2006/main">
  <p:tag name="AS_UNIQUEID" val="23057"/>
</p:tagLst>
</file>

<file path=ppt/tags/tag1374.xml><?xml version="1.0" encoding="utf-8"?>
<p:tagLst xmlns:p="http://schemas.openxmlformats.org/presentationml/2006/main">
  <p:tag name="AS_UNIQUEID" val="9841"/>
</p:tagLst>
</file>

<file path=ppt/tags/tag1375.xml><?xml version="1.0" encoding="utf-8"?>
<p:tagLst xmlns:p="http://schemas.openxmlformats.org/presentationml/2006/main">
  <p:tag name="AS_UNIQUEID" val="9842"/>
  <p:tag name="KSO_WM_BEAUTIFY_FLAG" val=""/>
</p:tagLst>
</file>

<file path=ppt/tags/tag1376.xml><?xml version="1.0" encoding="utf-8"?>
<p:tagLst xmlns:p="http://schemas.openxmlformats.org/presentationml/2006/main">
  <p:tag name="AS_UNIQUEID" val="9845"/>
</p:tagLst>
</file>

<file path=ppt/tags/tag1377.xml><?xml version="1.0" encoding="utf-8"?>
<p:tagLst xmlns:p="http://schemas.openxmlformats.org/presentationml/2006/main">
  <p:tag name="AS_UNIQUEID" val="23045"/>
</p:tagLst>
</file>

<file path=ppt/tags/tag1378.xml><?xml version="1.0" encoding="utf-8"?>
<p:tagLst xmlns:p="http://schemas.openxmlformats.org/presentationml/2006/main">
  <p:tag name="AS_UNIQUEID" val="23046"/>
</p:tagLst>
</file>

<file path=ppt/tags/tag1379.xml><?xml version="1.0" encoding="utf-8"?>
<p:tagLst xmlns:p="http://schemas.openxmlformats.org/presentationml/2006/main">
  <p:tag name="AS_UNIQUEID" val="23047"/>
</p:tagLst>
</file>

<file path=ppt/tags/tag138.xml><?xml version="1.0" encoding="utf-8"?>
<p:tagLst xmlns:p="http://schemas.openxmlformats.org/presentationml/2006/main">
  <p:tag name="AS_UNIQUEID" val="22468"/>
</p:tagLst>
</file>

<file path=ppt/tags/tag1380.xml><?xml version="1.0" encoding="utf-8"?>
<p:tagLst xmlns:p="http://schemas.openxmlformats.org/presentationml/2006/main">
  <p:tag name="AS_UNIQUEID" val="23063"/>
</p:tagLst>
</file>

<file path=ppt/tags/tag1381.xml><?xml version="1.0" encoding="utf-8"?>
<p:tagLst xmlns:p="http://schemas.openxmlformats.org/presentationml/2006/main">
  <p:tag name="AS_UNIQUEID" val="23064"/>
</p:tagLst>
</file>

<file path=ppt/tags/tag1382.xml><?xml version="1.0" encoding="utf-8"?>
<p:tagLst xmlns:p="http://schemas.openxmlformats.org/presentationml/2006/main">
  <p:tag name="AS_UNIQUEID" val="23065"/>
</p:tagLst>
</file>

<file path=ppt/tags/tag1383.xml><?xml version="1.0" encoding="utf-8"?>
<p:tagLst xmlns:p="http://schemas.openxmlformats.org/presentationml/2006/main">
  <p:tag name="AS_UNIQUEID" val="23066"/>
</p:tagLst>
</file>

<file path=ppt/tags/tag1384.xml><?xml version="1.0" encoding="utf-8"?>
<p:tagLst xmlns:p="http://schemas.openxmlformats.org/presentationml/2006/main">
  <p:tag name="AS_UNIQUEID" val="23067"/>
</p:tagLst>
</file>

<file path=ppt/tags/tag1385.xml><?xml version="1.0" encoding="utf-8"?>
<p:tagLst xmlns:p="http://schemas.openxmlformats.org/presentationml/2006/main">
  <p:tag name="AS_UNIQUEID" val="23068"/>
</p:tagLst>
</file>

<file path=ppt/tags/tag1386.xml><?xml version="1.0" encoding="utf-8"?>
<p:tagLst xmlns:p="http://schemas.openxmlformats.org/presentationml/2006/main">
  <p:tag name="AS_UNIQUEID" val="23069"/>
</p:tagLst>
</file>

<file path=ppt/tags/tag1387.xml><?xml version="1.0" encoding="utf-8"?>
<p:tagLst xmlns:p="http://schemas.openxmlformats.org/presentationml/2006/main">
  <p:tag name="AS_UNIQUEID" val="9841"/>
</p:tagLst>
</file>

<file path=ppt/tags/tag1388.xml><?xml version="1.0" encoding="utf-8"?>
<p:tagLst xmlns:p="http://schemas.openxmlformats.org/presentationml/2006/main">
  <p:tag name="AS_UNIQUEID" val="9842"/>
  <p:tag name="KSO_WM_BEAUTIFY_FLAG" val=""/>
</p:tagLst>
</file>

<file path=ppt/tags/tag1389.xml><?xml version="1.0" encoding="utf-8"?>
<p:tagLst xmlns:p="http://schemas.openxmlformats.org/presentationml/2006/main">
  <p:tag name="AS_UNIQUEID" val="9845"/>
</p:tagLst>
</file>

<file path=ppt/tags/tag139.xml><?xml version="1.0" encoding="utf-8"?>
<p:tagLst xmlns:p="http://schemas.openxmlformats.org/presentationml/2006/main">
  <p:tag name="AS_UNIQUEID" val="22469"/>
</p:tagLst>
</file>

<file path=ppt/tags/tag1390.xml><?xml version="1.0" encoding="utf-8"?>
<p:tagLst xmlns:p="http://schemas.openxmlformats.org/presentationml/2006/main">
  <p:tag name="AS_UNIQUEID" val="23070"/>
</p:tagLst>
</file>

<file path=ppt/tags/tag1391.xml><?xml version="1.0" encoding="utf-8"?>
<p:tagLst xmlns:p="http://schemas.openxmlformats.org/presentationml/2006/main">
  <p:tag name="AS_UNIQUEID" val="9841"/>
</p:tagLst>
</file>

<file path=ppt/tags/tag1392.xml><?xml version="1.0" encoding="utf-8"?>
<p:tagLst xmlns:p="http://schemas.openxmlformats.org/presentationml/2006/main">
  <p:tag name="AS_UNIQUEID" val="9842"/>
  <p:tag name="KSO_WM_BEAUTIFY_FLAG" val=""/>
</p:tagLst>
</file>

<file path=ppt/tags/tag1393.xml><?xml version="1.0" encoding="utf-8"?>
<p:tagLst xmlns:p="http://schemas.openxmlformats.org/presentationml/2006/main">
  <p:tag name="AS_UNIQUEID" val="9845"/>
</p:tagLst>
</file>

<file path=ppt/tags/tag1394.xml><?xml version="1.0" encoding="utf-8"?>
<p:tagLst xmlns:p="http://schemas.openxmlformats.org/presentationml/2006/main">
  <p:tag name="AS_UNIQUEID" val="23071"/>
</p:tagLst>
</file>

<file path=ppt/tags/tag1395.xml><?xml version="1.0" encoding="utf-8"?>
<p:tagLst xmlns:p="http://schemas.openxmlformats.org/presentationml/2006/main">
  <p:tag name="AS_UNIQUEID" val="23072"/>
</p:tagLst>
</file>

<file path=ppt/tags/tag1396.xml><?xml version="1.0" encoding="utf-8"?>
<p:tagLst xmlns:p="http://schemas.openxmlformats.org/presentationml/2006/main">
  <p:tag name="AS_UNIQUEID" val="9841"/>
</p:tagLst>
</file>

<file path=ppt/tags/tag1397.xml><?xml version="1.0" encoding="utf-8"?>
<p:tagLst xmlns:p="http://schemas.openxmlformats.org/presentationml/2006/main">
  <p:tag name="AS_UNIQUEID" val="9842"/>
  <p:tag name="KSO_WM_BEAUTIFY_FLAG" val=""/>
</p:tagLst>
</file>

<file path=ppt/tags/tag1398.xml><?xml version="1.0" encoding="utf-8"?>
<p:tagLst xmlns:p="http://schemas.openxmlformats.org/presentationml/2006/main">
  <p:tag name="AS_UNIQUEID" val="9845"/>
</p:tagLst>
</file>

<file path=ppt/tags/tag1399.xml><?xml version="1.0" encoding="utf-8"?>
<p:tagLst xmlns:p="http://schemas.openxmlformats.org/presentationml/2006/main">
  <p:tag name="AS_UNIQUEID" val="9845"/>
</p:tagLst>
</file>

<file path=ppt/tags/tag14.xml><?xml version="1.0" encoding="utf-8"?>
<p:tagLst xmlns:p="http://schemas.openxmlformats.org/presentationml/2006/main">
  <p:tag name="AS_UNIQUEID" val="1512"/>
</p:tagLst>
</file>

<file path=ppt/tags/tag140.xml><?xml version="1.0" encoding="utf-8"?>
<p:tagLst xmlns:p="http://schemas.openxmlformats.org/presentationml/2006/main">
  <p:tag name="AS_UNIQUEID" val="22471"/>
</p:tagLst>
</file>

<file path=ppt/tags/tag1400.xml><?xml version="1.0" encoding="utf-8"?>
<p:tagLst xmlns:p="http://schemas.openxmlformats.org/presentationml/2006/main">
  <p:tag name="AS_UNIQUEID" val="9841"/>
</p:tagLst>
</file>

<file path=ppt/tags/tag1401.xml><?xml version="1.0" encoding="utf-8"?>
<p:tagLst xmlns:p="http://schemas.openxmlformats.org/presentationml/2006/main">
  <p:tag name="AS_UNIQUEID" val="23129"/>
</p:tagLst>
</file>

<file path=ppt/tags/tag1402.xml><?xml version="1.0" encoding="utf-8"?>
<p:tagLst xmlns:p="http://schemas.openxmlformats.org/presentationml/2006/main">
  <p:tag name="AS_UNIQUEID" val="23059"/>
</p:tagLst>
</file>

<file path=ppt/tags/tag1403.xml><?xml version="1.0" encoding="utf-8"?>
<p:tagLst xmlns:p="http://schemas.openxmlformats.org/presentationml/2006/main">
  <p:tag name="AS_UNIQUEID" val="23060"/>
</p:tagLst>
</file>

<file path=ppt/tags/tag1404.xml><?xml version="1.0" encoding="utf-8"?>
<p:tagLst xmlns:p="http://schemas.openxmlformats.org/presentationml/2006/main">
  <p:tag name="AS_UNIQUEID" val="23061"/>
</p:tagLst>
</file>

<file path=ppt/tags/tag1405.xml><?xml version="1.0" encoding="utf-8"?>
<p:tagLst xmlns:p="http://schemas.openxmlformats.org/presentationml/2006/main">
  <p:tag name="AS_UNIQUEID" val="23074"/>
</p:tagLst>
</file>

<file path=ppt/tags/tag1406.xml><?xml version="1.0" encoding="utf-8"?>
<p:tagLst xmlns:p="http://schemas.openxmlformats.org/presentationml/2006/main">
  <p:tag name="AS_UNIQUEID" val="23075"/>
</p:tagLst>
</file>

<file path=ppt/tags/tag1407.xml><?xml version="1.0" encoding="utf-8"?>
<p:tagLst xmlns:p="http://schemas.openxmlformats.org/presentationml/2006/main">
  <p:tag name="AS_UNIQUEID" val="23076"/>
  <p:tag name="KSO_WM_BEAUTIFY_FLAG" val=""/>
</p:tagLst>
</file>

<file path=ppt/tags/tag1408.xml><?xml version="1.0" encoding="utf-8"?>
<p:tagLst xmlns:p="http://schemas.openxmlformats.org/presentationml/2006/main">
  <p:tag name="AS_UNIQUEID" val="23077"/>
</p:tagLst>
</file>

<file path=ppt/tags/tag1409.xml><?xml version="1.0" encoding="utf-8"?>
<p:tagLst xmlns:p="http://schemas.openxmlformats.org/presentationml/2006/main">
  <p:tag name="AS_UNIQUEID" val="23078"/>
</p:tagLst>
</file>

<file path=ppt/tags/tag141.xml><?xml version="1.0" encoding="utf-8"?>
<p:tagLst xmlns:p="http://schemas.openxmlformats.org/presentationml/2006/main">
  <p:tag name="AS_UNIQUEID" val="22472"/>
</p:tagLst>
</file>

<file path=ppt/tags/tag1410.xml><?xml version="1.0" encoding="utf-8"?>
<p:tagLst xmlns:p="http://schemas.openxmlformats.org/presentationml/2006/main">
  <p:tag name="AS_UNIQUEID" val="23079"/>
  <p:tag name="KSO_WM_BEAUTIFY_FLAG" val=""/>
</p:tagLst>
</file>

<file path=ppt/tags/tag1411.xml><?xml version="1.0" encoding="utf-8"?>
<p:tagLst xmlns:p="http://schemas.openxmlformats.org/presentationml/2006/main">
  <p:tag name="AS_UNIQUEID" val="23080"/>
</p:tagLst>
</file>

<file path=ppt/tags/tag1412.xml><?xml version="1.0" encoding="utf-8"?>
<p:tagLst xmlns:p="http://schemas.openxmlformats.org/presentationml/2006/main">
  <p:tag name="AS_UNIQUEID" val="23081"/>
</p:tagLst>
</file>

<file path=ppt/tags/tag1413.xml><?xml version="1.0" encoding="utf-8"?>
<p:tagLst xmlns:p="http://schemas.openxmlformats.org/presentationml/2006/main">
  <p:tag name="AS_UNIQUEID" val="23082"/>
</p:tagLst>
</file>

<file path=ppt/tags/tag1414.xml><?xml version="1.0" encoding="utf-8"?>
<p:tagLst xmlns:p="http://schemas.openxmlformats.org/presentationml/2006/main">
  <p:tag name="AS_UNIQUEID" val="23088"/>
</p:tagLst>
</file>

<file path=ppt/tags/tag1415.xml><?xml version="1.0" encoding="utf-8"?>
<p:tagLst xmlns:p="http://schemas.openxmlformats.org/presentationml/2006/main">
  <p:tag name="AS_UNIQUEID" val="23089"/>
</p:tagLst>
</file>

<file path=ppt/tags/tag1416.xml><?xml version="1.0" encoding="utf-8"?>
<p:tagLst xmlns:p="http://schemas.openxmlformats.org/presentationml/2006/main">
  <p:tag name="AS_UNIQUEID" val="23090"/>
</p:tagLst>
</file>

<file path=ppt/tags/tag1417.xml><?xml version="1.0" encoding="utf-8"?>
<p:tagLst xmlns:p="http://schemas.openxmlformats.org/presentationml/2006/main">
  <p:tag name="AS_UNIQUEID" val="23091"/>
</p:tagLst>
</file>

<file path=ppt/tags/tag1418.xml><?xml version="1.0" encoding="utf-8"?>
<p:tagLst xmlns:p="http://schemas.openxmlformats.org/presentationml/2006/main">
  <p:tag name="AS_UNIQUEID" val="23092"/>
</p:tagLst>
</file>

<file path=ppt/tags/tag1419.xml><?xml version="1.0" encoding="utf-8"?>
<p:tagLst xmlns:p="http://schemas.openxmlformats.org/presentationml/2006/main">
  <p:tag name="AS_UNIQUEID" val="23093"/>
</p:tagLst>
</file>

<file path=ppt/tags/tag142.xml><?xml version="1.0" encoding="utf-8"?>
<p:tagLst xmlns:p="http://schemas.openxmlformats.org/presentationml/2006/main">
  <p:tag name="AS_UNIQUEID" val="22473"/>
</p:tagLst>
</file>

<file path=ppt/tags/tag1420.xml><?xml version="1.0" encoding="utf-8"?>
<p:tagLst xmlns:p="http://schemas.openxmlformats.org/presentationml/2006/main">
  <p:tag name="AS_UNIQUEID" val="23094"/>
</p:tagLst>
</file>

<file path=ppt/tags/tag1421.xml><?xml version="1.0" encoding="utf-8"?>
<p:tagLst xmlns:p="http://schemas.openxmlformats.org/presentationml/2006/main">
  <p:tag name="AS_UNIQUEID" val="23095"/>
</p:tagLst>
</file>

<file path=ppt/tags/tag1422.xml><?xml version="1.0" encoding="utf-8"?>
<p:tagLst xmlns:p="http://schemas.openxmlformats.org/presentationml/2006/main">
  <p:tag name="AS_UNIQUEID" val="23084"/>
</p:tagLst>
</file>

<file path=ppt/tags/tag1423.xml><?xml version="1.0" encoding="utf-8"?>
<p:tagLst xmlns:p="http://schemas.openxmlformats.org/presentationml/2006/main">
  <p:tag name="AS_UNIQUEID" val="23085"/>
</p:tagLst>
</file>

<file path=ppt/tags/tag1424.xml><?xml version="1.0" encoding="utf-8"?>
<p:tagLst xmlns:p="http://schemas.openxmlformats.org/presentationml/2006/main">
  <p:tag name="AS_UNIQUEID" val="23086"/>
</p:tagLst>
</file>

<file path=ppt/tags/tag1425.xml><?xml version="1.0" encoding="utf-8"?>
<p:tagLst xmlns:p="http://schemas.openxmlformats.org/presentationml/2006/main">
  <p:tag name="AS_UNIQUEID" val="23101"/>
</p:tagLst>
</file>

<file path=ppt/tags/tag1426.xml><?xml version="1.0" encoding="utf-8"?>
<p:tagLst xmlns:p="http://schemas.openxmlformats.org/presentationml/2006/main">
  <p:tag name="AS_UNIQUEID" val="23102"/>
</p:tagLst>
</file>

<file path=ppt/tags/tag1427.xml><?xml version="1.0" encoding="utf-8"?>
<p:tagLst xmlns:p="http://schemas.openxmlformats.org/presentationml/2006/main">
  <p:tag name="AS_UNIQUEID" val="23103"/>
</p:tagLst>
</file>

<file path=ppt/tags/tag1428.xml><?xml version="1.0" encoding="utf-8"?>
<p:tagLst xmlns:p="http://schemas.openxmlformats.org/presentationml/2006/main">
  <p:tag name="AS_UNIQUEID" val="23104"/>
</p:tagLst>
</file>

<file path=ppt/tags/tag1429.xml><?xml version="1.0" encoding="utf-8"?>
<p:tagLst xmlns:p="http://schemas.openxmlformats.org/presentationml/2006/main">
  <p:tag name="AS_UNIQUEID" val="23105"/>
</p:tagLst>
</file>

<file path=ppt/tags/tag143.xml><?xml version="1.0" encoding="utf-8"?>
<p:tagLst xmlns:p="http://schemas.openxmlformats.org/presentationml/2006/main">
  <p:tag name="AS_UNIQUEID" val="22474"/>
</p:tagLst>
</file>

<file path=ppt/tags/tag1430.xml><?xml version="1.0" encoding="utf-8"?>
<p:tagLst xmlns:p="http://schemas.openxmlformats.org/presentationml/2006/main">
  <p:tag name="AS_UNIQUEID" val="23106"/>
</p:tagLst>
</file>

<file path=ppt/tags/tag1431.xml><?xml version="1.0" encoding="utf-8"?>
<p:tagLst xmlns:p="http://schemas.openxmlformats.org/presentationml/2006/main">
  <p:tag name="AS_UNIQUEID" val="23107"/>
</p:tagLst>
</file>

<file path=ppt/tags/tag1432.xml><?xml version="1.0" encoding="utf-8"?>
<p:tagLst xmlns:p="http://schemas.openxmlformats.org/presentationml/2006/main">
  <p:tag name="AS_UNIQUEID" val="23108"/>
</p:tagLst>
</file>

<file path=ppt/tags/tag1433.xml><?xml version="1.0" encoding="utf-8"?>
<p:tagLst xmlns:p="http://schemas.openxmlformats.org/presentationml/2006/main">
  <p:tag name="AS_UNIQUEID" val="23109"/>
</p:tagLst>
</file>

<file path=ppt/tags/tag1434.xml><?xml version="1.0" encoding="utf-8"?>
<p:tagLst xmlns:p="http://schemas.openxmlformats.org/presentationml/2006/main">
  <p:tag name="AS_UNIQUEID" val="23110"/>
</p:tagLst>
</file>

<file path=ppt/tags/tag1435.xml><?xml version="1.0" encoding="utf-8"?>
<p:tagLst xmlns:p="http://schemas.openxmlformats.org/presentationml/2006/main">
  <p:tag name="AS_UNIQUEID" val="23111"/>
</p:tagLst>
</file>

<file path=ppt/tags/tag1436.xml><?xml version="1.0" encoding="utf-8"?>
<p:tagLst xmlns:p="http://schemas.openxmlformats.org/presentationml/2006/main">
  <p:tag name="AS_UNIQUEID" val="23097"/>
</p:tagLst>
</file>

<file path=ppt/tags/tag1437.xml><?xml version="1.0" encoding="utf-8"?>
<p:tagLst xmlns:p="http://schemas.openxmlformats.org/presentationml/2006/main">
  <p:tag name="AS_UNIQUEID" val="23098"/>
</p:tagLst>
</file>

<file path=ppt/tags/tag1438.xml><?xml version="1.0" encoding="utf-8"?>
<p:tagLst xmlns:p="http://schemas.openxmlformats.org/presentationml/2006/main">
  <p:tag name="AS_UNIQUEID" val="23099"/>
</p:tagLst>
</file>

<file path=ppt/tags/tag1439.xml><?xml version="1.0" encoding="utf-8"?>
<p:tagLst xmlns:p="http://schemas.openxmlformats.org/presentationml/2006/main">
  <p:tag name="AS_UNIQUEID" val="23117"/>
</p:tagLst>
</file>

<file path=ppt/tags/tag144.xml><?xml version="1.0" encoding="utf-8"?>
<p:tagLst xmlns:p="http://schemas.openxmlformats.org/presentationml/2006/main">
  <p:tag name="AS_UNIQUEID" val="22477"/>
</p:tagLst>
</file>

<file path=ppt/tags/tag1440.xml><?xml version="1.0" encoding="utf-8"?>
<p:tagLst xmlns:p="http://schemas.openxmlformats.org/presentationml/2006/main">
  <p:tag name="AS_UNIQUEID" val="23118"/>
</p:tagLst>
</file>

<file path=ppt/tags/tag1441.xml><?xml version="1.0" encoding="utf-8"?>
<p:tagLst xmlns:p="http://schemas.openxmlformats.org/presentationml/2006/main">
  <p:tag name="AS_UNIQUEID" val="23119"/>
  <p:tag name="KSO_WM_BEAUTIFY_FLAG" val=""/>
</p:tagLst>
</file>

<file path=ppt/tags/tag1442.xml><?xml version="1.0" encoding="utf-8"?>
<p:tagLst xmlns:p="http://schemas.openxmlformats.org/presentationml/2006/main">
  <p:tag name="AS_UNIQUEID" val="23120"/>
</p:tagLst>
</file>

<file path=ppt/tags/tag1443.xml><?xml version="1.0" encoding="utf-8"?>
<p:tagLst xmlns:p="http://schemas.openxmlformats.org/presentationml/2006/main">
  <p:tag name="AS_UNIQUEID" val="23121"/>
</p:tagLst>
</file>

<file path=ppt/tags/tag1444.xml><?xml version="1.0" encoding="utf-8"?>
<p:tagLst xmlns:p="http://schemas.openxmlformats.org/presentationml/2006/main">
  <p:tag name="AS_UNIQUEID" val="23122"/>
</p:tagLst>
</file>

<file path=ppt/tags/tag1445.xml><?xml version="1.0" encoding="utf-8"?>
<p:tagLst xmlns:p="http://schemas.openxmlformats.org/presentationml/2006/main">
  <p:tag name="AS_UNIQUEID" val="23123"/>
</p:tagLst>
</file>

<file path=ppt/tags/tag1446.xml><?xml version="1.0" encoding="utf-8"?>
<p:tagLst xmlns:p="http://schemas.openxmlformats.org/presentationml/2006/main">
  <p:tag name="AS_UNIQUEID" val="23124"/>
</p:tagLst>
</file>

<file path=ppt/tags/tag1447.xml><?xml version="1.0" encoding="utf-8"?>
<p:tagLst xmlns:p="http://schemas.openxmlformats.org/presentationml/2006/main">
  <p:tag name="AS_UNIQUEID" val="23125"/>
</p:tagLst>
</file>

<file path=ppt/tags/tag1448.xml><?xml version="1.0" encoding="utf-8"?>
<p:tagLst xmlns:p="http://schemas.openxmlformats.org/presentationml/2006/main">
  <p:tag name="AS_UNIQUEID" val="23127"/>
</p:tagLst>
</file>

<file path=ppt/tags/tag1449.xml><?xml version="1.0" encoding="utf-8"?>
<p:tagLst xmlns:p="http://schemas.openxmlformats.org/presentationml/2006/main">
  <p:tag name="AS_UNIQUEID" val="23128"/>
</p:tagLst>
</file>

<file path=ppt/tags/tag145.xml><?xml version="1.0" encoding="utf-8"?>
<p:tagLst xmlns:p="http://schemas.openxmlformats.org/presentationml/2006/main">
  <p:tag name="AS_UNIQUEID" val="22478"/>
</p:tagLst>
</file>

<file path=ppt/tags/tag1450.xml><?xml version="1.0" encoding="utf-8"?>
<p:tagLst xmlns:p="http://schemas.openxmlformats.org/presentationml/2006/main">
  <p:tag name="AS_UNIQUEID" val="23113"/>
</p:tagLst>
</file>

<file path=ppt/tags/tag1451.xml><?xml version="1.0" encoding="utf-8"?>
<p:tagLst xmlns:p="http://schemas.openxmlformats.org/presentationml/2006/main">
  <p:tag name="AS_UNIQUEID" val="23114"/>
</p:tagLst>
</file>

<file path=ppt/tags/tag1452.xml><?xml version="1.0" encoding="utf-8"?>
<p:tagLst xmlns:p="http://schemas.openxmlformats.org/presentationml/2006/main">
  <p:tag name="AS_UNIQUEID" val="23115"/>
</p:tagLst>
</file>

<file path=ppt/tags/tag145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llODFhODMwMmJjOGM3YWI4Mjc1YzNhNWQyYjg2NjkifQ=="/>
  <p:tag name="KSO_WPP_MARK_KEY" val="ba8818d8-d26f-4a22-8c40-4f5c5b121078"/>
</p:tagLst>
</file>

<file path=ppt/tags/tag146.xml><?xml version="1.0" encoding="utf-8"?>
<p:tagLst xmlns:p="http://schemas.openxmlformats.org/presentationml/2006/main">
  <p:tag name="AS_UNIQUEID" val="22479"/>
</p:tagLst>
</file>

<file path=ppt/tags/tag147.xml><?xml version="1.0" encoding="utf-8"?>
<p:tagLst xmlns:p="http://schemas.openxmlformats.org/presentationml/2006/main">
  <p:tag name="AS_UNIQUEID" val="22481"/>
</p:tagLst>
</file>

<file path=ppt/tags/tag148.xml><?xml version="1.0" encoding="utf-8"?>
<p:tagLst xmlns:p="http://schemas.openxmlformats.org/presentationml/2006/main">
  <p:tag name="AS_UNIQUEID" val="22482"/>
</p:tagLst>
</file>

<file path=ppt/tags/tag149.xml><?xml version="1.0" encoding="utf-8"?>
<p:tagLst xmlns:p="http://schemas.openxmlformats.org/presentationml/2006/main">
  <p:tag name="AS_UNIQUEID" val="22483"/>
</p:tagLst>
</file>

<file path=ppt/tags/tag15.xml><?xml version="1.0" encoding="utf-8"?>
<p:tagLst xmlns:p="http://schemas.openxmlformats.org/presentationml/2006/main">
  <p:tag name="AS_UNIQUEID" val="1513"/>
</p:tagLst>
</file>

<file path=ppt/tags/tag150.xml><?xml version="1.0" encoding="utf-8"?>
<p:tagLst xmlns:p="http://schemas.openxmlformats.org/presentationml/2006/main">
  <p:tag name="AS_UNIQUEID" val="22484"/>
</p:tagLst>
</file>

<file path=ppt/tags/tag151.xml><?xml version="1.0" encoding="utf-8"?>
<p:tagLst xmlns:p="http://schemas.openxmlformats.org/presentationml/2006/main">
  <p:tag name="AS_UNIQUEID" val="214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2.xml><?xml version="1.0" encoding="utf-8"?>
<p:tagLst xmlns:p="http://schemas.openxmlformats.org/presentationml/2006/main">
  <p:tag name="AS_UNIQUEID" val="214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3.xml><?xml version="1.0" encoding="utf-8"?>
<p:tagLst xmlns:p="http://schemas.openxmlformats.org/presentationml/2006/main">
  <p:tag name="AS_UNIQUEID" val="214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4.xml><?xml version="1.0" encoding="utf-8"?>
<p:tagLst xmlns:p="http://schemas.openxmlformats.org/presentationml/2006/main">
  <p:tag name="AS_UNIQUEID" val="214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5.xml><?xml version="1.0" encoding="utf-8"?>
<p:tagLst xmlns:p="http://schemas.openxmlformats.org/presentationml/2006/main">
  <p:tag name="AS_UNIQUEID" val="214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6.xml><?xml version="1.0" encoding="utf-8"?>
<p:tagLst xmlns:p="http://schemas.openxmlformats.org/presentationml/2006/main">
  <p:tag name="AS_UNIQUEID" val="213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57.xml><?xml version="1.0" encoding="utf-8"?>
<p:tagLst xmlns:p="http://schemas.openxmlformats.org/presentationml/2006/main">
  <p:tag name="AS_UNIQUEID" val="213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58.xml><?xml version="1.0" encoding="utf-8"?>
<p:tagLst xmlns:p="http://schemas.openxmlformats.org/presentationml/2006/main">
  <p:tag name="AS_UNIQUEID" val="213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59.xml><?xml version="1.0" encoding="utf-8"?>
<p:tagLst xmlns:p="http://schemas.openxmlformats.org/presentationml/2006/main">
  <p:tag name="AS_UNIQUEID" val="213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.xml><?xml version="1.0" encoding="utf-8"?>
<p:tagLst xmlns:p="http://schemas.openxmlformats.org/presentationml/2006/main">
  <p:tag name="AS_UNIQUEID" val="1514"/>
</p:tagLst>
</file>

<file path=ppt/tags/tag160.xml><?xml version="1.0" encoding="utf-8"?>
<p:tagLst xmlns:p="http://schemas.openxmlformats.org/presentationml/2006/main">
  <p:tag name="AS_UNIQUEID" val="1646"/>
</p:tagLst>
</file>

<file path=ppt/tags/tag161.xml><?xml version="1.0" encoding="utf-8"?>
<p:tagLst xmlns:p="http://schemas.openxmlformats.org/presentationml/2006/main">
  <p:tag name="AS_UNIQUEID" val="22488"/>
</p:tagLst>
</file>

<file path=ppt/tags/tag162.xml><?xml version="1.0" encoding="utf-8"?>
<p:tagLst xmlns:p="http://schemas.openxmlformats.org/presentationml/2006/main">
  <p:tag name="AS_UNIQUEID" val="1498"/>
</p:tagLst>
</file>

<file path=ppt/tags/tag163.xml><?xml version="1.0" encoding="utf-8"?>
<p:tagLst xmlns:p="http://schemas.openxmlformats.org/presentationml/2006/main">
  <p:tag name="AS_UNIQUEID" val="1500"/>
</p:tagLst>
</file>

<file path=ppt/tags/tag164.xml><?xml version="1.0" encoding="utf-8"?>
<p:tagLst xmlns:p="http://schemas.openxmlformats.org/presentationml/2006/main">
  <p:tag name="AS_UNIQUEID" val="1501"/>
</p:tagLst>
</file>

<file path=ppt/tags/tag165.xml><?xml version="1.0" encoding="utf-8"?>
<p:tagLst xmlns:p="http://schemas.openxmlformats.org/presentationml/2006/main">
  <p:tag name="AS_UNIQUEID" val="1502"/>
</p:tagLst>
</file>

<file path=ppt/tags/tag166.xml><?xml version="1.0" encoding="utf-8"?>
<p:tagLst xmlns:p="http://schemas.openxmlformats.org/presentationml/2006/main">
  <p:tag name="AS_UNIQUEID" val="1503"/>
</p:tagLst>
</file>

<file path=ppt/tags/tag167.xml><?xml version="1.0" encoding="utf-8"?>
<p:tagLst xmlns:p="http://schemas.openxmlformats.org/presentationml/2006/main">
  <p:tag name="AS_UNIQUEID" val="1504"/>
</p:tagLst>
</file>

<file path=ppt/tags/tag168.xml><?xml version="1.0" encoding="utf-8"?>
<p:tagLst xmlns:p="http://schemas.openxmlformats.org/presentationml/2006/main">
  <p:tag name="AS_UNIQUEID" val="1505"/>
</p:tagLst>
</file>

<file path=ppt/tags/tag169.xml><?xml version="1.0" encoding="utf-8"?>
<p:tagLst xmlns:p="http://schemas.openxmlformats.org/presentationml/2006/main">
  <p:tag name="AS_UNIQUEID" val="1506"/>
</p:tagLst>
</file>

<file path=ppt/tags/tag17.xml><?xml version="1.0" encoding="utf-8"?>
<p:tagLst xmlns:p="http://schemas.openxmlformats.org/presentationml/2006/main">
  <p:tag name="AS_UNIQUEID" val="1515"/>
</p:tagLst>
</file>

<file path=ppt/tags/tag170.xml><?xml version="1.0" encoding="utf-8"?>
<p:tagLst xmlns:p="http://schemas.openxmlformats.org/presentationml/2006/main">
  <p:tag name="AS_UNIQUEID" val="1507"/>
</p:tagLst>
</file>

<file path=ppt/tags/tag171.xml><?xml version="1.0" encoding="utf-8"?>
<p:tagLst xmlns:p="http://schemas.openxmlformats.org/presentationml/2006/main">
  <p:tag name="AS_UNIQUEID" val="1508"/>
</p:tagLst>
</file>

<file path=ppt/tags/tag172.xml><?xml version="1.0" encoding="utf-8"?>
<p:tagLst xmlns:p="http://schemas.openxmlformats.org/presentationml/2006/main">
  <p:tag name="AS_UNIQUEID" val="1509"/>
</p:tagLst>
</file>

<file path=ppt/tags/tag173.xml><?xml version="1.0" encoding="utf-8"?>
<p:tagLst xmlns:p="http://schemas.openxmlformats.org/presentationml/2006/main">
  <p:tag name="AS_UNIQUEID" val="1510"/>
</p:tagLst>
</file>

<file path=ppt/tags/tag174.xml><?xml version="1.0" encoding="utf-8"?>
<p:tagLst xmlns:p="http://schemas.openxmlformats.org/presentationml/2006/main">
  <p:tag name="AS_UNIQUEID" val="1511"/>
</p:tagLst>
</file>

<file path=ppt/tags/tag175.xml><?xml version="1.0" encoding="utf-8"?>
<p:tagLst xmlns:p="http://schemas.openxmlformats.org/presentationml/2006/main">
  <p:tag name="AS_UNIQUEID" val="1512"/>
</p:tagLst>
</file>

<file path=ppt/tags/tag176.xml><?xml version="1.0" encoding="utf-8"?>
<p:tagLst xmlns:p="http://schemas.openxmlformats.org/presentationml/2006/main">
  <p:tag name="AS_UNIQUEID" val="1513"/>
</p:tagLst>
</file>

<file path=ppt/tags/tag177.xml><?xml version="1.0" encoding="utf-8"?>
<p:tagLst xmlns:p="http://schemas.openxmlformats.org/presentationml/2006/main">
  <p:tag name="AS_UNIQUEID" val="1514"/>
</p:tagLst>
</file>

<file path=ppt/tags/tag178.xml><?xml version="1.0" encoding="utf-8"?>
<p:tagLst xmlns:p="http://schemas.openxmlformats.org/presentationml/2006/main">
  <p:tag name="AS_UNIQUEID" val="1515"/>
</p:tagLst>
</file>

<file path=ppt/tags/tag179.xml><?xml version="1.0" encoding="utf-8"?>
<p:tagLst xmlns:p="http://schemas.openxmlformats.org/presentationml/2006/main">
  <p:tag name="AS_UNIQUEID" val="1516"/>
</p:tagLst>
</file>

<file path=ppt/tags/tag18.xml><?xml version="1.0" encoding="utf-8"?>
<p:tagLst xmlns:p="http://schemas.openxmlformats.org/presentationml/2006/main">
  <p:tag name="AS_UNIQUEID" val="1516"/>
</p:tagLst>
</file>

<file path=ppt/tags/tag180.xml><?xml version="1.0" encoding="utf-8"?>
<p:tagLst xmlns:p="http://schemas.openxmlformats.org/presentationml/2006/main">
  <p:tag name="AS_UNIQUEID" val="1517"/>
</p:tagLst>
</file>

<file path=ppt/tags/tag181.xml><?xml version="1.0" encoding="utf-8"?>
<p:tagLst xmlns:p="http://schemas.openxmlformats.org/presentationml/2006/main">
  <p:tag name="AS_UNIQUEID" val="1518"/>
</p:tagLst>
</file>

<file path=ppt/tags/tag182.xml><?xml version="1.0" encoding="utf-8"?>
<p:tagLst xmlns:p="http://schemas.openxmlformats.org/presentationml/2006/main">
  <p:tag name="AS_UNIQUEID" val="1519"/>
</p:tagLst>
</file>

<file path=ppt/tags/tag183.xml><?xml version="1.0" encoding="utf-8"?>
<p:tagLst xmlns:p="http://schemas.openxmlformats.org/presentationml/2006/main">
  <p:tag name="AS_UNIQUEID" val="1520"/>
</p:tagLst>
</file>

<file path=ppt/tags/tag184.xml><?xml version="1.0" encoding="utf-8"?>
<p:tagLst xmlns:p="http://schemas.openxmlformats.org/presentationml/2006/main">
  <p:tag name="AS_UNIQUEID" val="1522"/>
</p:tagLst>
</file>

<file path=ppt/tags/tag185.xml><?xml version="1.0" encoding="utf-8"?>
<p:tagLst xmlns:p="http://schemas.openxmlformats.org/presentationml/2006/main">
  <p:tag name="AS_UNIQUEID" val="1523"/>
</p:tagLst>
</file>

<file path=ppt/tags/tag186.xml><?xml version="1.0" encoding="utf-8"?>
<p:tagLst xmlns:p="http://schemas.openxmlformats.org/presentationml/2006/main">
  <p:tag name="AS_UNIQUEID" val="1524"/>
</p:tagLst>
</file>

<file path=ppt/tags/tag187.xml><?xml version="1.0" encoding="utf-8"?>
<p:tagLst xmlns:p="http://schemas.openxmlformats.org/presentationml/2006/main">
  <p:tag name="AS_UNIQUEID" val="1525"/>
</p:tagLst>
</file>

<file path=ppt/tags/tag188.xml><?xml version="1.0" encoding="utf-8"?>
<p:tagLst xmlns:p="http://schemas.openxmlformats.org/presentationml/2006/main">
  <p:tag name="AS_UNIQUEID" val="1526"/>
</p:tagLst>
</file>

<file path=ppt/tags/tag189.xml><?xml version="1.0" encoding="utf-8"?>
<p:tagLst xmlns:p="http://schemas.openxmlformats.org/presentationml/2006/main">
  <p:tag name="AS_UNIQUEID" val="1527"/>
</p:tagLst>
</file>

<file path=ppt/tags/tag19.xml><?xml version="1.0" encoding="utf-8"?>
<p:tagLst xmlns:p="http://schemas.openxmlformats.org/presentationml/2006/main">
  <p:tag name="AS_UNIQUEID" val="1517"/>
</p:tagLst>
</file>

<file path=ppt/tags/tag190.xml><?xml version="1.0" encoding="utf-8"?>
<p:tagLst xmlns:p="http://schemas.openxmlformats.org/presentationml/2006/main">
  <p:tag name="AS_UNIQUEID" val="1528"/>
</p:tagLst>
</file>

<file path=ppt/tags/tag191.xml><?xml version="1.0" encoding="utf-8"?>
<p:tagLst xmlns:p="http://schemas.openxmlformats.org/presentationml/2006/main">
  <p:tag name="AS_UNIQUEID" val="1529"/>
</p:tagLst>
</file>

<file path=ppt/tags/tag192.xml><?xml version="1.0" encoding="utf-8"?>
<p:tagLst xmlns:p="http://schemas.openxmlformats.org/presentationml/2006/main">
  <p:tag name="AS_UNIQUEID" val="1530"/>
</p:tagLst>
</file>

<file path=ppt/tags/tag193.xml><?xml version="1.0" encoding="utf-8"?>
<p:tagLst xmlns:p="http://schemas.openxmlformats.org/presentationml/2006/main">
  <p:tag name="AS_UNIQUEID" val="1531"/>
</p:tagLst>
</file>

<file path=ppt/tags/tag194.xml><?xml version="1.0" encoding="utf-8"?>
<p:tagLst xmlns:p="http://schemas.openxmlformats.org/presentationml/2006/main">
  <p:tag name="AS_UNIQUEID" val="1532"/>
</p:tagLst>
</file>

<file path=ppt/tags/tag195.xml><?xml version="1.0" encoding="utf-8"?>
<p:tagLst xmlns:p="http://schemas.openxmlformats.org/presentationml/2006/main">
  <p:tag name="AS_UNIQUEID" val="1533"/>
</p:tagLst>
</file>

<file path=ppt/tags/tag196.xml><?xml version="1.0" encoding="utf-8"?>
<p:tagLst xmlns:p="http://schemas.openxmlformats.org/presentationml/2006/main">
  <p:tag name="AS_UNIQUEID" val="1534"/>
</p:tagLst>
</file>

<file path=ppt/tags/tag197.xml><?xml version="1.0" encoding="utf-8"?>
<p:tagLst xmlns:p="http://schemas.openxmlformats.org/presentationml/2006/main">
  <p:tag name="AS_UNIQUEID" val="1535"/>
</p:tagLst>
</file>

<file path=ppt/tags/tag198.xml><?xml version="1.0" encoding="utf-8"?>
<p:tagLst xmlns:p="http://schemas.openxmlformats.org/presentationml/2006/main">
  <p:tag name="AS_UNIQUEID" val="1536"/>
</p:tagLst>
</file>

<file path=ppt/tags/tag199.xml><?xml version="1.0" encoding="utf-8"?>
<p:tagLst xmlns:p="http://schemas.openxmlformats.org/presentationml/2006/main">
  <p:tag name="AS_UNIQUEID" val="1537"/>
</p:tagLst>
</file>

<file path=ppt/tags/tag2.xml><?xml version="1.0" encoding="utf-8"?>
<p:tagLst xmlns:p="http://schemas.openxmlformats.org/presentationml/2006/main">
  <p:tag name="AS_UNIQUEID" val="1500"/>
</p:tagLst>
</file>

<file path=ppt/tags/tag20.xml><?xml version="1.0" encoding="utf-8"?>
<p:tagLst xmlns:p="http://schemas.openxmlformats.org/presentationml/2006/main">
  <p:tag name="AS_UNIQUEID" val="1518"/>
</p:tagLst>
</file>

<file path=ppt/tags/tag200.xml><?xml version="1.0" encoding="utf-8"?>
<p:tagLst xmlns:p="http://schemas.openxmlformats.org/presentationml/2006/main">
  <p:tag name="AS_UNIQUEID" val="1538"/>
</p:tagLst>
</file>

<file path=ppt/tags/tag201.xml><?xml version="1.0" encoding="utf-8"?>
<p:tagLst xmlns:p="http://schemas.openxmlformats.org/presentationml/2006/main">
  <p:tag name="AS_UNIQUEID" val="1540"/>
</p:tagLst>
</file>

<file path=ppt/tags/tag202.xml><?xml version="1.0" encoding="utf-8"?>
<p:tagLst xmlns:p="http://schemas.openxmlformats.org/presentationml/2006/main">
  <p:tag name="AS_UNIQUEID" val="1541"/>
</p:tagLst>
</file>

<file path=ppt/tags/tag203.xml><?xml version="1.0" encoding="utf-8"?>
<p:tagLst xmlns:p="http://schemas.openxmlformats.org/presentationml/2006/main">
  <p:tag name="AS_UNIQUEID" val="1542"/>
</p:tagLst>
</file>

<file path=ppt/tags/tag204.xml><?xml version="1.0" encoding="utf-8"?>
<p:tagLst xmlns:p="http://schemas.openxmlformats.org/presentationml/2006/main">
  <p:tag name="AS_UNIQUEID" val="1543"/>
</p:tagLst>
</file>

<file path=ppt/tags/tag205.xml><?xml version="1.0" encoding="utf-8"?>
<p:tagLst xmlns:p="http://schemas.openxmlformats.org/presentationml/2006/main">
  <p:tag name="AS_UNIQUEID" val="1544"/>
</p:tagLst>
</file>

<file path=ppt/tags/tag206.xml><?xml version="1.0" encoding="utf-8"?>
<p:tagLst xmlns:p="http://schemas.openxmlformats.org/presentationml/2006/main">
  <p:tag name="AS_UNIQUEID" val="1545"/>
</p:tagLst>
</file>

<file path=ppt/tags/tag207.xml><?xml version="1.0" encoding="utf-8"?>
<p:tagLst xmlns:p="http://schemas.openxmlformats.org/presentationml/2006/main">
  <p:tag name="AS_UNIQUEID" val="1546"/>
</p:tagLst>
</file>

<file path=ppt/tags/tag208.xml><?xml version="1.0" encoding="utf-8"?>
<p:tagLst xmlns:p="http://schemas.openxmlformats.org/presentationml/2006/main">
  <p:tag name="AS_UNIQUEID" val="1547"/>
</p:tagLst>
</file>

<file path=ppt/tags/tag209.xml><?xml version="1.0" encoding="utf-8"?>
<p:tagLst xmlns:p="http://schemas.openxmlformats.org/presentationml/2006/main">
  <p:tag name="AS_UNIQUEID" val="1548"/>
</p:tagLst>
</file>

<file path=ppt/tags/tag21.xml><?xml version="1.0" encoding="utf-8"?>
<p:tagLst xmlns:p="http://schemas.openxmlformats.org/presentationml/2006/main">
  <p:tag name="AS_UNIQUEID" val="1519"/>
</p:tagLst>
</file>

<file path=ppt/tags/tag210.xml><?xml version="1.0" encoding="utf-8"?>
<p:tagLst xmlns:p="http://schemas.openxmlformats.org/presentationml/2006/main">
  <p:tag name="AS_UNIQUEID" val="1549"/>
</p:tagLst>
</file>

<file path=ppt/tags/tag211.xml><?xml version="1.0" encoding="utf-8"?>
<p:tagLst xmlns:p="http://schemas.openxmlformats.org/presentationml/2006/main">
  <p:tag name="AS_UNIQUEID" val="1550"/>
</p:tagLst>
</file>

<file path=ppt/tags/tag212.xml><?xml version="1.0" encoding="utf-8"?>
<p:tagLst xmlns:p="http://schemas.openxmlformats.org/presentationml/2006/main">
  <p:tag name="AS_UNIQUEID" val="1551"/>
</p:tagLst>
</file>

<file path=ppt/tags/tag213.xml><?xml version="1.0" encoding="utf-8"?>
<p:tagLst xmlns:p="http://schemas.openxmlformats.org/presentationml/2006/main">
  <p:tag name="AS_UNIQUEID" val="1552"/>
</p:tagLst>
</file>

<file path=ppt/tags/tag214.xml><?xml version="1.0" encoding="utf-8"?>
<p:tagLst xmlns:p="http://schemas.openxmlformats.org/presentationml/2006/main">
  <p:tag name="AS_UNIQUEID" val="1553"/>
</p:tagLst>
</file>

<file path=ppt/tags/tag215.xml><?xml version="1.0" encoding="utf-8"?>
<p:tagLst xmlns:p="http://schemas.openxmlformats.org/presentationml/2006/main">
  <p:tag name="AS_UNIQUEID" val="1554"/>
</p:tagLst>
</file>

<file path=ppt/tags/tag216.xml><?xml version="1.0" encoding="utf-8"?>
<p:tagLst xmlns:p="http://schemas.openxmlformats.org/presentationml/2006/main">
  <p:tag name="AS_UNIQUEID" val="1555"/>
</p:tagLst>
</file>

<file path=ppt/tags/tag217.xml><?xml version="1.0" encoding="utf-8"?>
<p:tagLst xmlns:p="http://schemas.openxmlformats.org/presentationml/2006/main">
  <p:tag name="AS_UNIQUEID" val="1556"/>
</p:tagLst>
</file>

<file path=ppt/tags/tag218.xml><?xml version="1.0" encoding="utf-8"?>
<p:tagLst xmlns:p="http://schemas.openxmlformats.org/presentationml/2006/main">
  <p:tag name="AS_UNIQUEID" val="1557"/>
</p:tagLst>
</file>

<file path=ppt/tags/tag219.xml><?xml version="1.0" encoding="utf-8"?>
<p:tagLst xmlns:p="http://schemas.openxmlformats.org/presentationml/2006/main">
  <p:tag name="AS_UNIQUEID" val="1559"/>
</p:tagLst>
</file>

<file path=ppt/tags/tag22.xml><?xml version="1.0" encoding="utf-8"?>
<p:tagLst xmlns:p="http://schemas.openxmlformats.org/presentationml/2006/main">
  <p:tag name="AS_UNIQUEID" val="1520"/>
</p:tagLst>
</file>

<file path=ppt/tags/tag220.xml><?xml version="1.0" encoding="utf-8"?>
<p:tagLst xmlns:p="http://schemas.openxmlformats.org/presentationml/2006/main">
  <p:tag name="AS_UNIQUEID" val="1560"/>
</p:tagLst>
</file>

<file path=ppt/tags/tag221.xml><?xml version="1.0" encoding="utf-8"?>
<p:tagLst xmlns:p="http://schemas.openxmlformats.org/presentationml/2006/main">
  <p:tag name="AS_UNIQUEID" val="1561"/>
</p:tagLst>
</file>

<file path=ppt/tags/tag222.xml><?xml version="1.0" encoding="utf-8"?>
<p:tagLst xmlns:p="http://schemas.openxmlformats.org/presentationml/2006/main">
  <p:tag name="AS_UNIQUEID" val="1562"/>
</p:tagLst>
</file>

<file path=ppt/tags/tag223.xml><?xml version="1.0" encoding="utf-8"?>
<p:tagLst xmlns:p="http://schemas.openxmlformats.org/presentationml/2006/main">
  <p:tag name="AS_UNIQUEID" val="1563"/>
</p:tagLst>
</file>

<file path=ppt/tags/tag224.xml><?xml version="1.0" encoding="utf-8"?>
<p:tagLst xmlns:p="http://schemas.openxmlformats.org/presentationml/2006/main">
  <p:tag name="AS_UNIQUEID" val="1564"/>
</p:tagLst>
</file>

<file path=ppt/tags/tag225.xml><?xml version="1.0" encoding="utf-8"?>
<p:tagLst xmlns:p="http://schemas.openxmlformats.org/presentationml/2006/main">
  <p:tag name="AS_UNIQUEID" val="1565"/>
</p:tagLst>
</file>

<file path=ppt/tags/tag226.xml><?xml version="1.0" encoding="utf-8"?>
<p:tagLst xmlns:p="http://schemas.openxmlformats.org/presentationml/2006/main">
  <p:tag name="AS_UNIQUEID" val="1566"/>
</p:tagLst>
</file>

<file path=ppt/tags/tag227.xml><?xml version="1.0" encoding="utf-8"?>
<p:tagLst xmlns:p="http://schemas.openxmlformats.org/presentationml/2006/main">
  <p:tag name="AS_UNIQUEID" val="1567"/>
</p:tagLst>
</file>

<file path=ppt/tags/tag228.xml><?xml version="1.0" encoding="utf-8"?>
<p:tagLst xmlns:p="http://schemas.openxmlformats.org/presentationml/2006/main">
  <p:tag name="AS_UNIQUEID" val="1568"/>
</p:tagLst>
</file>

<file path=ppt/tags/tag229.xml><?xml version="1.0" encoding="utf-8"?>
<p:tagLst xmlns:p="http://schemas.openxmlformats.org/presentationml/2006/main">
  <p:tag name="AS_UNIQUEID" val="1569"/>
</p:tagLst>
</file>

<file path=ppt/tags/tag23.xml><?xml version="1.0" encoding="utf-8"?>
<p:tagLst xmlns:p="http://schemas.openxmlformats.org/presentationml/2006/main">
  <p:tag name="AS_UNIQUEID" val="1522"/>
</p:tagLst>
</file>

<file path=ppt/tags/tag230.xml><?xml version="1.0" encoding="utf-8"?>
<p:tagLst xmlns:p="http://schemas.openxmlformats.org/presentationml/2006/main">
  <p:tag name="AS_UNIQUEID" val="1570"/>
</p:tagLst>
</file>

<file path=ppt/tags/tag231.xml><?xml version="1.0" encoding="utf-8"?>
<p:tagLst xmlns:p="http://schemas.openxmlformats.org/presentationml/2006/main">
  <p:tag name="AS_UNIQUEID" val="1571"/>
</p:tagLst>
</file>

<file path=ppt/tags/tag232.xml><?xml version="1.0" encoding="utf-8"?>
<p:tagLst xmlns:p="http://schemas.openxmlformats.org/presentationml/2006/main">
  <p:tag name="AS_UNIQUEID" val="1572"/>
</p:tagLst>
</file>

<file path=ppt/tags/tag233.xml><?xml version="1.0" encoding="utf-8"?>
<p:tagLst xmlns:p="http://schemas.openxmlformats.org/presentationml/2006/main">
  <p:tag name="AS_UNIQUEID" val="1573"/>
</p:tagLst>
</file>

<file path=ppt/tags/tag234.xml><?xml version="1.0" encoding="utf-8"?>
<p:tagLst xmlns:p="http://schemas.openxmlformats.org/presentationml/2006/main">
  <p:tag name="AS_UNIQUEID" val="1574"/>
</p:tagLst>
</file>

<file path=ppt/tags/tag235.xml><?xml version="1.0" encoding="utf-8"?>
<p:tagLst xmlns:p="http://schemas.openxmlformats.org/presentationml/2006/main">
  <p:tag name="AS_UNIQUEID" val="1575"/>
</p:tagLst>
</file>

<file path=ppt/tags/tag236.xml><?xml version="1.0" encoding="utf-8"?>
<p:tagLst xmlns:p="http://schemas.openxmlformats.org/presentationml/2006/main">
  <p:tag name="AS_UNIQUEID" val="1577"/>
</p:tagLst>
</file>

<file path=ppt/tags/tag237.xml><?xml version="1.0" encoding="utf-8"?>
<p:tagLst xmlns:p="http://schemas.openxmlformats.org/presentationml/2006/main">
  <p:tag name="AS_UNIQUEID" val="1578"/>
</p:tagLst>
</file>

<file path=ppt/tags/tag238.xml><?xml version="1.0" encoding="utf-8"?>
<p:tagLst xmlns:p="http://schemas.openxmlformats.org/presentationml/2006/main">
  <p:tag name="AS_UNIQUEID" val="1579"/>
</p:tagLst>
</file>

<file path=ppt/tags/tag239.xml><?xml version="1.0" encoding="utf-8"?>
<p:tagLst xmlns:p="http://schemas.openxmlformats.org/presentationml/2006/main">
  <p:tag name="AS_UNIQUEID" val="1580"/>
</p:tagLst>
</file>

<file path=ppt/tags/tag24.xml><?xml version="1.0" encoding="utf-8"?>
<p:tagLst xmlns:p="http://schemas.openxmlformats.org/presentationml/2006/main">
  <p:tag name="AS_UNIQUEID" val="1523"/>
</p:tagLst>
</file>

<file path=ppt/tags/tag240.xml><?xml version="1.0" encoding="utf-8"?>
<p:tagLst xmlns:p="http://schemas.openxmlformats.org/presentationml/2006/main">
  <p:tag name="AS_UNIQUEID" val="1581"/>
</p:tagLst>
</file>

<file path=ppt/tags/tag241.xml><?xml version="1.0" encoding="utf-8"?>
<p:tagLst xmlns:p="http://schemas.openxmlformats.org/presentationml/2006/main">
  <p:tag name="AS_UNIQUEID" val="1582"/>
</p:tagLst>
</file>

<file path=ppt/tags/tag242.xml><?xml version="1.0" encoding="utf-8"?>
<p:tagLst xmlns:p="http://schemas.openxmlformats.org/presentationml/2006/main">
  <p:tag name="AS_UNIQUEID" val="1583"/>
</p:tagLst>
</file>

<file path=ppt/tags/tag243.xml><?xml version="1.0" encoding="utf-8"?>
<p:tagLst xmlns:p="http://schemas.openxmlformats.org/presentationml/2006/main">
  <p:tag name="AS_UNIQUEID" val="1584"/>
</p:tagLst>
</file>

<file path=ppt/tags/tag244.xml><?xml version="1.0" encoding="utf-8"?>
<p:tagLst xmlns:p="http://schemas.openxmlformats.org/presentationml/2006/main">
  <p:tag name="AS_UNIQUEID" val="1585"/>
</p:tagLst>
</file>

<file path=ppt/tags/tag245.xml><?xml version="1.0" encoding="utf-8"?>
<p:tagLst xmlns:p="http://schemas.openxmlformats.org/presentationml/2006/main">
  <p:tag name="AS_UNIQUEID" val="1586"/>
</p:tagLst>
</file>

<file path=ppt/tags/tag246.xml><?xml version="1.0" encoding="utf-8"?>
<p:tagLst xmlns:p="http://schemas.openxmlformats.org/presentationml/2006/main">
  <p:tag name="AS_UNIQUEID" val="1587"/>
</p:tagLst>
</file>

<file path=ppt/tags/tag247.xml><?xml version="1.0" encoding="utf-8"?>
<p:tagLst xmlns:p="http://schemas.openxmlformats.org/presentationml/2006/main">
  <p:tag name="AS_UNIQUEID" val="1588"/>
</p:tagLst>
</file>

<file path=ppt/tags/tag248.xml><?xml version="1.0" encoding="utf-8"?>
<p:tagLst xmlns:p="http://schemas.openxmlformats.org/presentationml/2006/main">
  <p:tag name="AS_UNIQUEID" val="1589"/>
</p:tagLst>
</file>

<file path=ppt/tags/tag249.xml><?xml version="1.0" encoding="utf-8"?>
<p:tagLst xmlns:p="http://schemas.openxmlformats.org/presentationml/2006/main">
  <p:tag name="AS_UNIQUEID" val="1590"/>
</p:tagLst>
</file>

<file path=ppt/tags/tag25.xml><?xml version="1.0" encoding="utf-8"?>
<p:tagLst xmlns:p="http://schemas.openxmlformats.org/presentationml/2006/main">
  <p:tag name="AS_UNIQUEID" val="1524"/>
</p:tagLst>
</file>

<file path=ppt/tags/tag250.xml><?xml version="1.0" encoding="utf-8"?>
<p:tagLst xmlns:p="http://schemas.openxmlformats.org/presentationml/2006/main">
  <p:tag name="AS_UNIQUEID" val="1591"/>
</p:tagLst>
</file>

<file path=ppt/tags/tag251.xml><?xml version="1.0" encoding="utf-8"?>
<p:tagLst xmlns:p="http://schemas.openxmlformats.org/presentationml/2006/main">
  <p:tag name="AS_UNIQUEID" val="1592"/>
</p:tagLst>
</file>

<file path=ppt/tags/tag252.xml><?xml version="1.0" encoding="utf-8"?>
<p:tagLst xmlns:p="http://schemas.openxmlformats.org/presentationml/2006/main">
  <p:tag name="AS_UNIQUEID" val="1593"/>
</p:tagLst>
</file>

<file path=ppt/tags/tag253.xml><?xml version="1.0" encoding="utf-8"?>
<p:tagLst xmlns:p="http://schemas.openxmlformats.org/presentationml/2006/main">
  <p:tag name="AS_UNIQUEID" val="1594"/>
</p:tagLst>
</file>

<file path=ppt/tags/tag254.xml><?xml version="1.0" encoding="utf-8"?>
<p:tagLst xmlns:p="http://schemas.openxmlformats.org/presentationml/2006/main">
  <p:tag name="AS_UNIQUEID" val="1595"/>
</p:tagLst>
</file>

<file path=ppt/tags/tag255.xml><?xml version="1.0" encoding="utf-8"?>
<p:tagLst xmlns:p="http://schemas.openxmlformats.org/presentationml/2006/main">
  <p:tag name="AS_UNIQUEID" val="1596"/>
</p:tagLst>
</file>

<file path=ppt/tags/tag256.xml><?xml version="1.0" encoding="utf-8"?>
<p:tagLst xmlns:p="http://schemas.openxmlformats.org/presentationml/2006/main">
  <p:tag name="AS_UNIQUEID" val="1597"/>
</p:tagLst>
</file>

<file path=ppt/tags/tag257.xml><?xml version="1.0" encoding="utf-8"?>
<p:tagLst xmlns:p="http://schemas.openxmlformats.org/presentationml/2006/main">
  <p:tag name="AS_UNIQUEID" val="1599"/>
</p:tagLst>
</file>

<file path=ppt/tags/tag258.xml><?xml version="1.0" encoding="utf-8"?>
<p:tagLst xmlns:p="http://schemas.openxmlformats.org/presentationml/2006/main">
  <p:tag name="AS_UNIQUEID" val="1600"/>
</p:tagLst>
</file>

<file path=ppt/tags/tag259.xml><?xml version="1.0" encoding="utf-8"?>
<p:tagLst xmlns:p="http://schemas.openxmlformats.org/presentationml/2006/main">
  <p:tag name="AS_UNIQUEID" val="1601"/>
</p:tagLst>
</file>

<file path=ppt/tags/tag26.xml><?xml version="1.0" encoding="utf-8"?>
<p:tagLst xmlns:p="http://schemas.openxmlformats.org/presentationml/2006/main">
  <p:tag name="AS_UNIQUEID" val="1525"/>
</p:tagLst>
</file>

<file path=ppt/tags/tag260.xml><?xml version="1.0" encoding="utf-8"?>
<p:tagLst xmlns:p="http://schemas.openxmlformats.org/presentationml/2006/main">
  <p:tag name="AS_UNIQUEID" val="1602"/>
</p:tagLst>
</file>

<file path=ppt/tags/tag261.xml><?xml version="1.0" encoding="utf-8"?>
<p:tagLst xmlns:p="http://schemas.openxmlformats.org/presentationml/2006/main">
  <p:tag name="AS_UNIQUEID" val="1603"/>
</p:tagLst>
</file>

<file path=ppt/tags/tag262.xml><?xml version="1.0" encoding="utf-8"?>
<p:tagLst xmlns:p="http://schemas.openxmlformats.org/presentationml/2006/main">
  <p:tag name="AS_UNIQUEID" val="1604"/>
</p:tagLst>
</file>

<file path=ppt/tags/tag263.xml><?xml version="1.0" encoding="utf-8"?>
<p:tagLst xmlns:p="http://schemas.openxmlformats.org/presentationml/2006/main">
  <p:tag name="AS_UNIQUEID" val="1605"/>
</p:tagLst>
</file>

<file path=ppt/tags/tag264.xml><?xml version="1.0" encoding="utf-8"?>
<p:tagLst xmlns:p="http://schemas.openxmlformats.org/presentationml/2006/main">
  <p:tag name="AS_UNIQUEID" val="1606"/>
</p:tagLst>
</file>

<file path=ppt/tags/tag265.xml><?xml version="1.0" encoding="utf-8"?>
<p:tagLst xmlns:p="http://schemas.openxmlformats.org/presentationml/2006/main">
  <p:tag name="AS_UNIQUEID" val="1607"/>
</p:tagLst>
</file>

<file path=ppt/tags/tag266.xml><?xml version="1.0" encoding="utf-8"?>
<p:tagLst xmlns:p="http://schemas.openxmlformats.org/presentationml/2006/main">
  <p:tag name="AS_UNIQUEID" val="1608"/>
</p:tagLst>
</file>

<file path=ppt/tags/tag267.xml><?xml version="1.0" encoding="utf-8"?>
<p:tagLst xmlns:p="http://schemas.openxmlformats.org/presentationml/2006/main">
  <p:tag name="AS_UNIQUEID" val="1609"/>
</p:tagLst>
</file>

<file path=ppt/tags/tag268.xml><?xml version="1.0" encoding="utf-8"?>
<p:tagLst xmlns:p="http://schemas.openxmlformats.org/presentationml/2006/main">
  <p:tag name="AS_UNIQUEID" val="1610"/>
</p:tagLst>
</file>

<file path=ppt/tags/tag269.xml><?xml version="1.0" encoding="utf-8"?>
<p:tagLst xmlns:p="http://schemas.openxmlformats.org/presentationml/2006/main">
  <p:tag name="AS_UNIQUEID" val="1611"/>
</p:tagLst>
</file>

<file path=ppt/tags/tag27.xml><?xml version="1.0" encoding="utf-8"?>
<p:tagLst xmlns:p="http://schemas.openxmlformats.org/presentationml/2006/main">
  <p:tag name="AS_UNIQUEID" val="1526"/>
</p:tagLst>
</file>

<file path=ppt/tags/tag270.xml><?xml version="1.0" encoding="utf-8"?>
<p:tagLst xmlns:p="http://schemas.openxmlformats.org/presentationml/2006/main">
  <p:tag name="AS_UNIQUEID" val="1612"/>
</p:tagLst>
</file>

<file path=ppt/tags/tag271.xml><?xml version="1.0" encoding="utf-8"?>
<p:tagLst xmlns:p="http://schemas.openxmlformats.org/presentationml/2006/main">
  <p:tag name="AS_UNIQUEID" val="1613"/>
</p:tagLst>
</file>

<file path=ppt/tags/tag272.xml><?xml version="1.0" encoding="utf-8"?>
<p:tagLst xmlns:p="http://schemas.openxmlformats.org/presentationml/2006/main">
  <p:tag name="AS_UNIQUEID" val="1614"/>
</p:tagLst>
</file>

<file path=ppt/tags/tag273.xml><?xml version="1.0" encoding="utf-8"?>
<p:tagLst xmlns:p="http://schemas.openxmlformats.org/presentationml/2006/main">
  <p:tag name="AS_UNIQUEID" val="1615"/>
</p:tagLst>
</file>

<file path=ppt/tags/tag274.xml><?xml version="1.0" encoding="utf-8"?>
<p:tagLst xmlns:p="http://schemas.openxmlformats.org/presentationml/2006/main">
  <p:tag name="AS_UNIQUEID" val="1616"/>
</p:tagLst>
</file>

<file path=ppt/tags/tag275.xml><?xml version="1.0" encoding="utf-8"?>
<p:tagLst xmlns:p="http://schemas.openxmlformats.org/presentationml/2006/main">
  <p:tag name="AS_UNIQUEID" val="1617"/>
</p:tagLst>
</file>

<file path=ppt/tags/tag276.xml><?xml version="1.0" encoding="utf-8"?>
<p:tagLst xmlns:p="http://schemas.openxmlformats.org/presentationml/2006/main">
  <p:tag name="AS_UNIQUEID" val="1618"/>
</p:tagLst>
</file>

<file path=ppt/tags/tag277.xml><?xml version="1.0" encoding="utf-8"?>
<p:tagLst xmlns:p="http://schemas.openxmlformats.org/presentationml/2006/main">
  <p:tag name="AS_UNIQUEID" val="1619"/>
</p:tagLst>
</file>

<file path=ppt/tags/tag278.xml><?xml version="1.0" encoding="utf-8"?>
<p:tagLst xmlns:p="http://schemas.openxmlformats.org/presentationml/2006/main">
  <p:tag name="AS_UNIQUEID" val="1621"/>
</p:tagLst>
</file>

<file path=ppt/tags/tag279.xml><?xml version="1.0" encoding="utf-8"?>
<p:tagLst xmlns:p="http://schemas.openxmlformats.org/presentationml/2006/main">
  <p:tag name="AS_UNIQUEID" val="1622"/>
</p:tagLst>
</file>

<file path=ppt/tags/tag28.xml><?xml version="1.0" encoding="utf-8"?>
<p:tagLst xmlns:p="http://schemas.openxmlformats.org/presentationml/2006/main">
  <p:tag name="AS_UNIQUEID" val="1527"/>
</p:tagLst>
</file>

<file path=ppt/tags/tag280.xml><?xml version="1.0" encoding="utf-8"?>
<p:tagLst xmlns:p="http://schemas.openxmlformats.org/presentationml/2006/main">
  <p:tag name="AS_UNIQUEID" val="1623"/>
</p:tagLst>
</file>

<file path=ppt/tags/tag281.xml><?xml version="1.0" encoding="utf-8"?>
<p:tagLst xmlns:p="http://schemas.openxmlformats.org/presentationml/2006/main">
  <p:tag name="AS_UNIQUEID" val="1624"/>
</p:tagLst>
</file>

<file path=ppt/tags/tag282.xml><?xml version="1.0" encoding="utf-8"?>
<p:tagLst xmlns:p="http://schemas.openxmlformats.org/presentationml/2006/main">
  <p:tag name="AS_UNIQUEID" val="1625"/>
</p:tagLst>
</file>

<file path=ppt/tags/tag283.xml><?xml version="1.0" encoding="utf-8"?>
<p:tagLst xmlns:p="http://schemas.openxmlformats.org/presentationml/2006/main">
  <p:tag name="AS_UNIQUEID" val="1626"/>
</p:tagLst>
</file>

<file path=ppt/tags/tag284.xml><?xml version="1.0" encoding="utf-8"?>
<p:tagLst xmlns:p="http://schemas.openxmlformats.org/presentationml/2006/main">
  <p:tag name="AS_UNIQUEID" val="1627"/>
</p:tagLst>
</file>

<file path=ppt/tags/tag285.xml><?xml version="1.0" encoding="utf-8"?>
<p:tagLst xmlns:p="http://schemas.openxmlformats.org/presentationml/2006/main">
  <p:tag name="AS_UNIQUEID" val="1628"/>
</p:tagLst>
</file>

<file path=ppt/tags/tag286.xml><?xml version="1.0" encoding="utf-8"?>
<p:tagLst xmlns:p="http://schemas.openxmlformats.org/presentationml/2006/main">
  <p:tag name="AS_UNIQUEID" val="1629"/>
</p:tagLst>
</file>

<file path=ppt/tags/tag287.xml><?xml version="1.0" encoding="utf-8"?>
<p:tagLst xmlns:p="http://schemas.openxmlformats.org/presentationml/2006/main">
  <p:tag name="AS_UNIQUEID" val="1630"/>
</p:tagLst>
</file>

<file path=ppt/tags/tag288.xml><?xml version="1.0" encoding="utf-8"?>
<p:tagLst xmlns:p="http://schemas.openxmlformats.org/presentationml/2006/main">
  <p:tag name="AS_UNIQUEID" val="1631"/>
</p:tagLst>
</file>

<file path=ppt/tags/tag289.xml><?xml version="1.0" encoding="utf-8"?>
<p:tagLst xmlns:p="http://schemas.openxmlformats.org/presentationml/2006/main">
  <p:tag name="AS_UNIQUEID" val="1632"/>
</p:tagLst>
</file>

<file path=ppt/tags/tag29.xml><?xml version="1.0" encoding="utf-8"?>
<p:tagLst xmlns:p="http://schemas.openxmlformats.org/presentationml/2006/main">
  <p:tag name="AS_UNIQUEID" val="1528"/>
</p:tagLst>
</file>

<file path=ppt/tags/tag290.xml><?xml version="1.0" encoding="utf-8"?>
<p:tagLst xmlns:p="http://schemas.openxmlformats.org/presentationml/2006/main">
  <p:tag name="AS_UNIQUEID" val="1633"/>
</p:tagLst>
</file>

<file path=ppt/tags/tag291.xml><?xml version="1.0" encoding="utf-8"?>
<p:tagLst xmlns:p="http://schemas.openxmlformats.org/presentationml/2006/main">
  <p:tag name="AS_UNIQUEID" val="1634"/>
</p:tagLst>
</file>

<file path=ppt/tags/tag292.xml><?xml version="1.0" encoding="utf-8"?>
<p:tagLst xmlns:p="http://schemas.openxmlformats.org/presentationml/2006/main">
  <p:tag name="AS_UNIQUEID" val="1635"/>
</p:tagLst>
</file>

<file path=ppt/tags/tag293.xml><?xml version="1.0" encoding="utf-8"?>
<p:tagLst xmlns:p="http://schemas.openxmlformats.org/presentationml/2006/main">
  <p:tag name="AS_UNIQUEID" val="1636"/>
</p:tagLst>
</file>

<file path=ppt/tags/tag294.xml><?xml version="1.0" encoding="utf-8"?>
<p:tagLst xmlns:p="http://schemas.openxmlformats.org/presentationml/2006/main">
  <p:tag name="AS_UNIQUEID" val="1637"/>
</p:tagLst>
</file>

<file path=ppt/tags/tag295.xml><?xml version="1.0" encoding="utf-8"?>
<p:tagLst xmlns:p="http://schemas.openxmlformats.org/presentationml/2006/main">
  <p:tag name="AS_UNIQUEID" val="1639"/>
</p:tagLst>
</file>

<file path=ppt/tags/tag296.xml><?xml version="1.0" encoding="utf-8"?>
<p:tagLst xmlns:p="http://schemas.openxmlformats.org/presentationml/2006/main">
  <p:tag name="AS_UNIQUEID" val="1641"/>
</p:tagLst>
</file>

<file path=ppt/tags/tag297.xml><?xml version="1.0" encoding="utf-8"?>
<p:tagLst xmlns:p="http://schemas.openxmlformats.org/presentationml/2006/main">
  <p:tag name="AS_UNIQUEID" val="1643"/>
</p:tagLst>
</file>

<file path=ppt/tags/tag298.xml><?xml version="1.0" encoding="utf-8"?>
<p:tagLst xmlns:p="http://schemas.openxmlformats.org/presentationml/2006/main">
  <p:tag name="AS_UNIQUEID" val="22505"/>
</p:tagLst>
</file>

<file path=ppt/tags/tag299.xml><?xml version="1.0" encoding="utf-8"?>
<p:tagLst xmlns:p="http://schemas.openxmlformats.org/presentationml/2006/main">
  <p:tag name="AS_UNIQUEID" val="22506"/>
</p:tagLst>
</file>

<file path=ppt/tags/tag3.xml><?xml version="1.0" encoding="utf-8"?>
<p:tagLst xmlns:p="http://schemas.openxmlformats.org/presentationml/2006/main">
  <p:tag name="AS_UNIQUEID" val="1501"/>
</p:tagLst>
</file>

<file path=ppt/tags/tag30.xml><?xml version="1.0" encoding="utf-8"?>
<p:tagLst xmlns:p="http://schemas.openxmlformats.org/presentationml/2006/main">
  <p:tag name="AS_UNIQUEID" val="1529"/>
</p:tagLst>
</file>

<file path=ppt/tags/tag300.xml><?xml version="1.0" encoding="utf-8"?>
<p:tagLst xmlns:p="http://schemas.openxmlformats.org/presentationml/2006/main">
  <p:tag name="AS_UNIQUEID" val="22507"/>
</p:tagLst>
</file>

<file path=ppt/tags/tag301.xml><?xml version="1.0" encoding="utf-8"?>
<p:tagLst xmlns:p="http://schemas.openxmlformats.org/presentationml/2006/main">
  <p:tag name="AS_UNIQUEID" val="22509"/>
</p:tagLst>
</file>

<file path=ppt/tags/tag302.xml><?xml version="1.0" encoding="utf-8"?>
<p:tagLst xmlns:p="http://schemas.openxmlformats.org/presentationml/2006/main">
  <p:tag name="AS_UNIQUEID" val="22510"/>
</p:tagLst>
</file>

<file path=ppt/tags/tag303.xml><?xml version="1.0" encoding="utf-8"?>
<p:tagLst xmlns:p="http://schemas.openxmlformats.org/presentationml/2006/main">
  <p:tag name="AS_UNIQUEID" val="22511"/>
</p:tagLst>
</file>

<file path=ppt/tags/tag304.xml><?xml version="1.0" encoding="utf-8"?>
<p:tagLst xmlns:p="http://schemas.openxmlformats.org/presentationml/2006/main">
  <p:tag name="AS_UNIQUEID" val="22512"/>
</p:tagLst>
</file>

<file path=ppt/tags/tag305.xml><?xml version="1.0" encoding="utf-8"?>
<p:tagLst xmlns:p="http://schemas.openxmlformats.org/presentationml/2006/main">
  <p:tag name="AS_UNIQUEID" val="22515"/>
</p:tagLst>
</file>

<file path=ppt/tags/tag306.xml><?xml version="1.0" encoding="utf-8"?>
<p:tagLst xmlns:p="http://schemas.openxmlformats.org/presentationml/2006/main">
  <p:tag name="AS_UNIQUEID" val="22516"/>
</p:tagLst>
</file>

<file path=ppt/tags/tag307.xml><?xml version="1.0" encoding="utf-8"?>
<p:tagLst xmlns:p="http://schemas.openxmlformats.org/presentationml/2006/main">
  <p:tag name="AS_UNIQUEID" val="22517"/>
</p:tagLst>
</file>

<file path=ppt/tags/tag308.xml><?xml version="1.0" encoding="utf-8"?>
<p:tagLst xmlns:p="http://schemas.openxmlformats.org/presentationml/2006/main">
  <p:tag name="AS_UNIQUEID" val="22519"/>
</p:tagLst>
</file>

<file path=ppt/tags/tag309.xml><?xml version="1.0" encoding="utf-8"?>
<p:tagLst xmlns:p="http://schemas.openxmlformats.org/presentationml/2006/main">
  <p:tag name="AS_UNIQUEID" val="22520"/>
</p:tagLst>
</file>

<file path=ppt/tags/tag31.xml><?xml version="1.0" encoding="utf-8"?>
<p:tagLst xmlns:p="http://schemas.openxmlformats.org/presentationml/2006/main">
  <p:tag name="AS_UNIQUEID" val="1530"/>
</p:tagLst>
</file>

<file path=ppt/tags/tag310.xml><?xml version="1.0" encoding="utf-8"?>
<p:tagLst xmlns:p="http://schemas.openxmlformats.org/presentationml/2006/main">
  <p:tag name="AS_UNIQUEID" val="22521"/>
</p:tagLst>
</file>

<file path=ppt/tags/tag311.xml><?xml version="1.0" encoding="utf-8"?>
<p:tagLst xmlns:p="http://schemas.openxmlformats.org/presentationml/2006/main">
  <p:tag name="AS_UNIQUEID" val="22522"/>
</p:tagLst>
</file>

<file path=ppt/tags/tag312.xml><?xml version="1.0" encoding="utf-8"?>
<p:tagLst xmlns:p="http://schemas.openxmlformats.org/presentationml/2006/main">
  <p:tag name="AS_UNIQUEID" val="214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13.xml><?xml version="1.0" encoding="utf-8"?>
<p:tagLst xmlns:p="http://schemas.openxmlformats.org/presentationml/2006/main">
  <p:tag name="AS_UNIQUEID" val="214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14.xml><?xml version="1.0" encoding="utf-8"?>
<p:tagLst xmlns:p="http://schemas.openxmlformats.org/presentationml/2006/main">
  <p:tag name="AS_UNIQUEID" val="214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15.xml><?xml version="1.0" encoding="utf-8"?>
<p:tagLst xmlns:p="http://schemas.openxmlformats.org/presentationml/2006/main">
  <p:tag name="AS_UNIQUEID" val="214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16.xml><?xml version="1.0" encoding="utf-8"?>
<p:tagLst xmlns:p="http://schemas.openxmlformats.org/presentationml/2006/main">
  <p:tag name="AS_UNIQUEID" val="214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17.xml><?xml version="1.0" encoding="utf-8"?>
<p:tagLst xmlns:p="http://schemas.openxmlformats.org/presentationml/2006/main">
  <p:tag name="AS_UNIQUEID" val="1646"/>
</p:tagLst>
</file>

<file path=ppt/tags/tag318.xml><?xml version="1.0" encoding="utf-8"?>
<p:tagLst xmlns:p="http://schemas.openxmlformats.org/presentationml/2006/main">
  <p:tag name="AS_UNIQUEID" val="22525"/>
</p:tagLst>
</file>

<file path=ppt/tags/tag319.xml><?xml version="1.0" encoding="utf-8"?>
<p:tagLst xmlns:p="http://schemas.openxmlformats.org/presentationml/2006/main">
  <p:tag name="AS_UNIQUEID" val="22532"/>
</p:tagLst>
</file>

<file path=ppt/tags/tag32.xml><?xml version="1.0" encoding="utf-8"?>
<p:tagLst xmlns:p="http://schemas.openxmlformats.org/presentationml/2006/main">
  <p:tag name="AS_UNIQUEID" val="1531"/>
</p:tagLst>
</file>

<file path=ppt/tags/tag320.xml><?xml version="1.0" encoding="utf-8"?>
<p:tagLst xmlns:p="http://schemas.openxmlformats.org/presentationml/2006/main">
  <p:tag name="AS_UNIQUEID" val="22533"/>
</p:tagLst>
</file>

<file path=ppt/tags/tag321.xml><?xml version="1.0" encoding="utf-8"?>
<p:tagLst xmlns:p="http://schemas.openxmlformats.org/presentationml/2006/main">
  <p:tag name="AS_UNIQUEID" val="22534"/>
  <p:tag name="KSO_WM_BEAUTIFY_FLAG" val=""/>
</p:tagLst>
</file>

<file path=ppt/tags/tag322.xml><?xml version="1.0" encoding="utf-8"?>
<p:tagLst xmlns:p="http://schemas.openxmlformats.org/presentationml/2006/main">
  <p:tag name="AS_UNIQUEID" val="22535"/>
</p:tagLst>
</file>

<file path=ppt/tags/tag323.xml><?xml version="1.0" encoding="utf-8"?>
<p:tagLst xmlns:p="http://schemas.openxmlformats.org/presentationml/2006/main">
  <p:tag name="AS_UNIQUEID" val="22536"/>
</p:tagLst>
</file>

<file path=ppt/tags/tag324.xml><?xml version="1.0" encoding="utf-8"?>
<p:tagLst xmlns:p="http://schemas.openxmlformats.org/presentationml/2006/main">
  <p:tag name="AS_UNIQUEID" val="22537"/>
</p:tagLst>
</file>

<file path=ppt/tags/tag325.xml><?xml version="1.0" encoding="utf-8"?>
<p:tagLst xmlns:p="http://schemas.openxmlformats.org/presentationml/2006/main">
  <p:tag name="AS_UNIQUEID" val="22538"/>
</p:tagLst>
</file>

<file path=ppt/tags/tag326.xml><?xml version="1.0" encoding="utf-8"?>
<p:tagLst xmlns:p="http://schemas.openxmlformats.org/presentationml/2006/main">
  <p:tag name="AS_UNIQUEID" val="22539"/>
</p:tagLst>
</file>

<file path=ppt/tags/tag327.xml><?xml version="1.0" encoding="utf-8"?>
<p:tagLst xmlns:p="http://schemas.openxmlformats.org/presentationml/2006/main">
  <p:tag name="AS_UNIQUEID" val="22540"/>
</p:tagLst>
</file>

<file path=ppt/tags/tag328.xml><?xml version="1.0" encoding="utf-8"?>
<p:tagLst xmlns:p="http://schemas.openxmlformats.org/presentationml/2006/main">
  <p:tag name="AS_UNIQUEID" val="22541"/>
</p:tagLst>
</file>

<file path=ppt/tags/tag329.xml><?xml version="1.0" encoding="utf-8"?>
<p:tagLst xmlns:p="http://schemas.openxmlformats.org/presentationml/2006/main">
  <p:tag name="AS_UNIQUEID" val="22542"/>
</p:tagLst>
</file>

<file path=ppt/tags/tag33.xml><?xml version="1.0" encoding="utf-8"?>
<p:tagLst xmlns:p="http://schemas.openxmlformats.org/presentationml/2006/main">
  <p:tag name="AS_UNIQUEID" val="1532"/>
</p:tagLst>
</file>

<file path=ppt/tags/tag330.xml><?xml version="1.0" encoding="utf-8"?>
<p:tagLst xmlns:p="http://schemas.openxmlformats.org/presentationml/2006/main">
  <p:tag name="AS_UNIQUEID" val="22543"/>
</p:tagLst>
</file>

<file path=ppt/tags/tag331.xml><?xml version="1.0" encoding="utf-8"?>
<p:tagLst xmlns:p="http://schemas.openxmlformats.org/presentationml/2006/main">
  <p:tag name="AS_UNIQUEID" val="22545"/>
</p:tagLst>
</file>

<file path=ppt/tags/tag332.xml><?xml version="1.0" encoding="utf-8"?>
<p:tagLst xmlns:p="http://schemas.openxmlformats.org/presentationml/2006/main">
  <p:tag name="AS_UNIQUEID" val="22546"/>
</p:tagLst>
</file>

<file path=ppt/tags/tag333.xml><?xml version="1.0" encoding="utf-8"?>
<p:tagLst xmlns:p="http://schemas.openxmlformats.org/presentationml/2006/main">
  <p:tag name="AS_UNIQUEID" val="22528"/>
</p:tagLst>
</file>

<file path=ppt/tags/tag334.xml><?xml version="1.0" encoding="utf-8"?>
<p:tagLst xmlns:p="http://schemas.openxmlformats.org/presentationml/2006/main">
  <p:tag name="AS_UNIQUEID" val="22529"/>
</p:tagLst>
</file>

<file path=ppt/tags/tag335.xml><?xml version="1.0" encoding="utf-8"?>
<p:tagLst xmlns:p="http://schemas.openxmlformats.org/presentationml/2006/main">
  <p:tag name="AS_UNIQUEID" val="22530"/>
</p:tagLst>
</file>

<file path=ppt/tags/tag336.xml><?xml version="1.0" encoding="utf-8"?>
<p:tagLst xmlns:p="http://schemas.openxmlformats.org/presentationml/2006/main">
  <p:tag name="AS_UNIQUEID" val="22550"/>
</p:tagLst>
</file>

<file path=ppt/tags/tag337.xml><?xml version="1.0" encoding="utf-8"?>
<p:tagLst xmlns:p="http://schemas.openxmlformats.org/presentationml/2006/main">
  <p:tag name="AS_UNIQUEID" val="22551"/>
</p:tagLst>
</file>

<file path=ppt/tags/tag338.xml><?xml version="1.0" encoding="utf-8"?>
<p:tagLst xmlns:p="http://schemas.openxmlformats.org/presentationml/2006/main">
  <p:tag name="AS_UNIQUEID" val="22552"/>
</p:tagLst>
</file>

<file path=ppt/tags/tag339.xml><?xml version="1.0" encoding="utf-8"?>
<p:tagLst xmlns:p="http://schemas.openxmlformats.org/presentationml/2006/main">
  <p:tag name="AS_UNIQUEID" val="22553"/>
  <p:tag name="KSO_WM_DIAGRAM_VIRTUALLY_FRAME" val="{&quot;height&quot;:539.1,&quot;left&quot;:43.45,&quot;top&quot;:31.7,&quot;width&quot;:866.1117322834646}"/>
</p:tagLst>
</file>

<file path=ppt/tags/tag34.xml><?xml version="1.0" encoding="utf-8"?>
<p:tagLst xmlns:p="http://schemas.openxmlformats.org/presentationml/2006/main">
  <p:tag name="AS_UNIQUEID" val="1533"/>
</p:tagLst>
</file>

<file path=ppt/tags/tag340.xml><?xml version="1.0" encoding="utf-8"?>
<p:tagLst xmlns:p="http://schemas.openxmlformats.org/presentationml/2006/main">
  <p:tag name="AS_UNIQUEID" val="22554"/>
  <p:tag name="KSO_WM_DIAGRAM_VIRTUALLY_FRAME" val="{&quot;height&quot;:539.1,&quot;left&quot;:43.45,&quot;top&quot;:31.7,&quot;width&quot;:866.1117322834646}"/>
</p:tagLst>
</file>

<file path=ppt/tags/tag341.xml><?xml version="1.0" encoding="utf-8"?>
<p:tagLst xmlns:p="http://schemas.openxmlformats.org/presentationml/2006/main">
  <p:tag name="AS_UNIQUEID" val="22555"/>
  <p:tag name="KSO_WM_DIAGRAM_VIRTUALLY_FRAME" val="{&quot;height&quot;:539.1,&quot;left&quot;:43.45,&quot;top&quot;:31.7,&quot;width&quot;:866.1117322834646}"/>
</p:tagLst>
</file>

<file path=ppt/tags/tag342.xml><?xml version="1.0" encoding="utf-8"?>
<p:tagLst xmlns:p="http://schemas.openxmlformats.org/presentationml/2006/main">
  <p:tag name="AS_UNIQUEID" val="22556"/>
</p:tagLst>
</file>

<file path=ppt/tags/tag343.xml><?xml version="1.0" encoding="utf-8"?>
<p:tagLst xmlns:p="http://schemas.openxmlformats.org/presentationml/2006/main">
  <p:tag name="AS_UNIQUEID" val="22557"/>
</p:tagLst>
</file>

<file path=ppt/tags/tag344.xml><?xml version="1.0" encoding="utf-8"?>
<p:tagLst xmlns:p="http://schemas.openxmlformats.org/presentationml/2006/main">
  <p:tag name="AS_UNIQUEID" val="22558"/>
</p:tagLst>
</file>

<file path=ppt/tags/tag345.xml><?xml version="1.0" encoding="utf-8"?>
<p:tagLst xmlns:p="http://schemas.openxmlformats.org/presentationml/2006/main">
  <p:tag name="AS_UNIQUEID" val="22559"/>
  <p:tag name="KSO_WM_DIAGRAM_VIRTUALLY_FRAME" val="{&quot;height&quot;:539.1,&quot;left&quot;:43.45,&quot;top&quot;:31.7,&quot;width&quot;:866.1117322834646}"/>
</p:tagLst>
</file>

<file path=ppt/tags/tag346.xml><?xml version="1.0" encoding="utf-8"?>
<p:tagLst xmlns:p="http://schemas.openxmlformats.org/presentationml/2006/main">
  <p:tag name="AS_UNIQUEID" val="22560"/>
  <p:tag name="KSO_WM_DIAGRAM_VIRTUALLY_FRAME" val="{&quot;height&quot;:539.1,&quot;left&quot;:43.45,&quot;top&quot;:31.7,&quot;width&quot;:866.1117322834646}"/>
</p:tagLst>
</file>

<file path=ppt/tags/tag347.xml><?xml version="1.0" encoding="utf-8"?>
<p:tagLst xmlns:p="http://schemas.openxmlformats.org/presentationml/2006/main">
  <p:tag name="AS_UNIQUEID" val="22561"/>
  <p:tag name="KSO_WM_DIAGRAM_VIRTUALLY_FRAME" val="{&quot;height&quot;:539.1,&quot;left&quot;:43.45,&quot;top&quot;:31.7,&quot;width&quot;:866.1117322834646}"/>
</p:tagLst>
</file>

<file path=ppt/tags/tag348.xml><?xml version="1.0" encoding="utf-8"?>
<p:tagLst xmlns:p="http://schemas.openxmlformats.org/presentationml/2006/main">
  <p:tag name="AS_UNIQUEID" val="22562"/>
</p:tagLst>
</file>

<file path=ppt/tags/tag349.xml><?xml version="1.0" encoding="utf-8"?>
<p:tagLst xmlns:p="http://schemas.openxmlformats.org/presentationml/2006/main">
  <p:tag name="AS_UNIQUEID" val="22563"/>
  <p:tag name="KSO_WM_DIAGRAM_VIRTUALLY_FRAME" val="{&quot;height&quot;:539.1,&quot;left&quot;:43.45,&quot;top&quot;:31.7,&quot;width&quot;:866.1117322834646}"/>
</p:tagLst>
</file>

<file path=ppt/tags/tag35.xml><?xml version="1.0" encoding="utf-8"?>
<p:tagLst xmlns:p="http://schemas.openxmlformats.org/presentationml/2006/main">
  <p:tag name="AS_UNIQUEID" val="1534"/>
</p:tagLst>
</file>

<file path=ppt/tags/tag350.xml><?xml version="1.0" encoding="utf-8"?>
<p:tagLst xmlns:p="http://schemas.openxmlformats.org/presentationml/2006/main">
  <p:tag name="AS_UNIQUEID" val="22564"/>
  <p:tag name="KSO_WM_DIAGRAM_VIRTUALLY_FRAME" val="{&quot;height&quot;:539.1,&quot;left&quot;:43.45,&quot;top&quot;:31.7,&quot;width&quot;:866.1117322834646}"/>
</p:tagLst>
</file>

<file path=ppt/tags/tag351.xml><?xml version="1.0" encoding="utf-8"?>
<p:tagLst xmlns:p="http://schemas.openxmlformats.org/presentationml/2006/main">
  <p:tag name="AS_UNIQUEID" val="22565"/>
  <p:tag name="KSO_WM_DIAGRAM_VIRTUALLY_FRAME" val="{&quot;height&quot;:539.1,&quot;left&quot;:43.45,&quot;top&quot;:31.7,&quot;width&quot;:866.1117322834646}"/>
</p:tagLst>
</file>

<file path=ppt/tags/tag352.xml><?xml version="1.0" encoding="utf-8"?>
<p:tagLst xmlns:p="http://schemas.openxmlformats.org/presentationml/2006/main">
  <p:tag name="AS_UNIQUEID" val="22566"/>
</p:tagLst>
</file>

<file path=ppt/tags/tag353.xml><?xml version="1.0" encoding="utf-8"?>
<p:tagLst xmlns:p="http://schemas.openxmlformats.org/presentationml/2006/main">
  <p:tag name="AS_UNIQUEID" val="22567"/>
  <p:tag name="KSO_WM_DIAGRAM_VIRTUALLY_FRAME" val="{&quot;height&quot;:539.1,&quot;left&quot;:43.45,&quot;top&quot;:31.7,&quot;width&quot;:866.1117322834646}"/>
</p:tagLst>
</file>

<file path=ppt/tags/tag354.xml><?xml version="1.0" encoding="utf-8"?>
<p:tagLst xmlns:p="http://schemas.openxmlformats.org/presentationml/2006/main">
  <p:tag name="AS_UNIQUEID" val="22568"/>
  <p:tag name="KSO_WM_DIAGRAM_VIRTUALLY_FRAME" val="{&quot;height&quot;:539.1,&quot;left&quot;:43.45,&quot;top&quot;:31.7,&quot;width&quot;:866.1117322834646}"/>
</p:tagLst>
</file>

<file path=ppt/tags/tag355.xml><?xml version="1.0" encoding="utf-8"?>
<p:tagLst xmlns:p="http://schemas.openxmlformats.org/presentationml/2006/main">
  <p:tag name="AS_UNIQUEID" val="22569"/>
  <p:tag name="KSO_WM_DIAGRAM_VIRTUALLY_FRAME" val="{&quot;height&quot;:539.1,&quot;left&quot;:43.45,&quot;top&quot;:31.7,&quot;width&quot;:866.1117322834646}"/>
</p:tagLst>
</file>

<file path=ppt/tags/tag356.xml><?xml version="1.0" encoding="utf-8"?>
<p:tagLst xmlns:p="http://schemas.openxmlformats.org/presentationml/2006/main">
  <p:tag name="AS_UNIQUEID" val="22570"/>
</p:tagLst>
</file>

<file path=ppt/tags/tag357.xml><?xml version="1.0" encoding="utf-8"?>
<p:tagLst xmlns:p="http://schemas.openxmlformats.org/presentationml/2006/main">
  <p:tag name="AS_UNIQUEID" val="22571"/>
</p:tagLst>
</file>

<file path=ppt/tags/tag358.xml><?xml version="1.0" encoding="utf-8"?>
<p:tagLst xmlns:p="http://schemas.openxmlformats.org/presentationml/2006/main">
  <p:tag name="AS_UNIQUEID" val="22572"/>
</p:tagLst>
</file>

<file path=ppt/tags/tag359.xml><?xml version="1.0" encoding="utf-8"?>
<p:tagLst xmlns:p="http://schemas.openxmlformats.org/presentationml/2006/main">
  <p:tag name="AS_UNIQUEID" val="22573"/>
  <p:tag name="KSO_WM_DIAGRAM_VIRTUALLY_FRAME" val="{&quot;height&quot;:539.1,&quot;left&quot;:43.45,&quot;top&quot;:31.7,&quot;width&quot;:866.1117322834646}"/>
</p:tagLst>
</file>

<file path=ppt/tags/tag36.xml><?xml version="1.0" encoding="utf-8"?>
<p:tagLst xmlns:p="http://schemas.openxmlformats.org/presentationml/2006/main">
  <p:tag name="AS_UNIQUEID" val="1535"/>
</p:tagLst>
</file>

<file path=ppt/tags/tag360.xml><?xml version="1.0" encoding="utf-8"?>
<p:tagLst xmlns:p="http://schemas.openxmlformats.org/presentationml/2006/main">
  <p:tag name="AS_UNIQUEID" val="22574"/>
  <p:tag name="KSO_WM_DIAGRAM_VIRTUALLY_FRAME" val="{&quot;height&quot;:539.1,&quot;left&quot;:43.45,&quot;top&quot;:31.7,&quot;width&quot;:866.1117322834646}"/>
</p:tagLst>
</file>

<file path=ppt/tags/tag361.xml><?xml version="1.0" encoding="utf-8"?>
<p:tagLst xmlns:p="http://schemas.openxmlformats.org/presentationml/2006/main">
  <p:tag name="AS_UNIQUEID" val="22575"/>
  <p:tag name="KSO_WM_DIAGRAM_VIRTUALLY_FRAME" val="{&quot;height&quot;:539.1,&quot;left&quot;:43.45,&quot;top&quot;:31.7,&quot;width&quot;:866.1117322834646}"/>
</p:tagLst>
</file>

<file path=ppt/tags/tag362.xml><?xml version="1.0" encoding="utf-8"?>
<p:tagLst xmlns:p="http://schemas.openxmlformats.org/presentationml/2006/main">
  <p:tag name="AS_UNIQUEID" val="22576"/>
</p:tagLst>
</file>

<file path=ppt/tags/tag363.xml><?xml version="1.0" encoding="utf-8"?>
<p:tagLst xmlns:p="http://schemas.openxmlformats.org/presentationml/2006/main">
  <p:tag name="AS_UNIQUEID" val="22577"/>
</p:tagLst>
</file>

<file path=ppt/tags/tag364.xml><?xml version="1.0" encoding="utf-8"?>
<p:tagLst xmlns:p="http://schemas.openxmlformats.org/presentationml/2006/main">
  <p:tag name="AS_UNIQUEID" val="21620"/>
</p:tagLst>
</file>

<file path=ppt/tags/tag365.xml><?xml version="1.0" encoding="utf-8"?>
<p:tagLst xmlns:p="http://schemas.openxmlformats.org/presentationml/2006/main">
  <p:tag name="AS_UNIQUEID" val="22578"/>
</p:tagLst>
</file>

<file path=ppt/tags/tag366.xml><?xml version="1.0" encoding="utf-8"?>
<p:tagLst xmlns:p="http://schemas.openxmlformats.org/presentationml/2006/main">
  <p:tag name="AS_UNIQUEID" val="22579"/>
</p:tagLst>
</file>

<file path=ppt/tags/tag367.xml><?xml version="1.0" encoding="utf-8"?>
<p:tagLst xmlns:p="http://schemas.openxmlformats.org/presentationml/2006/main">
  <p:tag name="AS_UNIQUEID" val="22548"/>
</p:tagLst>
</file>

<file path=ppt/tags/tag368.xml><?xml version="1.0" encoding="utf-8"?>
<p:tagLst xmlns:p="http://schemas.openxmlformats.org/presentationml/2006/main">
  <p:tag name="AS_UNIQUEID" val="22581"/>
</p:tagLst>
</file>

<file path=ppt/tags/tag369.xml><?xml version="1.0" encoding="utf-8"?>
<p:tagLst xmlns:p="http://schemas.openxmlformats.org/presentationml/2006/main">
  <p:tag name="AS_UNIQUEID" val="22582"/>
</p:tagLst>
</file>

<file path=ppt/tags/tag37.xml><?xml version="1.0" encoding="utf-8"?>
<p:tagLst xmlns:p="http://schemas.openxmlformats.org/presentationml/2006/main">
  <p:tag name="AS_UNIQUEID" val="1536"/>
</p:tagLst>
</file>

<file path=ppt/tags/tag370.xml><?xml version="1.0" encoding="utf-8"?>
<p:tagLst xmlns:p="http://schemas.openxmlformats.org/presentationml/2006/main">
  <p:tag name="AS_UNIQUEID" val="22583"/>
  <p:tag name="KSO_WM_BEAUTIFY_FLAG" val=""/>
</p:tagLst>
</file>

<file path=ppt/tags/tag371.xml><?xml version="1.0" encoding="utf-8"?>
<p:tagLst xmlns:p="http://schemas.openxmlformats.org/presentationml/2006/main">
  <p:tag name="AS_UNIQUEID" val="22584"/>
</p:tagLst>
</file>

<file path=ppt/tags/tag372.xml><?xml version="1.0" encoding="utf-8"?>
<p:tagLst xmlns:p="http://schemas.openxmlformats.org/presentationml/2006/main">
  <p:tag name="AS_UNIQUEID" val="22585"/>
</p:tagLst>
</file>

<file path=ppt/tags/tag373.xml><?xml version="1.0" encoding="utf-8"?>
<p:tagLst xmlns:p="http://schemas.openxmlformats.org/presentationml/2006/main">
  <p:tag name="AS_UNIQUEID" val="22586"/>
  <p:tag name="KSO_WM_BEAUTIFY_FLAG" val=""/>
</p:tagLst>
</file>

<file path=ppt/tags/tag374.xml><?xml version="1.0" encoding="utf-8"?>
<p:tagLst xmlns:p="http://schemas.openxmlformats.org/presentationml/2006/main">
  <p:tag name="AS_UNIQUEID" val="22587"/>
</p:tagLst>
</file>

<file path=ppt/tags/tag375.xml><?xml version="1.0" encoding="utf-8"?>
<p:tagLst xmlns:p="http://schemas.openxmlformats.org/presentationml/2006/main">
  <p:tag name="AS_UNIQUEID" val="22588"/>
</p:tagLst>
</file>

<file path=ppt/tags/tag376.xml><?xml version="1.0" encoding="utf-8"?>
<p:tagLst xmlns:p="http://schemas.openxmlformats.org/presentationml/2006/main">
  <p:tag name="AS_UNIQUEID" val="22589"/>
</p:tagLst>
</file>

<file path=ppt/tags/tag377.xml><?xml version="1.0" encoding="utf-8"?>
<p:tagLst xmlns:p="http://schemas.openxmlformats.org/presentationml/2006/main">
  <p:tag name="AS_UNIQUEID" val="22595"/>
</p:tagLst>
</file>

<file path=ppt/tags/tag378.xml><?xml version="1.0" encoding="utf-8"?>
<p:tagLst xmlns:p="http://schemas.openxmlformats.org/presentationml/2006/main">
  <p:tag name="AS_UNIQUEID" val="22596"/>
</p:tagLst>
</file>

<file path=ppt/tags/tag379.xml><?xml version="1.0" encoding="utf-8"?>
<p:tagLst xmlns:p="http://schemas.openxmlformats.org/presentationml/2006/main">
  <p:tag name="AS_UNIQUEID" val="22597"/>
</p:tagLst>
</file>

<file path=ppt/tags/tag38.xml><?xml version="1.0" encoding="utf-8"?>
<p:tagLst xmlns:p="http://schemas.openxmlformats.org/presentationml/2006/main">
  <p:tag name="AS_UNIQUEID" val="1537"/>
</p:tagLst>
</file>

<file path=ppt/tags/tag380.xml><?xml version="1.0" encoding="utf-8"?>
<p:tagLst xmlns:p="http://schemas.openxmlformats.org/presentationml/2006/main">
  <p:tag name="AS_UNIQUEID" val="22598"/>
</p:tagLst>
</file>

<file path=ppt/tags/tag381.xml><?xml version="1.0" encoding="utf-8"?>
<p:tagLst xmlns:p="http://schemas.openxmlformats.org/presentationml/2006/main">
  <p:tag name="AS_UNIQUEID" val="604"/>
  <p:tag name="KSO_WM_BEAUTIFY_FLAG" val=""/>
  <p:tag name="KSO_WM_UNIT_TABLE_BEAUTIFY" val="smartTable{32fbd050-d72a-44ba-b40d-0339e15436e7}"/>
  <p:tag name="TABLE_ENDDRAG_ORIGIN_RECT" val="933*287"/>
  <p:tag name="TABLE_ENDDRAG_RECT" val="5*149*933*287"/>
</p:tagLst>
</file>

<file path=ppt/tags/tag382.xml><?xml version="1.0" encoding="utf-8"?>
<p:tagLst xmlns:p="http://schemas.openxmlformats.org/presentationml/2006/main">
  <p:tag name="AS_UNIQUEID" val="22591"/>
</p:tagLst>
</file>

<file path=ppt/tags/tag383.xml><?xml version="1.0" encoding="utf-8"?>
<p:tagLst xmlns:p="http://schemas.openxmlformats.org/presentationml/2006/main">
  <p:tag name="AS_UNIQUEID" val="22592"/>
</p:tagLst>
</file>

<file path=ppt/tags/tag384.xml><?xml version="1.0" encoding="utf-8"?>
<p:tagLst xmlns:p="http://schemas.openxmlformats.org/presentationml/2006/main">
  <p:tag name="AS_UNIQUEID" val="22593"/>
</p:tagLst>
</file>

<file path=ppt/tags/tag385.xml><?xml version="1.0" encoding="utf-8"?>
<p:tagLst xmlns:p="http://schemas.openxmlformats.org/presentationml/2006/main">
  <p:tag name="AS_UNIQUEID" val="22600"/>
</p:tagLst>
</file>

<file path=ppt/tags/tag386.xml><?xml version="1.0" encoding="utf-8"?>
<p:tagLst xmlns:p="http://schemas.openxmlformats.org/presentationml/2006/main">
  <p:tag name="AS_UNIQUEID" val="22601"/>
</p:tagLst>
</file>

<file path=ppt/tags/tag387.xml><?xml version="1.0" encoding="utf-8"?>
<p:tagLst xmlns:p="http://schemas.openxmlformats.org/presentationml/2006/main">
  <p:tag name="AS_UNIQUEID" val="22602"/>
  <p:tag name="KSO_WM_BEAUTIFY_FLAG" val=""/>
</p:tagLst>
</file>

<file path=ppt/tags/tag388.xml><?xml version="1.0" encoding="utf-8"?>
<p:tagLst xmlns:p="http://schemas.openxmlformats.org/presentationml/2006/main">
  <p:tag name="AS_UNIQUEID" val="22603"/>
</p:tagLst>
</file>

<file path=ppt/tags/tag389.xml><?xml version="1.0" encoding="utf-8"?>
<p:tagLst xmlns:p="http://schemas.openxmlformats.org/presentationml/2006/main">
  <p:tag name="AS_UNIQUEID" val="22604"/>
</p:tagLst>
</file>

<file path=ppt/tags/tag39.xml><?xml version="1.0" encoding="utf-8"?>
<p:tagLst xmlns:p="http://schemas.openxmlformats.org/presentationml/2006/main">
  <p:tag name="AS_UNIQUEID" val="1538"/>
</p:tagLst>
</file>

<file path=ppt/tags/tag390.xml><?xml version="1.0" encoding="utf-8"?>
<p:tagLst xmlns:p="http://schemas.openxmlformats.org/presentationml/2006/main">
  <p:tag name="AS_UNIQUEID" val="22605"/>
  <p:tag name="KSO_WM_BEAUTIFY_FLAG" val=""/>
</p:tagLst>
</file>

<file path=ppt/tags/tag391.xml><?xml version="1.0" encoding="utf-8"?>
<p:tagLst xmlns:p="http://schemas.openxmlformats.org/presentationml/2006/main">
  <p:tag name="AS_UNIQUEID" val="22606"/>
</p:tagLst>
</file>

<file path=ppt/tags/tag392.xml><?xml version="1.0" encoding="utf-8"?>
<p:tagLst xmlns:p="http://schemas.openxmlformats.org/presentationml/2006/main">
  <p:tag name="AS_UNIQUEID" val="22607"/>
</p:tagLst>
</file>

<file path=ppt/tags/tag393.xml><?xml version="1.0" encoding="utf-8"?>
<p:tagLst xmlns:p="http://schemas.openxmlformats.org/presentationml/2006/main">
  <p:tag name="AS_UNIQUEID" val="22608"/>
</p:tagLst>
</file>

<file path=ppt/tags/tag394.xml><?xml version="1.0" encoding="utf-8"?>
<p:tagLst xmlns:p="http://schemas.openxmlformats.org/presentationml/2006/main">
  <p:tag name="AS_UNIQUEID" val="22610"/>
</p:tagLst>
</file>

<file path=ppt/tags/tag395.xml><?xml version="1.0" encoding="utf-8"?>
<p:tagLst xmlns:p="http://schemas.openxmlformats.org/presentationml/2006/main">
  <p:tag name="AS_UNIQUEID" val="22611"/>
</p:tagLst>
</file>

<file path=ppt/tags/tag396.xml><?xml version="1.0" encoding="utf-8"?>
<p:tagLst xmlns:p="http://schemas.openxmlformats.org/presentationml/2006/main">
  <p:tag name="AS_UNIQUEID" val="22612"/>
</p:tagLst>
</file>

<file path=ppt/tags/tag397.xml><?xml version="1.0" encoding="utf-8"?>
<p:tagLst xmlns:p="http://schemas.openxmlformats.org/presentationml/2006/main">
  <p:tag name="AS_UNIQUEID" val="22613"/>
</p:tagLst>
</file>

<file path=ppt/tags/tag398.xml><?xml version="1.0" encoding="utf-8"?>
<p:tagLst xmlns:p="http://schemas.openxmlformats.org/presentationml/2006/main">
  <p:tag name="AS_UNIQUEID" val="22614"/>
</p:tagLst>
</file>

<file path=ppt/tags/tag399.xml><?xml version="1.0" encoding="utf-8"?>
<p:tagLst xmlns:p="http://schemas.openxmlformats.org/presentationml/2006/main">
  <p:tag name="AS_UNIQUEID" val="22615"/>
</p:tagLst>
</file>

<file path=ppt/tags/tag4.xml><?xml version="1.0" encoding="utf-8"?>
<p:tagLst xmlns:p="http://schemas.openxmlformats.org/presentationml/2006/main">
  <p:tag name="AS_UNIQUEID" val="1502"/>
</p:tagLst>
</file>

<file path=ppt/tags/tag40.xml><?xml version="1.0" encoding="utf-8"?>
<p:tagLst xmlns:p="http://schemas.openxmlformats.org/presentationml/2006/main">
  <p:tag name="AS_UNIQUEID" val="1540"/>
</p:tagLst>
</file>

<file path=ppt/tags/tag400.xml><?xml version="1.0" encoding="utf-8"?>
<p:tagLst xmlns:p="http://schemas.openxmlformats.org/presentationml/2006/main">
  <p:tag name="AS_UNIQUEID" val="22616"/>
</p:tagLst>
</file>

<file path=ppt/tags/tag401.xml><?xml version="1.0" encoding="utf-8"?>
<p:tagLst xmlns:p="http://schemas.openxmlformats.org/presentationml/2006/main">
  <p:tag name="AS_UNIQUEID" val="22617"/>
</p:tagLst>
</file>

<file path=ppt/tags/tag402.xml><?xml version="1.0" encoding="utf-8"?>
<p:tagLst xmlns:p="http://schemas.openxmlformats.org/presentationml/2006/main">
  <p:tag name="AS_UNIQUEID" val="22618"/>
</p:tagLst>
</file>

<file path=ppt/tags/tag403.xml><?xml version="1.0" encoding="utf-8"?>
<p:tagLst xmlns:p="http://schemas.openxmlformats.org/presentationml/2006/main">
  <p:tag name="AS_UNIQUEID" val="22619"/>
</p:tagLst>
</file>

<file path=ppt/tags/tag404.xml><?xml version="1.0" encoding="utf-8"?>
<p:tagLst xmlns:p="http://schemas.openxmlformats.org/presentationml/2006/main">
  <p:tag name="AS_UNIQUEID" val="22620"/>
</p:tagLst>
</file>

<file path=ppt/tags/tag405.xml><?xml version="1.0" encoding="utf-8"?>
<p:tagLst xmlns:p="http://schemas.openxmlformats.org/presentationml/2006/main">
  <p:tag name="AS_UNIQUEID" val="22621"/>
</p:tagLst>
</file>

<file path=ppt/tags/tag406.xml><?xml version="1.0" encoding="utf-8"?>
<p:tagLst xmlns:p="http://schemas.openxmlformats.org/presentationml/2006/main">
  <p:tag name="AS_UNIQUEID" val="22622"/>
</p:tagLst>
</file>

<file path=ppt/tags/tag407.xml><?xml version="1.0" encoding="utf-8"?>
<p:tagLst xmlns:p="http://schemas.openxmlformats.org/presentationml/2006/main">
  <p:tag name="AS_UNIQUEID" val="22623"/>
</p:tagLst>
</file>

<file path=ppt/tags/tag408.xml><?xml version="1.0" encoding="utf-8"?>
<p:tagLst xmlns:p="http://schemas.openxmlformats.org/presentationml/2006/main">
  <p:tag name="AS_UNIQUEID" val="21486"/>
</p:tagLst>
</file>

<file path=ppt/tags/tag409.xml><?xml version="1.0" encoding="utf-8"?>
<p:tagLst xmlns:p="http://schemas.openxmlformats.org/presentationml/2006/main">
  <p:tag name="AS_UNIQUEID" val="22624"/>
</p:tagLst>
</file>

<file path=ppt/tags/tag41.xml><?xml version="1.0" encoding="utf-8"?>
<p:tagLst xmlns:p="http://schemas.openxmlformats.org/presentationml/2006/main">
  <p:tag name="AS_UNIQUEID" val="1541"/>
</p:tagLst>
</file>

<file path=ppt/tags/tag410.xml><?xml version="1.0" encoding="utf-8"?>
<p:tagLst xmlns:p="http://schemas.openxmlformats.org/presentationml/2006/main">
  <p:tag name="AS_UNIQUEID" val="1785"/>
</p:tagLst>
</file>

<file path=ppt/tags/tag411.xml><?xml version="1.0" encoding="utf-8"?>
<p:tagLst xmlns:p="http://schemas.openxmlformats.org/presentationml/2006/main">
  <p:tag name="AS_UNIQUEID" val="1786"/>
</p:tagLst>
</file>

<file path=ppt/tags/tag412.xml><?xml version="1.0" encoding="utf-8"?>
<p:tagLst xmlns:p="http://schemas.openxmlformats.org/presentationml/2006/main">
  <p:tag name="AS_UNIQUEID" val="1787"/>
</p:tagLst>
</file>

<file path=ppt/tags/tag413.xml><?xml version="1.0" encoding="utf-8"?>
<p:tagLst xmlns:p="http://schemas.openxmlformats.org/presentationml/2006/main">
  <p:tag name="AS_UNIQUEID" val="1788"/>
</p:tagLst>
</file>

<file path=ppt/tags/tag414.xml><?xml version="1.0" encoding="utf-8"?>
<p:tagLst xmlns:p="http://schemas.openxmlformats.org/presentationml/2006/main">
  <p:tag name="AS_UNIQUEID" val="1789"/>
</p:tagLst>
</file>

<file path=ppt/tags/tag415.xml><?xml version="1.0" encoding="utf-8"?>
<p:tagLst xmlns:p="http://schemas.openxmlformats.org/presentationml/2006/main">
  <p:tag name="AS_UNIQUEID" val="1790"/>
</p:tagLst>
</file>

<file path=ppt/tags/tag416.xml><?xml version="1.0" encoding="utf-8"?>
<p:tagLst xmlns:p="http://schemas.openxmlformats.org/presentationml/2006/main">
  <p:tag name="AS_UNIQUEID" val="1796"/>
</p:tagLst>
</file>

<file path=ppt/tags/tag417.xml><?xml version="1.0" encoding="utf-8"?>
<p:tagLst xmlns:p="http://schemas.openxmlformats.org/presentationml/2006/main">
  <p:tag name="AS_UNIQUEID" val="1834"/>
</p:tagLst>
</file>

<file path=ppt/tags/tag418.xml><?xml version="1.0" encoding="utf-8"?>
<p:tagLst xmlns:p="http://schemas.openxmlformats.org/presentationml/2006/main">
  <p:tag name="AS_UNIQUEID" val="1835"/>
</p:tagLst>
</file>

<file path=ppt/tags/tag419.xml><?xml version="1.0" encoding="utf-8"?>
<p:tagLst xmlns:p="http://schemas.openxmlformats.org/presentationml/2006/main">
  <p:tag name="AS_UNIQUEID" val="22625"/>
</p:tagLst>
</file>

<file path=ppt/tags/tag42.xml><?xml version="1.0" encoding="utf-8"?>
<p:tagLst xmlns:p="http://schemas.openxmlformats.org/presentationml/2006/main">
  <p:tag name="AS_UNIQUEID" val="1542"/>
</p:tagLst>
</file>

<file path=ppt/tags/tag420.xml><?xml version="1.0" encoding="utf-8"?>
<p:tagLst xmlns:p="http://schemas.openxmlformats.org/presentationml/2006/main">
  <p:tag name="AS_UNIQUEID" val="1807"/>
</p:tagLst>
</file>

<file path=ppt/tags/tag421.xml><?xml version="1.0" encoding="utf-8"?>
<p:tagLst xmlns:p="http://schemas.openxmlformats.org/presentationml/2006/main">
  <p:tag name="AS_UNIQUEID" val="1808"/>
</p:tagLst>
</file>

<file path=ppt/tags/tag422.xml><?xml version="1.0" encoding="utf-8"?>
<p:tagLst xmlns:p="http://schemas.openxmlformats.org/presentationml/2006/main">
  <p:tag name="AS_UNIQUEID" val="1809"/>
</p:tagLst>
</file>

<file path=ppt/tags/tag423.xml><?xml version="1.0" encoding="utf-8"?>
<p:tagLst xmlns:p="http://schemas.openxmlformats.org/presentationml/2006/main">
  <p:tag name="AS_UNIQUEID" val="1810"/>
</p:tagLst>
</file>

<file path=ppt/tags/tag424.xml><?xml version="1.0" encoding="utf-8"?>
<p:tagLst xmlns:p="http://schemas.openxmlformats.org/presentationml/2006/main">
  <p:tag name="AS_UNIQUEID" val="1811"/>
</p:tagLst>
</file>

<file path=ppt/tags/tag425.xml><?xml version="1.0" encoding="utf-8"?>
<p:tagLst xmlns:p="http://schemas.openxmlformats.org/presentationml/2006/main">
  <p:tag name="AS_UNIQUEID" val="1812"/>
</p:tagLst>
</file>

<file path=ppt/tags/tag426.xml><?xml version="1.0" encoding="utf-8"?>
<p:tagLst xmlns:p="http://schemas.openxmlformats.org/presentationml/2006/main">
  <p:tag name="AS_UNIQUEID" val="1813"/>
</p:tagLst>
</file>

<file path=ppt/tags/tag427.xml><?xml version="1.0" encoding="utf-8"?>
<p:tagLst xmlns:p="http://schemas.openxmlformats.org/presentationml/2006/main">
  <p:tag name="AS_UNIQUEID" val="1817"/>
</p:tagLst>
</file>

<file path=ppt/tags/tag428.xml><?xml version="1.0" encoding="utf-8"?>
<p:tagLst xmlns:p="http://schemas.openxmlformats.org/presentationml/2006/main">
  <p:tag name="AS_UNIQUEID" val="1818"/>
</p:tagLst>
</file>

<file path=ppt/tags/tag429.xml><?xml version="1.0" encoding="utf-8"?>
<p:tagLst xmlns:p="http://schemas.openxmlformats.org/presentationml/2006/main">
  <p:tag name="AS_UNIQUEID" val="1819"/>
</p:tagLst>
</file>

<file path=ppt/tags/tag43.xml><?xml version="1.0" encoding="utf-8"?>
<p:tagLst xmlns:p="http://schemas.openxmlformats.org/presentationml/2006/main">
  <p:tag name="AS_UNIQUEID" val="1543"/>
</p:tagLst>
</file>

<file path=ppt/tags/tag430.xml><?xml version="1.0" encoding="utf-8"?>
<p:tagLst xmlns:p="http://schemas.openxmlformats.org/presentationml/2006/main">
  <p:tag name="AS_UNIQUEID" val="1843"/>
</p:tagLst>
</file>

<file path=ppt/tags/tag431.xml><?xml version="1.0" encoding="utf-8"?>
<p:tagLst xmlns:p="http://schemas.openxmlformats.org/presentationml/2006/main">
  <p:tag name="AS_UNIQUEID" val="22626"/>
</p:tagLst>
</file>

<file path=ppt/tags/tag432.xml><?xml version="1.0" encoding="utf-8"?>
<p:tagLst xmlns:p="http://schemas.openxmlformats.org/presentationml/2006/main">
  <p:tag name="AS_UNIQUEID" val="22627"/>
</p:tagLst>
</file>

<file path=ppt/tags/tag433.xml><?xml version="1.0" encoding="utf-8"?>
<p:tagLst xmlns:p="http://schemas.openxmlformats.org/presentationml/2006/main">
  <p:tag name="AS_UNIQUEID" val="22628"/>
</p:tagLst>
</file>

<file path=ppt/tags/tag434.xml><?xml version="1.0" encoding="utf-8"?>
<p:tagLst xmlns:p="http://schemas.openxmlformats.org/presentationml/2006/main">
  <p:tag name="AS_UNIQUEID" val="22629"/>
</p:tagLst>
</file>

<file path=ppt/tags/tag435.xml><?xml version="1.0" encoding="utf-8"?>
<p:tagLst xmlns:p="http://schemas.openxmlformats.org/presentationml/2006/main">
  <p:tag name="AS_UNIQUEID" val="21486"/>
</p:tagLst>
</file>

<file path=ppt/tags/tag436.xml><?xml version="1.0" encoding="utf-8"?>
<p:tagLst xmlns:p="http://schemas.openxmlformats.org/presentationml/2006/main">
  <p:tag name="AS_UNIQUEID" val="1785"/>
</p:tagLst>
</file>

<file path=ppt/tags/tag437.xml><?xml version="1.0" encoding="utf-8"?>
<p:tagLst xmlns:p="http://schemas.openxmlformats.org/presentationml/2006/main">
  <p:tag name="AS_UNIQUEID" val="1786"/>
</p:tagLst>
</file>

<file path=ppt/tags/tag438.xml><?xml version="1.0" encoding="utf-8"?>
<p:tagLst xmlns:p="http://schemas.openxmlformats.org/presentationml/2006/main">
  <p:tag name="AS_UNIQUEID" val="1787"/>
</p:tagLst>
</file>

<file path=ppt/tags/tag439.xml><?xml version="1.0" encoding="utf-8"?>
<p:tagLst xmlns:p="http://schemas.openxmlformats.org/presentationml/2006/main">
  <p:tag name="AS_UNIQUEID" val="1788"/>
</p:tagLst>
</file>

<file path=ppt/tags/tag44.xml><?xml version="1.0" encoding="utf-8"?>
<p:tagLst xmlns:p="http://schemas.openxmlformats.org/presentationml/2006/main">
  <p:tag name="AS_UNIQUEID" val="1544"/>
</p:tagLst>
</file>

<file path=ppt/tags/tag440.xml><?xml version="1.0" encoding="utf-8"?>
<p:tagLst xmlns:p="http://schemas.openxmlformats.org/presentationml/2006/main">
  <p:tag name="AS_UNIQUEID" val="1789"/>
</p:tagLst>
</file>

<file path=ppt/tags/tag441.xml><?xml version="1.0" encoding="utf-8"?>
<p:tagLst xmlns:p="http://schemas.openxmlformats.org/presentationml/2006/main">
  <p:tag name="AS_UNIQUEID" val="1788"/>
</p:tagLst>
</file>

<file path=ppt/tags/tag442.xml><?xml version="1.0" encoding="utf-8"?>
<p:tagLst xmlns:p="http://schemas.openxmlformats.org/presentationml/2006/main">
  <p:tag name="AS_UNIQUEID" val="1820"/>
</p:tagLst>
</file>

<file path=ppt/tags/tag443.xml><?xml version="1.0" encoding="utf-8"?>
<p:tagLst xmlns:p="http://schemas.openxmlformats.org/presentationml/2006/main">
  <p:tag name="AS_UNIQUEID" val="1821"/>
</p:tagLst>
</file>

<file path=ppt/tags/tag444.xml><?xml version="1.0" encoding="utf-8"?>
<p:tagLst xmlns:p="http://schemas.openxmlformats.org/presentationml/2006/main">
  <p:tag name="AS_UNIQUEID" val="1822"/>
</p:tagLst>
</file>

<file path=ppt/tags/tag445.xml><?xml version="1.0" encoding="utf-8"?>
<p:tagLst xmlns:p="http://schemas.openxmlformats.org/presentationml/2006/main">
  <p:tag name="AS_UNIQUEID" val="22630"/>
</p:tagLst>
</file>

<file path=ppt/tags/tag446.xml><?xml version="1.0" encoding="utf-8"?>
<p:tagLst xmlns:p="http://schemas.openxmlformats.org/presentationml/2006/main">
  <p:tag name="AS_UNIQUEID" val="1843"/>
</p:tagLst>
</file>

<file path=ppt/tags/tag447.xml><?xml version="1.0" encoding="utf-8"?>
<p:tagLst xmlns:p="http://schemas.openxmlformats.org/presentationml/2006/main">
  <p:tag name="AS_UNIQUEID" val="1843"/>
</p:tagLst>
</file>

<file path=ppt/tags/tag448.xml><?xml version="1.0" encoding="utf-8"?>
<p:tagLst xmlns:p="http://schemas.openxmlformats.org/presentationml/2006/main">
  <p:tag name="AS_UNIQUEID" val="1840"/>
</p:tagLst>
</file>

<file path=ppt/tags/tag449.xml><?xml version="1.0" encoding="utf-8"?>
<p:tagLst xmlns:p="http://schemas.openxmlformats.org/presentationml/2006/main">
  <p:tag name="AS_UNIQUEID" val="1841"/>
</p:tagLst>
</file>

<file path=ppt/tags/tag45.xml><?xml version="1.0" encoding="utf-8"?>
<p:tagLst xmlns:p="http://schemas.openxmlformats.org/presentationml/2006/main">
  <p:tag name="AS_UNIQUEID" val="1545"/>
</p:tagLst>
</file>

<file path=ppt/tags/tag450.xml><?xml version="1.0" encoding="utf-8"?>
<p:tagLst xmlns:p="http://schemas.openxmlformats.org/presentationml/2006/main">
  <p:tag name="AS_UNIQUEID" val="1842"/>
</p:tagLst>
</file>

<file path=ppt/tags/tag451.xml><?xml version="1.0" encoding="utf-8"?>
<p:tagLst xmlns:p="http://schemas.openxmlformats.org/presentationml/2006/main">
  <p:tag name="AS_UNIQUEID" val="22631"/>
</p:tagLst>
</file>

<file path=ppt/tags/tag452.xml><?xml version="1.0" encoding="utf-8"?>
<p:tagLst xmlns:p="http://schemas.openxmlformats.org/presentationml/2006/main">
  <p:tag name="AS_UNIQUEID" val="1798"/>
</p:tagLst>
</file>

<file path=ppt/tags/tag453.xml><?xml version="1.0" encoding="utf-8"?>
<p:tagLst xmlns:p="http://schemas.openxmlformats.org/presentationml/2006/main">
  <p:tag name="AS_UNIQUEID" val="1823"/>
</p:tagLst>
</file>

<file path=ppt/tags/tag454.xml><?xml version="1.0" encoding="utf-8"?>
<p:tagLst xmlns:p="http://schemas.openxmlformats.org/presentationml/2006/main">
  <p:tag name="AS_UNIQUEID" val="1825"/>
</p:tagLst>
</file>

<file path=ppt/tags/tag455.xml><?xml version="1.0" encoding="utf-8"?>
<p:tagLst xmlns:p="http://schemas.openxmlformats.org/presentationml/2006/main">
  <p:tag name="AS_UNIQUEID" val="1826"/>
</p:tagLst>
</file>

<file path=ppt/tags/tag456.xml><?xml version="1.0" encoding="utf-8"?>
<p:tagLst xmlns:p="http://schemas.openxmlformats.org/presentationml/2006/main">
  <p:tag name="AS_UNIQUEID" val="1827"/>
</p:tagLst>
</file>

<file path=ppt/tags/tag457.xml><?xml version="1.0" encoding="utf-8"?>
<p:tagLst xmlns:p="http://schemas.openxmlformats.org/presentationml/2006/main">
  <p:tag name="AS_UNIQUEID" val="1828"/>
</p:tagLst>
</file>

<file path=ppt/tags/tag458.xml><?xml version="1.0" encoding="utf-8"?>
<p:tagLst xmlns:p="http://schemas.openxmlformats.org/presentationml/2006/main">
  <p:tag name="AS_UNIQUEID" val="1838"/>
</p:tagLst>
</file>

<file path=ppt/tags/tag459.xml><?xml version="1.0" encoding="utf-8"?>
<p:tagLst xmlns:p="http://schemas.openxmlformats.org/presentationml/2006/main">
  <p:tag name="AS_UNIQUEID" val="1846"/>
</p:tagLst>
</file>

<file path=ppt/tags/tag46.xml><?xml version="1.0" encoding="utf-8"?>
<p:tagLst xmlns:p="http://schemas.openxmlformats.org/presentationml/2006/main">
  <p:tag name="AS_UNIQUEID" val="1546"/>
</p:tagLst>
</file>

<file path=ppt/tags/tag460.xml><?xml version="1.0" encoding="utf-8"?>
<p:tagLst xmlns:p="http://schemas.openxmlformats.org/presentationml/2006/main">
  <p:tag name="AS_UNIQUEID" val="1847"/>
</p:tagLst>
</file>

<file path=ppt/tags/tag461.xml><?xml version="1.0" encoding="utf-8"?>
<p:tagLst xmlns:p="http://schemas.openxmlformats.org/presentationml/2006/main">
  <p:tag name="AS_UNIQUEID" val="1848"/>
</p:tagLst>
</file>

<file path=ppt/tags/tag462.xml><?xml version="1.0" encoding="utf-8"?>
<p:tagLst xmlns:p="http://schemas.openxmlformats.org/presentationml/2006/main">
  <p:tag name="AS_UNIQUEID" val="1850"/>
</p:tagLst>
</file>

<file path=ppt/tags/tag463.xml><?xml version="1.0" encoding="utf-8"?>
<p:tagLst xmlns:p="http://schemas.openxmlformats.org/presentationml/2006/main">
  <p:tag name="AS_UNIQUEID" val="1851"/>
</p:tagLst>
</file>

<file path=ppt/tags/tag464.xml><?xml version="1.0" encoding="utf-8"?>
<p:tagLst xmlns:p="http://schemas.openxmlformats.org/presentationml/2006/main">
  <p:tag name="AS_UNIQUEID" val="22632"/>
</p:tagLst>
</file>

<file path=ppt/tags/tag465.xml><?xml version="1.0" encoding="utf-8"?>
<p:tagLst xmlns:p="http://schemas.openxmlformats.org/presentationml/2006/main">
  <p:tag name="AS_UNIQUEID" val="22633"/>
</p:tagLst>
</file>

<file path=ppt/tags/tag466.xml><?xml version="1.0" encoding="utf-8"?>
<p:tagLst xmlns:p="http://schemas.openxmlformats.org/presentationml/2006/main">
  <p:tag name="AS_UNIQUEID" val="76"/>
  <p:tag name="KSO_WM_BEAUTIFY_FLAG" val=""/>
</p:tagLst>
</file>

<file path=ppt/tags/tag467.xml><?xml version="1.0" encoding="utf-8"?>
<p:tagLst xmlns:p="http://schemas.openxmlformats.org/presentationml/2006/main">
  <p:tag name="AS_UNIQUEID" val="22634"/>
</p:tagLst>
</file>

<file path=ppt/tags/tag468.xml><?xml version="1.0" encoding="utf-8"?>
<p:tagLst xmlns:p="http://schemas.openxmlformats.org/presentationml/2006/main">
  <p:tag name="AS_UNIQUEID" val="1805"/>
</p:tagLst>
</file>

<file path=ppt/tags/tag469.xml><?xml version="1.0" encoding="utf-8"?>
<p:tagLst xmlns:p="http://schemas.openxmlformats.org/presentationml/2006/main">
  <p:tag name="AS_UNIQUEID" val="1807"/>
</p:tagLst>
</file>

<file path=ppt/tags/tag47.xml><?xml version="1.0" encoding="utf-8"?>
<p:tagLst xmlns:p="http://schemas.openxmlformats.org/presentationml/2006/main">
  <p:tag name="AS_UNIQUEID" val="1547"/>
</p:tagLst>
</file>

<file path=ppt/tags/tag470.xml><?xml version="1.0" encoding="utf-8"?>
<p:tagLst xmlns:p="http://schemas.openxmlformats.org/presentationml/2006/main">
  <p:tag name="AS_UNIQUEID" val="1808"/>
</p:tagLst>
</file>

<file path=ppt/tags/tag471.xml><?xml version="1.0" encoding="utf-8"?>
<p:tagLst xmlns:p="http://schemas.openxmlformats.org/presentationml/2006/main">
  <p:tag name="AS_UNIQUEID" val="1809"/>
</p:tagLst>
</file>

<file path=ppt/tags/tag472.xml><?xml version="1.0" encoding="utf-8"?>
<p:tagLst xmlns:p="http://schemas.openxmlformats.org/presentationml/2006/main">
  <p:tag name="AS_UNIQUEID" val="1810"/>
</p:tagLst>
</file>

<file path=ppt/tags/tag473.xml><?xml version="1.0" encoding="utf-8"?>
<p:tagLst xmlns:p="http://schemas.openxmlformats.org/presentationml/2006/main">
  <p:tag name="AS_UNIQUEID" val="1811"/>
</p:tagLst>
</file>

<file path=ppt/tags/tag474.xml><?xml version="1.0" encoding="utf-8"?>
<p:tagLst xmlns:p="http://schemas.openxmlformats.org/presentationml/2006/main">
  <p:tag name="AS_UNIQUEID" val="1812"/>
</p:tagLst>
</file>

<file path=ppt/tags/tag475.xml><?xml version="1.0" encoding="utf-8"?>
<p:tagLst xmlns:p="http://schemas.openxmlformats.org/presentationml/2006/main">
  <p:tag name="AS_UNIQUEID" val="1813"/>
</p:tagLst>
</file>

<file path=ppt/tags/tag476.xml><?xml version="1.0" encoding="utf-8"?>
<p:tagLst xmlns:p="http://schemas.openxmlformats.org/presentationml/2006/main">
  <p:tag name="AS_UNIQUEID" val="22635"/>
</p:tagLst>
</file>

<file path=ppt/tags/tag477.xml><?xml version="1.0" encoding="utf-8"?>
<p:tagLst xmlns:p="http://schemas.openxmlformats.org/presentationml/2006/main">
  <p:tag name="AS_UNIQUEID" val="1817"/>
</p:tagLst>
</file>

<file path=ppt/tags/tag478.xml><?xml version="1.0" encoding="utf-8"?>
<p:tagLst xmlns:p="http://schemas.openxmlformats.org/presentationml/2006/main">
  <p:tag name="AS_UNIQUEID" val="1817"/>
</p:tagLst>
</file>

<file path=ppt/tags/tag479.xml><?xml version="1.0" encoding="utf-8"?>
<p:tagLst xmlns:p="http://schemas.openxmlformats.org/presentationml/2006/main">
  <p:tag name="AS_UNIQUEID" val="1817"/>
</p:tagLst>
</file>

<file path=ppt/tags/tag48.xml><?xml version="1.0" encoding="utf-8"?>
<p:tagLst xmlns:p="http://schemas.openxmlformats.org/presentationml/2006/main">
  <p:tag name="AS_UNIQUEID" val="1548"/>
</p:tagLst>
</file>

<file path=ppt/tags/tag480.xml><?xml version="1.0" encoding="utf-8"?>
<p:tagLst xmlns:p="http://schemas.openxmlformats.org/presentationml/2006/main">
  <p:tag name="AS_UNIQUEID" val="22636"/>
</p:tagLst>
</file>

<file path=ppt/tags/tag481.xml><?xml version="1.0" encoding="utf-8"?>
<p:tagLst xmlns:p="http://schemas.openxmlformats.org/presentationml/2006/main">
  <p:tag name="AS_UNIQUEID" val="22637"/>
</p:tagLst>
</file>

<file path=ppt/tags/tag482.xml><?xml version="1.0" encoding="utf-8"?>
<p:tagLst xmlns:p="http://schemas.openxmlformats.org/presentationml/2006/main">
  <p:tag name="AS_UNIQUEID" val="22638"/>
</p:tagLst>
</file>

<file path=ppt/tags/tag483.xml><?xml version="1.0" encoding="utf-8"?>
<p:tagLst xmlns:p="http://schemas.openxmlformats.org/presentationml/2006/main">
  <p:tag name="AS_UNIQUEID" val="22639"/>
</p:tagLst>
</file>

<file path=ppt/tags/tag484.xml><?xml version="1.0" encoding="utf-8"?>
<p:tagLst xmlns:p="http://schemas.openxmlformats.org/presentationml/2006/main">
  <p:tag name="AS_UNIQUEID" val="22640"/>
</p:tagLst>
</file>

<file path=ppt/tags/tag485.xml><?xml version="1.0" encoding="utf-8"?>
<p:tagLst xmlns:p="http://schemas.openxmlformats.org/presentationml/2006/main">
  <p:tag name="AS_UNIQUEID" val="22641"/>
</p:tagLst>
</file>

<file path=ppt/tags/tag486.xml><?xml version="1.0" encoding="utf-8"?>
<p:tagLst xmlns:p="http://schemas.openxmlformats.org/presentationml/2006/main">
  <p:tag name="AS_UNIQUEID" val="22642"/>
</p:tagLst>
</file>

<file path=ppt/tags/tag487.xml><?xml version="1.0" encoding="utf-8"?>
<p:tagLst xmlns:p="http://schemas.openxmlformats.org/presentationml/2006/main">
  <p:tag name="AS_UNIQUEID" val="22643"/>
</p:tagLst>
</file>

<file path=ppt/tags/tag488.xml><?xml version="1.0" encoding="utf-8"?>
<p:tagLst xmlns:p="http://schemas.openxmlformats.org/presentationml/2006/main">
  <p:tag name="AS_UNIQUEID" val="22644"/>
</p:tagLst>
</file>

<file path=ppt/tags/tag489.xml><?xml version="1.0" encoding="utf-8"?>
<p:tagLst xmlns:p="http://schemas.openxmlformats.org/presentationml/2006/main">
  <p:tag name="AS_UNIQUEID" val="22645"/>
</p:tagLst>
</file>

<file path=ppt/tags/tag49.xml><?xml version="1.0" encoding="utf-8"?>
<p:tagLst xmlns:p="http://schemas.openxmlformats.org/presentationml/2006/main">
  <p:tag name="AS_UNIQUEID" val="1549"/>
</p:tagLst>
</file>

<file path=ppt/tags/tag490.xml><?xml version="1.0" encoding="utf-8"?>
<p:tagLst xmlns:p="http://schemas.openxmlformats.org/presentationml/2006/main">
  <p:tag name="AS_UNIQUEID" val="1817"/>
</p:tagLst>
</file>

<file path=ppt/tags/tag491.xml><?xml version="1.0" encoding="utf-8"?>
<p:tagLst xmlns:p="http://schemas.openxmlformats.org/presentationml/2006/main">
  <p:tag name="AS_UNIQUEID" val="1817"/>
</p:tagLst>
</file>

<file path=ppt/tags/tag492.xml><?xml version="1.0" encoding="utf-8"?>
<p:tagLst xmlns:p="http://schemas.openxmlformats.org/presentationml/2006/main">
  <p:tag name="AS_UNIQUEID" val="1817"/>
</p:tagLst>
</file>

<file path=ppt/tags/tag493.xml><?xml version="1.0" encoding="utf-8"?>
<p:tagLst xmlns:p="http://schemas.openxmlformats.org/presentationml/2006/main">
  <p:tag name="AS_UNIQUEID" val="22646"/>
</p:tagLst>
</file>

<file path=ppt/tags/tag494.xml><?xml version="1.0" encoding="utf-8"?>
<p:tagLst xmlns:p="http://schemas.openxmlformats.org/presentationml/2006/main">
  <p:tag name="AS_UNIQUEID" val="22648"/>
</p:tagLst>
</file>

<file path=ppt/tags/tag495.xml><?xml version="1.0" encoding="utf-8"?>
<p:tagLst xmlns:p="http://schemas.openxmlformats.org/presentationml/2006/main">
  <p:tag name="AS_UNIQUEID" val="22649"/>
</p:tagLst>
</file>

<file path=ppt/tags/tag496.xml><?xml version="1.0" encoding="utf-8"?>
<p:tagLst xmlns:p="http://schemas.openxmlformats.org/presentationml/2006/main">
  <p:tag name="AS_UNIQUEID" val="22650"/>
  <p:tag name="KSO_WM_BEAUTIFY_FLAG" val=""/>
</p:tagLst>
</file>

<file path=ppt/tags/tag497.xml><?xml version="1.0" encoding="utf-8"?>
<p:tagLst xmlns:p="http://schemas.openxmlformats.org/presentationml/2006/main">
  <p:tag name="AS_UNIQUEID" val="22651"/>
</p:tagLst>
</file>

<file path=ppt/tags/tag498.xml><?xml version="1.0" encoding="utf-8"?>
<p:tagLst xmlns:p="http://schemas.openxmlformats.org/presentationml/2006/main">
  <p:tag name="AS_UNIQUEID" val="22652"/>
</p:tagLst>
</file>

<file path=ppt/tags/tag499.xml><?xml version="1.0" encoding="utf-8"?>
<p:tagLst xmlns:p="http://schemas.openxmlformats.org/presentationml/2006/main">
  <p:tag name="AS_UNIQUEID" val="22653"/>
  <p:tag name="KSO_WM_BEAUTIFY_FLAG" val=""/>
</p:tagLst>
</file>

<file path=ppt/tags/tag5.xml><?xml version="1.0" encoding="utf-8"?>
<p:tagLst xmlns:p="http://schemas.openxmlformats.org/presentationml/2006/main">
  <p:tag name="AS_UNIQUEID" val="1503"/>
</p:tagLst>
</file>

<file path=ppt/tags/tag50.xml><?xml version="1.0" encoding="utf-8"?>
<p:tagLst xmlns:p="http://schemas.openxmlformats.org/presentationml/2006/main">
  <p:tag name="AS_UNIQUEID" val="1550"/>
</p:tagLst>
</file>

<file path=ppt/tags/tag500.xml><?xml version="1.0" encoding="utf-8"?>
<p:tagLst xmlns:p="http://schemas.openxmlformats.org/presentationml/2006/main">
  <p:tag name="AS_UNIQUEID" val="22654"/>
</p:tagLst>
</file>

<file path=ppt/tags/tag501.xml><?xml version="1.0" encoding="utf-8"?>
<p:tagLst xmlns:p="http://schemas.openxmlformats.org/presentationml/2006/main">
  <p:tag name="AS_UNIQUEID" val="22655"/>
</p:tagLst>
</file>

<file path=ppt/tags/tag502.xml><?xml version="1.0" encoding="utf-8"?>
<p:tagLst xmlns:p="http://schemas.openxmlformats.org/presentationml/2006/main">
  <p:tag name="AS_UNIQUEID" val="22656"/>
</p:tagLst>
</file>

<file path=ppt/tags/tag503.xml><?xml version="1.0" encoding="utf-8"?>
<p:tagLst xmlns:p="http://schemas.openxmlformats.org/presentationml/2006/main">
  <p:tag name="AS_UNIQUEID" val="22660"/>
</p:tagLst>
</file>

<file path=ppt/tags/tag504.xml><?xml version="1.0" encoding="utf-8"?>
<p:tagLst xmlns:p="http://schemas.openxmlformats.org/presentationml/2006/main">
  <p:tag name="AS_UNIQUEID" val="22661"/>
</p:tagLst>
</file>

<file path=ppt/tags/tag505.xml><?xml version="1.0" encoding="utf-8"?>
<p:tagLst xmlns:p="http://schemas.openxmlformats.org/presentationml/2006/main">
  <p:tag name="AS_UNIQUEID" val="22662"/>
</p:tagLst>
</file>

<file path=ppt/tags/tag506.xml><?xml version="1.0" encoding="utf-8"?>
<p:tagLst xmlns:p="http://schemas.openxmlformats.org/presentationml/2006/main">
  <p:tag name="AS_UNIQUEID" val="22663"/>
</p:tagLst>
</file>

<file path=ppt/tags/tag507.xml><?xml version="1.0" encoding="utf-8"?>
<p:tagLst xmlns:p="http://schemas.openxmlformats.org/presentationml/2006/main">
  <p:tag name="AS_UNIQUEID" val="22664"/>
</p:tagLst>
</file>

<file path=ppt/tags/tag508.xml><?xml version="1.0" encoding="utf-8"?>
<p:tagLst xmlns:p="http://schemas.openxmlformats.org/presentationml/2006/main">
  <p:tag name="AS_UNIQUEID" val="22665"/>
</p:tagLst>
</file>

<file path=ppt/tags/tag509.xml><?xml version="1.0" encoding="utf-8"?>
<p:tagLst xmlns:p="http://schemas.openxmlformats.org/presentationml/2006/main">
  <p:tag name="AS_UNIQUEID" val="22666"/>
</p:tagLst>
</file>

<file path=ppt/tags/tag51.xml><?xml version="1.0" encoding="utf-8"?>
<p:tagLst xmlns:p="http://schemas.openxmlformats.org/presentationml/2006/main">
  <p:tag name="AS_UNIQUEID" val="1551"/>
</p:tagLst>
</file>

<file path=ppt/tags/tag510.xml><?xml version="1.0" encoding="utf-8"?>
<p:tagLst xmlns:p="http://schemas.openxmlformats.org/presentationml/2006/main">
  <p:tag name="AS_UNIQUEID" val="22667"/>
</p:tagLst>
</file>

<file path=ppt/tags/tag511.xml><?xml version="1.0" encoding="utf-8"?>
<p:tagLst xmlns:p="http://schemas.openxmlformats.org/presentationml/2006/main">
  <p:tag name="AS_UNIQUEID" val="22668"/>
</p:tagLst>
</file>

<file path=ppt/tags/tag512.xml><?xml version="1.0" encoding="utf-8"?>
<p:tagLst xmlns:p="http://schemas.openxmlformats.org/presentationml/2006/main">
  <p:tag name="AS_UNIQUEID" val="22669"/>
</p:tagLst>
</file>

<file path=ppt/tags/tag513.xml><?xml version="1.0" encoding="utf-8"?>
<p:tagLst xmlns:p="http://schemas.openxmlformats.org/presentationml/2006/main">
  <p:tag name="AS_UNIQUEID" val="22670"/>
</p:tagLst>
</file>

<file path=ppt/tags/tag514.xml><?xml version="1.0" encoding="utf-8"?>
<p:tagLst xmlns:p="http://schemas.openxmlformats.org/presentationml/2006/main">
  <p:tag name="AS_UNIQUEID" val="22671"/>
</p:tagLst>
</file>

<file path=ppt/tags/tag515.xml><?xml version="1.0" encoding="utf-8"?>
<p:tagLst xmlns:p="http://schemas.openxmlformats.org/presentationml/2006/main">
  <p:tag name="AS_UNIQUEID" val="1370"/>
</p:tagLst>
</file>

<file path=ppt/tags/tag516.xml><?xml version="1.0" encoding="utf-8"?>
<p:tagLst xmlns:p="http://schemas.openxmlformats.org/presentationml/2006/main">
  <p:tag name="AS_UNIQUEID" val="2255"/>
</p:tagLst>
</file>

<file path=ppt/tags/tag517.xml><?xml version="1.0" encoding="utf-8"?>
<p:tagLst xmlns:p="http://schemas.openxmlformats.org/presentationml/2006/main">
  <p:tag name="AS_UNIQUEID" val="2910"/>
</p:tagLst>
</file>

<file path=ppt/tags/tag518.xml><?xml version="1.0" encoding="utf-8"?>
<p:tagLst xmlns:p="http://schemas.openxmlformats.org/presentationml/2006/main">
  <p:tag name="AS_UNIQUEID" val="2911"/>
</p:tagLst>
</file>

<file path=ppt/tags/tag519.xml><?xml version="1.0" encoding="utf-8"?>
<p:tagLst xmlns:p="http://schemas.openxmlformats.org/presentationml/2006/main">
  <p:tag name="AS_UNIQUEID" val="2912"/>
</p:tagLst>
</file>

<file path=ppt/tags/tag52.xml><?xml version="1.0" encoding="utf-8"?>
<p:tagLst xmlns:p="http://schemas.openxmlformats.org/presentationml/2006/main">
  <p:tag name="AS_UNIQUEID" val="1552"/>
</p:tagLst>
</file>

<file path=ppt/tags/tag520.xml><?xml version="1.0" encoding="utf-8"?>
<p:tagLst xmlns:p="http://schemas.openxmlformats.org/presentationml/2006/main">
  <p:tag name="AS_UNIQUEID" val="2913"/>
</p:tagLst>
</file>

<file path=ppt/tags/tag521.xml><?xml version="1.0" encoding="utf-8"?>
<p:tagLst xmlns:p="http://schemas.openxmlformats.org/presentationml/2006/main">
  <p:tag name="AS_UNIQUEID" val="22672"/>
</p:tagLst>
</file>

<file path=ppt/tags/tag522.xml><?xml version="1.0" encoding="utf-8"?>
<p:tagLst xmlns:p="http://schemas.openxmlformats.org/presentationml/2006/main">
  <p:tag name="AS_UNIQUEID" val="22673"/>
</p:tagLst>
</file>

<file path=ppt/tags/tag523.xml><?xml version="1.0" encoding="utf-8"?>
<p:tagLst xmlns:p="http://schemas.openxmlformats.org/presentationml/2006/main">
  <p:tag name="AS_UNIQUEID" val="1695"/>
</p:tagLst>
</file>

<file path=ppt/tags/tag524.xml><?xml version="1.0" encoding="utf-8"?>
<p:tagLst xmlns:p="http://schemas.openxmlformats.org/presentationml/2006/main">
  <p:tag name="AS_UNIQUEID" val="1697"/>
</p:tagLst>
</file>

<file path=ppt/tags/tag525.xml><?xml version="1.0" encoding="utf-8"?>
<p:tagLst xmlns:p="http://schemas.openxmlformats.org/presentationml/2006/main">
  <p:tag name="AS_UNIQUEID" val="1699"/>
</p:tagLst>
</file>

<file path=ppt/tags/tag526.xml><?xml version="1.0" encoding="utf-8"?>
<p:tagLst xmlns:p="http://schemas.openxmlformats.org/presentationml/2006/main">
  <p:tag name="AS_UNIQUEID" val="1696"/>
</p:tagLst>
</file>

<file path=ppt/tags/tag527.xml><?xml version="1.0" encoding="utf-8"?>
<p:tagLst xmlns:p="http://schemas.openxmlformats.org/presentationml/2006/main">
  <p:tag name="AS_UNIQUEID" val="1698"/>
</p:tagLst>
</file>

<file path=ppt/tags/tag528.xml><?xml version="1.0" encoding="utf-8"?>
<p:tagLst xmlns:p="http://schemas.openxmlformats.org/presentationml/2006/main">
  <p:tag name="AS_UNIQUEID" val="22674"/>
</p:tagLst>
</file>

<file path=ppt/tags/tag529.xml><?xml version="1.0" encoding="utf-8"?>
<p:tagLst xmlns:p="http://schemas.openxmlformats.org/presentationml/2006/main">
  <p:tag name="AS_UNIQUEID" val="19194"/>
</p:tagLst>
</file>

<file path=ppt/tags/tag53.xml><?xml version="1.0" encoding="utf-8"?>
<p:tagLst xmlns:p="http://schemas.openxmlformats.org/presentationml/2006/main">
  <p:tag name="AS_UNIQUEID" val="1553"/>
</p:tagLst>
</file>

<file path=ppt/tags/tag530.xml><?xml version="1.0" encoding="utf-8"?>
<p:tagLst xmlns:p="http://schemas.openxmlformats.org/presentationml/2006/main">
  <p:tag name="KSO_WM_BEAUTIFY_FLAG" val="#wm#"/>
  <p:tag name="KSO_WM_TEMPLATE_CATEGORY" val="custom"/>
  <p:tag name="KSO_WM_TEMPLATE_INDEX" val="20202654"/>
</p:tagLst>
</file>

<file path=ppt/tags/tag531.xml><?xml version="1.0" encoding="utf-8"?>
<p:tagLst xmlns:p="http://schemas.openxmlformats.org/presentationml/2006/main">
  <p:tag name="AS_UNIQUEID" val="22658"/>
</p:tagLst>
</file>

<file path=ppt/tags/tag532.xml><?xml version="1.0" encoding="utf-8"?>
<p:tagLst xmlns:p="http://schemas.openxmlformats.org/presentationml/2006/main">
  <p:tag name="AS_UNIQUEID" val="2267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676*3195*726*726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33.xml><?xml version="1.0" encoding="utf-8"?>
<p:tagLst xmlns:p="http://schemas.openxmlformats.org/presentationml/2006/main">
  <p:tag name="AS_UNIQUEID" val="22677"/>
</p:tagLst>
</file>

<file path=ppt/tags/tag534.xml><?xml version="1.0" encoding="utf-8"?>
<p:tagLst xmlns:p="http://schemas.openxmlformats.org/presentationml/2006/main">
  <p:tag name="AS_UNIQUEID" val="22678"/>
</p:tagLst>
</file>

<file path=ppt/tags/tag535.xml><?xml version="1.0" encoding="utf-8"?>
<p:tagLst xmlns:p="http://schemas.openxmlformats.org/presentationml/2006/main">
  <p:tag name="AS_UNIQUEID" val="22679"/>
</p:tagLst>
</file>

<file path=ppt/tags/tag536.xml><?xml version="1.0" encoding="utf-8"?>
<p:tagLst xmlns:p="http://schemas.openxmlformats.org/presentationml/2006/main">
  <p:tag name="AS_UNIQUEID" val="22680"/>
</p:tagLst>
</file>

<file path=ppt/tags/tag537.xml><?xml version="1.0" encoding="utf-8"?>
<p:tagLst xmlns:p="http://schemas.openxmlformats.org/presentationml/2006/main">
  <p:tag name="AS_UNIQUEID" val="1695"/>
</p:tagLst>
</file>

<file path=ppt/tags/tag538.xml><?xml version="1.0" encoding="utf-8"?>
<p:tagLst xmlns:p="http://schemas.openxmlformats.org/presentationml/2006/main">
  <p:tag name="AS_UNIQUEID" val="1697"/>
</p:tagLst>
</file>

<file path=ppt/tags/tag539.xml><?xml version="1.0" encoding="utf-8"?>
<p:tagLst xmlns:p="http://schemas.openxmlformats.org/presentationml/2006/main">
  <p:tag name="AS_UNIQUEID" val="1699"/>
</p:tagLst>
</file>

<file path=ppt/tags/tag54.xml><?xml version="1.0" encoding="utf-8"?>
<p:tagLst xmlns:p="http://schemas.openxmlformats.org/presentationml/2006/main">
  <p:tag name="AS_UNIQUEID" val="1554"/>
</p:tagLst>
</file>

<file path=ppt/tags/tag540.xml><?xml version="1.0" encoding="utf-8"?>
<p:tagLst xmlns:p="http://schemas.openxmlformats.org/presentationml/2006/main">
  <p:tag name="AS_UNIQUEID" val="1696"/>
</p:tagLst>
</file>

<file path=ppt/tags/tag541.xml><?xml version="1.0" encoding="utf-8"?>
<p:tagLst xmlns:p="http://schemas.openxmlformats.org/presentationml/2006/main">
  <p:tag name="AS_UNIQUEID" val="1698"/>
</p:tagLst>
</file>

<file path=ppt/tags/tag542.xml><?xml version="1.0" encoding="utf-8"?>
<p:tagLst xmlns:p="http://schemas.openxmlformats.org/presentationml/2006/main">
  <p:tag name="AS_UNIQUEID" val="22681"/>
</p:tagLst>
</file>

<file path=ppt/tags/tag543.xml><?xml version="1.0" encoding="utf-8"?>
<p:tagLst xmlns:p="http://schemas.openxmlformats.org/presentationml/2006/main">
  <p:tag name="AS_UNIQUEID" val="19194"/>
</p:tagLst>
</file>

<file path=ppt/tags/tag544.xml><?xml version="1.0" encoding="utf-8"?>
<p:tagLst xmlns:p="http://schemas.openxmlformats.org/presentationml/2006/main">
  <p:tag name="AS_UNIQUEID" val="22682"/>
</p:tagLst>
</file>

<file path=ppt/tags/tag545.xml><?xml version="1.0" encoding="utf-8"?>
<p:tagLst xmlns:p="http://schemas.openxmlformats.org/presentationml/2006/main">
  <p:tag name="KSO_WM_BEAUTIFY_FLAG" val="#wm#"/>
  <p:tag name="KSO_WM_TEMPLATE_CATEGORY" val="custom"/>
  <p:tag name="KSO_WM_TEMPLATE_INDEX" val="20202654"/>
</p:tagLst>
</file>

<file path=ppt/tags/tag546.xml><?xml version="1.0" encoding="utf-8"?>
<p:tagLst xmlns:p="http://schemas.openxmlformats.org/presentationml/2006/main">
  <p:tag name="AS_UNIQUEID" val="522"/>
  <p:tag name="KSO_WM_UNIT_PLACING_PICTURE_USER_VIEWPORT" val="{&quot;height&quot;:6119,&quot;width&quot;:10814}"/>
</p:tagLst>
</file>

<file path=ppt/tags/tag547.xml><?xml version="1.0" encoding="utf-8"?>
<p:tagLst xmlns:p="http://schemas.openxmlformats.org/presentationml/2006/main">
  <p:tag name="AS_UNIQUEID" val="11138"/>
  <p:tag name="KSO_WM_BEAUTIFY_FLAG" val=""/>
</p:tagLst>
</file>

<file path=ppt/tags/tag548.xml><?xml version="1.0" encoding="utf-8"?>
<p:tagLst xmlns:p="http://schemas.openxmlformats.org/presentationml/2006/main">
  <p:tag name="AS_UNIQUEID" val="22684"/>
</p:tagLst>
</file>

<file path=ppt/tags/tag549.xml><?xml version="1.0" encoding="utf-8"?>
<p:tagLst xmlns:p="http://schemas.openxmlformats.org/presentationml/2006/main">
  <p:tag name="AS_UNIQUEID" val="22685"/>
</p:tagLst>
</file>

<file path=ppt/tags/tag55.xml><?xml version="1.0" encoding="utf-8"?>
<p:tagLst xmlns:p="http://schemas.openxmlformats.org/presentationml/2006/main">
  <p:tag name="AS_UNIQUEID" val="1555"/>
</p:tagLst>
</file>

<file path=ppt/tags/tag550.xml><?xml version="1.0" encoding="utf-8"?>
<p:tagLst xmlns:p="http://schemas.openxmlformats.org/presentationml/2006/main">
  <p:tag name="AS_UNIQUEID" val="22686"/>
</p:tagLst>
</file>

<file path=ppt/tags/tag551.xml><?xml version="1.0" encoding="utf-8"?>
<p:tagLst xmlns:p="http://schemas.openxmlformats.org/presentationml/2006/main">
  <p:tag name="AS_UNIQUEID" val="22687"/>
</p:tagLst>
</file>

<file path=ppt/tags/tag552.xml><?xml version="1.0" encoding="utf-8"?>
<p:tagLst xmlns:p="http://schemas.openxmlformats.org/presentationml/2006/main">
  <p:tag name="AS_UNIQUEID" val="22688"/>
</p:tagLst>
</file>

<file path=ppt/tags/tag553.xml><?xml version="1.0" encoding="utf-8"?>
<p:tagLst xmlns:p="http://schemas.openxmlformats.org/presentationml/2006/main">
  <p:tag name="AS_UNIQUEID" val="1538"/>
</p:tagLst>
</file>

<file path=ppt/tags/tag554.xml><?xml version="1.0" encoding="utf-8"?>
<p:tagLst xmlns:p="http://schemas.openxmlformats.org/presentationml/2006/main">
  <p:tag name="AS_UNIQUEID" val="22689"/>
</p:tagLst>
</file>

<file path=ppt/tags/tag555.xml><?xml version="1.0" encoding="utf-8"?>
<p:tagLst xmlns:p="http://schemas.openxmlformats.org/presentationml/2006/main">
  <p:tag name="AS_UNIQUEID" val="22690"/>
</p:tagLst>
</file>

<file path=ppt/tags/tag556.xml><?xml version="1.0" encoding="utf-8"?>
<p:tagLst xmlns:p="http://schemas.openxmlformats.org/presentationml/2006/main">
  <p:tag name="AS_UNIQUEID" val="2492"/>
</p:tagLst>
</file>

<file path=ppt/tags/tag557.xml><?xml version="1.0" encoding="utf-8"?>
<p:tagLst xmlns:p="http://schemas.openxmlformats.org/presentationml/2006/main">
  <p:tag name="AS_UNIQUEID" val="11141"/>
</p:tagLst>
</file>

<file path=ppt/tags/tag558.xml><?xml version="1.0" encoding="utf-8"?>
<p:tagLst xmlns:p="http://schemas.openxmlformats.org/presentationml/2006/main">
  <p:tag name="AS_UNIQUEID" val="22691"/>
</p:tagLst>
</file>

<file path=ppt/tags/tag559.xml><?xml version="1.0" encoding="utf-8"?>
<p:tagLst xmlns:p="http://schemas.openxmlformats.org/presentationml/2006/main">
  <p:tag name="AS_UNIQUEID" val="22692"/>
</p:tagLst>
</file>

<file path=ppt/tags/tag56.xml><?xml version="1.0" encoding="utf-8"?>
<p:tagLst xmlns:p="http://schemas.openxmlformats.org/presentationml/2006/main">
  <p:tag name="AS_UNIQUEID" val="1556"/>
</p:tagLst>
</file>

<file path=ppt/tags/tag560.xml><?xml version="1.0" encoding="utf-8"?>
<p:tagLst xmlns:p="http://schemas.openxmlformats.org/presentationml/2006/main">
  <p:tag name="AS_UNIQUEID" val="10179"/>
  <p:tag name="KSO_WM_BEAUTIFY_FLAG" val=""/>
  <p:tag name="MH" val="20191127153607"/>
  <p:tag name="MH_LIBRARY" val="GRAPHIC"/>
  <p:tag name="MH_ORDER" val="1"/>
  <p:tag name="MH_TYPE" val="Other"/>
</p:tagLst>
</file>

<file path=ppt/tags/tag561.xml><?xml version="1.0" encoding="utf-8"?>
<p:tagLst xmlns:p="http://schemas.openxmlformats.org/presentationml/2006/main">
  <p:tag name="AS_UNIQUEID" val="10180"/>
  <p:tag name="KSO_WM_BEAUTIFY_FLAG" val=""/>
  <p:tag name="MH" val="20191127153607"/>
  <p:tag name="MH_LIBRARY" val="GRAPHIC"/>
  <p:tag name="MH_ORDER" val="2"/>
  <p:tag name="MH_TYPE" val="Other"/>
</p:tagLst>
</file>

<file path=ppt/tags/tag562.xml><?xml version="1.0" encoding="utf-8"?>
<p:tagLst xmlns:p="http://schemas.openxmlformats.org/presentationml/2006/main">
  <p:tag name="AS_UNIQUEID" val="10181"/>
  <p:tag name="KSO_WM_BEAUTIFY_FLAG" val=""/>
  <p:tag name="MH" val="20191127153607"/>
  <p:tag name="MH_LIBRARY" val="GRAPHIC"/>
  <p:tag name="MH_ORDER" val="3"/>
  <p:tag name="MH_TYPE" val="Other"/>
</p:tagLst>
</file>

<file path=ppt/tags/tag563.xml><?xml version="1.0" encoding="utf-8"?>
<p:tagLst xmlns:p="http://schemas.openxmlformats.org/presentationml/2006/main">
  <p:tag name="AS_UNIQUEID" val="10166"/>
</p:tagLst>
</file>

<file path=ppt/tags/tag564.xml><?xml version="1.0" encoding="utf-8"?>
<p:tagLst xmlns:p="http://schemas.openxmlformats.org/presentationml/2006/main">
  <p:tag name="AS_UNIQUEID" val="10167"/>
  <p:tag name="KSO_WM_BEAUTIFY_FLAG" val=""/>
  <p:tag name="MH" val="20191127153607"/>
  <p:tag name="MH_LIBRARY" val="GRAPHIC"/>
  <p:tag name="MH_ORDER" val="1"/>
  <p:tag name="MH_TYPE" val="Title"/>
</p:tagLst>
</file>

<file path=ppt/tags/tag565.xml><?xml version="1.0" encoding="utf-8"?>
<p:tagLst xmlns:p="http://schemas.openxmlformats.org/presentationml/2006/main">
  <p:tag name="AS_UNIQUEID" val="10168"/>
  <p:tag name="KSO_WM_BEAUTIFY_FLAG" val=""/>
  <p:tag name="MH" val="20191127153607"/>
  <p:tag name="MH_LIBRARY" val="GRAPHIC"/>
  <p:tag name="MH_ORDER" val="4"/>
  <p:tag name="MH_TYPE" val="Other"/>
</p:tagLst>
</file>

<file path=ppt/tags/tag566.xml><?xml version="1.0" encoding="utf-8"?>
<p:tagLst xmlns:p="http://schemas.openxmlformats.org/presentationml/2006/main">
  <p:tag name="AS_UNIQUEID" val="10169"/>
  <p:tag name="KSO_WM_BEAUTIFY_FLAG" val=""/>
  <p:tag name="MH" val="20191127153607"/>
  <p:tag name="MH_LIBRARY" val="GRAPHIC"/>
  <p:tag name="MH_ORDER" val="5"/>
  <p:tag name="MH_TYPE" val="Other"/>
</p:tagLst>
</file>

<file path=ppt/tags/tag567.xml><?xml version="1.0" encoding="utf-8"?>
<p:tagLst xmlns:p="http://schemas.openxmlformats.org/presentationml/2006/main">
  <p:tag name="AS_UNIQUEID" val="22693"/>
</p:tagLst>
</file>

<file path=ppt/tags/tag568.xml><?xml version="1.0" encoding="utf-8"?>
<p:tagLst xmlns:p="http://schemas.openxmlformats.org/presentationml/2006/main">
  <p:tag name="AS_UNIQUEID" val="22694"/>
</p:tagLst>
</file>

<file path=ppt/tags/tag569.xml><?xml version="1.0" encoding="utf-8"?>
<p:tagLst xmlns:p="http://schemas.openxmlformats.org/presentationml/2006/main">
  <p:tag name="AS_UNIQUEID" val="22695"/>
</p:tagLst>
</file>

<file path=ppt/tags/tag57.xml><?xml version="1.0" encoding="utf-8"?>
<p:tagLst xmlns:p="http://schemas.openxmlformats.org/presentationml/2006/main">
  <p:tag name="AS_UNIQUEID" val="1557"/>
</p:tagLst>
</file>

<file path=ppt/tags/tag570.xml><?xml version="1.0" encoding="utf-8"?>
<p:tagLst xmlns:p="http://schemas.openxmlformats.org/presentationml/2006/main">
  <p:tag name="AS_UNIQUEID" val="5997"/>
  <p:tag name="KSO_WM_BEAUTIFY_FLAG" val=""/>
</p:tagLst>
</file>

<file path=ppt/tags/tag571.xml><?xml version="1.0" encoding="utf-8"?>
<p:tagLst xmlns:p="http://schemas.openxmlformats.org/presentationml/2006/main">
  <p:tag name="AS_UNIQUEID" val="11142"/>
  <p:tag name="KSO_WM_BEAUTIFY_FLAG" val=""/>
</p:tagLst>
</file>

<file path=ppt/tags/tag572.xml><?xml version="1.0" encoding="utf-8"?>
<p:tagLst xmlns:p="http://schemas.openxmlformats.org/presentationml/2006/main">
  <p:tag name="AS_UNIQUEID" val="5998"/>
  <p:tag name="KSO_WM_BEAUTIFY_FLAG" val=""/>
</p:tagLst>
</file>

<file path=ppt/tags/tag573.xml><?xml version="1.0" encoding="utf-8"?>
<p:tagLst xmlns:p="http://schemas.openxmlformats.org/presentationml/2006/main">
  <p:tag name="AS_UNIQUEID" val="22696"/>
</p:tagLst>
</file>

<file path=ppt/tags/tag574.xml><?xml version="1.0" encoding="utf-8"?>
<p:tagLst xmlns:p="http://schemas.openxmlformats.org/presentationml/2006/main">
  <p:tag name="AS_UNIQUEID" val="22697"/>
</p:tagLst>
</file>

<file path=ppt/tags/tag575.xml><?xml version="1.0" encoding="utf-8"?>
<p:tagLst xmlns:p="http://schemas.openxmlformats.org/presentationml/2006/main">
  <p:tag name="AS_UNIQUEID" val="22698"/>
</p:tagLst>
</file>

<file path=ppt/tags/tag576.xml><?xml version="1.0" encoding="utf-8"?>
<p:tagLst xmlns:p="http://schemas.openxmlformats.org/presentationml/2006/main">
  <p:tag name="AS_UNIQUEID" val="22699"/>
</p:tagLst>
</file>

<file path=ppt/tags/tag577.xml><?xml version="1.0" encoding="utf-8"?>
<p:tagLst xmlns:p="http://schemas.openxmlformats.org/presentationml/2006/main">
  <p:tag name="AS_UNIQUEID" val="22700"/>
</p:tagLst>
</file>

<file path=ppt/tags/tag578.xml><?xml version="1.0" encoding="utf-8"?>
<p:tagLst xmlns:p="http://schemas.openxmlformats.org/presentationml/2006/main">
  <p:tag name="AS_UNIQUEID" val="22701"/>
</p:tagLst>
</file>

<file path=ppt/tags/tag579.xml><?xml version="1.0" encoding="utf-8"?>
<p:tagLst xmlns:p="http://schemas.openxmlformats.org/presentationml/2006/main">
  <p:tag name="AS_UNIQUEID" val="1695"/>
</p:tagLst>
</file>

<file path=ppt/tags/tag58.xml><?xml version="1.0" encoding="utf-8"?>
<p:tagLst xmlns:p="http://schemas.openxmlformats.org/presentationml/2006/main">
  <p:tag name="AS_UNIQUEID" val="1559"/>
</p:tagLst>
</file>

<file path=ppt/tags/tag580.xml><?xml version="1.0" encoding="utf-8"?>
<p:tagLst xmlns:p="http://schemas.openxmlformats.org/presentationml/2006/main">
  <p:tag name="AS_UNIQUEID" val="1697"/>
</p:tagLst>
</file>

<file path=ppt/tags/tag581.xml><?xml version="1.0" encoding="utf-8"?>
<p:tagLst xmlns:p="http://schemas.openxmlformats.org/presentationml/2006/main">
  <p:tag name="AS_UNIQUEID" val="1699"/>
</p:tagLst>
</file>

<file path=ppt/tags/tag582.xml><?xml version="1.0" encoding="utf-8"?>
<p:tagLst xmlns:p="http://schemas.openxmlformats.org/presentationml/2006/main">
  <p:tag name="AS_UNIQUEID" val="1696"/>
</p:tagLst>
</file>

<file path=ppt/tags/tag583.xml><?xml version="1.0" encoding="utf-8"?>
<p:tagLst xmlns:p="http://schemas.openxmlformats.org/presentationml/2006/main">
  <p:tag name="AS_UNIQUEID" val="1698"/>
</p:tagLst>
</file>

<file path=ppt/tags/tag584.xml><?xml version="1.0" encoding="utf-8"?>
<p:tagLst xmlns:p="http://schemas.openxmlformats.org/presentationml/2006/main">
  <p:tag name="AS_UNIQUEID" val="22702"/>
</p:tagLst>
</file>

<file path=ppt/tags/tag585.xml><?xml version="1.0" encoding="utf-8"?>
<p:tagLst xmlns:p="http://schemas.openxmlformats.org/presentationml/2006/main">
  <p:tag name="AS_UNIQUEID" val="19194"/>
</p:tagLst>
</file>

<file path=ppt/tags/tag586.xml><?xml version="1.0" encoding="utf-8"?>
<p:tagLst xmlns:p="http://schemas.openxmlformats.org/presentationml/2006/main">
  <p:tag name="KSO_WM_BEAUTIFY_FLAG" val="#wm#"/>
  <p:tag name="KSO_WM_TEMPLATE_CATEGORY" val="custom"/>
  <p:tag name="KSO_WM_TEMPLATE_INDEX" val="20202654"/>
</p:tagLst>
</file>

<file path=ppt/tags/tag587.xml><?xml version="1.0" encoding="utf-8"?>
<p:tagLst xmlns:p="http://schemas.openxmlformats.org/presentationml/2006/main">
  <p:tag name="AS_UNIQUEID" val="22704"/>
</p:tagLst>
</file>

<file path=ppt/tags/tag588.xml><?xml version="1.0" encoding="utf-8"?>
<p:tagLst xmlns:p="http://schemas.openxmlformats.org/presentationml/2006/main">
  <p:tag name="AS_UNIQUEID" val="22705"/>
</p:tagLst>
</file>

<file path=ppt/tags/tag589.xml><?xml version="1.0" encoding="utf-8"?>
<p:tagLst xmlns:p="http://schemas.openxmlformats.org/presentationml/2006/main">
  <p:tag name="AS_UNIQUEID" val="22706"/>
</p:tagLst>
</file>

<file path=ppt/tags/tag59.xml><?xml version="1.0" encoding="utf-8"?>
<p:tagLst xmlns:p="http://schemas.openxmlformats.org/presentationml/2006/main">
  <p:tag name="AS_UNIQUEID" val="1560"/>
</p:tagLst>
</file>

<file path=ppt/tags/tag590.xml><?xml version="1.0" encoding="utf-8"?>
<p:tagLst xmlns:p="http://schemas.openxmlformats.org/presentationml/2006/main">
  <p:tag name="AS_UNIQUEID" val="22707"/>
</p:tagLst>
</file>

<file path=ppt/tags/tag591.xml><?xml version="1.0" encoding="utf-8"?>
<p:tagLst xmlns:p="http://schemas.openxmlformats.org/presentationml/2006/main">
  <p:tag name="AS_UNIQUEID" val="22708"/>
</p:tagLst>
</file>

<file path=ppt/tags/tag592.xml><?xml version="1.0" encoding="utf-8"?>
<p:tagLst xmlns:p="http://schemas.openxmlformats.org/presentationml/2006/main">
  <p:tag name="AS_UNIQUEID" val="1695"/>
</p:tagLst>
</file>

<file path=ppt/tags/tag593.xml><?xml version="1.0" encoding="utf-8"?>
<p:tagLst xmlns:p="http://schemas.openxmlformats.org/presentationml/2006/main">
  <p:tag name="AS_UNIQUEID" val="1697"/>
</p:tagLst>
</file>

<file path=ppt/tags/tag594.xml><?xml version="1.0" encoding="utf-8"?>
<p:tagLst xmlns:p="http://schemas.openxmlformats.org/presentationml/2006/main">
  <p:tag name="AS_UNIQUEID" val="1699"/>
</p:tagLst>
</file>

<file path=ppt/tags/tag595.xml><?xml version="1.0" encoding="utf-8"?>
<p:tagLst xmlns:p="http://schemas.openxmlformats.org/presentationml/2006/main">
  <p:tag name="AS_UNIQUEID" val="1696"/>
</p:tagLst>
</file>

<file path=ppt/tags/tag596.xml><?xml version="1.0" encoding="utf-8"?>
<p:tagLst xmlns:p="http://schemas.openxmlformats.org/presentationml/2006/main">
  <p:tag name="AS_UNIQUEID" val="1698"/>
</p:tagLst>
</file>

<file path=ppt/tags/tag597.xml><?xml version="1.0" encoding="utf-8"?>
<p:tagLst xmlns:p="http://schemas.openxmlformats.org/presentationml/2006/main">
  <p:tag name="AS_UNIQUEID" val="22709"/>
</p:tagLst>
</file>

<file path=ppt/tags/tag598.xml><?xml version="1.0" encoding="utf-8"?>
<p:tagLst xmlns:p="http://schemas.openxmlformats.org/presentationml/2006/main">
  <p:tag name="AS_UNIQUEID" val="19194"/>
</p:tagLst>
</file>

<file path=ppt/tags/tag599.xml><?xml version="1.0" encoding="utf-8"?>
<p:tagLst xmlns:p="http://schemas.openxmlformats.org/presentationml/2006/main">
  <p:tag name="AS_UNIQUEID" val="22710"/>
</p:tagLst>
</file>

<file path=ppt/tags/tag6.xml><?xml version="1.0" encoding="utf-8"?>
<p:tagLst xmlns:p="http://schemas.openxmlformats.org/presentationml/2006/main">
  <p:tag name="AS_UNIQUEID" val="1504"/>
</p:tagLst>
</file>

<file path=ppt/tags/tag60.xml><?xml version="1.0" encoding="utf-8"?>
<p:tagLst xmlns:p="http://schemas.openxmlformats.org/presentationml/2006/main">
  <p:tag name="AS_UNIQUEID" val="1561"/>
</p:tagLst>
</file>

<file path=ppt/tags/tag600.xml><?xml version="1.0" encoding="utf-8"?>
<p:tagLst xmlns:p="http://schemas.openxmlformats.org/presentationml/2006/main">
  <p:tag name="AS_UNIQUEID" val="1436"/>
  <p:tag name="KSO_WM_BEAUTIFY_FLAG" val="#wm#"/>
  <p:tag name="KSO_WM_TAG_VERSION" val="1.0"/>
  <p:tag name="KSO_WM_TEMPLATE_CATEGORY" val="custom"/>
  <p:tag name="KSO_WM_TEMPLATE_INDEX" val="20177418"/>
  <p:tag name="KSO_WM_UNIT_COMPATIBLE" val="1"/>
  <p:tag name="KSO_WM_UNIT_DIAGRAM_ISNUMVISUAL" val="0"/>
  <p:tag name="KSO_WM_UNIT_DIAGRAM_ISREFERUNIT" val="0"/>
  <p:tag name="KSO_WM_UNIT_HIGHLIGHT" val="0"/>
  <p:tag name="KSO_WM_UNIT_ID" val="custom20177418_13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点击此处添加正文，请言简意赅的阐述观点。"/>
  <p:tag name="KSO_WM_UNIT_TEXT_FILL_FORE_SCHEMECOLOR_INDEX" val="13"/>
  <p:tag name="KSO_WM_UNIT_TEXT_FILL_FORE_SCHEMECOLOR_INDEX_BRIGHTNESS" val="0.15"/>
  <p:tag name="KSO_WM_UNIT_TEXT_FILL_TYPE" val="1"/>
  <p:tag name="KSO_WM_UNIT_TYPE" val="b"/>
  <p:tag name="KSO_WM_UNIT_VALUE" val="70"/>
</p:tagLst>
</file>

<file path=ppt/tags/tag601.xml><?xml version="1.0" encoding="utf-8"?>
<p:tagLst xmlns:p="http://schemas.openxmlformats.org/presentationml/2006/main">
  <p:tag name="AS_UNIQUEID" val="22711"/>
</p:tagLst>
</file>

<file path=ppt/tags/tag602.xml><?xml version="1.0" encoding="utf-8"?>
<p:tagLst xmlns:p="http://schemas.openxmlformats.org/presentationml/2006/main">
  <p:tag name="AS_UNIQUEID" val="22712"/>
</p:tagLst>
</file>

<file path=ppt/tags/tag603.xml><?xml version="1.0" encoding="utf-8"?>
<p:tagLst xmlns:p="http://schemas.openxmlformats.org/presentationml/2006/main">
  <p:tag name="AS_UNIQUEID" val="600"/>
</p:tagLst>
</file>

<file path=ppt/tags/tag604.xml><?xml version="1.0" encoding="utf-8"?>
<p:tagLst xmlns:p="http://schemas.openxmlformats.org/presentationml/2006/main">
  <p:tag name="AS_UNIQUEID" val="22713"/>
</p:tagLst>
</file>

<file path=ppt/tags/tag605.xml><?xml version="1.0" encoding="utf-8"?>
<p:tagLst xmlns:p="http://schemas.openxmlformats.org/presentationml/2006/main">
  <p:tag name="AS_UNIQUEID" val="22714"/>
</p:tagLst>
</file>

<file path=ppt/tags/tag606.xml><?xml version="1.0" encoding="utf-8"?>
<p:tagLst xmlns:p="http://schemas.openxmlformats.org/presentationml/2006/main">
  <p:tag name="AS_UNIQUEID" val="601"/>
</p:tagLst>
</file>

<file path=ppt/tags/tag607.xml><?xml version="1.0" encoding="utf-8"?>
<p:tagLst xmlns:p="http://schemas.openxmlformats.org/presentationml/2006/main">
  <p:tag name="AS_UNIQUEID" val="22715"/>
</p:tagLst>
</file>

<file path=ppt/tags/tag608.xml><?xml version="1.0" encoding="utf-8"?>
<p:tagLst xmlns:p="http://schemas.openxmlformats.org/presentationml/2006/main">
  <p:tag name="AS_UNIQUEID" val="22716"/>
</p:tagLst>
</file>

<file path=ppt/tags/tag609.xml><?xml version="1.0" encoding="utf-8"?>
<p:tagLst xmlns:p="http://schemas.openxmlformats.org/presentationml/2006/main">
  <p:tag name="AS_UNIQUEID" val="601"/>
</p:tagLst>
</file>

<file path=ppt/tags/tag61.xml><?xml version="1.0" encoding="utf-8"?>
<p:tagLst xmlns:p="http://schemas.openxmlformats.org/presentationml/2006/main">
  <p:tag name="AS_UNIQUEID" val="1562"/>
</p:tagLst>
</file>

<file path=ppt/tags/tag610.xml><?xml version="1.0" encoding="utf-8"?>
<p:tagLst xmlns:p="http://schemas.openxmlformats.org/presentationml/2006/main">
  <p:tag name="AS_UNIQUEID" val="22717"/>
</p:tagLst>
</file>

<file path=ppt/tags/tag611.xml><?xml version="1.0" encoding="utf-8"?>
<p:tagLst xmlns:p="http://schemas.openxmlformats.org/presentationml/2006/main">
  <p:tag name="AS_UNIQUEID" val="22718"/>
</p:tagLst>
</file>

<file path=ppt/tags/tag612.xml><?xml version="1.0" encoding="utf-8"?>
<p:tagLst xmlns:p="http://schemas.openxmlformats.org/presentationml/2006/main">
  <p:tag name="AS_UNIQUEID" val="22719"/>
</p:tagLst>
</file>

<file path=ppt/tags/tag613.xml><?xml version="1.0" encoding="utf-8"?>
<p:tagLst xmlns:p="http://schemas.openxmlformats.org/presentationml/2006/main">
  <p:tag name="AS_UNIQUEID" val="1436"/>
  <p:tag name="KSO_WM_BEAUTIFY_FLAG" val="#wm#"/>
  <p:tag name="KSO_WM_TAG_VERSION" val="1.0"/>
  <p:tag name="KSO_WM_TEMPLATE_CATEGORY" val="custom"/>
  <p:tag name="KSO_WM_TEMPLATE_INDEX" val="20177418"/>
  <p:tag name="KSO_WM_UNIT_COMPATIBLE" val="1"/>
  <p:tag name="KSO_WM_UNIT_DIAGRAM_ISNUMVISUAL" val="0"/>
  <p:tag name="KSO_WM_UNIT_DIAGRAM_ISREFERUNIT" val="0"/>
  <p:tag name="KSO_WM_UNIT_HIGHLIGHT" val="0"/>
  <p:tag name="KSO_WM_UNIT_ID" val="custom20177418_13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点击此处添加正文，请言简意赅的阐述观点。"/>
  <p:tag name="KSO_WM_UNIT_TEXT_FILL_FORE_SCHEMECOLOR_INDEX" val="13"/>
  <p:tag name="KSO_WM_UNIT_TEXT_FILL_FORE_SCHEMECOLOR_INDEX_BRIGHTNESS" val="0.15"/>
  <p:tag name="KSO_WM_UNIT_TEXT_FILL_TYPE" val="1"/>
  <p:tag name="KSO_WM_UNIT_TYPE" val="b"/>
  <p:tag name="KSO_WM_UNIT_VALUE" val="70"/>
</p:tagLst>
</file>

<file path=ppt/tags/tag614.xml><?xml version="1.0" encoding="utf-8"?>
<p:tagLst xmlns:p="http://schemas.openxmlformats.org/presentationml/2006/main">
  <p:tag name="AS_UNIQUEID" val="22720"/>
</p:tagLst>
</file>

<file path=ppt/tags/tag615.xml><?xml version="1.0" encoding="utf-8"?>
<p:tagLst xmlns:p="http://schemas.openxmlformats.org/presentationml/2006/main">
  <p:tag name="AS_UNIQUEID" val="22721"/>
</p:tagLst>
</file>

<file path=ppt/tags/tag616.xml><?xml version="1.0" encoding="utf-8"?>
<p:tagLst xmlns:p="http://schemas.openxmlformats.org/presentationml/2006/main">
  <p:tag name="AS_UNIQUEID" val="1436"/>
  <p:tag name="KSO_WM_BEAUTIFY_FLAG" val="#wm#"/>
  <p:tag name="KSO_WM_TAG_VERSION" val="1.0"/>
  <p:tag name="KSO_WM_TEMPLATE_CATEGORY" val="custom"/>
  <p:tag name="KSO_WM_TEMPLATE_INDEX" val="20177418"/>
  <p:tag name="KSO_WM_UNIT_COMPATIBLE" val="1"/>
  <p:tag name="KSO_WM_UNIT_DIAGRAM_ISNUMVISUAL" val="0"/>
  <p:tag name="KSO_WM_UNIT_DIAGRAM_ISREFERUNIT" val="0"/>
  <p:tag name="KSO_WM_UNIT_HIGHLIGHT" val="0"/>
  <p:tag name="KSO_WM_UNIT_ID" val="custom20177418_13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点击此处添加正文，请言简意赅的阐述观点。"/>
  <p:tag name="KSO_WM_UNIT_TEXT_FILL_FORE_SCHEMECOLOR_INDEX" val="13"/>
  <p:tag name="KSO_WM_UNIT_TEXT_FILL_FORE_SCHEMECOLOR_INDEX_BRIGHTNESS" val="0.15"/>
  <p:tag name="KSO_WM_UNIT_TEXT_FILL_TYPE" val="1"/>
  <p:tag name="KSO_WM_UNIT_TYPE" val="b"/>
  <p:tag name="KSO_WM_UNIT_VALUE" val="70"/>
</p:tagLst>
</file>

<file path=ppt/tags/tag617.xml><?xml version="1.0" encoding="utf-8"?>
<p:tagLst xmlns:p="http://schemas.openxmlformats.org/presentationml/2006/main">
  <p:tag name="AS_UNIQUEID" val="22722"/>
</p:tagLst>
</file>

<file path=ppt/tags/tag618.xml><?xml version="1.0" encoding="utf-8"?>
<p:tagLst xmlns:p="http://schemas.openxmlformats.org/presentationml/2006/main">
  <p:tag name="AS_UNIQUEID" val="601"/>
</p:tagLst>
</file>

<file path=ppt/tags/tag619.xml><?xml version="1.0" encoding="utf-8"?>
<p:tagLst xmlns:p="http://schemas.openxmlformats.org/presentationml/2006/main">
  <p:tag name="AS_UNIQUEID" val="22723"/>
</p:tagLst>
</file>

<file path=ppt/tags/tag62.xml><?xml version="1.0" encoding="utf-8"?>
<p:tagLst xmlns:p="http://schemas.openxmlformats.org/presentationml/2006/main">
  <p:tag name="AS_UNIQUEID" val="1563"/>
</p:tagLst>
</file>

<file path=ppt/tags/tag620.xml><?xml version="1.0" encoding="utf-8"?>
<p:tagLst xmlns:p="http://schemas.openxmlformats.org/presentationml/2006/main">
  <p:tag name="AS_UNIQUEID" val="22724"/>
</p:tagLst>
</file>

<file path=ppt/tags/tag621.xml><?xml version="1.0" encoding="utf-8"?>
<p:tagLst xmlns:p="http://schemas.openxmlformats.org/presentationml/2006/main">
  <p:tag name="AS_UNIQUEID" val="601"/>
</p:tagLst>
</file>

<file path=ppt/tags/tag622.xml><?xml version="1.0" encoding="utf-8"?>
<p:tagLst xmlns:p="http://schemas.openxmlformats.org/presentationml/2006/main">
  <p:tag name="AS_UNIQUEID" val="22725"/>
</p:tagLst>
</file>

<file path=ppt/tags/tag623.xml><?xml version="1.0" encoding="utf-8"?>
<p:tagLst xmlns:p="http://schemas.openxmlformats.org/presentationml/2006/main">
  <p:tag name="KSO_WM_BEAUTIFY_FLAG" val="#wm#"/>
  <p:tag name="KSO_WM_TEMPLATE_CATEGORY" val="custom"/>
  <p:tag name="KSO_WM_TEMPLATE_INDEX" val="20202654"/>
</p:tagLst>
</file>

<file path=ppt/tags/tag624.xml><?xml version="1.0" encoding="utf-8"?>
<p:tagLst xmlns:p="http://schemas.openxmlformats.org/presentationml/2006/main">
  <p:tag name="AS_UNIQUEID" val="22727"/>
</p:tagLst>
</file>

<file path=ppt/tags/tag625.xml><?xml version="1.0" encoding="utf-8"?>
<p:tagLst xmlns:p="http://schemas.openxmlformats.org/presentationml/2006/main">
  <p:tag name="AS_UNIQUEID" val="22728"/>
</p:tagLst>
</file>

<file path=ppt/tags/tag626.xml><?xml version="1.0" encoding="utf-8"?>
<p:tagLst xmlns:p="http://schemas.openxmlformats.org/presentationml/2006/main">
  <p:tag name="AS_UNIQUEID" val="22729"/>
</p:tagLst>
</file>

<file path=ppt/tags/tag627.xml><?xml version="1.0" encoding="utf-8"?>
<p:tagLst xmlns:p="http://schemas.openxmlformats.org/presentationml/2006/main">
  <p:tag name="AS_UNIQUEID" val="22730"/>
</p:tagLst>
</file>

<file path=ppt/tags/tag628.xml><?xml version="1.0" encoding="utf-8"?>
<p:tagLst xmlns:p="http://schemas.openxmlformats.org/presentationml/2006/main">
  <p:tag name="AS_UNIQUEID" val="1695"/>
</p:tagLst>
</file>

<file path=ppt/tags/tag629.xml><?xml version="1.0" encoding="utf-8"?>
<p:tagLst xmlns:p="http://schemas.openxmlformats.org/presentationml/2006/main">
  <p:tag name="AS_UNIQUEID" val="1697"/>
</p:tagLst>
</file>

<file path=ppt/tags/tag63.xml><?xml version="1.0" encoding="utf-8"?>
<p:tagLst xmlns:p="http://schemas.openxmlformats.org/presentationml/2006/main">
  <p:tag name="AS_UNIQUEID" val="1564"/>
</p:tagLst>
</file>

<file path=ppt/tags/tag630.xml><?xml version="1.0" encoding="utf-8"?>
<p:tagLst xmlns:p="http://schemas.openxmlformats.org/presentationml/2006/main">
  <p:tag name="AS_UNIQUEID" val="1699"/>
</p:tagLst>
</file>

<file path=ppt/tags/tag631.xml><?xml version="1.0" encoding="utf-8"?>
<p:tagLst xmlns:p="http://schemas.openxmlformats.org/presentationml/2006/main">
  <p:tag name="AS_UNIQUEID" val="1696"/>
</p:tagLst>
</file>

<file path=ppt/tags/tag632.xml><?xml version="1.0" encoding="utf-8"?>
<p:tagLst xmlns:p="http://schemas.openxmlformats.org/presentationml/2006/main">
  <p:tag name="AS_UNIQUEID" val="1698"/>
</p:tagLst>
</file>

<file path=ppt/tags/tag633.xml><?xml version="1.0" encoding="utf-8"?>
<p:tagLst xmlns:p="http://schemas.openxmlformats.org/presentationml/2006/main">
  <p:tag name="AS_UNIQUEID" val="22731"/>
</p:tagLst>
</file>

<file path=ppt/tags/tag634.xml><?xml version="1.0" encoding="utf-8"?>
<p:tagLst xmlns:p="http://schemas.openxmlformats.org/presentationml/2006/main">
  <p:tag name="AS_UNIQUEID" val="19194"/>
</p:tagLst>
</file>

<file path=ppt/tags/tag635.xml><?xml version="1.0" encoding="utf-8"?>
<p:tagLst xmlns:p="http://schemas.openxmlformats.org/presentationml/2006/main">
  <p:tag name="AS_UNIQUEID" val="22732"/>
</p:tagLst>
</file>

<file path=ppt/tags/tag636.xml><?xml version="1.0" encoding="utf-8"?>
<p:tagLst xmlns:p="http://schemas.openxmlformats.org/presentationml/2006/main">
  <p:tag name="AS_UNIQUEID" val="1436"/>
  <p:tag name="KSO_WM_BEAUTIFY_FLAG" val="#wm#"/>
  <p:tag name="KSO_WM_TAG_VERSION" val="1.0"/>
  <p:tag name="KSO_WM_TEMPLATE_CATEGORY" val="custom"/>
  <p:tag name="KSO_WM_TEMPLATE_INDEX" val="20177418"/>
  <p:tag name="KSO_WM_UNIT_COMPATIBLE" val="1"/>
  <p:tag name="KSO_WM_UNIT_DIAGRAM_ISNUMVISUAL" val="0"/>
  <p:tag name="KSO_WM_UNIT_DIAGRAM_ISREFERUNIT" val="0"/>
  <p:tag name="KSO_WM_UNIT_HIGHLIGHT" val="0"/>
  <p:tag name="KSO_WM_UNIT_ID" val="custom20177418_13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点击此处添加正文，请言简意赅的阐述观点。"/>
  <p:tag name="KSO_WM_UNIT_TEXT_FILL_FORE_SCHEMECOLOR_INDEX" val="13"/>
  <p:tag name="KSO_WM_UNIT_TEXT_FILL_FORE_SCHEMECOLOR_INDEX_BRIGHTNESS" val="0.15"/>
  <p:tag name="KSO_WM_UNIT_TEXT_FILL_TYPE" val="1"/>
  <p:tag name="KSO_WM_UNIT_TYPE" val="b"/>
  <p:tag name="KSO_WM_UNIT_VALUE" val="70"/>
</p:tagLst>
</file>

<file path=ppt/tags/tag637.xml><?xml version="1.0" encoding="utf-8"?>
<p:tagLst xmlns:p="http://schemas.openxmlformats.org/presentationml/2006/main">
  <p:tag name="AS_UNIQUEID" val="22733"/>
</p:tagLst>
</file>

<file path=ppt/tags/tag638.xml><?xml version="1.0" encoding="utf-8"?>
<p:tagLst xmlns:p="http://schemas.openxmlformats.org/presentationml/2006/main">
  <p:tag name="AS_UNIQUEID" val="2996"/>
</p:tagLst>
</file>

<file path=ppt/tags/tag639.xml><?xml version="1.0" encoding="utf-8"?>
<p:tagLst xmlns:p="http://schemas.openxmlformats.org/presentationml/2006/main">
  <p:tag name="KSO_WM_BEAUTIFY_FLAG" val="#wm#"/>
  <p:tag name="KSO_WM_TEMPLATE_CATEGORY" val="custom"/>
  <p:tag name="KSO_WM_TEMPLATE_INDEX" val="20202654"/>
</p:tagLst>
</file>

<file path=ppt/tags/tag64.xml><?xml version="1.0" encoding="utf-8"?>
<p:tagLst xmlns:p="http://schemas.openxmlformats.org/presentationml/2006/main">
  <p:tag name="AS_UNIQUEID" val="1565"/>
</p:tagLst>
</file>

<file path=ppt/tags/tag640.xml><?xml version="1.0" encoding="utf-8"?>
<p:tagLst xmlns:p="http://schemas.openxmlformats.org/presentationml/2006/main">
  <p:tag name="AS_UNIQUEID" val="22735"/>
</p:tagLst>
</file>

<file path=ppt/tags/tag641.xml><?xml version="1.0" encoding="utf-8"?>
<p:tagLst xmlns:p="http://schemas.openxmlformats.org/presentationml/2006/main">
  <p:tag name="AS_UNIQUEID" val="22736"/>
</p:tagLst>
</file>

<file path=ppt/tags/tag642.xml><?xml version="1.0" encoding="utf-8"?>
<p:tagLst xmlns:p="http://schemas.openxmlformats.org/presentationml/2006/main">
  <p:tag name="AS_UNIQUEID" val="707"/>
  <p:tag name="KSO_WM_BEAUTIFY_FLAG" val=""/>
</p:tagLst>
</file>

<file path=ppt/tags/tag643.xml><?xml version="1.0" encoding="utf-8"?>
<p:tagLst xmlns:p="http://schemas.openxmlformats.org/presentationml/2006/main">
  <p:tag name="AS_UNIQUEID" val="712"/>
  <p:tag name="KSO_WM_BEAUTIFY_FLAG" val=""/>
</p:tagLst>
</file>

<file path=ppt/tags/tag644.xml><?xml version="1.0" encoding="utf-8"?>
<p:tagLst xmlns:p="http://schemas.openxmlformats.org/presentationml/2006/main">
  <p:tag name="AS_UNIQUEID" val="704"/>
  <p:tag name="KSO_WM_BEAUTIFY_FLAG" val=""/>
</p:tagLst>
</file>

<file path=ppt/tags/tag645.xml><?xml version="1.0" encoding="utf-8"?>
<p:tagLst xmlns:p="http://schemas.openxmlformats.org/presentationml/2006/main">
  <p:tag name="AS_UNIQUEID" val="704"/>
  <p:tag name="KSO_WM_BEAUTIFY_FLAG" val=""/>
</p:tagLst>
</file>

<file path=ppt/tags/tag646.xml><?xml version="1.0" encoding="utf-8"?>
<p:tagLst xmlns:p="http://schemas.openxmlformats.org/presentationml/2006/main">
  <p:tag name="AS_UNIQUEID" val="3221"/>
</p:tagLst>
</file>

<file path=ppt/tags/tag647.xml><?xml version="1.0" encoding="utf-8"?>
<p:tagLst xmlns:p="http://schemas.openxmlformats.org/presentationml/2006/main">
  <p:tag name="AS_UNIQUEID" val="22737"/>
</p:tagLst>
</file>

<file path=ppt/tags/tag648.xml><?xml version="1.0" encoding="utf-8"?>
<p:tagLst xmlns:p="http://schemas.openxmlformats.org/presentationml/2006/main">
  <p:tag name="AS_UNIQUEID" val="10175"/>
</p:tagLst>
</file>

<file path=ppt/tags/tag649.xml><?xml version="1.0" encoding="utf-8"?>
<p:tagLst xmlns:p="http://schemas.openxmlformats.org/presentationml/2006/main">
  <p:tag name="AS_UNIQUEID" val="22738"/>
</p:tagLst>
</file>

<file path=ppt/tags/tag65.xml><?xml version="1.0" encoding="utf-8"?>
<p:tagLst xmlns:p="http://schemas.openxmlformats.org/presentationml/2006/main">
  <p:tag name="AS_UNIQUEID" val="1566"/>
</p:tagLst>
</file>

<file path=ppt/tags/tag650.xml><?xml version="1.0" encoding="utf-8"?>
<p:tagLst xmlns:p="http://schemas.openxmlformats.org/presentationml/2006/main">
  <p:tag name="AS_UNIQUEID" val="22739"/>
</p:tagLst>
</file>

<file path=ppt/tags/tag651.xml><?xml version="1.0" encoding="utf-8"?>
<p:tagLst xmlns:p="http://schemas.openxmlformats.org/presentationml/2006/main">
  <p:tag name="AS_UNIQUEID" val="22740"/>
</p:tagLst>
</file>

<file path=ppt/tags/tag652.xml><?xml version="1.0" encoding="utf-8"?>
<p:tagLst xmlns:p="http://schemas.openxmlformats.org/presentationml/2006/main">
  <p:tag name="AS_UNIQUEID" val="720"/>
  <p:tag name="KSO_WM_BEAUTIFY_FLAG" val=""/>
</p:tagLst>
</file>

<file path=ppt/tags/tag653.xml><?xml version="1.0" encoding="utf-8"?>
<p:tagLst xmlns:p="http://schemas.openxmlformats.org/presentationml/2006/main">
  <p:tag name="AS_UNIQUEID" val="969"/>
</p:tagLst>
</file>

<file path=ppt/tags/tag654.xml><?xml version="1.0" encoding="utf-8"?>
<p:tagLst xmlns:p="http://schemas.openxmlformats.org/presentationml/2006/main">
  <p:tag name="AS_UNIQUEID" val="712"/>
  <p:tag name="KSO_WM_BEAUTIFY_FLAG" val=""/>
</p:tagLst>
</file>

<file path=ppt/tags/tag655.xml><?xml version="1.0" encoding="utf-8"?>
<p:tagLst xmlns:p="http://schemas.openxmlformats.org/presentationml/2006/main">
  <p:tag name="AS_UNIQUEID" val="704"/>
  <p:tag name="KSO_WM_BEAUTIFY_FLAG" val=""/>
</p:tagLst>
</file>

<file path=ppt/tags/tag656.xml><?xml version="1.0" encoding="utf-8"?>
<p:tagLst xmlns:p="http://schemas.openxmlformats.org/presentationml/2006/main">
  <p:tag name="AS_UNIQUEID" val="704"/>
  <p:tag name="KSO_WM_BEAUTIFY_FLAG" val=""/>
</p:tagLst>
</file>

<file path=ppt/tags/tag657.xml><?xml version="1.0" encoding="utf-8"?>
<p:tagLst xmlns:p="http://schemas.openxmlformats.org/presentationml/2006/main">
  <p:tag name="AS_UNIQUEID" val="967"/>
</p:tagLst>
</file>

<file path=ppt/tags/tag658.xml><?xml version="1.0" encoding="utf-8"?>
<p:tagLst xmlns:p="http://schemas.openxmlformats.org/presentationml/2006/main">
  <p:tag name="AS_UNIQUEID" val="733"/>
  <p:tag name="KSO_WM_BEAUTIFY_FLAG" val=""/>
</p:tagLst>
</file>

<file path=ppt/tags/tag659.xml><?xml version="1.0" encoding="utf-8"?>
<p:tagLst xmlns:p="http://schemas.openxmlformats.org/presentationml/2006/main">
  <p:tag name="AS_UNIQUEID" val="735"/>
  <p:tag name="KSO_WM_BEAUTIFY_FLAG" val=""/>
</p:tagLst>
</file>

<file path=ppt/tags/tag66.xml><?xml version="1.0" encoding="utf-8"?>
<p:tagLst xmlns:p="http://schemas.openxmlformats.org/presentationml/2006/main">
  <p:tag name="AS_UNIQUEID" val="1567"/>
</p:tagLst>
</file>

<file path=ppt/tags/tag660.xml><?xml version="1.0" encoding="utf-8"?>
<p:tagLst xmlns:p="http://schemas.openxmlformats.org/presentationml/2006/main">
  <p:tag name="AS_UNIQUEID" val="22741"/>
</p:tagLst>
</file>

<file path=ppt/tags/tag661.xml><?xml version="1.0" encoding="utf-8"?>
<p:tagLst xmlns:p="http://schemas.openxmlformats.org/presentationml/2006/main">
  <p:tag name="AS_UNIQUEID" val="3224"/>
</p:tagLst>
</file>

<file path=ppt/tags/tag662.xml><?xml version="1.0" encoding="utf-8"?>
<p:tagLst xmlns:p="http://schemas.openxmlformats.org/presentationml/2006/main">
  <p:tag name="AS_UNIQUEID" val="712"/>
  <p:tag name="KSO_WM_BEAUTIFY_FLAG" val=""/>
</p:tagLst>
</file>

<file path=ppt/tags/tag663.xml><?xml version="1.0" encoding="utf-8"?>
<p:tagLst xmlns:p="http://schemas.openxmlformats.org/presentationml/2006/main">
  <p:tag name="AS_UNIQUEID" val="723"/>
</p:tagLst>
</file>

<file path=ppt/tags/tag664.xml><?xml version="1.0" encoding="utf-8"?>
<p:tagLst xmlns:p="http://schemas.openxmlformats.org/presentationml/2006/main">
  <p:tag name="AS_UNIQUEID" val="22742"/>
</p:tagLst>
</file>

<file path=ppt/tags/tag665.xml><?xml version="1.0" encoding="utf-8"?>
<p:tagLst xmlns:p="http://schemas.openxmlformats.org/presentationml/2006/main">
  <p:tag name="AS_UNIQUEID" val="22743"/>
</p:tagLst>
</file>

<file path=ppt/tags/tag666.xml><?xml version="1.0" encoding="utf-8"?>
<p:tagLst xmlns:p="http://schemas.openxmlformats.org/presentationml/2006/main">
  <p:tag name="AS_UNIQUEID" val="720"/>
  <p:tag name="KSO_WM_BEAUTIFY_FLAG" val=""/>
</p:tagLst>
</file>

<file path=ppt/tags/tag667.xml><?xml version="1.0" encoding="utf-8"?>
<p:tagLst xmlns:p="http://schemas.openxmlformats.org/presentationml/2006/main">
  <p:tag name="AS_UNIQUEID" val="969"/>
</p:tagLst>
</file>

<file path=ppt/tags/tag668.xml><?xml version="1.0" encoding="utf-8"?>
<p:tagLst xmlns:p="http://schemas.openxmlformats.org/presentationml/2006/main">
  <p:tag name="AS_UNIQUEID" val="712"/>
  <p:tag name="KSO_WM_BEAUTIFY_FLAG" val=""/>
</p:tagLst>
</file>

<file path=ppt/tags/tag669.xml><?xml version="1.0" encoding="utf-8"?>
<p:tagLst xmlns:p="http://schemas.openxmlformats.org/presentationml/2006/main">
  <p:tag name="AS_UNIQUEID" val="704"/>
  <p:tag name="KSO_WM_BEAUTIFY_FLAG" val=""/>
</p:tagLst>
</file>

<file path=ppt/tags/tag67.xml><?xml version="1.0" encoding="utf-8"?>
<p:tagLst xmlns:p="http://schemas.openxmlformats.org/presentationml/2006/main">
  <p:tag name="AS_UNIQUEID" val="1568"/>
</p:tagLst>
</file>

<file path=ppt/tags/tag670.xml><?xml version="1.0" encoding="utf-8"?>
<p:tagLst xmlns:p="http://schemas.openxmlformats.org/presentationml/2006/main">
  <p:tag name="AS_UNIQUEID" val="704"/>
  <p:tag name="KSO_WM_BEAUTIFY_FLAG" val=""/>
</p:tagLst>
</file>

<file path=ppt/tags/tag671.xml><?xml version="1.0" encoding="utf-8"?>
<p:tagLst xmlns:p="http://schemas.openxmlformats.org/presentationml/2006/main">
  <p:tag name="AS_UNIQUEID" val="22744"/>
</p:tagLst>
</file>

<file path=ppt/tags/tag672.xml><?xml version="1.0" encoding="utf-8"?>
<p:tagLst xmlns:p="http://schemas.openxmlformats.org/presentationml/2006/main">
  <p:tag name="AS_UNIQUEID" val="723"/>
</p:tagLst>
</file>

<file path=ppt/tags/tag673.xml><?xml version="1.0" encoding="utf-8"?>
<p:tagLst xmlns:p="http://schemas.openxmlformats.org/presentationml/2006/main">
  <p:tag name="AS_UNIQUEID" val="723"/>
</p:tagLst>
</file>

<file path=ppt/tags/tag674.xml><?xml version="1.0" encoding="utf-8"?>
<p:tagLst xmlns:p="http://schemas.openxmlformats.org/presentationml/2006/main">
  <p:tag name="AS_UNIQUEID" val="723"/>
</p:tagLst>
</file>

<file path=ppt/tags/tag675.xml><?xml version="1.0" encoding="utf-8"?>
<p:tagLst xmlns:p="http://schemas.openxmlformats.org/presentationml/2006/main">
  <p:tag name="AS_UNIQUEID" val="22745"/>
</p:tagLst>
</file>

<file path=ppt/tags/tag676.xml><?xml version="1.0" encoding="utf-8"?>
<p:tagLst xmlns:p="http://schemas.openxmlformats.org/presentationml/2006/main">
  <p:tag name="AS_UNIQUEID" val="22746"/>
</p:tagLst>
</file>

<file path=ppt/tags/tag677.xml><?xml version="1.0" encoding="utf-8"?>
<p:tagLst xmlns:p="http://schemas.openxmlformats.org/presentationml/2006/main">
  <p:tag name="AS_UNIQUEID" val="1695"/>
</p:tagLst>
</file>

<file path=ppt/tags/tag678.xml><?xml version="1.0" encoding="utf-8"?>
<p:tagLst xmlns:p="http://schemas.openxmlformats.org/presentationml/2006/main">
  <p:tag name="AS_UNIQUEID" val="1697"/>
</p:tagLst>
</file>

<file path=ppt/tags/tag679.xml><?xml version="1.0" encoding="utf-8"?>
<p:tagLst xmlns:p="http://schemas.openxmlformats.org/presentationml/2006/main">
  <p:tag name="AS_UNIQUEID" val="1699"/>
</p:tagLst>
</file>

<file path=ppt/tags/tag68.xml><?xml version="1.0" encoding="utf-8"?>
<p:tagLst xmlns:p="http://schemas.openxmlformats.org/presentationml/2006/main">
  <p:tag name="AS_UNIQUEID" val="1569"/>
</p:tagLst>
</file>

<file path=ppt/tags/tag680.xml><?xml version="1.0" encoding="utf-8"?>
<p:tagLst xmlns:p="http://schemas.openxmlformats.org/presentationml/2006/main">
  <p:tag name="AS_UNIQUEID" val="1696"/>
</p:tagLst>
</file>

<file path=ppt/tags/tag681.xml><?xml version="1.0" encoding="utf-8"?>
<p:tagLst xmlns:p="http://schemas.openxmlformats.org/presentationml/2006/main">
  <p:tag name="AS_UNIQUEID" val="1698"/>
</p:tagLst>
</file>

<file path=ppt/tags/tag682.xml><?xml version="1.0" encoding="utf-8"?>
<p:tagLst xmlns:p="http://schemas.openxmlformats.org/presentationml/2006/main">
  <p:tag name="AS_UNIQUEID" val="22747"/>
</p:tagLst>
</file>

<file path=ppt/tags/tag683.xml><?xml version="1.0" encoding="utf-8"?>
<p:tagLst xmlns:p="http://schemas.openxmlformats.org/presentationml/2006/main">
  <p:tag name="AS_UNIQUEID" val="19194"/>
</p:tagLst>
</file>

<file path=ppt/tags/tag684.xml><?xml version="1.0" encoding="utf-8"?>
<p:tagLst xmlns:p="http://schemas.openxmlformats.org/presentationml/2006/main">
  <p:tag name="AS_UNIQUEID" val="2284"/>
</p:tagLst>
</file>

<file path=ppt/tags/tag685.xml><?xml version="1.0" encoding="utf-8"?>
<p:tagLst xmlns:p="http://schemas.openxmlformats.org/presentationml/2006/main">
  <p:tag name="AS_UNIQUEID" val="2285"/>
</p:tagLst>
</file>

<file path=ppt/tags/tag686.xml><?xml version="1.0" encoding="utf-8"?>
<p:tagLst xmlns:p="http://schemas.openxmlformats.org/presentationml/2006/main">
  <p:tag name="AS_UNIQUEID" val="10011"/>
</p:tagLst>
</file>

<file path=ppt/tags/tag687.xml><?xml version="1.0" encoding="utf-8"?>
<p:tagLst xmlns:p="http://schemas.openxmlformats.org/presentationml/2006/main">
  <p:tag name="AS_UNIQUEID" val="22749"/>
</p:tagLst>
</file>

<file path=ppt/tags/tag688.xml><?xml version="1.0" encoding="utf-8"?>
<p:tagLst xmlns:p="http://schemas.openxmlformats.org/presentationml/2006/main">
  <p:tag name="AS_UNIQUEID" val="10007"/>
</p:tagLst>
</file>

<file path=ppt/tags/tag689.xml><?xml version="1.0" encoding="utf-8"?>
<p:tagLst xmlns:p="http://schemas.openxmlformats.org/presentationml/2006/main">
  <p:tag name="AS_UNIQUEID" val="183"/>
</p:tagLst>
</file>

<file path=ppt/tags/tag69.xml><?xml version="1.0" encoding="utf-8"?>
<p:tagLst xmlns:p="http://schemas.openxmlformats.org/presentationml/2006/main">
  <p:tag name="AS_UNIQUEID" val="1570"/>
</p:tagLst>
</file>

<file path=ppt/tags/tag690.xml><?xml version="1.0" encoding="utf-8"?>
<p:tagLst xmlns:p="http://schemas.openxmlformats.org/presentationml/2006/main">
  <p:tag name="AS_UNIQUEID" val="184"/>
</p:tagLst>
</file>

<file path=ppt/tags/tag691.xml><?xml version="1.0" encoding="utf-8"?>
<p:tagLst xmlns:p="http://schemas.openxmlformats.org/presentationml/2006/main">
  <p:tag name="AS_UNIQUEID" val="185"/>
</p:tagLst>
</file>

<file path=ppt/tags/tag692.xml><?xml version="1.0" encoding="utf-8"?>
<p:tagLst xmlns:p="http://schemas.openxmlformats.org/presentationml/2006/main">
  <p:tag name="AS_UNIQUEID" val="186"/>
</p:tagLst>
</file>

<file path=ppt/tags/tag693.xml><?xml version="1.0" encoding="utf-8"?>
<p:tagLst xmlns:p="http://schemas.openxmlformats.org/presentationml/2006/main">
  <p:tag name="AS_UNIQUEID" val="187"/>
</p:tagLst>
</file>

<file path=ppt/tags/tag694.xml><?xml version="1.0" encoding="utf-8"?>
<p:tagLst xmlns:p="http://schemas.openxmlformats.org/presentationml/2006/main">
  <p:tag name="AS_UNIQUEID" val="188"/>
</p:tagLst>
</file>

<file path=ppt/tags/tag695.xml><?xml version="1.0" encoding="utf-8"?>
<p:tagLst xmlns:p="http://schemas.openxmlformats.org/presentationml/2006/main">
  <p:tag name="AS_UNIQUEID" val="1261"/>
  <p:tag name="KSO_WM_BEAUTIFY_FLAG" val=""/>
</p:tagLst>
</file>

<file path=ppt/tags/tag696.xml><?xml version="1.0" encoding="utf-8"?>
<p:tagLst xmlns:p="http://schemas.openxmlformats.org/presentationml/2006/main">
  <p:tag name="AS_UNIQUEID" val="22750"/>
</p:tagLst>
</file>

<file path=ppt/tags/tag697.xml><?xml version="1.0" encoding="utf-8"?>
<p:tagLst xmlns:p="http://schemas.openxmlformats.org/presentationml/2006/main">
  <p:tag name="AS_UNIQUEID" val="22751"/>
</p:tagLst>
</file>

<file path=ppt/tags/tag698.xml><?xml version="1.0" encoding="utf-8"?>
<p:tagLst xmlns:p="http://schemas.openxmlformats.org/presentationml/2006/main">
  <p:tag name="AS_UNIQUEID" val="1695"/>
</p:tagLst>
</file>

<file path=ppt/tags/tag699.xml><?xml version="1.0" encoding="utf-8"?>
<p:tagLst xmlns:p="http://schemas.openxmlformats.org/presentationml/2006/main">
  <p:tag name="AS_UNIQUEID" val="1697"/>
</p:tagLst>
</file>

<file path=ppt/tags/tag7.xml><?xml version="1.0" encoding="utf-8"?>
<p:tagLst xmlns:p="http://schemas.openxmlformats.org/presentationml/2006/main">
  <p:tag name="AS_UNIQUEID" val="1505"/>
</p:tagLst>
</file>

<file path=ppt/tags/tag70.xml><?xml version="1.0" encoding="utf-8"?>
<p:tagLst xmlns:p="http://schemas.openxmlformats.org/presentationml/2006/main">
  <p:tag name="AS_UNIQUEID" val="1571"/>
</p:tagLst>
</file>

<file path=ppt/tags/tag700.xml><?xml version="1.0" encoding="utf-8"?>
<p:tagLst xmlns:p="http://schemas.openxmlformats.org/presentationml/2006/main">
  <p:tag name="AS_UNIQUEID" val="1699"/>
</p:tagLst>
</file>

<file path=ppt/tags/tag701.xml><?xml version="1.0" encoding="utf-8"?>
<p:tagLst xmlns:p="http://schemas.openxmlformats.org/presentationml/2006/main">
  <p:tag name="AS_UNIQUEID" val="1696"/>
</p:tagLst>
</file>

<file path=ppt/tags/tag702.xml><?xml version="1.0" encoding="utf-8"?>
<p:tagLst xmlns:p="http://schemas.openxmlformats.org/presentationml/2006/main">
  <p:tag name="AS_UNIQUEID" val="1698"/>
</p:tagLst>
</file>

<file path=ppt/tags/tag703.xml><?xml version="1.0" encoding="utf-8"?>
<p:tagLst xmlns:p="http://schemas.openxmlformats.org/presentationml/2006/main">
  <p:tag name="AS_UNIQUEID" val="22752"/>
</p:tagLst>
</file>

<file path=ppt/tags/tag704.xml><?xml version="1.0" encoding="utf-8"?>
<p:tagLst xmlns:p="http://schemas.openxmlformats.org/presentationml/2006/main">
  <p:tag name="AS_UNIQUEID" val="19194"/>
</p:tagLst>
</file>

<file path=ppt/tags/tag705.xml><?xml version="1.0" encoding="utf-8"?>
<p:tagLst xmlns:p="http://schemas.openxmlformats.org/presentationml/2006/main">
  <p:tag name="AS_UNIQUEID" val="1436"/>
  <p:tag name="KSO_WM_BEAUTIFY_FLAG" val="#wm#"/>
  <p:tag name="KSO_WM_TAG_VERSION" val="1.0"/>
  <p:tag name="KSO_WM_TEMPLATE_CATEGORY" val="custom"/>
  <p:tag name="KSO_WM_TEMPLATE_INDEX" val="20177418"/>
  <p:tag name="KSO_WM_UNIT_COMPATIBLE" val="1"/>
  <p:tag name="KSO_WM_UNIT_DIAGRAM_ISNUMVISUAL" val="0"/>
  <p:tag name="KSO_WM_UNIT_DIAGRAM_ISREFERUNIT" val="0"/>
  <p:tag name="KSO_WM_UNIT_HIGHLIGHT" val="0"/>
  <p:tag name="KSO_WM_UNIT_ID" val="custom20177418_13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点击此处添加正文，请言简意赅的阐述观点。"/>
  <p:tag name="KSO_WM_UNIT_TEXT_FILL_FORE_SCHEMECOLOR_INDEX" val="13"/>
  <p:tag name="KSO_WM_UNIT_TEXT_FILL_FORE_SCHEMECOLOR_INDEX_BRIGHTNESS" val="0.15"/>
  <p:tag name="KSO_WM_UNIT_TEXT_FILL_TYPE" val="1"/>
  <p:tag name="KSO_WM_UNIT_TYPE" val="b"/>
  <p:tag name="KSO_WM_UNIT_VALUE" val="70"/>
</p:tagLst>
</file>

<file path=ppt/tags/tag706.xml><?xml version="1.0" encoding="utf-8"?>
<p:tagLst xmlns:p="http://schemas.openxmlformats.org/presentationml/2006/main">
  <p:tag name="AS_UNIQUEID" val="1331"/>
</p:tagLst>
</file>

<file path=ppt/tags/tag707.xml><?xml version="1.0" encoding="utf-8"?>
<p:tagLst xmlns:p="http://schemas.openxmlformats.org/presentationml/2006/main">
  <p:tag name="AS_UNIQUEID" val="1332"/>
</p:tagLst>
</file>

<file path=ppt/tags/tag708.xml><?xml version="1.0" encoding="utf-8"?>
<p:tagLst xmlns:p="http://schemas.openxmlformats.org/presentationml/2006/main">
  <p:tag name="AS_UNIQUEID" val="1333"/>
</p:tagLst>
</file>

<file path=ppt/tags/tag709.xml><?xml version="1.0" encoding="utf-8"?>
<p:tagLst xmlns:p="http://schemas.openxmlformats.org/presentationml/2006/main">
  <p:tag name="AS_UNIQUEID" val="1334"/>
</p:tagLst>
</file>

<file path=ppt/tags/tag71.xml><?xml version="1.0" encoding="utf-8"?>
<p:tagLst xmlns:p="http://schemas.openxmlformats.org/presentationml/2006/main">
  <p:tag name="AS_UNIQUEID" val="1572"/>
</p:tagLst>
</file>

<file path=ppt/tags/tag710.xml><?xml version="1.0" encoding="utf-8"?>
<p:tagLst xmlns:p="http://schemas.openxmlformats.org/presentationml/2006/main">
  <p:tag name="AS_UNIQUEID" val="1335"/>
</p:tagLst>
</file>

<file path=ppt/tags/tag711.xml><?xml version="1.0" encoding="utf-8"?>
<p:tagLst xmlns:p="http://schemas.openxmlformats.org/presentationml/2006/main">
  <p:tag name="AS_UNIQUEID" val="1336"/>
</p:tagLst>
</file>

<file path=ppt/tags/tag712.xml><?xml version="1.0" encoding="utf-8"?>
<p:tagLst xmlns:p="http://schemas.openxmlformats.org/presentationml/2006/main">
  <p:tag name="AS_UNIQUEID" val="318"/>
</p:tagLst>
</file>

<file path=ppt/tags/tag713.xml><?xml version="1.0" encoding="utf-8"?>
<p:tagLst xmlns:p="http://schemas.openxmlformats.org/presentationml/2006/main">
  <p:tag name="AS_UNIQUEID" val="319"/>
</p:tagLst>
</file>

<file path=ppt/tags/tag714.xml><?xml version="1.0" encoding="utf-8"?>
<p:tagLst xmlns:p="http://schemas.openxmlformats.org/presentationml/2006/main">
  <p:tag name="AS_UNIQUEID" val="76"/>
  <p:tag name="KSO_WM_BEAUTIFY_FLAG" val=""/>
</p:tagLst>
</file>

<file path=ppt/tags/tag715.xml><?xml version="1.0" encoding="utf-8"?>
<p:tagLst xmlns:p="http://schemas.openxmlformats.org/presentationml/2006/main">
  <p:tag name="AS_UNIQUEID" val="22754"/>
</p:tagLst>
</file>

<file path=ppt/tags/tag716.xml><?xml version="1.0" encoding="utf-8"?>
<p:tagLst xmlns:p="http://schemas.openxmlformats.org/presentationml/2006/main">
  <p:tag name="AS_UNIQUEID" val="22755"/>
</p:tagLst>
</file>

<file path=ppt/tags/tag717.xml><?xml version="1.0" encoding="utf-8"?>
<p:tagLst xmlns:p="http://schemas.openxmlformats.org/presentationml/2006/main">
  <p:tag name="AS_UNIQUEID" val="22756"/>
</p:tagLst>
</file>

<file path=ppt/tags/tag718.xml><?xml version="1.0" encoding="utf-8"?>
<p:tagLst xmlns:p="http://schemas.openxmlformats.org/presentationml/2006/main">
  <p:tag name="AS_UNIQUEID" val="22757"/>
</p:tagLst>
</file>

<file path=ppt/tags/tag719.xml><?xml version="1.0" encoding="utf-8"?>
<p:tagLst xmlns:p="http://schemas.openxmlformats.org/presentationml/2006/main">
  <p:tag name="AS_UNIQUEID" val="1695"/>
</p:tagLst>
</file>

<file path=ppt/tags/tag72.xml><?xml version="1.0" encoding="utf-8"?>
<p:tagLst xmlns:p="http://schemas.openxmlformats.org/presentationml/2006/main">
  <p:tag name="AS_UNIQUEID" val="1573"/>
</p:tagLst>
</file>

<file path=ppt/tags/tag720.xml><?xml version="1.0" encoding="utf-8"?>
<p:tagLst xmlns:p="http://schemas.openxmlformats.org/presentationml/2006/main">
  <p:tag name="AS_UNIQUEID" val="1697"/>
</p:tagLst>
</file>

<file path=ppt/tags/tag721.xml><?xml version="1.0" encoding="utf-8"?>
<p:tagLst xmlns:p="http://schemas.openxmlformats.org/presentationml/2006/main">
  <p:tag name="AS_UNIQUEID" val="1699"/>
</p:tagLst>
</file>

<file path=ppt/tags/tag722.xml><?xml version="1.0" encoding="utf-8"?>
<p:tagLst xmlns:p="http://schemas.openxmlformats.org/presentationml/2006/main">
  <p:tag name="AS_UNIQUEID" val="1696"/>
</p:tagLst>
</file>

<file path=ppt/tags/tag723.xml><?xml version="1.0" encoding="utf-8"?>
<p:tagLst xmlns:p="http://schemas.openxmlformats.org/presentationml/2006/main">
  <p:tag name="AS_UNIQUEID" val="1698"/>
</p:tagLst>
</file>

<file path=ppt/tags/tag724.xml><?xml version="1.0" encoding="utf-8"?>
<p:tagLst xmlns:p="http://schemas.openxmlformats.org/presentationml/2006/main">
  <p:tag name="AS_UNIQUEID" val="22758"/>
</p:tagLst>
</file>

<file path=ppt/tags/tag725.xml><?xml version="1.0" encoding="utf-8"?>
<p:tagLst xmlns:p="http://schemas.openxmlformats.org/presentationml/2006/main">
  <p:tag name="AS_UNIQUEID" val="19194"/>
</p:tagLst>
</file>

<file path=ppt/tags/tag726.xml><?xml version="1.0" encoding="utf-8"?>
<p:tagLst xmlns:p="http://schemas.openxmlformats.org/presentationml/2006/main">
  <p:tag name="AS_UNIQUEID" val="3787"/>
</p:tagLst>
</file>

<file path=ppt/tags/tag727.xml><?xml version="1.0" encoding="utf-8"?>
<p:tagLst xmlns:p="http://schemas.openxmlformats.org/presentationml/2006/main">
  <p:tag name="AS_UNIQUEID" val="3788"/>
</p:tagLst>
</file>

<file path=ppt/tags/tag728.xml><?xml version="1.0" encoding="utf-8"?>
<p:tagLst xmlns:p="http://schemas.openxmlformats.org/presentationml/2006/main">
  <p:tag name="AS_UNIQUEID" val="1139"/>
</p:tagLst>
</file>

<file path=ppt/tags/tag729.xml><?xml version="1.0" encoding="utf-8"?>
<p:tagLst xmlns:p="http://schemas.openxmlformats.org/presentationml/2006/main">
  <p:tag name="AS_UNIQUEID" val="1140"/>
</p:tagLst>
</file>

<file path=ppt/tags/tag73.xml><?xml version="1.0" encoding="utf-8"?>
<p:tagLst xmlns:p="http://schemas.openxmlformats.org/presentationml/2006/main">
  <p:tag name="AS_UNIQUEID" val="1574"/>
</p:tagLst>
</file>

<file path=ppt/tags/tag730.xml><?xml version="1.0" encoding="utf-8"?>
<p:tagLst xmlns:p="http://schemas.openxmlformats.org/presentationml/2006/main">
  <p:tag name="AS_UNIQUEID" val="1141"/>
</p:tagLst>
</file>

<file path=ppt/tags/tag731.xml><?xml version="1.0" encoding="utf-8"?>
<p:tagLst xmlns:p="http://schemas.openxmlformats.org/presentationml/2006/main">
  <p:tag name="AS_UNIQUEID" val="1142"/>
</p:tagLst>
</file>

<file path=ppt/tags/tag732.xml><?xml version="1.0" encoding="utf-8"?>
<p:tagLst xmlns:p="http://schemas.openxmlformats.org/presentationml/2006/main">
  <p:tag name="AS_UNIQUEID" val="1145"/>
</p:tagLst>
</file>

<file path=ppt/tags/tag733.xml><?xml version="1.0" encoding="utf-8"?>
<p:tagLst xmlns:p="http://schemas.openxmlformats.org/presentationml/2006/main">
  <p:tag name="AS_UNIQUEID" val="1146"/>
</p:tagLst>
</file>

<file path=ppt/tags/tag734.xml><?xml version="1.0" encoding="utf-8"?>
<p:tagLst xmlns:p="http://schemas.openxmlformats.org/presentationml/2006/main">
  <p:tag name="AS_UNIQUEID" val="1147"/>
</p:tagLst>
</file>

<file path=ppt/tags/tag735.xml><?xml version="1.0" encoding="utf-8"?>
<p:tagLst xmlns:p="http://schemas.openxmlformats.org/presentationml/2006/main">
  <p:tag name="AS_UNIQUEID" val="1148"/>
</p:tagLst>
</file>

<file path=ppt/tags/tag736.xml><?xml version="1.0" encoding="utf-8"?>
<p:tagLst xmlns:p="http://schemas.openxmlformats.org/presentationml/2006/main">
  <p:tag name="AS_UNIQUEID" val="1149"/>
</p:tagLst>
</file>

<file path=ppt/tags/tag737.xml><?xml version="1.0" encoding="utf-8"?>
<p:tagLst xmlns:p="http://schemas.openxmlformats.org/presentationml/2006/main">
  <p:tag name="AS_UNIQUEID" val="1150"/>
</p:tagLst>
</file>

<file path=ppt/tags/tag738.xml><?xml version="1.0" encoding="utf-8"?>
<p:tagLst xmlns:p="http://schemas.openxmlformats.org/presentationml/2006/main">
  <p:tag name="AS_UNIQUEID" val="1151"/>
</p:tagLst>
</file>

<file path=ppt/tags/tag739.xml><?xml version="1.0" encoding="utf-8"?>
<p:tagLst xmlns:p="http://schemas.openxmlformats.org/presentationml/2006/main">
  <p:tag name="AS_UNIQUEID" val="1152"/>
</p:tagLst>
</file>

<file path=ppt/tags/tag74.xml><?xml version="1.0" encoding="utf-8"?>
<p:tagLst xmlns:p="http://schemas.openxmlformats.org/presentationml/2006/main">
  <p:tag name="AS_UNIQUEID" val="1575"/>
</p:tagLst>
</file>

<file path=ppt/tags/tag740.xml><?xml version="1.0" encoding="utf-8"?>
<p:tagLst xmlns:p="http://schemas.openxmlformats.org/presentationml/2006/main">
  <p:tag name="AS_UNIQUEID" val="1153"/>
</p:tagLst>
</file>

<file path=ppt/tags/tag741.xml><?xml version="1.0" encoding="utf-8"?>
<p:tagLst xmlns:p="http://schemas.openxmlformats.org/presentationml/2006/main">
  <p:tag name="AS_UNIQUEID" val="1154"/>
</p:tagLst>
</file>

<file path=ppt/tags/tag742.xml><?xml version="1.0" encoding="utf-8"?>
<p:tagLst xmlns:p="http://schemas.openxmlformats.org/presentationml/2006/main">
  <p:tag name="AS_UNIQUEID" val="1155"/>
</p:tagLst>
</file>

<file path=ppt/tags/tag743.xml><?xml version="1.0" encoding="utf-8"?>
<p:tagLst xmlns:p="http://schemas.openxmlformats.org/presentationml/2006/main">
  <p:tag name="AS_UNIQUEID" val="1156"/>
</p:tagLst>
</file>

<file path=ppt/tags/tag744.xml><?xml version="1.0" encoding="utf-8"?>
<p:tagLst xmlns:p="http://schemas.openxmlformats.org/presentationml/2006/main">
  <p:tag name="AS_UNIQUEID" val="1157"/>
</p:tagLst>
</file>

<file path=ppt/tags/tag745.xml><?xml version="1.0" encoding="utf-8"?>
<p:tagLst xmlns:p="http://schemas.openxmlformats.org/presentationml/2006/main">
  <p:tag name="AS_UNIQUEID" val="22761"/>
</p:tagLst>
</file>

<file path=ppt/tags/tag746.xml><?xml version="1.0" encoding="utf-8"?>
<p:tagLst xmlns:p="http://schemas.openxmlformats.org/presentationml/2006/main">
  <p:tag name="AS_UNIQUEID" val="22762"/>
</p:tagLst>
</file>

<file path=ppt/tags/tag747.xml><?xml version="1.0" encoding="utf-8"?>
<p:tagLst xmlns:p="http://schemas.openxmlformats.org/presentationml/2006/main">
  <p:tag name="AS_UNIQUEID" val="22763"/>
</p:tagLst>
</file>

<file path=ppt/tags/tag748.xml><?xml version="1.0" encoding="utf-8"?>
<p:tagLst xmlns:p="http://schemas.openxmlformats.org/presentationml/2006/main">
  <p:tag name="AS_UNIQUEID" val="1695"/>
</p:tagLst>
</file>

<file path=ppt/tags/tag749.xml><?xml version="1.0" encoding="utf-8"?>
<p:tagLst xmlns:p="http://schemas.openxmlformats.org/presentationml/2006/main">
  <p:tag name="AS_UNIQUEID" val="1697"/>
</p:tagLst>
</file>

<file path=ppt/tags/tag75.xml><?xml version="1.0" encoding="utf-8"?>
<p:tagLst xmlns:p="http://schemas.openxmlformats.org/presentationml/2006/main">
  <p:tag name="AS_UNIQUEID" val="1577"/>
</p:tagLst>
</file>

<file path=ppt/tags/tag750.xml><?xml version="1.0" encoding="utf-8"?>
<p:tagLst xmlns:p="http://schemas.openxmlformats.org/presentationml/2006/main">
  <p:tag name="AS_UNIQUEID" val="1699"/>
</p:tagLst>
</file>

<file path=ppt/tags/tag751.xml><?xml version="1.0" encoding="utf-8"?>
<p:tagLst xmlns:p="http://schemas.openxmlformats.org/presentationml/2006/main">
  <p:tag name="AS_UNIQUEID" val="1696"/>
</p:tagLst>
</file>

<file path=ppt/tags/tag752.xml><?xml version="1.0" encoding="utf-8"?>
<p:tagLst xmlns:p="http://schemas.openxmlformats.org/presentationml/2006/main">
  <p:tag name="AS_UNIQUEID" val="1698"/>
</p:tagLst>
</file>

<file path=ppt/tags/tag753.xml><?xml version="1.0" encoding="utf-8"?>
<p:tagLst xmlns:p="http://schemas.openxmlformats.org/presentationml/2006/main">
  <p:tag name="AS_UNIQUEID" val="22764"/>
</p:tagLst>
</file>

<file path=ppt/tags/tag754.xml><?xml version="1.0" encoding="utf-8"?>
<p:tagLst xmlns:p="http://schemas.openxmlformats.org/presentationml/2006/main">
  <p:tag name="AS_UNIQUEID" val="19194"/>
</p:tagLst>
</file>

<file path=ppt/tags/tag755.xml><?xml version="1.0" encoding="utf-8"?>
<p:tagLst xmlns:p="http://schemas.openxmlformats.org/presentationml/2006/main">
  <p:tag name="AS_UNIQUEID" val="22765"/>
</p:tagLst>
</file>

<file path=ppt/tags/tag756.xml><?xml version="1.0" encoding="utf-8"?>
<p:tagLst xmlns:p="http://schemas.openxmlformats.org/presentationml/2006/main">
  <p:tag name="KSO_WM_BEAUTIFY_FLAG" val="#wm#"/>
  <p:tag name="KSO_WM_DIAGRAM_GROUP_CODE" val="l1-1"/>
  <p:tag name="KSO_WM_SLIDE_DIAGTYPE" val="l"/>
  <p:tag name="KSO_WM_SLIDE_ID" val="diagram20187706_4"/>
  <p:tag name="KSO_WM_SLIDE_INDEX" val="4"/>
  <p:tag name="KSO_WM_SLIDE_ITEM_CNT" val="4"/>
  <p:tag name="KSO_WM_SLIDE_LAYOUT" val="l"/>
  <p:tag name="KSO_WM_SLIDE_LAYOUT_CNT" val="1"/>
  <p:tag name="KSO_WM_SLIDE_POSITION" val="174.7*152.106"/>
  <p:tag name="KSO_WM_SLIDE_SIZE" val="714.434*274.941"/>
  <p:tag name="KSO_WM_SLIDE_SUBTYPE" val="diag"/>
  <p:tag name="KSO_WM_SLIDE_TYPE" val="text"/>
  <p:tag name="KSO_WM_TAG_VERSION" val="1.0"/>
  <p:tag name="KSO_WM_TEMPLATE_CATEGORY" val="diagram"/>
  <p:tag name="KSO_WM_TEMPLATE_COLOR_TYPE" val="1"/>
  <p:tag name="KSO_WM_TEMPLATE_INDEX" val="20187706"/>
  <p:tag name="KSO_WM_TEMPLATE_MASTER_TYPE" val="0"/>
  <p:tag name="KSO_WM_TEMPLATE_SUBCATEGORY" val="0"/>
</p:tagLst>
</file>

<file path=ppt/tags/tag757.xml><?xml version="1.0" encoding="utf-8"?>
<p:tagLst xmlns:p="http://schemas.openxmlformats.org/presentationml/2006/main">
  <p:tag name="AS_UNIQUEID" val="3782"/>
</p:tagLst>
</file>

<file path=ppt/tags/tag758.xml><?xml version="1.0" encoding="utf-8"?>
<p:tagLst xmlns:p="http://schemas.openxmlformats.org/presentationml/2006/main">
  <p:tag name="AS_UNIQUEID" val="3783"/>
</p:tagLst>
</file>

<file path=ppt/tags/tag759.xml><?xml version="1.0" encoding="utf-8"?>
<p:tagLst xmlns:p="http://schemas.openxmlformats.org/presentationml/2006/main">
  <p:tag name="AS_UNIQUEID" val="3784"/>
</p:tagLst>
</file>

<file path=ppt/tags/tag76.xml><?xml version="1.0" encoding="utf-8"?>
<p:tagLst xmlns:p="http://schemas.openxmlformats.org/presentationml/2006/main">
  <p:tag name="AS_UNIQUEID" val="1578"/>
</p:tagLst>
</file>

<file path=ppt/tags/tag760.xml><?xml version="1.0" encoding="utf-8"?>
<p:tagLst xmlns:p="http://schemas.openxmlformats.org/presentationml/2006/main">
  <p:tag name="AS_UNIQUEID" val="22767"/>
</p:tagLst>
</file>

<file path=ppt/tags/tag761.xml><?xml version="1.0" encoding="utf-8"?>
<p:tagLst xmlns:p="http://schemas.openxmlformats.org/presentationml/2006/main">
  <p:tag name="AS_UNIQUEID" val="1860"/>
</p:tagLst>
</file>

<file path=ppt/tags/tag762.xml><?xml version="1.0" encoding="utf-8"?>
<p:tagLst xmlns:p="http://schemas.openxmlformats.org/presentationml/2006/main">
  <p:tag name="AS_UNIQUEID" val="22768"/>
</p:tagLst>
</file>

<file path=ppt/tags/tag763.xml><?xml version="1.0" encoding="utf-8"?>
<p:tagLst xmlns:p="http://schemas.openxmlformats.org/presentationml/2006/main">
  <p:tag name="AS_UNIQUEID" val="1861"/>
</p:tagLst>
</file>

<file path=ppt/tags/tag764.xml><?xml version="1.0" encoding="utf-8"?>
<p:tagLst xmlns:p="http://schemas.openxmlformats.org/presentationml/2006/main">
  <p:tag name="AS_UNIQUEID" val="22769"/>
</p:tagLst>
</file>

<file path=ppt/tags/tag765.xml><?xml version="1.0" encoding="utf-8"?>
<p:tagLst xmlns:p="http://schemas.openxmlformats.org/presentationml/2006/main">
  <p:tag name="AS_UNIQUEID" val="1430"/>
</p:tagLst>
</file>

<file path=ppt/tags/tag766.xml><?xml version="1.0" encoding="utf-8"?>
<p:tagLst xmlns:p="http://schemas.openxmlformats.org/presentationml/2006/main">
  <p:tag name="AS_UNIQUEID" val="22770"/>
</p:tagLst>
</file>

<file path=ppt/tags/tag767.xml><?xml version="1.0" encoding="utf-8"?>
<p:tagLst xmlns:p="http://schemas.openxmlformats.org/presentationml/2006/main">
  <p:tag name="AS_UNIQUEID" val="22771"/>
</p:tagLst>
</file>

<file path=ppt/tags/tag768.xml><?xml version="1.0" encoding="utf-8"?>
<p:tagLst xmlns:p="http://schemas.openxmlformats.org/presentationml/2006/main">
  <p:tag name="AS_UNIQUEID" val="22772"/>
</p:tagLst>
</file>

<file path=ppt/tags/tag769.xml><?xml version="1.0" encoding="utf-8"?>
<p:tagLst xmlns:p="http://schemas.openxmlformats.org/presentationml/2006/main">
  <p:tag name="AS_UNIQUEID" val="1695"/>
</p:tagLst>
</file>

<file path=ppt/tags/tag77.xml><?xml version="1.0" encoding="utf-8"?>
<p:tagLst xmlns:p="http://schemas.openxmlformats.org/presentationml/2006/main">
  <p:tag name="AS_UNIQUEID" val="1579"/>
</p:tagLst>
</file>

<file path=ppt/tags/tag770.xml><?xml version="1.0" encoding="utf-8"?>
<p:tagLst xmlns:p="http://schemas.openxmlformats.org/presentationml/2006/main">
  <p:tag name="AS_UNIQUEID" val="1697"/>
</p:tagLst>
</file>

<file path=ppt/tags/tag771.xml><?xml version="1.0" encoding="utf-8"?>
<p:tagLst xmlns:p="http://schemas.openxmlformats.org/presentationml/2006/main">
  <p:tag name="AS_UNIQUEID" val="1699"/>
</p:tagLst>
</file>

<file path=ppt/tags/tag772.xml><?xml version="1.0" encoding="utf-8"?>
<p:tagLst xmlns:p="http://schemas.openxmlformats.org/presentationml/2006/main">
  <p:tag name="AS_UNIQUEID" val="1696"/>
</p:tagLst>
</file>

<file path=ppt/tags/tag773.xml><?xml version="1.0" encoding="utf-8"?>
<p:tagLst xmlns:p="http://schemas.openxmlformats.org/presentationml/2006/main">
  <p:tag name="AS_UNIQUEID" val="1698"/>
</p:tagLst>
</file>

<file path=ppt/tags/tag774.xml><?xml version="1.0" encoding="utf-8"?>
<p:tagLst xmlns:p="http://schemas.openxmlformats.org/presentationml/2006/main">
  <p:tag name="AS_UNIQUEID" val="22773"/>
</p:tagLst>
</file>

<file path=ppt/tags/tag775.xml><?xml version="1.0" encoding="utf-8"?>
<p:tagLst xmlns:p="http://schemas.openxmlformats.org/presentationml/2006/main">
  <p:tag name="AS_UNIQUEID" val="19194"/>
</p:tagLst>
</file>

<file path=ppt/tags/tag776.xml><?xml version="1.0" encoding="utf-8"?>
<p:tagLst xmlns:p="http://schemas.openxmlformats.org/presentationml/2006/main">
  <p:tag name="AS_UNIQUEID" val="22774"/>
</p:tagLst>
</file>

<file path=ppt/tags/tag777.xml><?xml version="1.0" encoding="utf-8"?>
<p:tagLst xmlns:p="http://schemas.openxmlformats.org/presentationml/2006/main">
  <p:tag name="AS_UNIQUEID" val="1758"/>
  <p:tag name="KSO_WM_BEAUTIFY_FLAG" val=""/>
</p:tagLst>
</file>

<file path=ppt/tags/tag778.xml><?xml version="1.0" encoding="utf-8"?>
<p:tagLst xmlns:p="http://schemas.openxmlformats.org/presentationml/2006/main">
  <p:tag name="AS_UNIQUEID" val="22776"/>
</p:tagLst>
</file>

<file path=ppt/tags/tag779.xml><?xml version="1.0" encoding="utf-8"?>
<p:tagLst xmlns:p="http://schemas.openxmlformats.org/presentationml/2006/main">
  <p:tag name="AS_UNIQUEID" val="22777"/>
</p:tagLst>
</file>

<file path=ppt/tags/tag78.xml><?xml version="1.0" encoding="utf-8"?>
<p:tagLst xmlns:p="http://schemas.openxmlformats.org/presentationml/2006/main">
  <p:tag name="AS_UNIQUEID" val="1580"/>
</p:tagLst>
</file>

<file path=ppt/tags/tag780.xml><?xml version="1.0" encoding="utf-8"?>
<p:tagLst xmlns:p="http://schemas.openxmlformats.org/presentationml/2006/main">
  <p:tag name="AS_UNIQUEID" val="3215"/>
  <p:tag name="KSO_WM_BEAUTIFY_FLAG" val=""/>
</p:tagLst>
</file>

<file path=ppt/tags/tag781.xml><?xml version="1.0" encoding="utf-8"?>
<p:tagLst xmlns:p="http://schemas.openxmlformats.org/presentationml/2006/main">
  <p:tag name="AS_UNIQUEID" val="22778"/>
</p:tagLst>
</file>

<file path=ppt/tags/tag782.xml><?xml version="1.0" encoding="utf-8"?>
<p:tagLst xmlns:p="http://schemas.openxmlformats.org/presentationml/2006/main">
  <p:tag name="AS_UNIQUEID" val="22779"/>
  <p:tag name="KSO_WM_BEAUTIFY_FLAG" val=""/>
</p:tagLst>
</file>

<file path=ppt/tags/tag783.xml><?xml version="1.0" encoding="utf-8"?>
<p:tagLst xmlns:p="http://schemas.openxmlformats.org/presentationml/2006/main">
  <p:tag name="AS_UNIQUEID" val="22780"/>
</p:tagLst>
</file>

<file path=ppt/tags/tag784.xml><?xml version="1.0" encoding="utf-8"?>
<p:tagLst xmlns:p="http://schemas.openxmlformats.org/presentationml/2006/main">
  <p:tag name="AS_UNIQUEID" val="22781"/>
</p:tagLst>
</file>

<file path=ppt/tags/tag785.xml><?xml version="1.0" encoding="utf-8"?>
<p:tagLst xmlns:p="http://schemas.openxmlformats.org/presentationml/2006/main">
  <p:tag name="AS_UNIQUEID" val="22782"/>
</p:tagLst>
</file>

<file path=ppt/tags/tag786.xml><?xml version="1.0" encoding="utf-8"?>
<p:tagLst xmlns:p="http://schemas.openxmlformats.org/presentationml/2006/main">
  <p:tag name="AS_UNIQUEID" val="22783"/>
</p:tagLst>
</file>

<file path=ppt/tags/tag787.xml><?xml version="1.0" encoding="utf-8"?>
<p:tagLst xmlns:p="http://schemas.openxmlformats.org/presentationml/2006/main">
  <p:tag name="AS_UNIQUEID" val="22784"/>
</p:tagLst>
</file>

<file path=ppt/tags/tag788.xml><?xml version="1.0" encoding="utf-8"?>
<p:tagLst xmlns:p="http://schemas.openxmlformats.org/presentationml/2006/main">
  <p:tag name="AS_UNIQUEID" val="1695"/>
</p:tagLst>
</file>

<file path=ppt/tags/tag789.xml><?xml version="1.0" encoding="utf-8"?>
<p:tagLst xmlns:p="http://schemas.openxmlformats.org/presentationml/2006/main">
  <p:tag name="AS_UNIQUEID" val="1697"/>
</p:tagLst>
</file>

<file path=ppt/tags/tag79.xml><?xml version="1.0" encoding="utf-8"?>
<p:tagLst xmlns:p="http://schemas.openxmlformats.org/presentationml/2006/main">
  <p:tag name="AS_UNIQUEID" val="1581"/>
</p:tagLst>
</file>

<file path=ppt/tags/tag790.xml><?xml version="1.0" encoding="utf-8"?>
<p:tagLst xmlns:p="http://schemas.openxmlformats.org/presentationml/2006/main">
  <p:tag name="AS_UNIQUEID" val="1699"/>
</p:tagLst>
</file>

<file path=ppt/tags/tag791.xml><?xml version="1.0" encoding="utf-8"?>
<p:tagLst xmlns:p="http://schemas.openxmlformats.org/presentationml/2006/main">
  <p:tag name="AS_UNIQUEID" val="1696"/>
</p:tagLst>
</file>

<file path=ppt/tags/tag792.xml><?xml version="1.0" encoding="utf-8"?>
<p:tagLst xmlns:p="http://schemas.openxmlformats.org/presentationml/2006/main">
  <p:tag name="AS_UNIQUEID" val="1698"/>
</p:tagLst>
</file>

<file path=ppt/tags/tag793.xml><?xml version="1.0" encoding="utf-8"?>
<p:tagLst xmlns:p="http://schemas.openxmlformats.org/presentationml/2006/main">
  <p:tag name="AS_UNIQUEID" val="22785"/>
</p:tagLst>
</file>

<file path=ppt/tags/tag794.xml><?xml version="1.0" encoding="utf-8"?>
<p:tagLst xmlns:p="http://schemas.openxmlformats.org/presentationml/2006/main">
  <p:tag name="AS_UNIQUEID" val="19194"/>
</p:tagLst>
</file>

<file path=ppt/tags/tag795.xml><?xml version="1.0" encoding="utf-8"?>
<p:tagLst xmlns:p="http://schemas.openxmlformats.org/presentationml/2006/main">
  <p:tag name="KSO_WM_BEAUTIFY_FLAG" val="#wm#"/>
  <p:tag name="KSO_WM_TEMPLATE_CATEGORY" val="custom"/>
  <p:tag name="KSO_WM_TEMPLATE_INDEX" val="20184572"/>
</p:tagLst>
</file>

<file path=ppt/tags/tag796.xml><?xml version="1.0" encoding="utf-8"?>
<p:tagLst xmlns:p="http://schemas.openxmlformats.org/presentationml/2006/main">
  <p:tag name="AS_UNIQUEID" val="14446"/>
</p:tagLst>
</file>

<file path=ppt/tags/tag797.xml><?xml version="1.0" encoding="utf-8"?>
<p:tagLst xmlns:p="http://schemas.openxmlformats.org/presentationml/2006/main">
  <p:tag name="AS_UNIQUEID" val="14447"/>
</p:tagLst>
</file>

<file path=ppt/tags/tag798.xml><?xml version="1.0" encoding="utf-8"?>
<p:tagLst xmlns:p="http://schemas.openxmlformats.org/presentationml/2006/main">
  <p:tag name="AS_UNIQUEID" val="14448"/>
</p:tagLst>
</file>

<file path=ppt/tags/tag799.xml><?xml version="1.0" encoding="utf-8"?>
<p:tagLst xmlns:p="http://schemas.openxmlformats.org/presentationml/2006/main">
  <p:tag name="AS_UNIQUEID" val="14449"/>
</p:tagLst>
</file>

<file path=ppt/tags/tag8.xml><?xml version="1.0" encoding="utf-8"?>
<p:tagLst xmlns:p="http://schemas.openxmlformats.org/presentationml/2006/main">
  <p:tag name="AS_UNIQUEID" val="1506"/>
</p:tagLst>
</file>

<file path=ppt/tags/tag80.xml><?xml version="1.0" encoding="utf-8"?>
<p:tagLst xmlns:p="http://schemas.openxmlformats.org/presentationml/2006/main">
  <p:tag name="AS_UNIQUEID" val="1582"/>
</p:tagLst>
</file>

<file path=ppt/tags/tag800.xml><?xml version="1.0" encoding="utf-8"?>
<p:tagLst xmlns:p="http://schemas.openxmlformats.org/presentationml/2006/main">
  <p:tag name="AS_UNIQUEID" val="14450"/>
</p:tagLst>
</file>

<file path=ppt/tags/tag801.xml><?xml version="1.0" encoding="utf-8"?>
<p:tagLst xmlns:p="http://schemas.openxmlformats.org/presentationml/2006/main">
  <p:tag name="AS_UNIQUEID" val="14451"/>
</p:tagLst>
</file>

<file path=ppt/tags/tag802.xml><?xml version="1.0" encoding="utf-8"?>
<p:tagLst xmlns:p="http://schemas.openxmlformats.org/presentationml/2006/main">
  <p:tag name="AS_UNIQUEID" val="14452"/>
</p:tagLst>
</file>

<file path=ppt/tags/tag803.xml><?xml version="1.0" encoding="utf-8"?>
<p:tagLst xmlns:p="http://schemas.openxmlformats.org/presentationml/2006/main">
  <p:tag name="AS_UNIQUEID" val="14453"/>
</p:tagLst>
</file>

<file path=ppt/tags/tag804.xml><?xml version="1.0" encoding="utf-8"?>
<p:tagLst xmlns:p="http://schemas.openxmlformats.org/presentationml/2006/main">
  <p:tag name="AS_UNIQUEID" val="14454"/>
</p:tagLst>
</file>

<file path=ppt/tags/tag805.xml><?xml version="1.0" encoding="utf-8"?>
<p:tagLst xmlns:p="http://schemas.openxmlformats.org/presentationml/2006/main">
  <p:tag name="AS_UNIQUEID" val="14455"/>
</p:tagLst>
</file>

<file path=ppt/tags/tag806.xml><?xml version="1.0" encoding="utf-8"?>
<p:tagLst xmlns:p="http://schemas.openxmlformats.org/presentationml/2006/main">
  <p:tag name="AS_UNIQUEID" val="14456"/>
</p:tagLst>
</file>

<file path=ppt/tags/tag807.xml><?xml version="1.0" encoding="utf-8"?>
<p:tagLst xmlns:p="http://schemas.openxmlformats.org/presentationml/2006/main">
  <p:tag name="AS_UNIQUEID" val="14457"/>
</p:tagLst>
</file>

<file path=ppt/tags/tag808.xml><?xml version="1.0" encoding="utf-8"?>
<p:tagLst xmlns:p="http://schemas.openxmlformats.org/presentationml/2006/main">
  <p:tag name="AS_UNIQUEID" val="14458"/>
</p:tagLst>
</file>

<file path=ppt/tags/tag809.xml><?xml version="1.0" encoding="utf-8"?>
<p:tagLst xmlns:p="http://schemas.openxmlformats.org/presentationml/2006/main">
  <p:tag name="AS_UNIQUEID" val="14459"/>
</p:tagLst>
</file>

<file path=ppt/tags/tag81.xml><?xml version="1.0" encoding="utf-8"?>
<p:tagLst xmlns:p="http://schemas.openxmlformats.org/presentationml/2006/main">
  <p:tag name="AS_UNIQUEID" val="1583"/>
</p:tagLst>
</file>

<file path=ppt/tags/tag810.xml><?xml version="1.0" encoding="utf-8"?>
<p:tagLst xmlns:p="http://schemas.openxmlformats.org/presentationml/2006/main">
  <p:tag name="AS_UNIQUEID" val="14460"/>
</p:tagLst>
</file>

<file path=ppt/tags/tag811.xml><?xml version="1.0" encoding="utf-8"?>
<p:tagLst xmlns:p="http://schemas.openxmlformats.org/presentationml/2006/main">
  <p:tag name="AS_UNIQUEID" val="14461"/>
</p:tagLst>
</file>

<file path=ppt/tags/tag812.xml><?xml version="1.0" encoding="utf-8"?>
<p:tagLst xmlns:p="http://schemas.openxmlformats.org/presentationml/2006/main">
  <p:tag name="AS_UNIQUEID" val="14462"/>
</p:tagLst>
</file>

<file path=ppt/tags/tag813.xml><?xml version="1.0" encoding="utf-8"?>
<p:tagLst xmlns:p="http://schemas.openxmlformats.org/presentationml/2006/main">
  <p:tag name="AS_UNIQUEID" val="14463"/>
</p:tagLst>
</file>

<file path=ppt/tags/tag814.xml><?xml version="1.0" encoding="utf-8"?>
<p:tagLst xmlns:p="http://schemas.openxmlformats.org/presentationml/2006/main">
  <p:tag name="AS_UNIQUEID" val="14464"/>
</p:tagLst>
</file>

<file path=ppt/tags/tag815.xml><?xml version="1.0" encoding="utf-8"?>
<p:tagLst xmlns:p="http://schemas.openxmlformats.org/presentationml/2006/main">
  <p:tag name="AS_UNIQUEID" val="14465"/>
</p:tagLst>
</file>

<file path=ppt/tags/tag816.xml><?xml version="1.0" encoding="utf-8"?>
<p:tagLst xmlns:p="http://schemas.openxmlformats.org/presentationml/2006/main">
  <p:tag name="AS_UNIQUEID" val="14466"/>
</p:tagLst>
</file>

<file path=ppt/tags/tag817.xml><?xml version="1.0" encoding="utf-8"?>
<p:tagLst xmlns:p="http://schemas.openxmlformats.org/presentationml/2006/main">
  <p:tag name="AS_UNIQUEID" val="22787"/>
</p:tagLst>
</file>

<file path=ppt/tags/tag818.xml><?xml version="1.0" encoding="utf-8"?>
<p:tagLst xmlns:p="http://schemas.openxmlformats.org/presentationml/2006/main">
  <p:tag name="AS_UNIQUEID" val="22788"/>
</p:tagLst>
</file>

<file path=ppt/tags/tag819.xml><?xml version="1.0" encoding="utf-8"?>
<p:tagLst xmlns:p="http://schemas.openxmlformats.org/presentationml/2006/main">
  <p:tag name="AS_UNIQUEID" val="1695"/>
</p:tagLst>
</file>

<file path=ppt/tags/tag82.xml><?xml version="1.0" encoding="utf-8"?>
<p:tagLst xmlns:p="http://schemas.openxmlformats.org/presentationml/2006/main">
  <p:tag name="AS_UNIQUEID" val="1584"/>
</p:tagLst>
</file>

<file path=ppt/tags/tag820.xml><?xml version="1.0" encoding="utf-8"?>
<p:tagLst xmlns:p="http://schemas.openxmlformats.org/presentationml/2006/main">
  <p:tag name="AS_UNIQUEID" val="1697"/>
</p:tagLst>
</file>

<file path=ppt/tags/tag821.xml><?xml version="1.0" encoding="utf-8"?>
<p:tagLst xmlns:p="http://schemas.openxmlformats.org/presentationml/2006/main">
  <p:tag name="AS_UNIQUEID" val="1699"/>
</p:tagLst>
</file>

<file path=ppt/tags/tag822.xml><?xml version="1.0" encoding="utf-8"?>
<p:tagLst xmlns:p="http://schemas.openxmlformats.org/presentationml/2006/main">
  <p:tag name="AS_UNIQUEID" val="1696"/>
</p:tagLst>
</file>

<file path=ppt/tags/tag823.xml><?xml version="1.0" encoding="utf-8"?>
<p:tagLst xmlns:p="http://schemas.openxmlformats.org/presentationml/2006/main">
  <p:tag name="AS_UNIQUEID" val="1698"/>
</p:tagLst>
</file>

<file path=ppt/tags/tag824.xml><?xml version="1.0" encoding="utf-8"?>
<p:tagLst xmlns:p="http://schemas.openxmlformats.org/presentationml/2006/main">
  <p:tag name="AS_UNIQUEID" val="22789"/>
</p:tagLst>
</file>

<file path=ppt/tags/tag825.xml><?xml version="1.0" encoding="utf-8"?>
<p:tagLst xmlns:p="http://schemas.openxmlformats.org/presentationml/2006/main">
  <p:tag name="AS_UNIQUEID" val="19194"/>
</p:tagLst>
</file>

<file path=ppt/tags/tag826.xml><?xml version="1.0" encoding="utf-8"?>
<p:tagLst xmlns:p="http://schemas.openxmlformats.org/presentationml/2006/main">
  <p:tag name="AS_UNIQUEID" val="1695"/>
</p:tagLst>
</file>

<file path=ppt/tags/tag827.xml><?xml version="1.0" encoding="utf-8"?>
<p:tagLst xmlns:p="http://schemas.openxmlformats.org/presentationml/2006/main">
  <p:tag name="AS_UNIQUEID" val="1697"/>
</p:tagLst>
</file>

<file path=ppt/tags/tag828.xml><?xml version="1.0" encoding="utf-8"?>
<p:tagLst xmlns:p="http://schemas.openxmlformats.org/presentationml/2006/main">
  <p:tag name="AS_UNIQUEID" val="1699"/>
</p:tagLst>
</file>

<file path=ppt/tags/tag829.xml><?xml version="1.0" encoding="utf-8"?>
<p:tagLst xmlns:p="http://schemas.openxmlformats.org/presentationml/2006/main">
  <p:tag name="AS_UNIQUEID" val="1696"/>
</p:tagLst>
</file>

<file path=ppt/tags/tag83.xml><?xml version="1.0" encoding="utf-8"?>
<p:tagLst xmlns:p="http://schemas.openxmlformats.org/presentationml/2006/main">
  <p:tag name="AS_UNIQUEID" val="1585"/>
</p:tagLst>
</file>

<file path=ppt/tags/tag830.xml><?xml version="1.0" encoding="utf-8"?>
<p:tagLst xmlns:p="http://schemas.openxmlformats.org/presentationml/2006/main">
  <p:tag name="AS_UNIQUEID" val="1698"/>
</p:tagLst>
</file>

<file path=ppt/tags/tag831.xml><?xml version="1.0" encoding="utf-8"?>
<p:tagLst xmlns:p="http://schemas.openxmlformats.org/presentationml/2006/main">
  <p:tag name="AS_UNIQUEID" val="13945"/>
</p:tagLst>
</file>

<file path=ppt/tags/tag832.xml><?xml version="1.0" encoding="utf-8"?>
<p:tagLst xmlns:p="http://schemas.openxmlformats.org/presentationml/2006/main">
  <p:tag name="AS_UNIQUEID" val="22791"/>
</p:tagLst>
</file>

<file path=ppt/tags/tag833.xml><?xml version="1.0" encoding="utf-8"?>
<p:tagLst xmlns:p="http://schemas.openxmlformats.org/presentationml/2006/main">
  <p:tag name="AS_UNIQUEID" val="22792"/>
</p:tagLst>
</file>

<file path=ppt/tags/tag834.xml><?xml version="1.0" encoding="utf-8"?>
<p:tagLst xmlns:p="http://schemas.openxmlformats.org/presentationml/2006/main">
  <p:tag name="AS_UNIQUEID" val="22793"/>
</p:tagLst>
</file>

<file path=ppt/tags/tag835.xml><?xml version="1.0" encoding="utf-8"?>
<p:tagLst xmlns:p="http://schemas.openxmlformats.org/presentationml/2006/main">
  <p:tag name="AS_UNIQUEID" val="1889"/>
</p:tagLst>
</file>

<file path=ppt/tags/tag836.xml><?xml version="1.0" encoding="utf-8"?>
<p:tagLst xmlns:p="http://schemas.openxmlformats.org/presentationml/2006/main">
  <p:tag name="AS_UNIQUEID" val="1897"/>
</p:tagLst>
</file>

<file path=ppt/tags/tag837.xml><?xml version="1.0" encoding="utf-8"?>
<p:tagLst xmlns:p="http://schemas.openxmlformats.org/presentationml/2006/main">
  <p:tag name="AS_UNIQUEID" val="22794"/>
</p:tagLst>
</file>

<file path=ppt/tags/tag838.xml><?xml version="1.0" encoding="utf-8"?>
<p:tagLst xmlns:p="http://schemas.openxmlformats.org/presentationml/2006/main">
  <p:tag name="AS_UNIQUEID" val="1890"/>
</p:tagLst>
</file>

<file path=ppt/tags/tag839.xml><?xml version="1.0" encoding="utf-8"?>
<p:tagLst xmlns:p="http://schemas.openxmlformats.org/presentationml/2006/main">
  <p:tag name="AS_UNIQUEID" val="22795"/>
</p:tagLst>
</file>

<file path=ppt/tags/tag84.xml><?xml version="1.0" encoding="utf-8"?>
<p:tagLst xmlns:p="http://schemas.openxmlformats.org/presentationml/2006/main">
  <p:tag name="AS_UNIQUEID" val="1586"/>
</p:tagLst>
</file>

<file path=ppt/tags/tag840.xml><?xml version="1.0" encoding="utf-8"?>
<p:tagLst xmlns:p="http://schemas.openxmlformats.org/presentationml/2006/main">
  <p:tag name="AS_UNIQUEID" val="1889"/>
</p:tagLst>
</file>

<file path=ppt/tags/tag841.xml><?xml version="1.0" encoding="utf-8"?>
<p:tagLst xmlns:p="http://schemas.openxmlformats.org/presentationml/2006/main">
  <p:tag name="AS_UNIQUEID" val="1897"/>
</p:tagLst>
</file>

<file path=ppt/tags/tag842.xml><?xml version="1.0" encoding="utf-8"?>
<p:tagLst xmlns:p="http://schemas.openxmlformats.org/presentationml/2006/main">
  <p:tag name="AS_UNIQUEID" val="22796"/>
</p:tagLst>
</file>

<file path=ppt/tags/tag843.xml><?xml version="1.0" encoding="utf-8"?>
<p:tagLst xmlns:p="http://schemas.openxmlformats.org/presentationml/2006/main">
  <p:tag name="AS_UNIQUEID" val="1889"/>
</p:tagLst>
</file>

<file path=ppt/tags/tag844.xml><?xml version="1.0" encoding="utf-8"?>
<p:tagLst xmlns:p="http://schemas.openxmlformats.org/presentationml/2006/main">
  <p:tag name="AS_UNIQUEID" val="1897"/>
</p:tagLst>
</file>

<file path=ppt/tags/tag845.xml><?xml version="1.0" encoding="utf-8"?>
<p:tagLst xmlns:p="http://schemas.openxmlformats.org/presentationml/2006/main">
  <p:tag name="AS_UNIQUEID" val="22797"/>
</p:tagLst>
</file>

<file path=ppt/tags/tag846.xml><?xml version="1.0" encoding="utf-8"?>
<p:tagLst xmlns:p="http://schemas.openxmlformats.org/presentationml/2006/main">
  <p:tag name="AS_UNIQUEID" val="1890"/>
</p:tagLst>
</file>

<file path=ppt/tags/tag847.xml><?xml version="1.0" encoding="utf-8"?>
<p:tagLst xmlns:p="http://schemas.openxmlformats.org/presentationml/2006/main">
  <p:tag name="AS_UNIQUEID" val="22798"/>
</p:tagLst>
</file>

<file path=ppt/tags/tag848.xml><?xml version="1.0" encoding="utf-8"?>
<p:tagLst xmlns:p="http://schemas.openxmlformats.org/presentationml/2006/main">
  <p:tag name="AS_UNIQUEID" val="22799"/>
</p:tagLst>
</file>

<file path=ppt/tags/tag849.xml><?xml version="1.0" encoding="utf-8"?>
<p:tagLst xmlns:p="http://schemas.openxmlformats.org/presentationml/2006/main">
  <p:tag name="AS_UNIQUEID" val="1890"/>
</p:tagLst>
</file>

<file path=ppt/tags/tag85.xml><?xml version="1.0" encoding="utf-8"?>
<p:tagLst xmlns:p="http://schemas.openxmlformats.org/presentationml/2006/main">
  <p:tag name="AS_UNIQUEID" val="1587"/>
</p:tagLst>
</file>

<file path=ppt/tags/tag850.xml><?xml version="1.0" encoding="utf-8"?>
<p:tagLst xmlns:p="http://schemas.openxmlformats.org/presentationml/2006/main">
  <p:tag name="AS_UNIQUEID" val="22800"/>
</p:tagLst>
</file>

<file path=ppt/tags/tag851.xml><?xml version="1.0" encoding="utf-8"?>
<p:tagLst xmlns:p="http://schemas.openxmlformats.org/presentationml/2006/main">
  <p:tag name="AS_UNIQUEID" val="22801"/>
</p:tagLst>
</file>

<file path=ppt/tags/tag852.xml><?xml version="1.0" encoding="utf-8"?>
<p:tagLst xmlns:p="http://schemas.openxmlformats.org/presentationml/2006/main">
  <p:tag name="AS_UNIQUEID" val="22802"/>
</p:tagLst>
</file>

<file path=ppt/tags/tag853.xml><?xml version="1.0" encoding="utf-8"?>
<p:tagLst xmlns:p="http://schemas.openxmlformats.org/presentationml/2006/main">
  <p:tag name="AS_UNIQUEID" val="1889"/>
</p:tagLst>
</file>

<file path=ppt/tags/tag854.xml><?xml version="1.0" encoding="utf-8"?>
<p:tagLst xmlns:p="http://schemas.openxmlformats.org/presentationml/2006/main">
  <p:tag name="AS_UNIQUEID" val="1897"/>
</p:tagLst>
</file>

<file path=ppt/tags/tag855.xml><?xml version="1.0" encoding="utf-8"?>
<p:tagLst xmlns:p="http://schemas.openxmlformats.org/presentationml/2006/main">
  <p:tag name="AS_UNIQUEID" val="22803"/>
</p:tagLst>
</file>

<file path=ppt/tags/tag856.xml><?xml version="1.0" encoding="utf-8"?>
<p:tagLst xmlns:p="http://schemas.openxmlformats.org/presentationml/2006/main">
  <p:tag name="AS_UNIQUEID" val="1890"/>
</p:tagLst>
</file>

<file path=ppt/tags/tag857.xml><?xml version="1.0" encoding="utf-8"?>
<p:tagLst xmlns:p="http://schemas.openxmlformats.org/presentationml/2006/main">
  <p:tag name="AS_UNIQUEID" val="22804"/>
</p:tagLst>
</file>

<file path=ppt/tags/tag858.xml><?xml version="1.0" encoding="utf-8"?>
<p:tagLst xmlns:p="http://schemas.openxmlformats.org/presentationml/2006/main">
  <p:tag name="AS_UNIQUEID" val="1890"/>
</p:tagLst>
</file>

<file path=ppt/tags/tag859.xml><?xml version="1.0" encoding="utf-8"?>
<p:tagLst xmlns:p="http://schemas.openxmlformats.org/presentationml/2006/main">
  <p:tag name="AS_UNIQUEID" val="22805"/>
</p:tagLst>
</file>

<file path=ppt/tags/tag86.xml><?xml version="1.0" encoding="utf-8"?>
<p:tagLst xmlns:p="http://schemas.openxmlformats.org/presentationml/2006/main">
  <p:tag name="AS_UNIQUEID" val="1588"/>
</p:tagLst>
</file>

<file path=ppt/tags/tag860.xml><?xml version="1.0" encoding="utf-8"?>
<p:tagLst xmlns:p="http://schemas.openxmlformats.org/presentationml/2006/main">
  <p:tag name="AS_UNIQUEID" val="1890"/>
</p:tagLst>
</file>

<file path=ppt/tags/tag861.xml><?xml version="1.0" encoding="utf-8"?>
<p:tagLst xmlns:p="http://schemas.openxmlformats.org/presentationml/2006/main">
  <p:tag name="AS_UNIQUEID" val="1890"/>
</p:tagLst>
</file>

<file path=ppt/tags/tag862.xml><?xml version="1.0" encoding="utf-8"?>
<p:tagLst xmlns:p="http://schemas.openxmlformats.org/presentationml/2006/main">
  <p:tag name="AS_UNIQUEID" val="22806"/>
</p:tagLst>
</file>

<file path=ppt/tags/tag863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864.xml><?xml version="1.0" encoding="utf-8"?>
<p:tagLst xmlns:p="http://schemas.openxmlformats.org/presentationml/2006/main">
  <p:tag name="AS_UNIQUEID" val="3215"/>
  <p:tag name="KSO_WM_BEAUTIFY_FLAG" val=""/>
</p:tagLst>
</file>

<file path=ppt/tags/tag865.xml><?xml version="1.0" encoding="utf-8"?>
<p:tagLst xmlns:p="http://schemas.openxmlformats.org/presentationml/2006/main">
  <p:tag name="AS_UNIQUEID" val="22808"/>
</p:tagLst>
</file>

<file path=ppt/tags/tag866.xml><?xml version="1.0" encoding="utf-8"?>
<p:tagLst xmlns:p="http://schemas.openxmlformats.org/presentationml/2006/main">
  <p:tag name="AS_UNIQUEID" val="22809"/>
</p:tagLst>
</file>

<file path=ppt/tags/tag867.xml><?xml version="1.0" encoding="utf-8"?>
<p:tagLst xmlns:p="http://schemas.openxmlformats.org/presentationml/2006/main">
  <p:tag name="AS_UNIQUEID" val="22810"/>
</p:tagLst>
</file>

<file path=ppt/tags/tag868.xml><?xml version="1.0" encoding="utf-8"?>
<p:tagLst xmlns:p="http://schemas.openxmlformats.org/presentationml/2006/main">
  <p:tag name="AS_UNIQUEID" val="1308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869.xml><?xml version="1.0" encoding="utf-8"?>
<p:tagLst xmlns:p="http://schemas.openxmlformats.org/presentationml/2006/main">
  <p:tag name="AS_UNIQUEID" val="1309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87.xml><?xml version="1.0" encoding="utf-8"?>
<p:tagLst xmlns:p="http://schemas.openxmlformats.org/presentationml/2006/main">
  <p:tag name="AS_UNIQUEID" val="1589"/>
</p:tagLst>
</file>

<file path=ppt/tags/tag870.xml><?xml version="1.0" encoding="utf-8"?>
<p:tagLst xmlns:p="http://schemas.openxmlformats.org/presentationml/2006/main">
  <p:tag name="AS_UNIQUEID" val="1310"/>
  <p:tag name="KSO_WM_BEAUTIFY_FLAG" val=""/>
  <p:tag name="KSO_WM_UNIT_LINE_FILL_TYPE" val="2"/>
  <p:tag name="KSO_WM_UNIT_LINE_FORE_SCHEMECOLOR_INDEX" val="13"/>
  <p:tag name="KSO_WM_UNIT_LINE_FORE_SCHEMECOLOR_INDEX_BRIGHTNESS" val="0"/>
</p:tagLst>
</file>

<file path=ppt/tags/tag871.xml><?xml version="1.0" encoding="utf-8"?>
<p:tagLst xmlns:p="http://schemas.openxmlformats.org/presentationml/2006/main">
  <p:tag name="AS_UNIQUEID" val="1311"/>
  <p:tag name="KSO_WM_BEAUTIFY_FLAG" val=""/>
  <p:tag name="KSO_WM_UNIT_LINE_FILL_TYPE" val="2"/>
  <p:tag name="KSO_WM_UNIT_LINE_FORE_SCHEMECOLOR_INDEX" val="13"/>
  <p:tag name="KSO_WM_UNIT_LINE_FORE_SCHEMECOLOR_INDEX_BRIGHTNESS" val="0"/>
</p:tagLst>
</file>

<file path=ppt/tags/tag872.xml><?xml version="1.0" encoding="utf-8"?>
<p:tagLst xmlns:p="http://schemas.openxmlformats.org/presentationml/2006/main">
  <p:tag name="AS_UNIQUEID" val="1312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873.xml><?xml version="1.0" encoding="utf-8"?>
<p:tagLst xmlns:p="http://schemas.openxmlformats.org/presentationml/2006/main">
  <p:tag name="AS_UNIQUEID" val="1313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874.xml><?xml version="1.0" encoding="utf-8"?>
<p:tagLst xmlns:p="http://schemas.openxmlformats.org/presentationml/2006/main">
  <p:tag name="AS_UNIQUEID" val="22811"/>
</p:tagLst>
</file>

<file path=ppt/tags/tag875.xml><?xml version="1.0" encoding="utf-8"?>
<p:tagLst xmlns:p="http://schemas.openxmlformats.org/presentationml/2006/main">
  <p:tag name="AS_UNIQUEID" val="3237"/>
  <p:tag name="KSO_WM_BEAUTIFY_FLAG" val=""/>
</p:tagLst>
</file>

<file path=ppt/tags/tag876.xml><?xml version="1.0" encoding="utf-8"?>
<p:tagLst xmlns:p="http://schemas.openxmlformats.org/presentationml/2006/main">
  <p:tag name="AS_UNIQUEID" val="3238"/>
  <p:tag name="KSO_WM_BEAUTIFY_FLAG" val=""/>
</p:tagLst>
</file>

<file path=ppt/tags/tag877.xml><?xml version="1.0" encoding="utf-8"?>
<p:tagLst xmlns:p="http://schemas.openxmlformats.org/presentationml/2006/main">
  <p:tag name="AS_UNIQUEID" val="3238"/>
  <p:tag name="KSO_WM_BEAUTIFY_FLAG" val=""/>
</p:tagLst>
</file>

<file path=ppt/tags/tag878.xml><?xml version="1.0" encoding="utf-8"?>
<p:tagLst xmlns:p="http://schemas.openxmlformats.org/presentationml/2006/main">
  <p:tag name="AS_UNIQUEID" val="22812"/>
</p:tagLst>
</file>

<file path=ppt/tags/tag879.xml><?xml version="1.0" encoding="utf-8"?>
<p:tagLst xmlns:p="http://schemas.openxmlformats.org/presentationml/2006/main">
  <p:tag name="AS_UNIQUEID" val="22813"/>
</p:tagLst>
</file>

<file path=ppt/tags/tag88.xml><?xml version="1.0" encoding="utf-8"?>
<p:tagLst xmlns:p="http://schemas.openxmlformats.org/presentationml/2006/main">
  <p:tag name="AS_UNIQUEID" val="1590"/>
</p:tagLst>
</file>

<file path=ppt/tags/tag880.xml><?xml version="1.0" encoding="utf-8"?>
<p:tagLst xmlns:p="http://schemas.openxmlformats.org/presentationml/2006/main">
  <p:tag name="AS_UNIQUEID" val="22814"/>
  <p:tag name="KSO_WM_BEAUTIFY_FLAG" val=""/>
</p:tagLst>
</file>

<file path=ppt/tags/tag881.xml><?xml version="1.0" encoding="utf-8"?>
<p:tagLst xmlns:p="http://schemas.openxmlformats.org/presentationml/2006/main">
  <p:tag name="AS_UNIQUEID" val="22815"/>
  <p:tag name="KSO_WM_BEAUTIFY_FLAG" val=""/>
</p:tagLst>
</file>

<file path=ppt/tags/tag882.xml><?xml version="1.0" encoding="utf-8"?>
<p:tagLst xmlns:p="http://schemas.openxmlformats.org/presentationml/2006/main">
  <p:tag name="AS_UNIQUEID" val="22816"/>
  <p:tag name="KSO_WM_BEAUTIFY_FLAG" val=""/>
</p:tagLst>
</file>

<file path=ppt/tags/tag883.xml><?xml version="1.0" encoding="utf-8"?>
<p:tagLst xmlns:p="http://schemas.openxmlformats.org/presentationml/2006/main">
  <p:tag name="AS_UNIQUEID" val="22817"/>
  <p:tag name="KSO_WM_BEAUTIFY_FLAG" val=""/>
</p:tagLst>
</file>

<file path=ppt/tags/tag884.xml><?xml version="1.0" encoding="utf-8"?>
<p:tagLst xmlns:p="http://schemas.openxmlformats.org/presentationml/2006/main">
  <p:tag name="AS_UNIQUEID" val="22818"/>
  <p:tag name="KSO_WM_BEAUTIFY_FLAG" val=""/>
</p:tagLst>
</file>

<file path=ppt/tags/tag885.xml><?xml version="1.0" encoding="utf-8"?>
<p:tagLst xmlns:p="http://schemas.openxmlformats.org/presentationml/2006/main">
  <p:tag name="AS_UNIQUEID" val="22819"/>
  <p:tag name="KSO_WM_BEAUTIFY_FLAG" val=""/>
</p:tagLst>
</file>

<file path=ppt/tags/tag886.xml><?xml version="1.0" encoding="utf-8"?>
<p:tagLst xmlns:p="http://schemas.openxmlformats.org/presentationml/2006/main">
  <p:tag name="AS_UNIQUEID" val="22820"/>
  <p:tag name="KSO_WM_BEAUTIFY_FLAG" val=""/>
</p:tagLst>
</file>

<file path=ppt/tags/tag887.xml><?xml version="1.0" encoding="utf-8"?>
<p:tagLst xmlns:p="http://schemas.openxmlformats.org/presentationml/2006/main">
  <p:tag name="AS_UNIQUEID" val="22821"/>
  <p:tag name="KSO_WM_BEAUTIFY_FLAG" val=""/>
</p:tagLst>
</file>

<file path=ppt/tags/tag888.xml><?xml version="1.0" encoding="utf-8"?>
<p:tagLst xmlns:p="http://schemas.openxmlformats.org/presentationml/2006/main">
  <p:tag name="AS_UNIQUEID" val="22822"/>
</p:tagLst>
</file>

<file path=ppt/tags/tag889.xml><?xml version="1.0" encoding="utf-8"?>
<p:tagLst xmlns:p="http://schemas.openxmlformats.org/presentationml/2006/main">
  <p:tag name="AS_UNIQUEID" val="22823"/>
  <p:tag name="KSO_WM_BEAUTIFY_FLAG" val=""/>
</p:tagLst>
</file>

<file path=ppt/tags/tag89.xml><?xml version="1.0" encoding="utf-8"?>
<p:tagLst xmlns:p="http://schemas.openxmlformats.org/presentationml/2006/main">
  <p:tag name="AS_UNIQUEID" val="1591"/>
</p:tagLst>
</file>

<file path=ppt/tags/tag890.xml><?xml version="1.0" encoding="utf-8"?>
<p:tagLst xmlns:p="http://schemas.openxmlformats.org/presentationml/2006/main">
  <p:tag name="AS_UNIQUEID" val="9897"/>
  <p:tag name="KSO_WM_BEAUTIFY_FLAG" val=""/>
</p:tagLst>
</file>

<file path=ppt/tags/tag891.xml><?xml version="1.0" encoding="utf-8"?>
<p:tagLst xmlns:p="http://schemas.openxmlformats.org/presentationml/2006/main">
  <p:tag name="AS_UNIQUEID" val="9896"/>
  <p:tag name="KSO_WM_BEAUTIFY_FLAG" val=""/>
</p:tagLst>
</file>

<file path=ppt/tags/tag892.xml><?xml version="1.0" encoding="utf-8"?>
<p:tagLst xmlns:p="http://schemas.openxmlformats.org/presentationml/2006/main">
  <p:tag name="AS_UNIQUEID" val="22824"/>
  <p:tag name="KSO_WM_BEAUTIFY_FLAG" val=""/>
</p:tagLst>
</file>

<file path=ppt/tags/tag893.xml><?xml version="1.0" encoding="utf-8"?>
<p:tagLst xmlns:p="http://schemas.openxmlformats.org/presentationml/2006/main">
  <p:tag name="AS_UNIQUEID" val="22825"/>
</p:tagLst>
</file>

<file path=ppt/tags/tag894.xml><?xml version="1.0" encoding="utf-8"?>
<p:tagLst xmlns:p="http://schemas.openxmlformats.org/presentationml/2006/main">
  <p:tag name="AS_UNIQUEID" val="22826"/>
  <p:tag name="KSO_WM_BEAUTIFY_FLAG" val=""/>
</p:tagLst>
</file>

<file path=ppt/tags/tag895.xml><?xml version="1.0" encoding="utf-8"?>
<p:tagLst xmlns:p="http://schemas.openxmlformats.org/presentationml/2006/main">
  <p:tag name="AS_UNIQUEID" val="22827"/>
  <p:tag name="KSO_WM_BEAUTIFY_FLAG" val=""/>
</p:tagLst>
</file>

<file path=ppt/tags/tag896.xml><?xml version="1.0" encoding="utf-8"?>
<p:tagLst xmlns:p="http://schemas.openxmlformats.org/presentationml/2006/main">
  <p:tag name="AS_UNIQUEID" val="9898"/>
</p:tagLst>
</file>

<file path=ppt/tags/tag897.xml><?xml version="1.0" encoding="utf-8"?>
<p:tagLst xmlns:p="http://schemas.openxmlformats.org/presentationml/2006/main">
  <p:tag name="AS_UNIQUEID" val="9899"/>
  <p:tag name="KSO_WM_BEAUTIFY_FLAG" val=""/>
</p:tagLst>
</file>

<file path=ppt/tags/tag898.xml><?xml version="1.0" encoding="utf-8"?>
<p:tagLst xmlns:p="http://schemas.openxmlformats.org/presentationml/2006/main">
  <p:tag name="AS_UNIQUEID" val="9900"/>
  <p:tag name="KSO_WM_BEAUTIFY_FLAG" val=""/>
</p:tagLst>
</file>

<file path=ppt/tags/tag899.xml><?xml version="1.0" encoding="utf-8"?>
<p:tagLst xmlns:p="http://schemas.openxmlformats.org/presentationml/2006/main">
  <p:tag name="AS_UNIQUEID" val="22828"/>
</p:tagLst>
</file>

<file path=ppt/tags/tag9.xml><?xml version="1.0" encoding="utf-8"?>
<p:tagLst xmlns:p="http://schemas.openxmlformats.org/presentationml/2006/main">
  <p:tag name="AS_UNIQUEID" val="1507"/>
</p:tagLst>
</file>

<file path=ppt/tags/tag90.xml><?xml version="1.0" encoding="utf-8"?>
<p:tagLst xmlns:p="http://schemas.openxmlformats.org/presentationml/2006/main">
  <p:tag name="AS_UNIQUEID" val="1592"/>
</p:tagLst>
</file>

<file path=ppt/tags/tag900.xml><?xml version="1.0" encoding="utf-8"?>
<p:tagLst xmlns:p="http://schemas.openxmlformats.org/presentationml/2006/main">
  <p:tag name="AS_UNIQUEID" val="22829"/>
  <p:tag name="KSO_WM_BEAUTIFY_FLAG" val=""/>
</p:tagLst>
</file>

<file path=ppt/tags/tag901.xml><?xml version="1.0" encoding="utf-8"?>
<p:tagLst xmlns:p="http://schemas.openxmlformats.org/presentationml/2006/main">
  <p:tag name="AS_UNIQUEID" val="22830"/>
  <p:tag name="KSO_WM_BEAUTIFY_FLAG" val=""/>
</p:tagLst>
</file>

<file path=ppt/tags/tag902.xml><?xml version="1.0" encoding="utf-8"?>
<p:tagLst xmlns:p="http://schemas.openxmlformats.org/presentationml/2006/main">
  <p:tag name="AS_UNIQUEID" val="22831"/>
  <p:tag name="KSO_WM_BEAUTIFY_FLAG" val=""/>
</p:tagLst>
</file>

<file path=ppt/tags/tag903.xml><?xml version="1.0" encoding="utf-8"?>
<p:tagLst xmlns:p="http://schemas.openxmlformats.org/presentationml/2006/main">
  <p:tag name="AS_UNIQUEID" val="22832"/>
</p:tagLst>
</file>

<file path=ppt/tags/tag904.xml><?xml version="1.0" encoding="utf-8"?>
<p:tagLst xmlns:p="http://schemas.openxmlformats.org/presentationml/2006/main">
  <p:tag name="AS_UNIQUEID" val="22833"/>
</p:tagLst>
</file>

<file path=ppt/tags/tag905.xml><?xml version="1.0" encoding="utf-8"?>
<p:tagLst xmlns:p="http://schemas.openxmlformats.org/presentationml/2006/main">
  <p:tag name="AS_UNIQUEID" val="1695"/>
</p:tagLst>
</file>

<file path=ppt/tags/tag906.xml><?xml version="1.0" encoding="utf-8"?>
<p:tagLst xmlns:p="http://schemas.openxmlformats.org/presentationml/2006/main">
  <p:tag name="AS_UNIQUEID" val="1697"/>
</p:tagLst>
</file>

<file path=ppt/tags/tag907.xml><?xml version="1.0" encoding="utf-8"?>
<p:tagLst xmlns:p="http://schemas.openxmlformats.org/presentationml/2006/main">
  <p:tag name="AS_UNIQUEID" val="1699"/>
</p:tagLst>
</file>

<file path=ppt/tags/tag908.xml><?xml version="1.0" encoding="utf-8"?>
<p:tagLst xmlns:p="http://schemas.openxmlformats.org/presentationml/2006/main">
  <p:tag name="AS_UNIQUEID" val="1696"/>
</p:tagLst>
</file>

<file path=ppt/tags/tag909.xml><?xml version="1.0" encoding="utf-8"?>
<p:tagLst xmlns:p="http://schemas.openxmlformats.org/presentationml/2006/main">
  <p:tag name="AS_UNIQUEID" val="1698"/>
</p:tagLst>
</file>

<file path=ppt/tags/tag91.xml><?xml version="1.0" encoding="utf-8"?>
<p:tagLst xmlns:p="http://schemas.openxmlformats.org/presentationml/2006/main">
  <p:tag name="AS_UNIQUEID" val="1593"/>
</p:tagLst>
</file>

<file path=ppt/tags/tag910.xml><?xml version="1.0" encoding="utf-8"?>
<p:tagLst xmlns:p="http://schemas.openxmlformats.org/presentationml/2006/main">
  <p:tag name="AS_UNIQUEID" val="22834"/>
</p:tagLst>
</file>

<file path=ppt/tags/tag911.xml><?xml version="1.0" encoding="utf-8"?>
<p:tagLst xmlns:p="http://schemas.openxmlformats.org/presentationml/2006/main">
  <p:tag name="AS_UNIQUEID" val="19194"/>
</p:tagLst>
</file>

<file path=ppt/tags/tag912.xml><?xml version="1.0" encoding="utf-8"?>
<p:tagLst xmlns:p="http://schemas.openxmlformats.org/presentationml/2006/main">
  <p:tag name="AS_UNIQUEID" val="22835"/>
</p:tagLst>
</file>

<file path=ppt/tags/tag913.xml><?xml version="1.0" encoding="utf-8"?>
<p:tagLst xmlns:p="http://schemas.openxmlformats.org/presentationml/2006/main">
  <p:tag name="AS_UNIQUEID" val="22836"/>
</p:tagLst>
</file>

<file path=ppt/tags/tag914.xml><?xml version="1.0" encoding="utf-8"?>
<p:tagLst xmlns:p="http://schemas.openxmlformats.org/presentationml/2006/main">
  <p:tag name="AS_UNIQUEID" val="22837"/>
</p:tagLst>
</file>

<file path=ppt/tags/tag915.xml><?xml version="1.0" encoding="utf-8"?>
<p:tagLst xmlns:p="http://schemas.openxmlformats.org/presentationml/2006/main">
  <p:tag name="KSO_WM_SPECIAL_SOURCE" val="bdnull"/>
</p:tagLst>
</file>

<file path=ppt/tags/tag916.xml><?xml version="1.0" encoding="utf-8"?>
<p:tagLst xmlns:p="http://schemas.openxmlformats.org/presentationml/2006/main">
  <p:tag name="AS_UNIQUEID" val="22839"/>
</p:tagLst>
</file>

<file path=ppt/tags/tag917.xml><?xml version="1.0" encoding="utf-8"?>
<p:tagLst xmlns:p="http://schemas.openxmlformats.org/presentationml/2006/main">
  <p:tag name="AS_UNIQUEID" val="22840"/>
</p:tagLst>
</file>

<file path=ppt/tags/tag918.xml><?xml version="1.0" encoding="utf-8"?>
<p:tagLst xmlns:p="http://schemas.openxmlformats.org/presentationml/2006/main">
  <p:tag name="AS_UNIQUEID" val="22841"/>
</p:tagLst>
</file>

<file path=ppt/tags/tag919.xml><?xml version="1.0" encoding="utf-8"?>
<p:tagLst xmlns:p="http://schemas.openxmlformats.org/presentationml/2006/main">
  <p:tag name="AS_UNIQUEID" val="22841"/>
</p:tagLst>
</file>

<file path=ppt/tags/tag92.xml><?xml version="1.0" encoding="utf-8"?>
<p:tagLst xmlns:p="http://schemas.openxmlformats.org/presentationml/2006/main">
  <p:tag name="AS_UNIQUEID" val="1594"/>
</p:tagLst>
</file>

<file path=ppt/tags/tag920.xml><?xml version="1.0" encoding="utf-8"?>
<p:tagLst xmlns:p="http://schemas.openxmlformats.org/presentationml/2006/main">
  <p:tag name="AS_UNIQUEID" val="22843"/>
</p:tagLst>
</file>

<file path=ppt/tags/tag921.xml><?xml version="1.0" encoding="utf-8"?>
<p:tagLst xmlns:p="http://schemas.openxmlformats.org/presentationml/2006/main">
  <p:tag name="AS_UNIQUEID" val="22844"/>
</p:tagLst>
</file>

<file path=ppt/tags/tag922.xml><?xml version="1.0" encoding="utf-8"?>
<p:tagLst xmlns:p="http://schemas.openxmlformats.org/presentationml/2006/main">
  <p:tag name="AS_UNIQUEID" val="1695"/>
</p:tagLst>
</file>

<file path=ppt/tags/tag923.xml><?xml version="1.0" encoding="utf-8"?>
<p:tagLst xmlns:p="http://schemas.openxmlformats.org/presentationml/2006/main">
  <p:tag name="AS_UNIQUEID" val="1697"/>
</p:tagLst>
</file>

<file path=ppt/tags/tag924.xml><?xml version="1.0" encoding="utf-8"?>
<p:tagLst xmlns:p="http://schemas.openxmlformats.org/presentationml/2006/main">
  <p:tag name="AS_UNIQUEID" val="1699"/>
</p:tagLst>
</file>

<file path=ppt/tags/tag925.xml><?xml version="1.0" encoding="utf-8"?>
<p:tagLst xmlns:p="http://schemas.openxmlformats.org/presentationml/2006/main">
  <p:tag name="AS_UNIQUEID" val="1696"/>
</p:tagLst>
</file>

<file path=ppt/tags/tag926.xml><?xml version="1.0" encoding="utf-8"?>
<p:tagLst xmlns:p="http://schemas.openxmlformats.org/presentationml/2006/main">
  <p:tag name="AS_UNIQUEID" val="1698"/>
</p:tagLst>
</file>

<file path=ppt/tags/tag927.xml><?xml version="1.0" encoding="utf-8"?>
<p:tagLst xmlns:p="http://schemas.openxmlformats.org/presentationml/2006/main">
  <p:tag name="AS_UNIQUEID" val="22845"/>
</p:tagLst>
</file>

<file path=ppt/tags/tag928.xml><?xml version="1.0" encoding="utf-8"?>
<p:tagLst xmlns:p="http://schemas.openxmlformats.org/presentationml/2006/main">
  <p:tag name="AS_UNIQUEID" val="19194"/>
</p:tagLst>
</file>

<file path=ppt/tags/tag929.xml><?xml version="1.0" encoding="utf-8"?>
<p:tagLst xmlns:p="http://schemas.openxmlformats.org/presentationml/2006/main">
  <p:tag name="AS_UNIQUEID" val="22846"/>
</p:tagLst>
</file>

<file path=ppt/tags/tag93.xml><?xml version="1.0" encoding="utf-8"?>
<p:tagLst xmlns:p="http://schemas.openxmlformats.org/presentationml/2006/main">
  <p:tag name="AS_UNIQUEID" val="1595"/>
</p:tagLst>
</file>

<file path=ppt/tags/tag930.xml><?xml version="1.0" encoding="utf-8"?>
<p:tagLst xmlns:p="http://schemas.openxmlformats.org/presentationml/2006/main">
  <p:tag name="AS_UNIQUEID" val="22847"/>
</p:tagLst>
</file>

<file path=ppt/tags/tag931.xml><?xml version="1.0" encoding="utf-8"?>
<p:tagLst xmlns:p="http://schemas.openxmlformats.org/presentationml/2006/main">
  <p:tag name="AS_UNIQUEID" val="22849"/>
</p:tagLst>
</file>

<file path=ppt/tags/tag932.xml><?xml version="1.0" encoding="utf-8"?>
<p:tagLst xmlns:p="http://schemas.openxmlformats.org/presentationml/2006/main">
  <p:tag name="AS_UNIQUEID" val="22850"/>
</p:tagLst>
</file>

<file path=ppt/tags/tag933.xml><?xml version="1.0" encoding="utf-8"?>
<p:tagLst xmlns:p="http://schemas.openxmlformats.org/presentationml/2006/main">
  <p:tag name="AS_UNIQUEID" val="1695"/>
</p:tagLst>
</file>

<file path=ppt/tags/tag934.xml><?xml version="1.0" encoding="utf-8"?>
<p:tagLst xmlns:p="http://schemas.openxmlformats.org/presentationml/2006/main">
  <p:tag name="AS_UNIQUEID" val="1697"/>
</p:tagLst>
</file>

<file path=ppt/tags/tag935.xml><?xml version="1.0" encoding="utf-8"?>
<p:tagLst xmlns:p="http://schemas.openxmlformats.org/presentationml/2006/main">
  <p:tag name="AS_UNIQUEID" val="1699"/>
</p:tagLst>
</file>

<file path=ppt/tags/tag936.xml><?xml version="1.0" encoding="utf-8"?>
<p:tagLst xmlns:p="http://schemas.openxmlformats.org/presentationml/2006/main">
  <p:tag name="AS_UNIQUEID" val="1696"/>
</p:tagLst>
</file>

<file path=ppt/tags/tag937.xml><?xml version="1.0" encoding="utf-8"?>
<p:tagLst xmlns:p="http://schemas.openxmlformats.org/presentationml/2006/main">
  <p:tag name="AS_UNIQUEID" val="1698"/>
</p:tagLst>
</file>

<file path=ppt/tags/tag938.xml><?xml version="1.0" encoding="utf-8"?>
<p:tagLst xmlns:p="http://schemas.openxmlformats.org/presentationml/2006/main">
  <p:tag name="AS_UNIQUEID" val="22851"/>
</p:tagLst>
</file>

<file path=ppt/tags/tag939.xml><?xml version="1.0" encoding="utf-8"?>
<p:tagLst xmlns:p="http://schemas.openxmlformats.org/presentationml/2006/main">
  <p:tag name="AS_UNIQUEID" val="19194"/>
</p:tagLst>
</file>

<file path=ppt/tags/tag94.xml><?xml version="1.0" encoding="utf-8"?>
<p:tagLst xmlns:p="http://schemas.openxmlformats.org/presentationml/2006/main">
  <p:tag name="AS_UNIQUEID" val="1596"/>
</p:tagLst>
</file>

<file path=ppt/tags/tag940.xml><?xml version="1.0" encoding="utf-8"?>
<p:tagLst xmlns:p="http://schemas.openxmlformats.org/presentationml/2006/main">
  <p:tag name="AS_UNIQUEID" val="21752"/>
</p:tagLst>
</file>

<file path=ppt/tags/tag941.xml><?xml version="1.0" encoding="utf-8"?>
<p:tagLst xmlns:p="http://schemas.openxmlformats.org/presentationml/2006/main">
  <p:tag name="AS_UNIQUEID" val="4322"/>
  <p:tag name="KSO_WM_BEAUTIFY_FLAG" val=""/>
  <p:tag name="KSO_WM_UNIT_TEXT_FILL_FORE_SCHEMECOLOR_INDEX" val="13"/>
  <p:tag name="KSO_WM_UNIT_TEXT_FILL_FORE_SCHEMECOLOR_INDEX_BRIGHTNESS" val="-0.9"/>
  <p:tag name="KSO_WM_UNIT_TEXT_FILL_TYPE" val="1"/>
</p:tagLst>
</file>

<file path=ppt/tags/tag942.xml><?xml version="1.0" encoding="utf-8"?>
<p:tagLst xmlns:p="http://schemas.openxmlformats.org/presentationml/2006/main">
  <p:tag name="AS_UNIQUEID" val="4320"/>
  <p:tag name="KSO_WM_BEAUTIFY_FLAG" val=""/>
  <p:tag name="KSO_WM_UNIT_TEXT_FILL_FORE_SCHEMECOLOR_INDEX" val="14"/>
  <p:tag name="KSO_WM_UNIT_TEXT_FILL_FORE_SCHEMECOLOR_INDEX_BRIGHTNESS" val="-0.25"/>
  <p:tag name="KSO_WM_UNIT_TEXT_FILL_TYPE" val="1"/>
</p:tagLst>
</file>

<file path=ppt/tags/tag943.xml><?xml version="1.0" encoding="utf-8"?>
<p:tagLst xmlns:p="http://schemas.openxmlformats.org/presentationml/2006/main">
  <p:tag name="AS_UNIQUEID" val="14920"/>
</p:tagLst>
</file>

<file path=ppt/tags/tag944.xml><?xml version="1.0" encoding="utf-8"?>
<p:tagLst xmlns:p="http://schemas.openxmlformats.org/presentationml/2006/main">
  <p:tag name="AS_UNIQUEID" val="7666"/>
  <p:tag name="KSO_WM_UNIT_TEXT_FILL_FORE_SCHEMECOLOR_INDEX" val="14"/>
  <p:tag name="KSO_WM_UNIT_TEXT_FILL_FORE_SCHEMECOLOR_INDEX_BRIGHTNESS" val="-0.25"/>
  <p:tag name="KSO_WM_UNIT_TEXT_FILL_TYPE" val="1"/>
</p:tagLst>
</file>

<file path=ppt/tags/tag945.xml><?xml version="1.0" encoding="utf-8"?>
<p:tagLst xmlns:p="http://schemas.openxmlformats.org/presentationml/2006/main">
  <p:tag name="AS_UNIQUEID" val="7667"/>
  <p:tag name="KSO_WM_BEAUTIFY_FLAG" val=""/>
  <p:tag name="KSO_WM_UNIT_FILL_FORE_SCHEMECOLOR_INDEX" val="5"/>
  <p:tag name="KSO_WM_UNIT_FILL_FORE_SCHEMECOLOR_INDEX_BRIGHTNESS" val="0.6"/>
  <p:tag name="KSO_WM_UNIT_FILL_TYPE" val="1"/>
  <p:tag name="KSO_WM_UNIT_LINE_FILL_TYPE" val="2"/>
  <p:tag name="KSO_WM_UNIT_LINE_FORE_SCHEMECOLOR_INDEX" val="5"/>
  <p:tag name="KSO_WM_UNIT_LINE_FORE_SCHEMECOLOR_INDEX_BRIGHTNESS" val="0"/>
</p:tagLst>
</file>

<file path=ppt/tags/tag946.xml><?xml version="1.0" encoding="utf-8"?>
<p:tagLst xmlns:p="http://schemas.openxmlformats.org/presentationml/2006/main">
  <p:tag name="AS_UNIQUEID" val="21753"/>
</p:tagLst>
</file>

<file path=ppt/tags/tag947.xml><?xml version="1.0" encoding="utf-8"?>
<p:tagLst xmlns:p="http://schemas.openxmlformats.org/presentationml/2006/main">
  <p:tag name="AS_UNIQUEID" val="21754"/>
</p:tagLst>
</file>

<file path=ppt/tags/tag948.xml><?xml version="1.0" encoding="utf-8"?>
<p:tagLst xmlns:p="http://schemas.openxmlformats.org/presentationml/2006/main">
  <p:tag name="AS_UNIQUEID" val="21755"/>
</p:tagLst>
</file>

<file path=ppt/tags/tag949.xml><?xml version="1.0" encoding="utf-8"?>
<p:tagLst xmlns:p="http://schemas.openxmlformats.org/presentationml/2006/main">
  <p:tag name="AS_UNIQUEID" val="21756"/>
</p:tagLst>
</file>

<file path=ppt/tags/tag95.xml><?xml version="1.0" encoding="utf-8"?>
<p:tagLst xmlns:p="http://schemas.openxmlformats.org/presentationml/2006/main">
  <p:tag name="AS_UNIQUEID" val="1597"/>
</p:tagLst>
</file>

<file path=ppt/tags/tag950.xml><?xml version="1.0" encoding="utf-8"?>
<p:tagLst xmlns:p="http://schemas.openxmlformats.org/presentationml/2006/main">
  <p:tag name="AS_UNIQUEID" val="21757"/>
</p:tagLst>
</file>

<file path=ppt/tags/tag951.xml><?xml version="1.0" encoding="utf-8"?>
<p:tagLst xmlns:p="http://schemas.openxmlformats.org/presentationml/2006/main">
  <p:tag name="AS_UNIQUEID" val="21758"/>
</p:tagLst>
</file>

<file path=ppt/tags/tag952.xml><?xml version="1.0" encoding="utf-8"?>
<p:tagLst xmlns:p="http://schemas.openxmlformats.org/presentationml/2006/main">
  <p:tag name="AS_UNIQUEID" val="21763"/>
</p:tagLst>
</file>

<file path=ppt/tags/tag953.xml><?xml version="1.0" encoding="utf-8"?>
<p:tagLst xmlns:p="http://schemas.openxmlformats.org/presentationml/2006/main">
  <p:tag name="AS_UNIQUEID" val="21764"/>
</p:tagLst>
</file>

<file path=ppt/tags/tag954.xml><?xml version="1.0" encoding="utf-8"?>
<p:tagLst xmlns:p="http://schemas.openxmlformats.org/presentationml/2006/main">
  <p:tag name="AS_UNIQUEID" val="21765"/>
</p:tagLst>
</file>

<file path=ppt/tags/tag955.xml><?xml version="1.0" encoding="utf-8"?>
<p:tagLst xmlns:p="http://schemas.openxmlformats.org/presentationml/2006/main">
  <p:tag name="AS_UNIQUEID" val="21766"/>
</p:tagLst>
</file>

<file path=ppt/tags/tag956.xml><?xml version="1.0" encoding="utf-8"?>
<p:tagLst xmlns:p="http://schemas.openxmlformats.org/presentationml/2006/main">
  <p:tag name="AS_UNIQUEID" val="21767"/>
</p:tagLst>
</file>

<file path=ppt/tags/tag957.xml><?xml version="1.0" encoding="utf-8"?>
<p:tagLst xmlns:p="http://schemas.openxmlformats.org/presentationml/2006/main">
  <p:tag name="AS_UNIQUEID" val="21769"/>
</p:tagLst>
</file>

<file path=ppt/tags/tag958.xml><?xml version="1.0" encoding="utf-8"?>
<p:tagLst xmlns:p="http://schemas.openxmlformats.org/presentationml/2006/main">
  <p:tag name="AS_UNIQUEID" val="21770"/>
</p:tagLst>
</file>

<file path=ppt/tags/tag959.xml><?xml version="1.0" encoding="utf-8"?>
<p:tagLst xmlns:p="http://schemas.openxmlformats.org/presentationml/2006/main">
  <p:tag name="AS_UNIQUEID" val="21771"/>
</p:tagLst>
</file>

<file path=ppt/tags/tag96.xml><?xml version="1.0" encoding="utf-8"?>
<p:tagLst xmlns:p="http://schemas.openxmlformats.org/presentationml/2006/main">
  <p:tag name="AS_UNIQUEID" val="1599"/>
</p:tagLst>
</file>

<file path=ppt/tags/tag960.xml><?xml version="1.0" encoding="utf-8"?>
<p:tagLst xmlns:p="http://schemas.openxmlformats.org/presentationml/2006/main">
  <p:tag name="AS_UNIQUEID" val="21772"/>
</p:tagLst>
</file>

<file path=ppt/tags/tag961.xml><?xml version="1.0" encoding="utf-8"?>
<p:tagLst xmlns:p="http://schemas.openxmlformats.org/presentationml/2006/main">
  <p:tag name="AS_UNIQUEID" val="21773"/>
</p:tagLst>
</file>

<file path=ppt/tags/tag962.xml><?xml version="1.0" encoding="utf-8"?>
<p:tagLst xmlns:p="http://schemas.openxmlformats.org/presentationml/2006/main">
  <p:tag name="AS_UNIQUEID" val="21774"/>
</p:tagLst>
</file>

<file path=ppt/tags/tag963.xml><?xml version="1.0" encoding="utf-8"?>
<p:tagLst xmlns:p="http://schemas.openxmlformats.org/presentationml/2006/main">
  <p:tag name="AS_UNIQUEID" val="21775"/>
</p:tagLst>
</file>

<file path=ppt/tags/tag964.xml><?xml version="1.0" encoding="utf-8"?>
<p:tagLst xmlns:p="http://schemas.openxmlformats.org/presentationml/2006/main">
  <p:tag name="AS_UNIQUEID" val="21776"/>
</p:tagLst>
</file>

<file path=ppt/tags/tag965.xml><?xml version="1.0" encoding="utf-8"?>
<p:tagLst xmlns:p="http://schemas.openxmlformats.org/presentationml/2006/main">
  <p:tag name="AS_UNIQUEID" val="21777"/>
</p:tagLst>
</file>

<file path=ppt/tags/tag966.xml><?xml version="1.0" encoding="utf-8"?>
<p:tagLst xmlns:p="http://schemas.openxmlformats.org/presentationml/2006/main">
  <p:tag name="AS_UNIQUEID" val="21778"/>
</p:tagLst>
</file>

<file path=ppt/tags/tag967.xml><?xml version="1.0" encoding="utf-8"?>
<p:tagLst xmlns:p="http://schemas.openxmlformats.org/presentationml/2006/main">
  <p:tag name="AS_UNIQUEID" val="21779"/>
</p:tagLst>
</file>

<file path=ppt/tags/tag968.xml><?xml version="1.0" encoding="utf-8"?>
<p:tagLst xmlns:p="http://schemas.openxmlformats.org/presentationml/2006/main">
  <p:tag name="AS_UNIQUEID" val="21780"/>
</p:tagLst>
</file>

<file path=ppt/tags/tag969.xml><?xml version="1.0" encoding="utf-8"?>
<p:tagLst xmlns:p="http://schemas.openxmlformats.org/presentationml/2006/main">
  <p:tag name="AS_UNIQUEID" val="21781"/>
</p:tagLst>
</file>

<file path=ppt/tags/tag97.xml><?xml version="1.0" encoding="utf-8"?>
<p:tagLst xmlns:p="http://schemas.openxmlformats.org/presentationml/2006/main">
  <p:tag name="AS_UNIQUEID" val="1600"/>
</p:tagLst>
</file>

<file path=ppt/tags/tag970.xml><?xml version="1.0" encoding="utf-8"?>
<p:tagLst xmlns:p="http://schemas.openxmlformats.org/presentationml/2006/main">
  <p:tag name="AS_UNIQUEID" val="21782"/>
</p:tagLst>
</file>

<file path=ppt/tags/tag971.xml><?xml version="1.0" encoding="utf-8"?>
<p:tagLst xmlns:p="http://schemas.openxmlformats.org/presentationml/2006/main">
  <p:tag name="AS_UNIQUEID" val="21783"/>
</p:tagLst>
</file>

<file path=ppt/tags/tag972.xml><?xml version="1.0" encoding="utf-8"?>
<p:tagLst xmlns:p="http://schemas.openxmlformats.org/presentationml/2006/main">
  <p:tag name="AS_UNIQUEID" val="21785"/>
</p:tagLst>
</file>

<file path=ppt/tags/tag973.xml><?xml version="1.0" encoding="utf-8"?>
<p:tagLst xmlns:p="http://schemas.openxmlformats.org/presentationml/2006/main">
  <p:tag name="AS_UNIQUEID" val="21786"/>
</p:tagLst>
</file>

<file path=ppt/tags/tag974.xml><?xml version="1.0" encoding="utf-8"?>
<p:tagLst xmlns:p="http://schemas.openxmlformats.org/presentationml/2006/main">
  <p:tag name="AS_UNIQUEID" val="21787"/>
</p:tagLst>
</file>

<file path=ppt/tags/tag975.xml><?xml version="1.0" encoding="utf-8"?>
<p:tagLst xmlns:p="http://schemas.openxmlformats.org/presentationml/2006/main">
  <p:tag name="AS_UNIQUEID" val="21788"/>
</p:tagLst>
</file>

<file path=ppt/tags/tag976.xml><?xml version="1.0" encoding="utf-8"?>
<p:tagLst xmlns:p="http://schemas.openxmlformats.org/presentationml/2006/main">
  <p:tag name="AS_UNIQUEID" val="21789"/>
</p:tagLst>
</file>

<file path=ppt/tags/tag977.xml><?xml version="1.0" encoding="utf-8"?>
<p:tagLst xmlns:p="http://schemas.openxmlformats.org/presentationml/2006/main">
  <p:tag name="AS_UNIQUEID" val="22852"/>
</p:tagLst>
</file>

<file path=ppt/tags/tag978.xml><?xml version="1.0" encoding="utf-8"?>
<p:tagLst xmlns:p="http://schemas.openxmlformats.org/presentationml/2006/main">
  <p:tag name="AS_UNIQUEID" val="22854"/>
</p:tagLst>
</file>

<file path=ppt/tags/tag979.xml><?xml version="1.0" encoding="utf-8"?>
<p:tagLst xmlns:p="http://schemas.openxmlformats.org/presentationml/2006/main">
  <p:tag name="AS_UNIQUEID" val="22855"/>
</p:tagLst>
</file>

<file path=ppt/tags/tag98.xml><?xml version="1.0" encoding="utf-8"?>
<p:tagLst xmlns:p="http://schemas.openxmlformats.org/presentationml/2006/main">
  <p:tag name="AS_UNIQUEID" val="1601"/>
</p:tagLst>
</file>

<file path=ppt/tags/tag980.xml><?xml version="1.0" encoding="utf-8"?>
<p:tagLst xmlns:p="http://schemas.openxmlformats.org/presentationml/2006/main">
  <p:tag name="AS_UNIQUEID" val="1695"/>
</p:tagLst>
</file>

<file path=ppt/tags/tag981.xml><?xml version="1.0" encoding="utf-8"?>
<p:tagLst xmlns:p="http://schemas.openxmlformats.org/presentationml/2006/main">
  <p:tag name="AS_UNIQUEID" val="1697"/>
</p:tagLst>
</file>

<file path=ppt/tags/tag982.xml><?xml version="1.0" encoding="utf-8"?>
<p:tagLst xmlns:p="http://schemas.openxmlformats.org/presentationml/2006/main">
  <p:tag name="AS_UNIQUEID" val="1699"/>
</p:tagLst>
</file>

<file path=ppt/tags/tag983.xml><?xml version="1.0" encoding="utf-8"?>
<p:tagLst xmlns:p="http://schemas.openxmlformats.org/presentationml/2006/main">
  <p:tag name="AS_UNIQUEID" val="1696"/>
</p:tagLst>
</file>

<file path=ppt/tags/tag984.xml><?xml version="1.0" encoding="utf-8"?>
<p:tagLst xmlns:p="http://schemas.openxmlformats.org/presentationml/2006/main">
  <p:tag name="AS_UNIQUEID" val="1698"/>
</p:tagLst>
</file>

<file path=ppt/tags/tag985.xml><?xml version="1.0" encoding="utf-8"?>
<p:tagLst xmlns:p="http://schemas.openxmlformats.org/presentationml/2006/main">
  <p:tag name="AS_UNIQUEID" val="22856"/>
</p:tagLst>
</file>

<file path=ppt/tags/tag986.xml><?xml version="1.0" encoding="utf-8"?>
<p:tagLst xmlns:p="http://schemas.openxmlformats.org/presentationml/2006/main">
  <p:tag name="AS_UNIQUEID" val="19194"/>
</p:tagLst>
</file>

<file path=ppt/tags/tag987.xml><?xml version="1.0" encoding="utf-8"?>
<p:tagLst xmlns:p="http://schemas.openxmlformats.org/presentationml/2006/main">
  <p:tag name="AS_UNIQUEID" val="22857"/>
</p:tagLst>
</file>

<file path=ppt/tags/tag988.xml><?xml version="1.0" encoding="utf-8"?>
<p:tagLst xmlns:p="http://schemas.openxmlformats.org/presentationml/2006/main">
  <p:tag name="AS_UNIQUEID" val="19317"/>
</p:tagLst>
</file>

<file path=ppt/tags/tag989.xml><?xml version="1.0" encoding="utf-8"?>
<p:tagLst xmlns:p="http://schemas.openxmlformats.org/presentationml/2006/main">
  <p:tag name="AS_UNIQUEID" val="19318"/>
</p:tagLst>
</file>

<file path=ppt/tags/tag99.xml><?xml version="1.0" encoding="utf-8"?>
<p:tagLst xmlns:p="http://schemas.openxmlformats.org/presentationml/2006/main">
  <p:tag name="AS_UNIQUEID" val="1602"/>
</p:tagLst>
</file>

<file path=ppt/tags/tag990.xml><?xml version="1.0" encoding="utf-8"?>
<p:tagLst xmlns:p="http://schemas.openxmlformats.org/presentationml/2006/main">
  <p:tag name="AS_UNIQUEID" val="19319"/>
</p:tagLst>
</file>

<file path=ppt/tags/tag991.xml><?xml version="1.0" encoding="utf-8"?>
<p:tagLst xmlns:p="http://schemas.openxmlformats.org/presentationml/2006/main">
  <p:tag name="AS_UNIQUEID" val="22858"/>
</p:tagLst>
</file>

<file path=ppt/tags/tag992.xml><?xml version="1.0" encoding="utf-8"?>
<p:tagLst xmlns:p="http://schemas.openxmlformats.org/presentationml/2006/main">
  <p:tag name="AS_UNIQUEID" val="17249"/>
</p:tagLst>
</file>

<file path=ppt/tags/tag993.xml><?xml version="1.0" encoding="utf-8"?>
<p:tagLst xmlns:p="http://schemas.openxmlformats.org/presentationml/2006/main">
  <p:tag name="AS_UNIQUEID" val="3356"/>
</p:tagLst>
</file>

<file path=ppt/tags/tag994.xml><?xml version="1.0" encoding="utf-8"?>
<p:tagLst xmlns:p="http://schemas.openxmlformats.org/presentationml/2006/main">
  <p:tag name="AS_UNIQUEID" val="3355"/>
</p:tagLst>
</file>

<file path=ppt/tags/tag995.xml><?xml version="1.0" encoding="utf-8"?>
<p:tagLst xmlns:p="http://schemas.openxmlformats.org/presentationml/2006/main">
  <p:tag name="AS_UNIQUEID" val="2748"/>
</p:tagLst>
</file>

<file path=ppt/tags/tag996.xml><?xml version="1.0" encoding="utf-8"?>
<p:tagLst xmlns:p="http://schemas.openxmlformats.org/presentationml/2006/main">
  <p:tag name="AS_UNIQUEID" val="2749"/>
</p:tagLst>
</file>

<file path=ppt/tags/tag997.xml><?xml version="1.0" encoding="utf-8"?>
<p:tagLst xmlns:p="http://schemas.openxmlformats.org/presentationml/2006/main">
  <p:tag name="AS_UNIQUEID" val="3352"/>
</p:tagLst>
</file>

<file path=ppt/tags/tag998.xml><?xml version="1.0" encoding="utf-8"?>
<p:tagLst xmlns:p="http://schemas.openxmlformats.org/presentationml/2006/main">
  <p:tag name="AS_UNIQUEID" val="17250"/>
</p:tagLst>
</file>

<file path=ppt/tags/tag999.xml><?xml version="1.0" encoding="utf-8"?>
<p:tagLst xmlns:p="http://schemas.openxmlformats.org/presentationml/2006/main">
  <p:tag name="AS_UNIQUEID" val="22860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g43ohbu">
      <a:majorFont>
        <a:latin typeface="Times New Roman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eaVert" wrap="square" rtlCol="0">
        <a:noAutofit/>
      </a:bodyPr>
      <a:lstStyle>
        <a:defPPr>
          <a:defRPr lang="zh-CN" altLang="en-US" sz="2000" b="1"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g43ohbu">
      <a:majorFont>
        <a:latin typeface="Times New Roman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F35B0BEE-F18A-47BB-8FCB-E00DA2F2635D-1">
      <extobjdata type="F35B0BEE-F18A-47BB-8FCB-E00DA2F2635D" data="ewoJIkRlc2lnbklkIiA6ICJhNjc2MTQ5Zi0xMTk0LTQ0YzQtYjMzYy1jNmZiMTk4YjVkOTciCn0K"/>
    </extobj>
    <extobj name="F35B0BEE-F18A-47BB-8FCB-E00DA2F2635D-2">
      <extobjdata type="F35B0BEE-F18A-47BB-8FCB-E00DA2F2635D" data="ewoJIkRlc2lnbklkIiA6ICJhNjc2MTQ5Zi0xMTk0LTQ0YzQtYjMzYy1jNmZiMTk4YjVkOTciCn0K"/>
    </extobj>
    <extobj name="F35B0BEE-F18A-47BB-8FCB-E00DA2F2635D-3">
      <extobjdata type="F35B0BEE-F18A-47BB-8FCB-E00DA2F2635D" data="ewoJIkRlc2lnbklkIiA6ICJhNjc2MTQ5Zi0xMTk0LTQ0YzQtYjMzYy1jNmZiMTk4YjVkOTciCn0K"/>
    </extobj>
    <extobj name="F35B0BEE-F18A-47BB-8FCB-E00DA2F2635D-4">
      <extobjdata type="F35B0BEE-F18A-47BB-8FCB-E00DA2F2635D" data="ewoJIkRlc2lnbklkIiA6ICJhNjc2MTQ5Zi0xMTk0LTQ0YzQtYjMzYy1jNmZiMTk4YjVkOTciCn0K"/>
    </extobj>
    <extobj name="F35B0BEE-F18A-47BB-8FCB-E00DA2F2635D-5">
      <extobjdata type="F35B0BEE-F18A-47BB-8FCB-E00DA2F2635D" data="ewoJIkRlc2lnbklkIiA6ICJhNjc2MTQ5Zi0xMTk0LTQ0YzQtYjMzYy1jNmZiMTk4YjVkOTciCn0K"/>
    </extobj>
    <extobj name="F35B0BEE-F18A-47BB-8FCB-E00DA2F2635D-6">
      <extobjdata type="F35B0BEE-F18A-47BB-8FCB-E00DA2F2635D" data="ewoJIkRlc2lnbklkIiA6ICJhNjc2MTQ5Zi0xMTk0LTQ0YzQtYjMzYy1jNmZiMTk4YjVkOTciCn0K"/>
    </extobj>
    <extobj name="F35B0BEE-F18A-47BB-8FCB-E00DA2F2635D-7">
      <extobjdata type="F35B0BEE-F18A-47BB-8FCB-E00DA2F2635D" data="ewoJIkRlc2lnbklkIiA6ICJhNjc2MTQ5Zi0xMTk0LTQ0YzQtYjMzYy1jNmZiMTk4YjVkOTciCn0K"/>
    </extobj>
  </extobjs>
</s:customData>
</file>

<file path=customXml/itemProps1453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11233</Words>
  <Application>WPS 演示</Application>
  <PresentationFormat/>
  <Paragraphs>1119</Paragraphs>
  <Slides>48</Slides>
  <Notes>14</Notes>
  <HiddenSlides>0</HiddenSlides>
  <MMClips>1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48</vt:i4>
      </vt:variant>
    </vt:vector>
  </HeadingPairs>
  <TitlesOfParts>
    <vt:vector size="75" baseType="lpstr">
      <vt:lpstr>Arial</vt:lpstr>
      <vt:lpstr>宋体</vt:lpstr>
      <vt:lpstr>Wingdings</vt:lpstr>
      <vt:lpstr>微软雅黑</vt:lpstr>
      <vt:lpstr>Calibri</vt:lpstr>
      <vt:lpstr>Calibri</vt:lpstr>
      <vt:lpstr>Calibri</vt:lpstr>
      <vt:lpstr>微软雅黑</vt:lpstr>
      <vt:lpstr>Arial</vt:lpstr>
      <vt:lpstr>思源黑体 CN Normal</vt:lpstr>
      <vt:lpstr>黑体</vt:lpstr>
      <vt:lpstr>Calibri</vt:lpstr>
      <vt:lpstr>Times New Roman</vt:lpstr>
      <vt:lpstr>楷体</vt:lpstr>
      <vt:lpstr>Arial Unicode MS</vt:lpstr>
      <vt:lpstr>等线</vt:lpstr>
      <vt:lpstr>Wingdings</vt:lpstr>
      <vt:lpstr>Arial Black</vt:lpstr>
      <vt:lpstr>隶书</vt:lpstr>
      <vt:lpstr>Times New Roman</vt:lpstr>
      <vt:lpstr>Cambria Math</vt:lpstr>
      <vt:lpstr>华文楷体</vt:lpstr>
      <vt:lpstr>Times New Roman</vt:lpstr>
      <vt:lpstr>MS Mincho</vt:lpstr>
      <vt:lpstr>思源黑体 CN (标题)</vt:lpstr>
      <vt:lpstr/>
      <vt:lpstr>1_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龙强</cp:lastModifiedBy>
  <cp:revision>2</cp:revision>
  <cp:lastPrinted>2025-07-01T18:51:00Z</cp:lastPrinted>
  <dcterms:created xsi:type="dcterms:W3CDTF">2025-07-01T18:51:00Z</dcterms:created>
  <dcterms:modified xsi:type="dcterms:W3CDTF">2026-04-12T11:32:49Z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D4716BD88E554FD2B783C8EFCC2A634E_12</vt:lpwstr>
  </property>
  <property fmtid="{D5CDD505-2E9C-101B-9397-08002B2CF9AE}" pid="7" name="KSOProductBuildVer">
    <vt:lpwstr>2052-12.1.0.23542</vt:lpwstr>
  </property>
</Properties>
</file>