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.jpg"/>
  <Default Extension="png" ContentType="image/png"/>
  <Default Extension="wdp" ContentType="image/vnd.ms-photo"/>
  <Default Extension="emf" ContentType="image/x-emf"/>
  <Default Extension="rels" ContentType="application/vnd.openxmlformats-package.relationships+xml"/>
  <Override PartName="/customXml/itemProps175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media/image42.svg" ContentType="image/svg+xml"/>
  <Override PartName="/ppt/media/image44.svg" ContentType="image/svg+xml"/>
  <Override PartName="/ppt/media/image46.svg" ContentType="image/svg+xml"/>
  <Override PartName="/ppt/media/image48.svg" ContentType="image/svg+xml"/>
  <Override PartName="/ppt/media/image56.svg" ContentType="image/svg+xml"/>
  <Override PartName="/ppt/media/image6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00.xml" ContentType="application/vnd.openxmlformats-officedocument.presentationml.tags+xml"/>
  <Override PartName="/ppt/tags/tag1001.xml" ContentType="application/vnd.openxmlformats-officedocument.presentationml.tags+xml"/>
  <Override PartName="/ppt/tags/tag1002.xml" ContentType="application/vnd.openxmlformats-officedocument.presentationml.tags+xml"/>
  <Override PartName="/ppt/tags/tag1003.xml" ContentType="application/vnd.openxmlformats-officedocument.presentationml.tags+xml"/>
  <Override PartName="/ppt/tags/tag1004.xml" ContentType="application/vnd.openxmlformats-officedocument.presentationml.tags+xml"/>
  <Override PartName="/ppt/tags/tag1005.xml" ContentType="application/vnd.openxmlformats-officedocument.presentationml.tags+xml"/>
  <Override PartName="/ppt/tags/tag1006.xml" ContentType="application/vnd.openxmlformats-officedocument.presentationml.tags+xml"/>
  <Override PartName="/ppt/tags/tag1007.xml" ContentType="application/vnd.openxmlformats-officedocument.presentationml.tags+xml"/>
  <Override PartName="/ppt/tags/tag1008.xml" ContentType="application/vnd.openxmlformats-officedocument.presentationml.tags+xml"/>
  <Override PartName="/ppt/tags/tag1009.xml" ContentType="application/vnd.openxmlformats-officedocument.presentationml.tags+xml"/>
  <Override PartName="/ppt/tags/tag101.xml" ContentType="application/vnd.openxmlformats-officedocument.presentationml.tags+xml"/>
  <Override PartName="/ppt/tags/tag1010.xml" ContentType="application/vnd.openxmlformats-officedocument.presentationml.tags+xml"/>
  <Override PartName="/ppt/tags/tag1011.xml" ContentType="application/vnd.openxmlformats-officedocument.presentationml.tags+xml"/>
  <Override PartName="/ppt/tags/tag1012.xml" ContentType="application/vnd.openxmlformats-officedocument.presentationml.tags+xml"/>
  <Override PartName="/ppt/tags/tag1013.xml" ContentType="application/vnd.openxmlformats-officedocument.presentationml.tags+xml"/>
  <Override PartName="/ppt/tags/tag1014.xml" ContentType="application/vnd.openxmlformats-officedocument.presentationml.tags+xml"/>
  <Override PartName="/ppt/tags/tag1015.xml" ContentType="application/vnd.openxmlformats-officedocument.presentationml.tags+xml"/>
  <Override PartName="/ppt/tags/tag1016.xml" ContentType="application/vnd.openxmlformats-officedocument.presentationml.tags+xml"/>
  <Override PartName="/ppt/tags/tag1017.xml" ContentType="application/vnd.openxmlformats-officedocument.presentationml.tags+xml"/>
  <Override PartName="/ppt/tags/tag1018.xml" ContentType="application/vnd.openxmlformats-officedocument.presentationml.tags+xml"/>
  <Override PartName="/ppt/tags/tag1019.xml" ContentType="application/vnd.openxmlformats-officedocument.presentationml.tags+xml"/>
  <Override PartName="/ppt/tags/tag102.xml" ContentType="application/vnd.openxmlformats-officedocument.presentationml.tags+xml"/>
  <Override PartName="/ppt/tags/tag1020.xml" ContentType="application/vnd.openxmlformats-officedocument.presentationml.tags+xml"/>
  <Override PartName="/ppt/tags/tag1021.xml" ContentType="application/vnd.openxmlformats-officedocument.presentationml.tags+xml"/>
  <Override PartName="/ppt/tags/tag1022.xml" ContentType="application/vnd.openxmlformats-officedocument.presentationml.tags+xml"/>
  <Override PartName="/ppt/tags/tag1023.xml" ContentType="application/vnd.openxmlformats-officedocument.presentationml.tags+xml"/>
  <Override PartName="/ppt/tags/tag1024.xml" ContentType="application/vnd.openxmlformats-officedocument.presentationml.tags+xml"/>
  <Override PartName="/ppt/tags/tag1025.xml" ContentType="application/vnd.openxmlformats-officedocument.presentationml.tags+xml"/>
  <Override PartName="/ppt/tags/tag1026.xml" ContentType="application/vnd.openxmlformats-officedocument.presentationml.tags+xml"/>
  <Override PartName="/ppt/tags/tag1027.xml" ContentType="application/vnd.openxmlformats-officedocument.presentationml.tags+xml"/>
  <Override PartName="/ppt/tags/tag1028.xml" ContentType="application/vnd.openxmlformats-officedocument.presentationml.tags+xml"/>
  <Override PartName="/ppt/tags/tag1029.xml" ContentType="application/vnd.openxmlformats-officedocument.presentationml.tags+xml"/>
  <Override PartName="/ppt/tags/tag103.xml" ContentType="application/vnd.openxmlformats-officedocument.presentationml.tags+xml"/>
  <Override PartName="/ppt/tags/tag1030.xml" ContentType="application/vnd.openxmlformats-officedocument.presentationml.tags+xml"/>
  <Override PartName="/ppt/tags/tag1031.xml" ContentType="application/vnd.openxmlformats-officedocument.presentationml.tags+xml"/>
  <Override PartName="/ppt/tags/tag1032.xml" ContentType="application/vnd.openxmlformats-officedocument.presentationml.tags+xml"/>
  <Override PartName="/ppt/tags/tag1033.xml" ContentType="application/vnd.openxmlformats-officedocument.presentationml.tags+xml"/>
  <Override PartName="/ppt/tags/tag1034.xml" ContentType="application/vnd.openxmlformats-officedocument.presentationml.tags+xml"/>
  <Override PartName="/ppt/tags/tag1035.xml" ContentType="application/vnd.openxmlformats-officedocument.presentationml.tags+xml"/>
  <Override PartName="/ppt/tags/tag1036.xml" ContentType="application/vnd.openxmlformats-officedocument.presentationml.tags+xml"/>
  <Override PartName="/ppt/tags/tag1037.xml" ContentType="application/vnd.openxmlformats-officedocument.presentationml.tags+xml"/>
  <Override PartName="/ppt/tags/tag1038.xml" ContentType="application/vnd.openxmlformats-officedocument.presentationml.tags+xml"/>
  <Override PartName="/ppt/tags/tag1039.xml" ContentType="application/vnd.openxmlformats-officedocument.presentationml.tags+xml"/>
  <Override PartName="/ppt/tags/tag104.xml" ContentType="application/vnd.openxmlformats-officedocument.presentationml.tags+xml"/>
  <Override PartName="/ppt/tags/tag1040.xml" ContentType="application/vnd.openxmlformats-officedocument.presentationml.tags+xml"/>
  <Override PartName="/ppt/tags/tag1041.xml" ContentType="application/vnd.openxmlformats-officedocument.presentationml.tags+xml"/>
  <Override PartName="/ppt/tags/tag1042.xml" ContentType="application/vnd.openxmlformats-officedocument.presentationml.tags+xml"/>
  <Override PartName="/ppt/tags/tag1043.xml" ContentType="application/vnd.openxmlformats-officedocument.presentationml.tags+xml"/>
  <Override PartName="/ppt/tags/tag1044.xml" ContentType="application/vnd.openxmlformats-officedocument.presentationml.tags+xml"/>
  <Override PartName="/ppt/tags/tag1045.xml" ContentType="application/vnd.openxmlformats-officedocument.presentationml.tags+xml"/>
  <Override PartName="/ppt/tags/tag1046.xml" ContentType="application/vnd.openxmlformats-officedocument.presentationml.tags+xml"/>
  <Override PartName="/ppt/tags/tag1047.xml" ContentType="application/vnd.openxmlformats-officedocument.presentationml.tags+xml"/>
  <Override PartName="/ppt/tags/tag1048.xml" ContentType="application/vnd.openxmlformats-officedocument.presentationml.tags+xml"/>
  <Override PartName="/ppt/tags/tag1049.xml" ContentType="application/vnd.openxmlformats-officedocument.presentationml.tags+xml"/>
  <Override PartName="/ppt/tags/tag105.xml" ContentType="application/vnd.openxmlformats-officedocument.presentationml.tags+xml"/>
  <Override PartName="/ppt/tags/tag1050.xml" ContentType="application/vnd.openxmlformats-officedocument.presentationml.tags+xml"/>
  <Override PartName="/ppt/tags/tag1051.xml" ContentType="application/vnd.openxmlformats-officedocument.presentationml.tags+xml"/>
  <Override PartName="/ppt/tags/tag1052.xml" ContentType="application/vnd.openxmlformats-officedocument.presentationml.tags+xml"/>
  <Override PartName="/ppt/tags/tag1053.xml" ContentType="application/vnd.openxmlformats-officedocument.presentationml.tags+xml"/>
  <Override PartName="/ppt/tags/tag1054.xml" ContentType="application/vnd.openxmlformats-officedocument.presentationml.tags+xml"/>
  <Override PartName="/ppt/tags/tag1055.xml" ContentType="application/vnd.openxmlformats-officedocument.presentationml.tags+xml"/>
  <Override PartName="/ppt/tags/tag1056.xml" ContentType="application/vnd.openxmlformats-officedocument.presentationml.tags+xml"/>
  <Override PartName="/ppt/tags/tag1057.xml" ContentType="application/vnd.openxmlformats-officedocument.presentationml.tags+xml"/>
  <Override PartName="/ppt/tags/tag1058.xml" ContentType="application/vnd.openxmlformats-officedocument.presentationml.tags+xml"/>
  <Override PartName="/ppt/tags/tag1059.xml" ContentType="application/vnd.openxmlformats-officedocument.presentationml.tags+xml"/>
  <Override PartName="/ppt/tags/tag106.xml" ContentType="application/vnd.openxmlformats-officedocument.presentationml.tags+xml"/>
  <Override PartName="/ppt/tags/tag1060.xml" ContentType="application/vnd.openxmlformats-officedocument.presentationml.tags+xml"/>
  <Override PartName="/ppt/tags/tag1061.xml" ContentType="application/vnd.openxmlformats-officedocument.presentationml.tags+xml"/>
  <Override PartName="/ppt/tags/tag1062.xml" ContentType="application/vnd.openxmlformats-officedocument.presentationml.tags+xml"/>
  <Override PartName="/ppt/tags/tag1063.xml" ContentType="application/vnd.openxmlformats-officedocument.presentationml.tags+xml"/>
  <Override PartName="/ppt/tags/tag1064.xml" ContentType="application/vnd.openxmlformats-officedocument.presentationml.tags+xml"/>
  <Override PartName="/ppt/tags/tag1065.xml" ContentType="application/vnd.openxmlformats-officedocument.presentationml.tags+xml"/>
  <Override PartName="/ppt/tags/tag1066.xml" ContentType="application/vnd.openxmlformats-officedocument.presentationml.tags+xml"/>
  <Override PartName="/ppt/tags/tag1067.xml" ContentType="application/vnd.openxmlformats-officedocument.presentationml.tags+xml"/>
  <Override PartName="/ppt/tags/tag1068.xml" ContentType="application/vnd.openxmlformats-officedocument.presentationml.tags+xml"/>
  <Override PartName="/ppt/tags/tag1069.xml" ContentType="application/vnd.openxmlformats-officedocument.presentationml.tags+xml"/>
  <Override PartName="/ppt/tags/tag107.xml" ContentType="application/vnd.openxmlformats-officedocument.presentationml.tags+xml"/>
  <Override PartName="/ppt/tags/tag1070.xml" ContentType="application/vnd.openxmlformats-officedocument.presentationml.tags+xml"/>
  <Override PartName="/ppt/tags/tag1071.xml" ContentType="application/vnd.openxmlformats-officedocument.presentationml.tags+xml"/>
  <Override PartName="/ppt/tags/tag1072.xml" ContentType="application/vnd.openxmlformats-officedocument.presentationml.tags+xml"/>
  <Override PartName="/ppt/tags/tag1073.xml" ContentType="application/vnd.openxmlformats-officedocument.presentationml.tags+xml"/>
  <Override PartName="/ppt/tags/tag1074.xml" ContentType="application/vnd.openxmlformats-officedocument.presentationml.tags+xml"/>
  <Override PartName="/ppt/tags/tag1075.xml" ContentType="application/vnd.openxmlformats-officedocument.presentationml.tags+xml"/>
  <Override PartName="/ppt/tags/tag1076.xml" ContentType="application/vnd.openxmlformats-officedocument.presentationml.tags+xml"/>
  <Override PartName="/ppt/tags/tag1077.xml" ContentType="application/vnd.openxmlformats-officedocument.presentationml.tags+xml"/>
  <Override PartName="/ppt/tags/tag1078.xml" ContentType="application/vnd.openxmlformats-officedocument.presentationml.tags+xml"/>
  <Override PartName="/ppt/tags/tag1079.xml" ContentType="application/vnd.openxmlformats-officedocument.presentationml.tags+xml"/>
  <Override PartName="/ppt/tags/tag108.xml" ContentType="application/vnd.openxmlformats-officedocument.presentationml.tags+xml"/>
  <Override PartName="/ppt/tags/tag1080.xml" ContentType="application/vnd.openxmlformats-officedocument.presentationml.tags+xml"/>
  <Override PartName="/ppt/tags/tag1081.xml" ContentType="application/vnd.openxmlformats-officedocument.presentationml.tags+xml"/>
  <Override PartName="/ppt/tags/tag1082.xml" ContentType="application/vnd.openxmlformats-officedocument.presentationml.tags+xml"/>
  <Override PartName="/ppt/tags/tag1083.xml" ContentType="application/vnd.openxmlformats-officedocument.presentationml.tags+xml"/>
  <Override PartName="/ppt/tags/tag1084.xml" ContentType="application/vnd.openxmlformats-officedocument.presentationml.tags+xml"/>
  <Override PartName="/ppt/tags/tag1085.xml" ContentType="application/vnd.openxmlformats-officedocument.presentationml.tags+xml"/>
  <Override PartName="/ppt/tags/tag1086.xml" ContentType="application/vnd.openxmlformats-officedocument.presentationml.tags+xml"/>
  <Override PartName="/ppt/tags/tag1087.xml" ContentType="application/vnd.openxmlformats-officedocument.presentationml.tags+xml"/>
  <Override PartName="/ppt/tags/tag1088.xml" ContentType="application/vnd.openxmlformats-officedocument.presentationml.tags+xml"/>
  <Override PartName="/ppt/tags/tag1089.xml" ContentType="application/vnd.openxmlformats-officedocument.presentationml.tags+xml"/>
  <Override PartName="/ppt/tags/tag109.xml" ContentType="application/vnd.openxmlformats-officedocument.presentationml.tags+xml"/>
  <Override PartName="/ppt/tags/tag1090.xml" ContentType="application/vnd.openxmlformats-officedocument.presentationml.tags+xml"/>
  <Override PartName="/ppt/tags/tag1091.xml" ContentType="application/vnd.openxmlformats-officedocument.presentationml.tags+xml"/>
  <Override PartName="/ppt/tags/tag1092.xml" ContentType="application/vnd.openxmlformats-officedocument.presentationml.tags+xml"/>
  <Override PartName="/ppt/tags/tag1093.xml" ContentType="application/vnd.openxmlformats-officedocument.presentationml.tags+xml"/>
  <Override PartName="/ppt/tags/tag1094.xml" ContentType="application/vnd.openxmlformats-officedocument.presentationml.tags+xml"/>
  <Override PartName="/ppt/tags/tag1095.xml" ContentType="application/vnd.openxmlformats-officedocument.presentationml.tags+xml"/>
  <Override PartName="/ppt/tags/tag1096.xml" ContentType="application/vnd.openxmlformats-officedocument.presentationml.tags+xml"/>
  <Override PartName="/ppt/tags/tag1097.xml" ContentType="application/vnd.openxmlformats-officedocument.presentationml.tags+xml"/>
  <Override PartName="/ppt/tags/tag1098.xml" ContentType="application/vnd.openxmlformats-officedocument.presentationml.tags+xml"/>
  <Override PartName="/ppt/tags/tag109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00.xml" ContentType="application/vnd.openxmlformats-officedocument.presentationml.tags+xml"/>
  <Override PartName="/ppt/tags/tag1101.xml" ContentType="application/vnd.openxmlformats-officedocument.presentationml.tags+xml"/>
  <Override PartName="/ppt/tags/tag1102.xml" ContentType="application/vnd.openxmlformats-officedocument.presentationml.tags+xml"/>
  <Override PartName="/ppt/tags/tag1103.xml" ContentType="application/vnd.openxmlformats-officedocument.presentationml.tags+xml"/>
  <Override PartName="/ppt/tags/tag1104.xml" ContentType="application/vnd.openxmlformats-officedocument.presentationml.tags+xml"/>
  <Override PartName="/ppt/tags/tag1105.xml" ContentType="application/vnd.openxmlformats-officedocument.presentationml.tags+xml"/>
  <Override PartName="/ppt/tags/tag1106.xml" ContentType="application/vnd.openxmlformats-officedocument.presentationml.tags+xml"/>
  <Override PartName="/ppt/tags/tag1107.xml" ContentType="application/vnd.openxmlformats-officedocument.presentationml.tags+xml"/>
  <Override PartName="/ppt/tags/tag1108.xml" ContentType="application/vnd.openxmlformats-officedocument.presentationml.tags+xml"/>
  <Override PartName="/ppt/tags/tag1109.xml" ContentType="application/vnd.openxmlformats-officedocument.presentationml.tags+xml"/>
  <Override PartName="/ppt/tags/tag111.xml" ContentType="application/vnd.openxmlformats-officedocument.presentationml.tags+xml"/>
  <Override PartName="/ppt/tags/tag1110.xml" ContentType="application/vnd.openxmlformats-officedocument.presentationml.tags+xml"/>
  <Override PartName="/ppt/tags/tag1111.xml" ContentType="application/vnd.openxmlformats-officedocument.presentationml.tags+xml"/>
  <Override PartName="/ppt/tags/tag1112.xml" ContentType="application/vnd.openxmlformats-officedocument.presentationml.tags+xml"/>
  <Override PartName="/ppt/tags/tag1113.xml" ContentType="application/vnd.openxmlformats-officedocument.presentationml.tags+xml"/>
  <Override PartName="/ppt/tags/tag1114.xml" ContentType="application/vnd.openxmlformats-officedocument.presentationml.tags+xml"/>
  <Override PartName="/ppt/tags/tag1115.xml" ContentType="application/vnd.openxmlformats-officedocument.presentationml.tags+xml"/>
  <Override PartName="/ppt/tags/tag1116.xml" ContentType="application/vnd.openxmlformats-officedocument.presentationml.tags+xml"/>
  <Override PartName="/ppt/tags/tag1117.xml" ContentType="application/vnd.openxmlformats-officedocument.presentationml.tags+xml"/>
  <Override PartName="/ppt/tags/tag1118.xml" ContentType="application/vnd.openxmlformats-officedocument.presentationml.tags+xml"/>
  <Override PartName="/ppt/tags/tag1119.xml" ContentType="application/vnd.openxmlformats-officedocument.presentationml.tags+xml"/>
  <Override PartName="/ppt/tags/tag112.xml" ContentType="application/vnd.openxmlformats-officedocument.presentationml.tags+xml"/>
  <Override PartName="/ppt/tags/tag1120.xml" ContentType="application/vnd.openxmlformats-officedocument.presentationml.tags+xml"/>
  <Override PartName="/ppt/tags/tag1121.xml" ContentType="application/vnd.openxmlformats-officedocument.presentationml.tags+xml"/>
  <Override PartName="/ppt/tags/tag1122.xml" ContentType="application/vnd.openxmlformats-officedocument.presentationml.tags+xml"/>
  <Override PartName="/ppt/tags/tag1123.xml" ContentType="application/vnd.openxmlformats-officedocument.presentationml.tags+xml"/>
  <Override PartName="/ppt/tags/tag1124.xml" ContentType="application/vnd.openxmlformats-officedocument.presentationml.tags+xml"/>
  <Override PartName="/ppt/tags/tag1125.xml" ContentType="application/vnd.openxmlformats-officedocument.presentationml.tags+xml"/>
  <Override PartName="/ppt/tags/tag1126.xml" ContentType="application/vnd.openxmlformats-officedocument.presentationml.tags+xml"/>
  <Override PartName="/ppt/tags/tag1127.xml" ContentType="application/vnd.openxmlformats-officedocument.presentationml.tags+xml"/>
  <Override PartName="/ppt/tags/tag1128.xml" ContentType="application/vnd.openxmlformats-officedocument.presentationml.tags+xml"/>
  <Override PartName="/ppt/tags/tag1129.xml" ContentType="application/vnd.openxmlformats-officedocument.presentationml.tags+xml"/>
  <Override PartName="/ppt/tags/tag113.xml" ContentType="application/vnd.openxmlformats-officedocument.presentationml.tags+xml"/>
  <Override PartName="/ppt/tags/tag1130.xml" ContentType="application/vnd.openxmlformats-officedocument.presentationml.tags+xml"/>
  <Override PartName="/ppt/tags/tag1131.xml" ContentType="application/vnd.openxmlformats-officedocument.presentationml.tags+xml"/>
  <Override PartName="/ppt/tags/tag1132.xml" ContentType="application/vnd.openxmlformats-officedocument.presentationml.tags+xml"/>
  <Override PartName="/ppt/tags/tag1133.xml" ContentType="application/vnd.openxmlformats-officedocument.presentationml.tags+xml"/>
  <Override PartName="/ppt/tags/tag1134.xml" ContentType="application/vnd.openxmlformats-officedocument.presentationml.tags+xml"/>
  <Override PartName="/ppt/tags/tag1135.xml" ContentType="application/vnd.openxmlformats-officedocument.presentationml.tags+xml"/>
  <Override PartName="/ppt/tags/tag1136.xml" ContentType="application/vnd.openxmlformats-officedocument.presentationml.tags+xml"/>
  <Override PartName="/ppt/tags/tag1137.xml" ContentType="application/vnd.openxmlformats-officedocument.presentationml.tags+xml"/>
  <Override PartName="/ppt/tags/tag1138.xml" ContentType="application/vnd.openxmlformats-officedocument.presentationml.tags+xml"/>
  <Override PartName="/ppt/tags/tag1139.xml" ContentType="application/vnd.openxmlformats-officedocument.presentationml.tags+xml"/>
  <Override PartName="/ppt/tags/tag114.xml" ContentType="application/vnd.openxmlformats-officedocument.presentationml.tags+xml"/>
  <Override PartName="/ppt/tags/tag1140.xml" ContentType="application/vnd.openxmlformats-officedocument.presentationml.tags+xml"/>
  <Override PartName="/ppt/tags/tag1141.xml" ContentType="application/vnd.openxmlformats-officedocument.presentationml.tags+xml"/>
  <Override PartName="/ppt/tags/tag1142.xml" ContentType="application/vnd.openxmlformats-officedocument.presentationml.tags+xml"/>
  <Override PartName="/ppt/tags/tag1143.xml" ContentType="application/vnd.openxmlformats-officedocument.presentationml.tags+xml"/>
  <Override PartName="/ppt/tags/tag1144.xml" ContentType="application/vnd.openxmlformats-officedocument.presentationml.tags+xml"/>
  <Override PartName="/ppt/tags/tag1145.xml" ContentType="application/vnd.openxmlformats-officedocument.presentationml.tags+xml"/>
  <Override PartName="/ppt/tags/tag1146.xml" ContentType="application/vnd.openxmlformats-officedocument.presentationml.tags+xml"/>
  <Override PartName="/ppt/tags/tag1147.xml" ContentType="application/vnd.openxmlformats-officedocument.presentationml.tags+xml"/>
  <Override PartName="/ppt/tags/tag1148.xml" ContentType="application/vnd.openxmlformats-officedocument.presentationml.tags+xml"/>
  <Override PartName="/ppt/tags/tag1149.xml" ContentType="application/vnd.openxmlformats-officedocument.presentationml.tags+xml"/>
  <Override PartName="/ppt/tags/tag115.xml" ContentType="application/vnd.openxmlformats-officedocument.presentationml.tags+xml"/>
  <Override PartName="/ppt/tags/tag1150.xml" ContentType="application/vnd.openxmlformats-officedocument.presentationml.tags+xml"/>
  <Override PartName="/ppt/tags/tag1151.xml" ContentType="application/vnd.openxmlformats-officedocument.presentationml.tags+xml"/>
  <Override PartName="/ppt/tags/tag1152.xml" ContentType="application/vnd.openxmlformats-officedocument.presentationml.tags+xml"/>
  <Override PartName="/ppt/tags/tag1153.xml" ContentType="application/vnd.openxmlformats-officedocument.presentationml.tags+xml"/>
  <Override PartName="/ppt/tags/tag1154.xml" ContentType="application/vnd.openxmlformats-officedocument.presentationml.tags+xml"/>
  <Override PartName="/ppt/tags/tag1155.xml" ContentType="application/vnd.openxmlformats-officedocument.presentationml.tags+xml"/>
  <Override PartName="/ppt/tags/tag1156.xml" ContentType="application/vnd.openxmlformats-officedocument.presentationml.tags+xml"/>
  <Override PartName="/ppt/tags/tag1157.xml" ContentType="application/vnd.openxmlformats-officedocument.presentationml.tags+xml"/>
  <Override PartName="/ppt/tags/tag1158.xml" ContentType="application/vnd.openxmlformats-officedocument.presentationml.tags+xml"/>
  <Override PartName="/ppt/tags/tag1159.xml" ContentType="application/vnd.openxmlformats-officedocument.presentationml.tags+xml"/>
  <Override PartName="/ppt/tags/tag116.xml" ContentType="application/vnd.openxmlformats-officedocument.presentationml.tags+xml"/>
  <Override PartName="/ppt/tags/tag1160.xml" ContentType="application/vnd.openxmlformats-officedocument.presentationml.tags+xml"/>
  <Override PartName="/ppt/tags/tag1161.xml" ContentType="application/vnd.openxmlformats-officedocument.presentationml.tags+xml"/>
  <Override PartName="/ppt/tags/tag1162.xml" ContentType="application/vnd.openxmlformats-officedocument.presentationml.tags+xml"/>
  <Override PartName="/ppt/tags/tag1163.xml" ContentType="application/vnd.openxmlformats-officedocument.presentationml.tags+xml"/>
  <Override PartName="/ppt/tags/tag1164.xml" ContentType="application/vnd.openxmlformats-officedocument.presentationml.tags+xml"/>
  <Override PartName="/ppt/tags/tag1165.xml" ContentType="application/vnd.openxmlformats-officedocument.presentationml.tags+xml"/>
  <Override PartName="/ppt/tags/tag1166.xml" ContentType="application/vnd.openxmlformats-officedocument.presentationml.tags+xml"/>
  <Override PartName="/ppt/tags/tag1167.xml" ContentType="application/vnd.openxmlformats-officedocument.presentationml.tags+xml"/>
  <Override PartName="/ppt/tags/tag1168.xml" ContentType="application/vnd.openxmlformats-officedocument.presentationml.tags+xml"/>
  <Override PartName="/ppt/tags/tag1169.xml" ContentType="application/vnd.openxmlformats-officedocument.presentationml.tags+xml"/>
  <Override PartName="/ppt/tags/tag117.xml" ContentType="application/vnd.openxmlformats-officedocument.presentationml.tags+xml"/>
  <Override PartName="/ppt/tags/tag1170.xml" ContentType="application/vnd.openxmlformats-officedocument.presentationml.tags+xml"/>
  <Override PartName="/ppt/tags/tag1171.xml" ContentType="application/vnd.openxmlformats-officedocument.presentationml.tags+xml"/>
  <Override PartName="/ppt/tags/tag1172.xml" ContentType="application/vnd.openxmlformats-officedocument.presentationml.tags+xml"/>
  <Override PartName="/ppt/tags/tag1173.xml" ContentType="application/vnd.openxmlformats-officedocument.presentationml.tags+xml"/>
  <Override PartName="/ppt/tags/tag1174.xml" ContentType="application/vnd.openxmlformats-officedocument.presentationml.tags+xml"/>
  <Override PartName="/ppt/tags/tag1175.xml" ContentType="application/vnd.openxmlformats-officedocument.presentationml.tags+xml"/>
  <Override PartName="/ppt/tags/tag1176.xml" ContentType="application/vnd.openxmlformats-officedocument.presentationml.tags+xml"/>
  <Override PartName="/ppt/tags/tag1177.xml" ContentType="application/vnd.openxmlformats-officedocument.presentationml.tags+xml"/>
  <Override PartName="/ppt/tags/tag1178.xml" ContentType="application/vnd.openxmlformats-officedocument.presentationml.tags+xml"/>
  <Override PartName="/ppt/tags/tag1179.xml" ContentType="application/vnd.openxmlformats-officedocument.presentationml.tags+xml"/>
  <Override PartName="/ppt/tags/tag118.xml" ContentType="application/vnd.openxmlformats-officedocument.presentationml.tags+xml"/>
  <Override PartName="/ppt/tags/tag1180.xml" ContentType="application/vnd.openxmlformats-officedocument.presentationml.tags+xml"/>
  <Override PartName="/ppt/tags/tag1181.xml" ContentType="application/vnd.openxmlformats-officedocument.presentationml.tags+xml"/>
  <Override PartName="/ppt/tags/tag1182.xml" ContentType="application/vnd.openxmlformats-officedocument.presentationml.tags+xml"/>
  <Override PartName="/ppt/tags/tag1183.xml" ContentType="application/vnd.openxmlformats-officedocument.presentationml.tags+xml"/>
  <Override PartName="/ppt/tags/tag1184.xml" ContentType="application/vnd.openxmlformats-officedocument.presentationml.tags+xml"/>
  <Override PartName="/ppt/tags/tag1185.xml" ContentType="application/vnd.openxmlformats-officedocument.presentationml.tags+xml"/>
  <Override PartName="/ppt/tags/tag1186.xml" ContentType="application/vnd.openxmlformats-officedocument.presentationml.tags+xml"/>
  <Override PartName="/ppt/tags/tag1187.xml" ContentType="application/vnd.openxmlformats-officedocument.presentationml.tags+xml"/>
  <Override PartName="/ppt/tags/tag1188.xml" ContentType="application/vnd.openxmlformats-officedocument.presentationml.tags+xml"/>
  <Override PartName="/ppt/tags/tag1189.xml" ContentType="application/vnd.openxmlformats-officedocument.presentationml.tags+xml"/>
  <Override PartName="/ppt/tags/tag119.xml" ContentType="application/vnd.openxmlformats-officedocument.presentationml.tags+xml"/>
  <Override PartName="/ppt/tags/tag1190.xml" ContentType="application/vnd.openxmlformats-officedocument.presentationml.tags+xml"/>
  <Override PartName="/ppt/tags/tag1191.xml" ContentType="application/vnd.openxmlformats-officedocument.presentationml.tags+xml"/>
  <Override PartName="/ppt/tags/tag1192.xml" ContentType="application/vnd.openxmlformats-officedocument.presentationml.tags+xml"/>
  <Override PartName="/ppt/tags/tag1193.xml" ContentType="application/vnd.openxmlformats-officedocument.presentationml.tags+xml"/>
  <Override PartName="/ppt/tags/tag1194.xml" ContentType="application/vnd.openxmlformats-officedocument.presentationml.tags+xml"/>
  <Override PartName="/ppt/tags/tag1195.xml" ContentType="application/vnd.openxmlformats-officedocument.presentationml.tags+xml"/>
  <Override PartName="/ppt/tags/tag1196.xml" ContentType="application/vnd.openxmlformats-officedocument.presentationml.tags+xml"/>
  <Override PartName="/ppt/tags/tag1197.xml" ContentType="application/vnd.openxmlformats-officedocument.presentationml.tags+xml"/>
  <Override PartName="/ppt/tags/tag1198.xml" ContentType="application/vnd.openxmlformats-officedocument.presentationml.tags+xml"/>
  <Override PartName="/ppt/tags/tag119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00.xml" ContentType="application/vnd.openxmlformats-officedocument.presentationml.tags+xml"/>
  <Override PartName="/ppt/tags/tag1201.xml" ContentType="application/vnd.openxmlformats-officedocument.presentationml.tags+xml"/>
  <Override PartName="/ppt/tags/tag1202.xml" ContentType="application/vnd.openxmlformats-officedocument.presentationml.tags+xml"/>
  <Override PartName="/ppt/tags/tag1203.xml" ContentType="application/vnd.openxmlformats-officedocument.presentationml.tags+xml"/>
  <Override PartName="/ppt/tags/tag1204.xml" ContentType="application/vnd.openxmlformats-officedocument.presentationml.tags+xml"/>
  <Override PartName="/ppt/tags/tag1205.xml" ContentType="application/vnd.openxmlformats-officedocument.presentationml.tags+xml"/>
  <Override PartName="/ppt/tags/tag1206.xml" ContentType="application/vnd.openxmlformats-officedocument.presentationml.tags+xml"/>
  <Override PartName="/ppt/tags/tag1207.xml" ContentType="application/vnd.openxmlformats-officedocument.presentationml.tags+xml"/>
  <Override PartName="/ppt/tags/tag1208.xml" ContentType="application/vnd.openxmlformats-officedocument.presentationml.tags+xml"/>
  <Override PartName="/ppt/tags/tag1209.xml" ContentType="application/vnd.openxmlformats-officedocument.presentationml.tags+xml"/>
  <Override PartName="/ppt/tags/tag121.xml" ContentType="application/vnd.openxmlformats-officedocument.presentationml.tags+xml"/>
  <Override PartName="/ppt/tags/tag1210.xml" ContentType="application/vnd.openxmlformats-officedocument.presentationml.tags+xml"/>
  <Override PartName="/ppt/tags/tag1211.xml" ContentType="application/vnd.openxmlformats-officedocument.presentationml.tags+xml"/>
  <Override PartName="/ppt/tags/tag1212.xml" ContentType="application/vnd.openxmlformats-officedocument.presentationml.tags+xml"/>
  <Override PartName="/ppt/tags/tag1213.xml" ContentType="application/vnd.openxmlformats-officedocument.presentationml.tags+xml"/>
  <Override PartName="/ppt/tags/tag1214.xml" ContentType="application/vnd.openxmlformats-officedocument.presentationml.tags+xml"/>
  <Override PartName="/ppt/tags/tag1215.xml" ContentType="application/vnd.openxmlformats-officedocument.presentationml.tags+xml"/>
  <Override PartName="/ppt/tags/tag1216.xml" ContentType="application/vnd.openxmlformats-officedocument.presentationml.tags+xml"/>
  <Override PartName="/ppt/tags/tag1217.xml" ContentType="application/vnd.openxmlformats-officedocument.presentationml.tags+xml"/>
  <Override PartName="/ppt/tags/tag1218.xml" ContentType="application/vnd.openxmlformats-officedocument.presentationml.tags+xml"/>
  <Override PartName="/ppt/tags/tag1219.xml" ContentType="application/vnd.openxmlformats-officedocument.presentationml.tags+xml"/>
  <Override PartName="/ppt/tags/tag122.xml" ContentType="application/vnd.openxmlformats-officedocument.presentationml.tags+xml"/>
  <Override PartName="/ppt/tags/tag1220.xml" ContentType="application/vnd.openxmlformats-officedocument.presentationml.tags+xml"/>
  <Override PartName="/ppt/tags/tag1221.xml" ContentType="application/vnd.openxmlformats-officedocument.presentationml.tags+xml"/>
  <Override PartName="/ppt/tags/tag1222.xml" ContentType="application/vnd.openxmlformats-officedocument.presentationml.tags+xml"/>
  <Override PartName="/ppt/tags/tag1223.xml" ContentType="application/vnd.openxmlformats-officedocument.presentationml.tags+xml"/>
  <Override PartName="/ppt/tags/tag1224.xml" ContentType="application/vnd.openxmlformats-officedocument.presentationml.tags+xml"/>
  <Override PartName="/ppt/tags/tag1225.xml" ContentType="application/vnd.openxmlformats-officedocument.presentationml.tags+xml"/>
  <Override PartName="/ppt/tags/tag1226.xml" ContentType="application/vnd.openxmlformats-officedocument.presentationml.tags+xml"/>
  <Override PartName="/ppt/tags/tag1227.xml" ContentType="application/vnd.openxmlformats-officedocument.presentationml.tags+xml"/>
  <Override PartName="/ppt/tags/tag1228.xml" ContentType="application/vnd.openxmlformats-officedocument.presentationml.tags+xml"/>
  <Override PartName="/ppt/tags/tag1229.xml" ContentType="application/vnd.openxmlformats-officedocument.presentationml.tags+xml"/>
  <Override PartName="/ppt/tags/tag123.xml" ContentType="application/vnd.openxmlformats-officedocument.presentationml.tags+xml"/>
  <Override PartName="/ppt/tags/tag1230.xml" ContentType="application/vnd.openxmlformats-officedocument.presentationml.tags+xml"/>
  <Override PartName="/ppt/tags/tag1231.xml" ContentType="application/vnd.openxmlformats-officedocument.presentationml.tags+xml"/>
  <Override PartName="/ppt/tags/tag1232.xml" ContentType="application/vnd.openxmlformats-officedocument.presentationml.tags+xml"/>
  <Override PartName="/ppt/tags/tag1233.xml" ContentType="application/vnd.openxmlformats-officedocument.presentationml.tags+xml"/>
  <Override PartName="/ppt/tags/tag1234.xml" ContentType="application/vnd.openxmlformats-officedocument.presentationml.tags+xml"/>
  <Override PartName="/ppt/tags/tag1235.xml" ContentType="application/vnd.openxmlformats-officedocument.presentationml.tags+xml"/>
  <Override PartName="/ppt/tags/tag1236.xml" ContentType="application/vnd.openxmlformats-officedocument.presentationml.tags+xml"/>
  <Override PartName="/ppt/tags/tag1237.xml" ContentType="application/vnd.openxmlformats-officedocument.presentationml.tags+xml"/>
  <Override PartName="/ppt/tags/tag1238.xml" ContentType="application/vnd.openxmlformats-officedocument.presentationml.tags+xml"/>
  <Override PartName="/ppt/tags/tag1239.xml" ContentType="application/vnd.openxmlformats-officedocument.presentationml.tags+xml"/>
  <Override PartName="/ppt/tags/tag124.xml" ContentType="application/vnd.openxmlformats-officedocument.presentationml.tags+xml"/>
  <Override PartName="/ppt/tags/tag1240.xml" ContentType="application/vnd.openxmlformats-officedocument.presentationml.tags+xml"/>
  <Override PartName="/ppt/tags/tag1241.xml" ContentType="application/vnd.openxmlformats-officedocument.presentationml.tags+xml"/>
  <Override PartName="/ppt/tags/tag1242.xml" ContentType="application/vnd.openxmlformats-officedocument.presentationml.tags+xml"/>
  <Override PartName="/ppt/tags/tag1243.xml" ContentType="application/vnd.openxmlformats-officedocument.presentationml.tags+xml"/>
  <Override PartName="/ppt/tags/tag1244.xml" ContentType="application/vnd.openxmlformats-officedocument.presentationml.tags+xml"/>
  <Override PartName="/ppt/tags/tag1245.xml" ContentType="application/vnd.openxmlformats-officedocument.presentationml.tags+xml"/>
  <Override PartName="/ppt/tags/tag1246.xml" ContentType="application/vnd.openxmlformats-officedocument.presentationml.tags+xml"/>
  <Override PartName="/ppt/tags/tag1247.xml" ContentType="application/vnd.openxmlformats-officedocument.presentationml.tags+xml"/>
  <Override PartName="/ppt/tags/tag1248.xml" ContentType="application/vnd.openxmlformats-officedocument.presentationml.tags+xml"/>
  <Override PartName="/ppt/tags/tag1249.xml" ContentType="application/vnd.openxmlformats-officedocument.presentationml.tags+xml"/>
  <Override PartName="/ppt/tags/tag125.xml" ContentType="application/vnd.openxmlformats-officedocument.presentationml.tags+xml"/>
  <Override PartName="/ppt/tags/tag1250.xml" ContentType="application/vnd.openxmlformats-officedocument.presentationml.tags+xml"/>
  <Override PartName="/ppt/tags/tag1251.xml" ContentType="application/vnd.openxmlformats-officedocument.presentationml.tags+xml"/>
  <Override PartName="/ppt/tags/tag1252.xml" ContentType="application/vnd.openxmlformats-officedocument.presentationml.tags+xml"/>
  <Override PartName="/ppt/tags/tag1253.xml" ContentType="application/vnd.openxmlformats-officedocument.presentationml.tags+xml"/>
  <Override PartName="/ppt/tags/tag1254.xml" ContentType="application/vnd.openxmlformats-officedocument.presentationml.tags+xml"/>
  <Override PartName="/ppt/tags/tag1255.xml" ContentType="application/vnd.openxmlformats-officedocument.presentationml.tags+xml"/>
  <Override PartName="/ppt/tags/tag1256.xml" ContentType="application/vnd.openxmlformats-officedocument.presentationml.tags+xml"/>
  <Override PartName="/ppt/tags/tag1257.xml" ContentType="application/vnd.openxmlformats-officedocument.presentationml.tags+xml"/>
  <Override PartName="/ppt/tags/tag1258.xml" ContentType="application/vnd.openxmlformats-officedocument.presentationml.tags+xml"/>
  <Override PartName="/ppt/tags/tag1259.xml" ContentType="application/vnd.openxmlformats-officedocument.presentationml.tags+xml"/>
  <Override PartName="/ppt/tags/tag126.xml" ContentType="application/vnd.openxmlformats-officedocument.presentationml.tags+xml"/>
  <Override PartName="/ppt/tags/tag1260.xml" ContentType="application/vnd.openxmlformats-officedocument.presentationml.tags+xml"/>
  <Override PartName="/ppt/tags/tag1261.xml" ContentType="application/vnd.openxmlformats-officedocument.presentationml.tags+xml"/>
  <Override PartName="/ppt/tags/tag1262.xml" ContentType="application/vnd.openxmlformats-officedocument.presentationml.tags+xml"/>
  <Override PartName="/ppt/tags/tag1263.xml" ContentType="application/vnd.openxmlformats-officedocument.presentationml.tags+xml"/>
  <Override PartName="/ppt/tags/tag1264.xml" ContentType="application/vnd.openxmlformats-officedocument.presentationml.tags+xml"/>
  <Override PartName="/ppt/tags/tag1265.xml" ContentType="application/vnd.openxmlformats-officedocument.presentationml.tags+xml"/>
  <Override PartName="/ppt/tags/tag1266.xml" ContentType="application/vnd.openxmlformats-officedocument.presentationml.tags+xml"/>
  <Override PartName="/ppt/tags/tag1267.xml" ContentType="application/vnd.openxmlformats-officedocument.presentationml.tags+xml"/>
  <Override PartName="/ppt/tags/tag1268.xml" ContentType="application/vnd.openxmlformats-officedocument.presentationml.tags+xml"/>
  <Override PartName="/ppt/tags/tag1269.xml" ContentType="application/vnd.openxmlformats-officedocument.presentationml.tags+xml"/>
  <Override PartName="/ppt/tags/tag127.xml" ContentType="application/vnd.openxmlformats-officedocument.presentationml.tags+xml"/>
  <Override PartName="/ppt/tags/tag1270.xml" ContentType="application/vnd.openxmlformats-officedocument.presentationml.tags+xml"/>
  <Override PartName="/ppt/tags/tag1271.xml" ContentType="application/vnd.openxmlformats-officedocument.presentationml.tags+xml"/>
  <Override PartName="/ppt/tags/tag1272.xml" ContentType="application/vnd.openxmlformats-officedocument.presentationml.tags+xml"/>
  <Override PartName="/ppt/tags/tag1273.xml" ContentType="application/vnd.openxmlformats-officedocument.presentationml.tags+xml"/>
  <Override PartName="/ppt/tags/tag1274.xml" ContentType="application/vnd.openxmlformats-officedocument.presentationml.tags+xml"/>
  <Override PartName="/ppt/tags/tag1275.xml" ContentType="application/vnd.openxmlformats-officedocument.presentationml.tags+xml"/>
  <Override PartName="/ppt/tags/tag1276.xml" ContentType="application/vnd.openxmlformats-officedocument.presentationml.tags+xml"/>
  <Override PartName="/ppt/tags/tag1277.xml" ContentType="application/vnd.openxmlformats-officedocument.presentationml.tags+xml"/>
  <Override PartName="/ppt/tags/tag1278.xml" ContentType="application/vnd.openxmlformats-officedocument.presentationml.tags+xml"/>
  <Override PartName="/ppt/tags/tag1279.xml" ContentType="application/vnd.openxmlformats-officedocument.presentationml.tags+xml"/>
  <Override PartName="/ppt/tags/tag128.xml" ContentType="application/vnd.openxmlformats-officedocument.presentationml.tags+xml"/>
  <Override PartName="/ppt/tags/tag1280.xml" ContentType="application/vnd.openxmlformats-officedocument.presentationml.tags+xml"/>
  <Override PartName="/ppt/tags/tag1281.xml" ContentType="application/vnd.openxmlformats-officedocument.presentationml.tags+xml"/>
  <Override PartName="/ppt/tags/tag1282.xml" ContentType="application/vnd.openxmlformats-officedocument.presentationml.tags+xml"/>
  <Override PartName="/ppt/tags/tag1283.xml" ContentType="application/vnd.openxmlformats-officedocument.presentationml.tags+xml"/>
  <Override PartName="/ppt/tags/tag1284.xml" ContentType="application/vnd.openxmlformats-officedocument.presentationml.tags+xml"/>
  <Override PartName="/ppt/tags/tag1285.xml" ContentType="application/vnd.openxmlformats-officedocument.presentationml.tags+xml"/>
  <Override PartName="/ppt/tags/tag1286.xml" ContentType="application/vnd.openxmlformats-officedocument.presentationml.tags+xml"/>
  <Override PartName="/ppt/tags/tag1287.xml" ContentType="application/vnd.openxmlformats-officedocument.presentationml.tags+xml"/>
  <Override PartName="/ppt/tags/tag1288.xml" ContentType="application/vnd.openxmlformats-officedocument.presentationml.tags+xml"/>
  <Override PartName="/ppt/tags/tag1289.xml" ContentType="application/vnd.openxmlformats-officedocument.presentationml.tags+xml"/>
  <Override PartName="/ppt/tags/tag129.xml" ContentType="application/vnd.openxmlformats-officedocument.presentationml.tags+xml"/>
  <Override PartName="/ppt/tags/tag1290.xml" ContentType="application/vnd.openxmlformats-officedocument.presentationml.tags+xml"/>
  <Override PartName="/ppt/tags/tag1291.xml" ContentType="application/vnd.openxmlformats-officedocument.presentationml.tags+xml"/>
  <Override PartName="/ppt/tags/tag1292.xml" ContentType="application/vnd.openxmlformats-officedocument.presentationml.tags+xml"/>
  <Override PartName="/ppt/tags/tag1293.xml" ContentType="application/vnd.openxmlformats-officedocument.presentationml.tags+xml"/>
  <Override PartName="/ppt/tags/tag1294.xml" ContentType="application/vnd.openxmlformats-officedocument.presentationml.tags+xml"/>
  <Override PartName="/ppt/tags/tag1295.xml" ContentType="application/vnd.openxmlformats-officedocument.presentationml.tags+xml"/>
  <Override PartName="/ppt/tags/tag1296.xml" ContentType="application/vnd.openxmlformats-officedocument.presentationml.tags+xml"/>
  <Override PartName="/ppt/tags/tag1297.xml" ContentType="application/vnd.openxmlformats-officedocument.presentationml.tags+xml"/>
  <Override PartName="/ppt/tags/tag1298.xml" ContentType="application/vnd.openxmlformats-officedocument.presentationml.tags+xml"/>
  <Override PartName="/ppt/tags/tag129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00.xml" ContentType="application/vnd.openxmlformats-officedocument.presentationml.tags+xml"/>
  <Override PartName="/ppt/tags/tag1301.xml" ContentType="application/vnd.openxmlformats-officedocument.presentationml.tags+xml"/>
  <Override PartName="/ppt/tags/tag1302.xml" ContentType="application/vnd.openxmlformats-officedocument.presentationml.tags+xml"/>
  <Override PartName="/ppt/tags/tag1303.xml" ContentType="application/vnd.openxmlformats-officedocument.presentationml.tags+xml"/>
  <Override PartName="/ppt/tags/tag1304.xml" ContentType="application/vnd.openxmlformats-officedocument.presentationml.tags+xml"/>
  <Override PartName="/ppt/tags/tag1305.xml" ContentType="application/vnd.openxmlformats-officedocument.presentationml.tags+xml"/>
  <Override PartName="/ppt/tags/tag1306.xml" ContentType="application/vnd.openxmlformats-officedocument.presentationml.tags+xml"/>
  <Override PartName="/ppt/tags/tag1307.xml" ContentType="application/vnd.openxmlformats-officedocument.presentationml.tags+xml"/>
  <Override PartName="/ppt/tags/tag1308.xml" ContentType="application/vnd.openxmlformats-officedocument.presentationml.tags+xml"/>
  <Override PartName="/ppt/tags/tag1309.xml" ContentType="application/vnd.openxmlformats-officedocument.presentationml.tags+xml"/>
  <Override PartName="/ppt/tags/tag131.xml" ContentType="application/vnd.openxmlformats-officedocument.presentationml.tags+xml"/>
  <Override PartName="/ppt/tags/tag1310.xml" ContentType="application/vnd.openxmlformats-officedocument.presentationml.tags+xml"/>
  <Override PartName="/ppt/tags/tag1311.xml" ContentType="application/vnd.openxmlformats-officedocument.presentationml.tags+xml"/>
  <Override PartName="/ppt/tags/tag1312.xml" ContentType="application/vnd.openxmlformats-officedocument.presentationml.tags+xml"/>
  <Override PartName="/ppt/tags/tag1313.xml" ContentType="application/vnd.openxmlformats-officedocument.presentationml.tags+xml"/>
  <Override PartName="/ppt/tags/tag1314.xml" ContentType="application/vnd.openxmlformats-officedocument.presentationml.tags+xml"/>
  <Override PartName="/ppt/tags/tag1315.xml" ContentType="application/vnd.openxmlformats-officedocument.presentationml.tags+xml"/>
  <Override PartName="/ppt/tags/tag1316.xml" ContentType="application/vnd.openxmlformats-officedocument.presentationml.tags+xml"/>
  <Override PartName="/ppt/tags/tag1317.xml" ContentType="application/vnd.openxmlformats-officedocument.presentationml.tags+xml"/>
  <Override PartName="/ppt/tags/tag1318.xml" ContentType="application/vnd.openxmlformats-officedocument.presentationml.tags+xml"/>
  <Override PartName="/ppt/tags/tag1319.xml" ContentType="application/vnd.openxmlformats-officedocument.presentationml.tags+xml"/>
  <Override PartName="/ppt/tags/tag132.xml" ContentType="application/vnd.openxmlformats-officedocument.presentationml.tags+xml"/>
  <Override PartName="/ppt/tags/tag1320.xml" ContentType="application/vnd.openxmlformats-officedocument.presentationml.tags+xml"/>
  <Override PartName="/ppt/tags/tag1321.xml" ContentType="application/vnd.openxmlformats-officedocument.presentationml.tags+xml"/>
  <Override PartName="/ppt/tags/tag1322.xml" ContentType="application/vnd.openxmlformats-officedocument.presentationml.tags+xml"/>
  <Override PartName="/ppt/tags/tag1323.xml" ContentType="application/vnd.openxmlformats-officedocument.presentationml.tags+xml"/>
  <Override PartName="/ppt/tags/tag1324.xml" ContentType="application/vnd.openxmlformats-officedocument.presentationml.tags+xml"/>
  <Override PartName="/ppt/tags/tag1325.xml" ContentType="application/vnd.openxmlformats-officedocument.presentationml.tags+xml"/>
  <Override PartName="/ppt/tags/tag1326.xml" ContentType="application/vnd.openxmlformats-officedocument.presentationml.tags+xml"/>
  <Override PartName="/ppt/tags/tag1327.xml" ContentType="application/vnd.openxmlformats-officedocument.presentationml.tags+xml"/>
  <Override PartName="/ppt/tags/tag1328.xml" ContentType="application/vnd.openxmlformats-officedocument.presentationml.tags+xml"/>
  <Override PartName="/ppt/tags/tag1329.xml" ContentType="application/vnd.openxmlformats-officedocument.presentationml.tags+xml"/>
  <Override PartName="/ppt/tags/tag133.xml" ContentType="application/vnd.openxmlformats-officedocument.presentationml.tags+xml"/>
  <Override PartName="/ppt/tags/tag1330.xml" ContentType="application/vnd.openxmlformats-officedocument.presentationml.tags+xml"/>
  <Override PartName="/ppt/tags/tag1331.xml" ContentType="application/vnd.openxmlformats-officedocument.presentationml.tags+xml"/>
  <Override PartName="/ppt/tags/tag1332.xml" ContentType="application/vnd.openxmlformats-officedocument.presentationml.tags+xml"/>
  <Override PartName="/ppt/tags/tag1333.xml" ContentType="application/vnd.openxmlformats-officedocument.presentationml.tags+xml"/>
  <Override PartName="/ppt/tags/tag1334.xml" ContentType="application/vnd.openxmlformats-officedocument.presentationml.tags+xml"/>
  <Override PartName="/ppt/tags/tag1335.xml" ContentType="application/vnd.openxmlformats-officedocument.presentationml.tags+xml"/>
  <Override PartName="/ppt/tags/tag1336.xml" ContentType="application/vnd.openxmlformats-officedocument.presentationml.tags+xml"/>
  <Override PartName="/ppt/tags/tag1337.xml" ContentType="application/vnd.openxmlformats-officedocument.presentationml.tags+xml"/>
  <Override PartName="/ppt/tags/tag1338.xml" ContentType="application/vnd.openxmlformats-officedocument.presentationml.tags+xml"/>
  <Override PartName="/ppt/tags/tag1339.xml" ContentType="application/vnd.openxmlformats-officedocument.presentationml.tags+xml"/>
  <Override PartName="/ppt/tags/tag134.xml" ContentType="application/vnd.openxmlformats-officedocument.presentationml.tags+xml"/>
  <Override PartName="/ppt/tags/tag1340.xml" ContentType="application/vnd.openxmlformats-officedocument.presentationml.tags+xml"/>
  <Override PartName="/ppt/tags/tag1341.xml" ContentType="application/vnd.openxmlformats-officedocument.presentationml.tags+xml"/>
  <Override PartName="/ppt/tags/tag1342.xml" ContentType="application/vnd.openxmlformats-officedocument.presentationml.tags+xml"/>
  <Override PartName="/ppt/tags/tag1343.xml" ContentType="application/vnd.openxmlformats-officedocument.presentationml.tags+xml"/>
  <Override PartName="/ppt/tags/tag1344.xml" ContentType="application/vnd.openxmlformats-officedocument.presentationml.tags+xml"/>
  <Override PartName="/ppt/tags/tag1345.xml" ContentType="application/vnd.openxmlformats-officedocument.presentationml.tags+xml"/>
  <Override PartName="/ppt/tags/tag1346.xml" ContentType="application/vnd.openxmlformats-officedocument.presentationml.tags+xml"/>
  <Override PartName="/ppt/tags/tag1347.xml" ContentType="application/vnd.openxmlformats-officedocument.presentationml.tags+xml"/>
  <Override PartName="/ppt/tags/tag1348.xml" ContentType="application/vnd.openxmlformats-officedocument.presentationml.tags+xml"/>
  <Override PartName="/ppt/tags/tag1349.xml" ContentType="application/vnd.openxmlformats-officedocument.presentationml.tags+xml"/>
  <Override PartName="/ppt/tags/tag135.xml" ContentType="application/vnd.openxmlformats-officedocument.presentationml.tags+xml"/>
  <Override PartName="/ppt/tags/tag1350.xml" ContentType="application/vnd.openxmlformats-officedocument.presentationml.tags+xml"/>
  <Override PartName="/ppt/tags/tag1351.xml" ContentType="application/vnd.openxmlformats-officedocument.presentationml.tags+xml"/>
  <Override PartName="/ppt/tags/tag1352.xml" ContentType="application/vnd.openxmlformats-officedocument.presentationml.tags+xml"/>
  <Override PartName="/ppt/tags/tag1353.xml" ContentType="application/vnd.openxmlformats-officedocument.presentationml.tags+xml"/>
  <Override PartName="/ppt/tags/tag1354.xml" ContentType="application/vnd.openxmlformats-officedocument.presentationml.tags+xml"/>
  <Override PartName="/ppt/tags/tag1355.xml" ContentType="application/vnd.openxmlformats-officedocument.presentationml.tags+xml"/>
  <Override PartName="/ppt/tags/tag1356.xml" ContentType="application/vnd.openxmlformats-officedocument.presentationml.tags+xml"/>
  <Override PartName="/ppt/tags/tag1357.xml" ContentType="application/vnd.openxmlformats-officedocument.presentationml.tags+xml"/>
  <Override PartName="/ppt/tags/tag1358.xml" ContentType="application/vnd.openxmlformats-officedocument.presentationml.tags+xml"/>
  <Override PartName="/ppt/tags/tag1359.xml" ContentType="application/vnd.openxmlformats-officedocument.presentationml.tags+xml"/>
  <Override PartName="/ppt/tags/tag136.xml" ContentType="application/vnd.openxmlformats-officedocument.presentationml.tags+xml"/>
  <Override PartName="/ppt/tags/tag1360.xml" ContentType="application/vnd.openxmlformats-officedocument.presentationml.tags+xml"/>
  <Override PartName="/ppt/tags/tag1361.xml" ContentType="application/vnd.openxmlformats-officedocument.presentationml.tags+xml"/>
  <Override PartName="/ppt/tags/tag1362.xml" ContentType="application/vnd.openxmlformats-officedocument.presentationml.tags+xml"/>
  <Override PartName="/ppt/tags/tag1363.xml" ContentType="application/vnd.openxmlformats-officedocument.presentationml.tags+xml"/>
  <Override PartName="/ppt/tags/tag1364.xml" ContentType="application/vnd.openxmlformats-officedocument.presentationml.tags+xml"/>
  <Override PartName="/ppt/tags/tag1365.xml" ContentType="application/vnd.openxmlformats-officedocument.presentationml.tags+xml"/>
  <Override PartName="/ppt/tags/tag1366.xml" ContentType="application/vnd.openxmlformats-officedocument.presentationml.tags+xml"/>
  <Override PartName="/ppt/tags/tag1367.xml" ContentType="application/vnd.openxmlformats-officedocument.presentationml.tags+xml"/>
  <Override PartName="/ppt/tags/tag1368.xml" ContentType="application/vnd.openxmlformats-officedocument.presentationml.tags+xml"/>
  <Override PartName="/ppt/tags/tag1369.xml" ContentType="application/vnd.openxmlformats-officedocument.presentationml.tags+xml"/>
  <Override PartName="/ppt/tags/tag137.xml" ContentType="application/vnd.openxmlformats-officedocument.presentationml.tags+xml"/>
  <Override PartName="/ppt/tags/tag1370.xml" ContentType="application/vnd.openxmlformats-officedocument.presentationml.tags+xml"/>
  <Override PartName="/ppt/tags/tag1371.xml" ContentType="application/vnd.openxmlformats-officedocument.presentationml.tags+xml"/>
  <Override PartName="/ppt/tags/tag1372.xml" ContentType="application/vnd.openxmlformats-officedocument.presentationml.tags+xml"/>
  <Override PartName="/ppt/tags/tag1373.xml" ContentType="application/vnd.openxmlformats-officedocument.presentationml.tags+xml"/>
  <Override PartName="/ppt/tags/tag1374.xml" ContentType="application/vnd.openxmlformats-officedocument.presentationml.tags+xml"/>
  <Override PartName="/ppt/tags/tag1375.xml" ContentType="application/vnd.openxmlformats-officedocument.presentationml.tags+xml"/>
  <Override PartName="/ppt/tags/tag1376.xml" ContentType="application/vnd.openxmlformats-officedocument.presentationml.tags+xml"/>
  <Override PartName="/ppt/tags/tag1377.xml" ContentType="application/vnd.openxmlformats-officedocument.presentationml.tags+xml"/>
  <Override PartName="/ppt/tags/tag1378.xml" ContentType="application/vnd.openxmlformats-officedocument.presentationml.tags+xml"/>
  <Override PartName="/ppt/tags/tag1379.xml" ContentType="application/vnd.openxmlformats-officedocument.presentationml.tags+xml"/>
  <Override PartName="/ppt/tags/tag138.xml" ContentType="application/vnd.openxmlformats-officedocument.presentationml.tags+xml"/>
  <Override PartName="/ppt/tags/tag1380.xml" ContentType="application/vnd.openxmlformats-officedocument.presentationml.tags+xml"/>
  <Override PartName="/ppt/tags/tag1381.xml" ContentType="application/vnd.openxmlformats-officedocument.presentationml.tags+xml"/>
  <Override PartName="/ppt/tags/tag1382.xml" ContentType="application/vnd.openxmlformats-officedocument.presentationml.tags+xml"/>
  <Override PartName="/ppt/tags/tag1383.xml" ContentType="application/vnd.openxmlformats-officedocument.presentationml.tags+xml"/>
  <Override PartName="/ppt/tags/tag1384.xml" ContentType="application/vnd.openxmlformats-officedocument.presentationml.tags+xml"/>
  <Override PartName="/ppt/tags/tag1385.xml" ContentType="application/vnd.openxmlformats-officedocument.presentationml.tags+xml"/>
  <Override PartName="/ppt/tags/tag1386.xml" ContentType="application/vnd.openxmlformats-officedocument.presentationml.tags+xml"/>
  <Override PartName="/ppt/tags/tag1387.xml" ContentType="application/vnd.openxmlformats-officedocument.presentationml.tags+xml"/>
  <Override PartName="/ppt/tags/tag1388.xml" ContentType="application/vnd.openxmlformats-officedocument.presentationml.tags+xml"/>
  <Override PartName="/ppt/tags/tag1389.xml" ContentType="application/vnd.openxmlformats-officedocument.presentationml.tags+xml"/>
  <Override PartName="/ppt/tags/tag139.xml" ContentType="application/vnd.openxmlformats-officedocument.presentationml.tags+xml"/>
  <Override PartName="/ppt/tags/tag1390.xml" ContentType="application/vnd.openxmlformats-officedocument.presentationml.tags+xml"/>
  <Override PartName="/ppt/tags/tag1391.xml" ContentType="application/vnd.openxmlformats-officedocument.presentationml.tags+xml"/>
  <Override PartName="/ppt/tags/tag1392.xml" ContentType="application/vnd.openxmlformats-officedocument.presentationml.tags+xml"/>
  <Override PartName="/ppt/tags/tag1393.xml" ContentType="application/vnd.openxmlformats-officedocument.presentationml.tags+xml"/>
  <Override PartName="/ppt/tags/tag1394.xml" ContentType="application/vnd.openxmlformats-officedocument.presentationml.tags+xml"/>
  <Override PartName="/ppt/tags/tag1395.xml" ContentType="application/vnd.openxmlformats-officedocument.presentationml.tags+xml"/>
  <Override PartName="/ppt/tags/tag1396.xml" ContentType="application/vnd.openxmlformats-officedocument.presentationml.tags+xml"/>
  <Override PartName="/ppt/tags/tag1397.xml" ContentType="application/vnd.openxmlformats-officedocument.presentationml.tags+xml"/>
  <Override PartName="/ppt/tags/tag1398.xml" ContentType="application/vnd.openxmlformats-officedocument.presentationml.tags+xml"/>
  <Override PartName="/ppt/tags/tag139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00.xml" ContentType="application/vnd.openxmlformats-officedocument.presentationml.tags+xml"/>
  <Override PartName="/ppt/tags/tag1401.xml" ContentType="application/vnd.openxmlformats-officedocument.presentationml.tags+xml"/>
  <Override PartName="/ppt/tags/tag1402.xml" ContentType="application/vnd.openxmlformats-officedocument.presentationml.tags+xml"/>
  <Override PartName="/ppt/tags/tag1403.xml" ContentType="application/vnd.openxmlformats-officedocument.presentationml.tags+xml"/>
  <Override PartName="/ppt/tags/tag1404.xml" ContentType="application/vnd.openxmlformats-officedocument.presentationml.tags+xml"/>
  <Override PartName="/ppt/tags/tag1405.xml" ContentType="application/vnd.openxmlformats-officedocument.presentationml.tags+xml"/>
  <Override PartName="/ppt/tags/tag1406.xml" ContentType="application/vnd.openxmlformats-officedocument.presentationml.tags+xml"/>
  <Override PartName="/ppt/tags/tag1407.xml" ContentType="application/vnd.openxmlformats-officedocument.presentationml.tags+xml"/>
  <Override PartName="/ppt/tags/tag1408.xml" ContentType="application/vnd.openxmlformats-officedocument.presentationml.tags+xml"/>
  <Override PartName="/ppt/tags/tag1409.xml" ContentType="application/vnd.openxmlformats-officedocument.presentationml.tags+xml"/>
  <Override PartName="/ppt/tags/tag141.xml" ContentType="application/vnd.openxmlformats-officedocument.presentationml.tags+xml"/>
  <Override PartName="/ppt/tags/tag1410.xml" ContentType="application/vnd.openxmlformats-officedocument.presentationml.tags+xml"/>
  <Override PartName="/ppt/tags/tag1411.xml" ContentType="application/vnd.openxmlformats-officedocument.presentationml.tags+xml"/>
  <Override PartName="/ppt/tags/tag1412.xml" ContentType="application/vnd.openxmlformats-officedocument.presentationml.tags+xml"/>
  <Override PartName="/ppt/tags/tag1413.xml" ContentType="application/vnd.openxmlformats-officedocument.presentationml.tags+xml"/>
  <Override PartName="/ppt/tags/tag1414.xml" ContentType="application/vnd.openxmlformats-officedocument.presentationml.tags+xml"/>
  <Override PartName="/ppt/tags/tag1415.xml" ContentType="application/vnd.openxmlformats-officedocument.presentationml.tags+xml"/>
  <Override PartName="/ppt/tags/tag1416.xml" ContentType="application/vnd.openxmlformats-officedocument.presentationml.tags+xml"/>
  <Override PartName="/ppt/tags/tag1417.xml" ContentType="application/vnd.openxmlformats-officedocument.presentationml.tags+xml"/>
  <Override PartName="/ppt/tags/tag1418.xml" ContentType="application/vnd.openxmlformats-officedocument.presentationml.tags+xml"/>
  <Override PartName="/ppt/tags/tag1419.xml" ContentType="application/vnd.openxmlformats-officedocument.presentationml.tags+xml"/>
  <Override PartName="/ppt/tags/tag142.xml" ContentType="application/vnd.openxmlformats-officedocument.presentationml.tags+xml"/>
  <Override PartName="/ppt/tags/tag1420.xml" ContentType="application/vnd.openxmlformats-officedocument.presentationml.tags+xml"/>
  <Override PartName="/ppt/tags/tag1421.xml" ContentType="application/vnd.openxmlformats-officedocument.presentationml.tags+xml"/>
  <Override PartName="/ppt/tags/tag1422.xml" ContentType="application/vnd.openxmlformats-officedocument.presentationml.tags+xml"/>
  <Override PartName="/ppt/tags/tag1423.xml" ContentType="application/vnd.openxmlformats-officedocument.presentationml.tags+xml"/>
  <Override PartName="/ppt/tags/tag1424.xml" ContentType="application/vnd.openxmlformats-officedocument.presentationml.tags+xml"/>
  <Override PartName="/ppt/tags/tag1425.xml" ContentType="application/vnd.openxmlformats-officedocument.presentationml.tags+xml"/>
  <Override PartName="/ppt/tags/tag1426.xml" ContentType="application/vnd.openxmlformats-officedocument.presentationml.tags+xml"/>
  <Override PartName="/ppt/tags/tag1427.xml" ContentType="application/vnd.openxmlformats-officedocument.presentationml.tags+xml"/>
  <Override PartName="/ppt/tags/tag1428.xml" ContentType="application/vnd.openxmlformats-officedocument.presentationml.tags+xml"/>
  <Override PartName="/ppt/tags/tag1429.xml" ContentType="application/vnd.openxmlformats-officedocument.presentationml.tags+xml"/>
  <Override PartName="/ppt/tags/tag143.xml" ContentType="application/vnd.openxmlformats-officedocument.presentationml.tags+xml"/>
  <Override PartName="/ppt/tags/tag1430.xml" ContentType="application/vnd.openxmlformats-officedocument.presentationml.tags+xml"/>
  <Override PartName="/ppt/tags/tag1431.xml" ContentType="application/vnd.openxmlformats-officedocument.presentationml.tags+xml"/>
  <Override PartName="/ppt/tags/tag1432.xml" ContentType="application/vnd.openxmlformats-officedocument.presentationml.tags+xml"/>
  <Override PartName="/ppt/tags/tag1433.xml" ContentType="application/vnd.openxmlformats-officedocument.presentationml.tags+xml"/>
  <Override PartName="/ppt/tags/tag1434.xml" ContentType="application/vnd.openxmlformats-officedocument.presentationml.tags+xml"/>
  <Override PartName="/ppt/tags/tag1435.xml" ContentType="application/vnd.openxmlformats-officedocument.presentationml.tags+xml"/>
  <Override PartName="/ppt/tags/tag1436.xml" ContentType="application/vnd.openxmlformats-officedocument.presentationml.tags+xml"/>
  <Override PartName="/ppt/tags/tag1437.xml" ContentType="application/vnd.openxmlformats-officedocument.presentationml.tags+xml"/>
  <Override PartName="/ppt/tags/tag1438.xml" ContentType="application/vnd.openxmlformats-officedocument.presentationml.tags+xml"/>
  <Override PartName="/ppt/tags/tag1439.xml" ContentType="application/vnd.openxmlformats-officedocument.presentationml.tags+xml"/>
  <Override PartName="/ppt/tags/tag144.xml" ContentType="application/vnd.openxmlformats-officedocument.presentationml.tags+xml"/>
  <Override PartName="/ppt/tags/tag1440.xml" ContentType="application/vnd.openxmlformats-officedocument.presentationml.tags+xml"/>
  <Override PartName="/ppt/tags/tag1441.xml" ContentType="application/vnd.openxmlformats-officedocument.presentationml.tags+xml"/>
  <Override PartName="/ppt/tags/tag1442.xml" ContentType="application/vnd.openxmlformats-officedocument.presentationml.tags+xml"/>
  <Override PartName="/ppt/tags/tag1443.xml" ContentType="application/vnd.openxmlformats-officedocument.presentationml.tags+xml"/>
  <Override PartName="/ppt/tags/tag1444.xml" ContentType="application/vnd.openxmlformats-officedocument.presentationml.tags+xml"/>
  <Override PartName="/ppt/tags/tag1445.xml" ContentType="application/vnd.openxmlformats-officedocument.presentationml.tags+xml"/>
  <Override PartName="/ppt/tags/tag1446.xml" ContentType="application/vnd.openxmlformats-officedocument.presentationml.tags+xml"/>
  <Override PartName="/ppt/tags/tag1447.xml" ContentType="application/vnd.openxmlformats-officedocument.presentationml.tags+xml"/>
  <Override PartName="/ppt/tags/tag1448.xml" ContentType="application/vnd.openxmlformats-officedocument.presentationml.tags+xml"/>
  <Override PartName="/ppt/tags/tag1449.xml" ContentType="application/vnd.openxmlformats-officedocument.presentationml.tags+xml"/>
  <Override PartName="/ppt/tags/tag145.xml" ContentType="application/vnd.openxmlformats-officedocument.presentationml.tags+xml"/>
  <Override PartName="/ppt/tags/tag1450.xml" ContentType="application/vnd.openxmlformats-officedocument.presentationml.tags+xml"/>
  <Override PartName="/ppt/tags/tag1451.xml" ContentType="application/vnd.openxmlformats-officedocument.presentationml.tags+xml"/>
  <Override PartName="/ppt/tags/tag1452.xml" ContentType="application/vnd.openxmlformats-officedocument.presentationml.tags+xml"/>
  <Override PartName="/ppt/tags/tag1453.xml" ContentType="application/vnd.openxmlformats-officedocument.presentationml.tags+xml"/>
  <Override PartName="/ppt/tags/tag1454.xml" ContentType="application/vnd.openxmlformats-officedocument.presentationml.tags+xml"/>
  <Override PartName="/ppt/tags/tag1455.xml" ContentType="application/vnd.openxmlformats-officedocument.presentationml.tags+xml"/>
  <Override PartName="/ppt/tags/tag1456.xml" ContentType="application/vnd.openxmlformats-officedocument.presentationml.tags+xml"/>
  <Override PartName="/ppt/tags/tag1457.xml" ContentType="application/vnd.openxmlformats-officedocument.presentationml.tags+xml"/>
  <Override PartName="/ppt/tags/tag1458.xml" ContentType="application/vnd.openxmlformats-officedocument.presentationml.tags+xml"/>
  <Override PartName="/ppt/tags/tag1459.xml" ContentType="application/vnd.openxmlformats-officedocument.presentationml.tags+xml"/>
  <Override PartName="/ppt/tags/tag146.xml" ContentType="application/vnd.openxmlformats-officedocument.presentationml.tags+xml"/>
  <Override PartName="/ppt/tags/tag1460.xml" ContentType="application/vnd.openxmlformats-officedocument.presentationml.tags+xml"/>
  <Override PartName="/ppt/tags/tag1461.xml" ContentType="application/vnd.openxmlformats-officedocument.presentationml.tags+xml"/>
  <Override PartName="/ppt/tags/tag1462.xml" ContentType="application/vnd.openxmlformats-officedocument.presentationml.tags+xml"/>
  <Override PartName="/ppt/tags/tag1463.xml" ContentType="application/vnd.openxmlformats-officedocument.presentationml.tags+xml"/>
  <Override PartName="/ppt/tags/tag1464.xml" ContentType="application/vnd.openxmlformats-officedocument.presentationml.tags+xml"/>
  <Override PartName="/ppt/tags/tag1465.xml" ContentType="application/vnd.openxmlformats-officedocument.presentationml.tags+xml"/>
  <Override PartName="/ppt/tags/tag1466.xml" ContentType="application/vnd.openxmlformats-officedocument.presentationml.tags+xml"/>
  <Override PartName="/ppt/tags/tag1467.xml" ContentType="application/vnd.openxmlformats-officedocument.presentationml.tags+xml"/>
  <Override PartName="/ppt/tags/tag1468.xml" ContentType="application/vnd.openxmlformats-officedocument.presentationml.tags+xml"/>
  <Override PartName="/ppt/tags/tag1469.xml" ContentType="application/vnd.openxmlformats-officedocument.presentationml.tags+xml"/>
  <Override PartName="/ppt/tags/tag147.xml" ContentType="application/vnd.openxmlformats-officedocument.presentationml.tags+xml"/>
  <Override PartName="/ppt/tags/tag1470.xml" ContentType="application/vnd.openxmlformats-officedocument.presentationml.tags+xml"/>
  <Override PartName="/ppt/tags/tag1471.xml" ContentType="application/vnd.openxmlformats-officedocument.presentationml.tags+xml"/>
  <Override PartName="/ppt/tags/tag1472.xml" ContentType="application/vnd.openxmlformats-officedocument.presentationml.tags+xml"/>
  <Override PartName="/ppt/tags/tag1473.xml" ContentType="application/vnd.openxmlformats-officedocument.presentationml.tags+xml"/>
  <Override PartName="/ppt/tags/tag1474.xml" ContentType="application/vnd.openxmlformats-officedocument.presentationml.tags+xml"/>
  <Override PartName="/ppt/tags/tag1475.xml" ContentType="application/vnd.openxmlformats-officedocument.presentationml.tags+xml"/>
  <Override PartName="/ppt/tags/tag1476.xml" ContentType="application/vnd.openxmlformats-officedocument.presentationml.tags+xml"/>
  <Override PartName="/ppt/tags/tag1477.xml" ContentType="application/vnd.openxmlformats-officedocument.presentationml.tags+xml"/>
  <Override PartName="/ppt/tags/tag1478.xml" ContentType="application/vnd.openxmlformats-officedocument.presentationml.tags+xml"/>
  <Override PartName="/ppt/tags/tag1479.xml" ContentType="application/vnd.openxmlformats-officedocument.presentationml.tags+xml"/>
  <Override PartName="/ppt/tags/tag148.xml" ContentType="application/vnd.openxmlformats-officedocument.presentationml.tags+xml"/>
  <Override PartName="/ppt/tags/tag1480.xml" ContentType="application/vnd.openxmlformats-officedocument.presentationml.tags+xml"/>
  <Override PartName="/ppt/tags/tag1481.xml" ContentType="application/vnd.openxmlformats-officedocument.presentationml.tags+xml"/>
  <Override PartName="/ppt/tags/tag1482.xml" ContentType="application/vnd.openxmlformats-officedocument.presentationml.tags+xml"/>
  <Override PartName="/ppt/tags/tag1483.xml" ContentType="application/vnd.openxmlformats-officedocument.presentationml.tags+xml"/>
  <Override PartName="/ppt/tags/tag1484.xml" ContentType="application/vnd.openxmlformats-officedocument.presentationml.tags+xml"/>
  <Override PartName="/ppt/tags/tag1485.xml" ContentType="application/vnd.openxmlformats-officedocument.presentationml.tags+xml"/>
  <Override PartName="/ppt/tags/tag1486.xml" ContentType="application/vnd.openxmlformats-officedocument.presentationml.tags+xml"/>
  <Override PartName="/ppt/tags/tag1487.xml" ContentType="application/vnd.openxmlformats-officedocument.presentationml.tags+xml"/>
  <Override PartName="/ppt/tags/tag1488.xml" ContentType="application/vnd.openxmlformats-officedocument.presentationml.tags+xml"/>
  <Override PartName="/ppt/tags/tag1489.xml" ContentType="application/vnd.openxmlformats-officedocument.presentationml.tags+xml"/>
  <Override PartName="/ppt/tags/tag149.xml" ContentType="application/vnd.openxmlformats-officedocument.presentationml.tags+xml"/>
  <Override PartName="/ppt/tags/tag1490.xml" ContentType="application/vnd.openxmlformats-officedocument.presentationml.tags+xml"/>
  <Override PartName="/ppt/tags/tag1491.xml" ContentType="application/vnd.openxmlformats-officedocument.presentationml.tags+xml"/>
  <Override PartName="/ppt/tags/tag1492.xml" ContentType="application/vnd.openxmlformats-officedocument.presentationml.tags+xml"/>
  <Override PartName="/ppt/tags/tag1493.xml" ContentType="application/vnd.openxmlformats-officedocument.presentationml.tags+xml"/>
  <Override PartName="/ppt/tags/tag1494.xml" ContentType="application/vnd.openxmlformats-officedocument.presentationml.tags+xml"/>
  <Override PartName="/ppt/tags/tag1495.xml" ContentType="application/vnd.openxmlformats-officedocument.presentationml.tags+xml"/>
  <Override PartName="/ppt/tags/tag1496.xml" ContentType="application/vnd.openxmlformats-officedocument.presentationml.tags+xml"/>
  <Override PartName="/ppt/tags/tag1497.xml" ContentType="application/vnd.openxmlformats-officedocument.presentationml.tags+xml"/>
  <Override PartName="/ppt/tags/tag1498.xml" ContentType="application/vnd.openxmlformats-officedocument.presentationml.tags+xml"/>
  <Override PartName="/ppt/tags/tag149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00.xml" ContentType="application/vnd.openxmlformats-officedocument.presentationml.tags+xml"/>
  <Override PartName="/ppt/tags/tag1501.xml" ContentType="application/vnd.openxmlformats-officedocument.presentationml.tags+xml"/>
  <Override PartName="/ppt/tags/tag1502.xml" ContentType="application/vnd.openxmlformats-officedocument.presentationml.tags+xml"/>
  <Override PartName="/ppt/tags/tag1503.xml" ContentType="application/vnd.openxmlformats-officedocument.presentationml.tags+xml"/>
  <Override PartName="/ppt/tags/tag1504.xml" ContentType="application/vnd.openxmlformats-officedocument.presentationml.tags+xml"/>
  <Override PartName="/ppt/tags/tag1505.xml" ContentType="application/vnd.openxmlformats-officedocument.presentationml.tags+xml"/>
  <Override PartName="/ppt/tags/tag1506.xml" ContentType="application/vnd.openxmlformats-officedocument.presentationml.tags+xml"/>
  <Override PartName="/ppt/tags/tag1507.xml" ContentType="application/vnd.openxmlformats-officedocument.presentationml.tags+xml"/>
  <Override PartName="/ppt/tags/tag1508.xml" ContentType="application/vnd.openxmlformats-officedocument.presentationml.tags+xml"/>
  <Override PartName="/ppt/tags/tag1509.xml" ContentType="application/vnd.openxmlformats-officedocument.presentationml.tags+xml"/>
  <Override PartName="/ppt/tags/tag151.xml" ContentType="application/vnd.openxmlformats-officedocument.presentationml.tags+xml"/>
  <Override PartName="/ppt/tags/tag1510.xml" ContentType="application/vnd.openxmlformats-officedocument.presentationml.tags+xml"/>
  <Override PartName="/ppt/tags/tag1511.xml" ContentType="application/vnd.openxmlformats-officedocument.presentationml.tags+xml"/>
  <Override PartName="/ppt/tags/tag1512.xml" ContentType="application/vnd.openxmlformats-officedocument.presentationml.tags+xml"/>
  <Override PartName="/ppt/tags/tag1513.xml" ContentType="application/vnd.openxmlformats-officedocument.presentationml.tags+xml"/>
  <Override PartName="/ppt/tags/tag1514.xml" ContentType="application/vnd.openxmlformats-officedocument.presentationml.tags+xml"/>
  <Override PartName="/ppt/tags/tag1515.xml" ContentType="application/vnd.openxmlformats-officedocument.presentationml.tags+xml"/>
  <Override PartName="/ppt/tags/tag1516.xml" ContentType="application/vnd.openxmlformats-officedocument.presentationml.tags+xml"/>
  <Override PartName="/ppt/tags/tag1517.xml" ContentType="application/vnd.openxmlformats-officedocument.presentationml.tags+xml"/>
  <Override PartName="/ppt/tags/tag1518.xml" ContentType="application/vnd.openxmlformats-officedocument.presentationml.tags+xml"/>
  <Override PartName="/ppt/tags/tag1519.xml" ContentType="application/vnd.openxmlformats-officedocument.presentationml.tags+xml"/>
  <Override PartName="/ppt/tags/tag152.xml" ContentType="application/vnd.openxmlformats-officedocument.presentationml.tags+xml"/>
  <Override PartName="/ppt/tags/tag1520.xml" ContentType="application/vnd.openxmlformats-officedocument.presentationml.tags+xml"/>
  <Override PartName="/ppt/tags/tag1521.xml" ContentType="application/vnd.openxmlformats-officedocument.presentationml.tags+xml"/>
  <Override PartName="/ppt/tags/tag1522.xml" ContentType="application/vnd.openxmlformats-officedocument.presentationml.tags+xml"/>
  <Override PartName="/ppt/tags/tag1523.xml" ContentType="application/vnd.openxmlformats-officedocument.presentationml.tags+xml"/>
  <Override PartName="/ppt/tags/tag1524.xml" ContentType="application/vnd.openxmlformats-officedocument.presentationml.tags+xml"/>
  <Override PartName="/ppt/tags/tag1525.xml" ContentType="application/vnd.openxmlformats-officedocument.presentationml.tags+xml"/>
  <Override PartName="/ppt/tags/tag1526.xml" ContentType="application/vnd.openxmlformats-officedocument.presentationml.tags+xml"/>
  <Override PartName="/ppt/tags/tag1527.xml" ContentType="application/vnd.openxmlformats-officedocument.presentationml.tags+xml"/>
  <Override PartName="/ppt/tags/tag1528.xml" ContentType="application/vnd.openxmlformats-officedocument.presentationml.tags+xml"/>
  <Override PartName="/ppt/tags/tag1529.xml" ContentType="application/vnd.openxmlformats-officedocument.presentationml.tags+xml"/>
  <Override PartName="/ppt/tags/tag153.xml" ContentType="application/vnd.openxmlformats-officedocument.presentationml.tags+xml"/>
  <Override PartName="/ppt/tags/tag1530.xml" ContentType="application/vnd.openxmlformats-officedocument.presentationml.tags+xml"/>
  <Override PartName="/ppt/tags/tag1531.xml" ContentType="application/vnd.openxmlformats-officedocument.presentationml.tags+xml"/>
  <Override PartName="/ppt/tags/tag1532.xml" ContentType="application/vnd.openxmlformats-officedocument.presentationml.tags+xml"/>
  <Override PartName="/ppt/tags/tag1533.xml" ContentType="application/vnd.openxmlformats-officedocument.presentationml.tags+xml"/>
  <Override PartName="/ppt/tags/tag1534.xml" ContentType="application/vnd.openxmlformats-officedocument.presentationml.tags+xml"/>
  <Override PartName="/ppt/tags/tag1535.xml" ContentType="application/vnd.openxmlformats-officedocument.presentationml.tags+xml"/>
  <Override PartName="/ppt/tags/tag1536.xml" ContentType="application/vnd.openxmlformats-officedocument.presentationml.tags+xml"/>
  <Override PartName="/ppt/tags/tag1537.xml" ContentType="application/vnd.openxmlformats-officedocument.presentationml.tags+xml"/>
  <Override PartName="/ppt/tags/tag1538.xml" ContentType="application/vnd.openxmlformats-officedocument.presentationml.tags+xml"/>
  <Override PartName="/ppt/tags/tag1539.xml" ContentType="application/vnd.openxmlformats-officedocument.presentationml.tags+xml"/>
  <Override PartName="/ppt/tags/tag154.xml" ContentType="application/vnd.openxmlformats-officedocument.presentationml.tags+xml"/>
  <Override PartName="/ppt/tags/tag1540.xml" ContentType="application/vnd.openxmlformats-officedocument.presentationml.tags+xml"/>
  <Override PartName="/ppt/tags/tag1541.xml" ContentType="application/vnd.openxmlformats-officedocument.presentationml.tags+xml"/>
  <Override PartName="/ppt/tags/tag1542.xml" ContentType="application/vnd.openxmlformats-officedocument.presentationml.tags+xml"/>
  <Override PartName="/ppt/tags/tag1543.xml" ContentType="application/vnd.openxmlformats-officedocument.presentationml.tags+xml"/>
  <Override PartName="/ppt/tags/tag1544.xml" ContentType="application/vnd.openxmlformats-officedocument.presentationml.tags+xml"/>
  <Override PartName="/ppt/tags/tag1545.xml" ContentType="application/vnd.openxmlformats-officedocument.presentationml.tags+xml"/>
  <Override PartName="/ppt/tags/tag1546.xml" ContentType="application/vnd.openxmlformats-officedocument.presentationml.tags+xml"/>
  <Override PartName="/ppt/tags/tag1547.xml" ContentType="application/vnd.openxmlformats-officedocument.presentationml.tags+xml"/>
  <Override PartName="/ppt/tags/tag1548.xml" ContentType="application/vnd.openxmlformats-officedocument.presentationml.tags+xml"/>
  <Override PartName="/ppt/tags/tag1549.xml" ContentType="application/vnd.openxmlformats-officedocument.presentationml.tags+xml"/>
  <Override PartName="/ppt/tags/tag155.xml" ContentType="application/vnd.openxmlformats-officedocument.presentationml.tags+xml"/>
  <Override PartName="/ppt/tags/tag1550.xml" ContentType="application/vnd.openxmlformats-officedocument.presentationml.tags+xml"/>
  <Override PartName="/ppt/tags/tag1551.xml" ContentType="application/vnd.openxmlformats-officedocument.presentationml.tags+xml"/>
  <Override PartName="/ppt/tags/tag1552.xml" ContentType="application/vnd.openxmlformats-officedocument.presentationml.tags+xml"/>
  <Override PartName="/ppt/tags/tag1553.xml" ContentType="application/vnd.openxmlformats-officedocument.presentationml.tags+xml"/>
  <Override PartName="/ppt/tags/tag1554.xml" ContentType="application/vnd.openxmlformats-officedocument.presentationml.tags+xml"/>
  <Override PartName="/ppt/tags/tag1555.xml" ContentType="application/vnd.openxmlformats-officedocument.presentationml.tags+xml"/>
  <Override PartName="/ppt/tags/tag1556.xml" ContentType="application/vnd.openxmlformats-officedocument.presentationml.tags+xml"/>
  <Override PartName="/ppt/tags/tag1557.xml" ContentType="application/vnd.openxmlformats-officedocument.presentationml.tags+xml"/>
  <Override PartName="/ppt/tags/tag1558.xml" ContentType="application/vnd.openxmlformats-officedocument.presentationml.tags+xml"/>
  <Override PartName="/ppt/tags/tag1559.xml" ContentType="application/vnd.openxmlformats-officedocument.presentationml.tags+xml"/>
  <Override PartName="/ppt/tags/tag156.xml" ContentType="application/vnd.openxmlformats-officedocument.presentationml.tags+xml"/>
  <Override PartName="/ppt/tags/tag1560.xml" ContentType="application/vnd.openxmlformats-officedocument.presentationml.tags+xml"/>
  <Override PartName="/ppt/tags/tag1561.xml" ContentType="application/vnd.openxmlformats-officedocument.presentationml.tags+xml"/>
  <Override PartName="/ppt/tags/tag1562.xml" ContentType="application/vnd.openxmlformats-officedocument.presentationml.tags+xml"/>
  <Override PartName="/ppt/tags/tag1563.xml" ContentType="application/vnd.openxmlformats-officedocument.presentationml.tags+xml"/>
  <Override PartName="/ppt/tags/tag1564.xml" ContentType="application/vnd.openxmlformats-officedocument.presentationml.tags+xml"/>
  <Override PartName="/ppt/tags/tag1565.xml" ContentType="application/vnd.openxmlformats-officedocument.presentationml.tags+xml"/>
  <Override PartName="/ppt/tags/tag1566.xml" ContentType="application/vnd.openxmlformats-officedocument.presentationml.tags+xml"/>
  <Override PartName="/ppt/tags/tag1567.xml" ContentType="application/vnd.openxmlformats-officedocument.presentationml.tags+xml"/>
  <Override PartName="/ppt/tags/tag1568.xml" ContentType="application/vnd.openxmlformats-officedocument.presentationml.tags+xml"/>
  <Override PartName="/ppt/tags/tag1569.xml" ContentType="application/vnd.openxmlformats-officedocument.presentationml.tags+xml"/>
  <Override PartName="/ppt/tags/tag157.xml" ContentType="application/vnd.openxmlformats-officedocument.presentationml.tags+xml"/>
  <Override PartName="/ppt/tags/tag1570.xml" ContentType="application/vnd.openxmlformats-officedocument.presentationml.tags+xml"/>
  <Override PartName="/ppt/tags/tag1571.xml" ContentType="application/vnd.openxmlformats-officedocument.presentationml.tags+xml"/>
  <Override PartName="/ppt/tags/tag1572.xml" ContentType="application/vnd.openxmlformats-officedocument.presentationml.tags+xml"/>
  <Override PartName="/ppt/tags/tag1573.xml" ContentType="application/vnd.openxmlformats-officedocument.presentationml.tags+xml"/>
  <Override PartName="/ppt/tags/tag1574.xml" ContentType="application/vnd.openxmlformats-officedocument.presentationml.tags+xml"/>
  <Override PartName="/ppt/tags/tag1575.xml" ContentType="application/vnd.openxmlformats-officedocument.presentationml.tags+xml"/>
  <Override PartName="/ppt/tags/tag1576.xml" ContentType="application/vnd.openxmlformats-officedocument.presentationml.tags+xml"/>
  <Override PartName="/ppt/tags/tag1577.xml" ContentType="application/vnd.openxmlformats-officedocument.presentationml.tags+xml"/>
  <Override PartName="/ppt/tags/tag1578.xml" ContentType="application/vnd.openxmlformats-officedocument.presentationml.tags+xml"/>
  <Override PartName="/ppt/tags/tag1579.xml" ContentType="application/vnd.openxmlformats-officedocument.presentationml.tags+xml"/>
  <Override PartName="/ppt/tags/tag158.xml" ContentType="application/vnd.openxmlformats-officedocument.presentationml.tags+xml"/>
  <Override PartName="/ppt/tags/tag1580.xml" ContentType="application/vnd.openxmlformats-officedocument.presentationml.tags+xml"/>
  <Override PartName="/ppt/tags/tag1581.xml" ContentType="application/vnd.openxmlformats-officedocument.presentationml.tags+xml"/>
  <Override PartName="/ppt/tags/tag1582.xml" ContentType="application/vnd.openxmlformats-officedocument.presentationml.tags+xml"/>
  <Override PartName="/ppt/tags/tag1583.xml" ContentType="application/vnd.openxmlformats-officedocument.presentationml.tags+xml"/>
  <Override PartName="/ppt/tags/tag1584.xml" ContentType="application/vnd.openxmlformats-officedocument.presentationml.tags+xml"/>
  <Override PartName="/ppt/tags/tag1585.xml" ContentType="application/vnd.openxmlformats-officedocument.presentationml.tags+xml"/>
  <Override PartName="/ppt/tags/tag1586.xml" ContentType="application/vnd.openxmlformats-officedocument.presentationml.tags+xml"/>
  <Override PartName="/ppt/tags/tag1587.xml" ContentType="application/vnd.openxmlformats-officedocument.presentationml.tags+xml"/>
  <Override PartName="/ppt/tags/tag1588.xml" ContentType="application/vnd.openxmlformats-officedocument.presentationml.tags+xml"/>
  <Override PartName="/ppt/tags/tag1589.xml" ContentType="application/vnd.openxmlformats-officedocument.presentationml.tags+xml"/>
  <Override PartName="/ppt/tags/tag159.xml" ContentType="application/vnd.openxmlformats-officedocument.presentationml.tags+xml"/>
  <Override PartName="/ppt/tags/tag1590.xml" ContentType="application/vnd.openxmlformats-officedocument.presentationml.tags+xml"/>
  <Override PartName="/ppt/tags/tag1591.xml" ContentType="application/vnd.openxmlformats-officedocument.presentationml.tags+xml"/>
  <Override PartName="/ppt/tags/tag1592.xml" ContentType="application/vnd.openxmlformats-officedocument.presentationml.tags+xml"/>
  <Override PartName="/ppt/tags/tag1593.xml" ContentType="application/vnd.openxmlformats-officedocument.presentationml.tags+xml"/>
  <Override PartName="/ppt/tags/tag1594.xml" ContentType="application/vnd.openxmlformats-officedocument.presentationml.tags+xml"/>
  <Override PartName="/ppt/tags/tag1595.xml" ContentType="application/vnd.openxmlformats-officedocument.presentationml.tags+xml"/>
  <Override PartName="/ppt/tags/tag1596.xml" ContentType="application/vnd.openxmlformats-officedocument.presentationml.tags+xml"/>
  <Override PartName="/ppt/tags/tag1597.xml" ContentType="application/vnd.openxmlformats-officedocument.presentationml.tags+xml"/>
  <Override PartName="/ppt/tags/tag1598.xml" ContentType="application/vnd.openxmlformats-officedocument.presentationml.tags+xml"/>
  <Override PartName="/ppt/tags/tag159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00.xml" ContentType="application/vnd.openxmlformats-officedocument.presentationml.tags+xml"/>
  <Override PartName="/ppt/tags/tag1601.xml" ContentType="application/vnd.openxmlformats-officedocument.presentationml.tags+xml"/>
  <Override PartName="/ppt/tags/tag1602.xml" ContentType="application/vnd.openxmlformats-officedocument.presentationml.tags+xml"/>
  <Override PartName="/ppt/tags/tag1603.xml" ContentType="application/vnd.openxmlformats-officedocument.presentationml.tags+xml"/>
  <Override PartName="/ppt/tags/tag1604.xml" ContentType="application/vnd.openxmlformats-officedocument.presentationml.tags+xml"/>
  <Override PartName="/ppt/tags/tag1605.xml" ContentType="application/vnd.openxmlformats-officedocument.presentationml.tags+xml"/>
  <Override PartName="/ppt/tags/tag1606.xml" ContentType="application/vnd.openxmlformats-officedocument.presentationml.tags+xml"/>
  <Override PartName="/ppt/tags/tag1607.xml" ContentType="application/vnd.openxmlformats-officedocument.presentationml.tags+xml"/>
  <Override PartName="/ppt/tags/tag1608.xml" ContentType="application/vnd.openxmlformats-officedocument.presentationml.tags+xml"/>
  <Override PartName="/ppt/tags/tag1609.xml" ContentType="application/vnd.openxmlformats-officedocument.presentationml.tags+xml"/>
  <Override PartName="/ppt/tags/tag161.xml" ContentType="application/vnd.openxmlformats-officedocument.presentationml.tags+xml"/>
  <Override PartName="/ppt/tags/tag1610.xml" ContentType="application/vnd.openxmlformats-officedocument.presentationml.tags+xml"/>
  <Override PartName="/ppt/tags/tag1611.xml" ContentType="application/vnd.openxmlformats-officedocument.presentationml.tags+xml"/>
  <Override PartName="/ppt/tags/tag1612.xml" ContentType="application/vnd.openxmlformats-officedocument.presentationml.tags+xml"/>
  <Override PartName="/ppt/tags/tag1613.xml" ContentType="application/vnd.openxmlformats-officedocument.presentationml.tags+xml"/>
  <Override PartName="/ppt/tags/tag1614.xml" ContentType="application/vnd.openxmlformats-officedocument.presentationml.tags+xml"/>
  <Override PartName="/ppt/tags/tag1615.xml" ContentType="application/vnd.openxmlformats-officedocument.presentationml.tags+xml"/>
  <Override PartName="/ppt/tags/tag1616.xml" ContentType="application/vnd.openxmlformats-officedocument.presentationml.tags+xml"/>
  <Override PartName="/ppt/tags/tag1617.xml" ContentType="application/vnd.openxmlformats-officedocument.presentationml.tags+xml"/>
  <Override PartName="/ppt/tags/tag1618.xml" ContentType="application/vnd.openxmlformats-officedocument.presentationml.tags+xml"/>
  <Override PartName="/ppt/tags/tag1619.xml" ContentType="application/vnd.openxmlformats-officedocument.presentationml.tags+xml"/>
  <Override PartName="/ppt/tags/tag162.xml" ContentType="application/vnd.openxmlformats-officedocument.presentationml.tags+xml"/>
  <Override PartName="/ppt/tags/tag1620.xml" ContentType="application/vnd.openxmlformats-officedocument.presentationml.tags+xml"/>
  <Override PartName="/ppt/tags/tag1621.xml" ContentType="application/vnd.openxmlformats-officedocument.presentationml.tags+xml"/>
  <Override PartName="/ppt/tags/tag1622.xml" ContentType="application/vnd.openxmlformats-officedocument.presentationml.tags+xml"/>
  <Override PartName="/ppt/tags/tag1623.xml" ContentType="application/vnd.openxmlformats-officedocument.presentationml.tags+xml"/>
  <Override PartName="/ppt/tags/tag1624.xml" ContentType="application/vnd.openxmlformats-officedocument.presentationml.tags+xml"/>
  <Override PartName="/ppt/tags/tag1625.xml" ContentType="application/vnd.openxmlformats-officedocument.presentationml.tags+xml"/>
  <Override PartName="/ppt/tags/tag1626.xml" ContentType="application/vnd.openxmlformats-officedocument.presentationml.tags+xml"/>
  <Override PartName="/ppt/tags/tag1627.xml" ContentType="application/vnd.openxmlformats-officedocument.presentationml.tags+xml"/>
  <Override PartName="/ppt/tags/tag1628.xml" ContentType="application/vnd.openxmlformats-officedocument.presentationml.tags+xml"/>
  <Override PartName="/ppt/tags/tag1629.xml" ContentType="application/vnd.openxmlformats-officedocument.presentationml.tags+xml"/>
  <Override PartName="/ppt/tags/tag163.xml" ContentType="application/vnd.openxmlformats-officedocument.presentationml.tags+xml"/>
  <Override PartName="/ppt/tags/tag1630.xml" ContentType="application/vnd.openxmlformats-officedocument.presentationml.tags+xml"/>
  <Override PartName="/ppt/tags/tag1631.xml" ContentType="application/vnd.openxmlformats-officedocument.presentationml.tags+xml"/>
  <Override PartName="/ppt/tags/tag1632.xml" ContentType="application/vnd.openxmlformats-officedocument.presentationml.tags+xml"/>
  <Override PartName="/ppt/tags/tag1633.xml" ContentType="application/vnd.openxmlformats-officedocument.presentationml.tags+xml"/>
  <Override PartName="/ppt/tags/tag1634.xml" ContentType="application/vnd.openxmlformats-officedocument.presentationml.tags+xml"/>
  <Override PartName="/ppt/tags/tag1635.xml" ContentType="application/vnd.openxmlformats-officedocument.presentationml.tags+xml"/>
  <Override PartName="/ppt/tags/tag1636.xml" ContentType="application/vnd.openxmlformats-officedocument.presentationml.tags+xml"/>
  <Override PartName="/ppt/tags/tag1637.xml" ContentType="application/vnd.openxmlformats-officedocument.presentationml.tags+xml"/>
  <Override PartName="/ppt/tags/tag1638.xml" ContentType="application/vnd.openxmlformats-officedocument.presentationml.tags+xml"/>
  <Override PartName="/ppt/tags/tag1639.xml" ContentType="application/vnd.openxmlformats-officedocument.presentationml.tags+xml"/>
  <Override PartName="/ppt/tags/tag164.xml" ContentType="application/vnd.openxmlformats-officedocument.presentationml.tags+xml"/>
  <Override PartName="/ppt/tags/tag1640.xml" ContentType="application/vnd.openxmlformats-officedocument.presentationml.tags+xml"/>
  <Override PartName="/ppt/tags/tag1641.xml" ContentType="application/vnd.openxmlformats-officedocument.presentationml.tags+xml"/>
  <Override PartName="/ppt/tags/tag1642.xml" ContentType="application/vnd.openxmlformats-officedocument.presentationml.tags+xml"/>
  <Override PartName="/ppt/tags/tag1643.xml" ContentType="application/vnd.openxmlformats-officedocument.presentationml.tags+xml"/>
  <Override PartName="/ppt/tags/tag1644.xml" ContentType="application/vnd.openxmlformats-officedocument.presentationml.tags+xml"/>
  <Override PartName="/ppt/tags/tag1645.xml" ContentType="application/vnd.openxmlformats-officedocument.presentationml.tags+xml"/>
  <Override PartName="/ppt/tags/tag1646.xml" ContentType="application/vnd.openxmlformats-officedocument.presentationml.tags+xml"/>
  <Override PartName="/ppt/tags/tag1647.xml" ContentType="application/vnd.openxmlformats-officedocument.presentationml.tags+xml"/>
  <Override PartName="/ppt/tags/tag1648.xml" ContentType="application/vnd.openxmlformats-officedocument.presentationml.tags+xml"/>
  <Override PartName="/ppt/tags/tag1649.xml" ContentType="application/vnd.openxmlformats-officedocument.presentationml.tags+xml"/>
  <Override PartName="/ppt/tags/tag165.xml" ContentType="application/vnd.openxmlformats-officedocument.presentationml.tags+xml"/>
  <Override PartName="/ppt/tags/tag1650.xml" ContentType="application/vnd.openxmlformats-officedocument.presentationml.tags+xml"/>
  <Override PartName="/ppt/tags/tag1651.xml" ContentType="application/vnd.openxmlformats-officedocument.presentationml.tags+xml"/>
  <Override PartName="/ppt/tags/tag1652.xml" ContentType="application/vnd.openxmlformats-officedocument.presentationml.tags+xml"/>
  <Override PartName="/ppt/tags/tag1653.xml" ContentType="application/vnd.openxmlformats-officedocument.presentationml.tags+xml"/>
  <Override PartName="/ppt/tags/tag1654.xml" ContentType="application/vnd.openxmlformats-officedocument.presentationml.tags+xml"/>
  <Override PartName="/ppt/tags/tag1655.xml" ContentType="application/vnd.openxmlformats-officedocument.presentationml.tags+xml"/>
  <Override PartName="/ppt/tags/tag1656.xml" ContentType="application/vnd.openxmlformats-officedocument.presentationml.tags+xml"/>
  <Override PartName="/ppt/tags/tag1657.xml" ContentType="application/vnd.openxmlformats-officedocument.presentationml.tags+xml"/>
  <Override PartName="/ppt/tags/tag1658.xml" ContentType="application/vnd.openxmlformats-officedocument.presentationml.tags+xml"/>
  <Override PartName="/ppt/tags/tag1659.xml" ContentType="application/vnd.openxmlformats-officedocument.presentationml.tags+xml"/>
  <Override PartName="/ppt/tags/tag166.xml" ContentType="application/vnd.openxmlformats-officedocument.presentationml.tags+xml"/>
  <Override PartName="/ppt/tags/tag1660.xml" ContentType="application/vnd.openxmlformats-officedocument.presentationml.tags+xml"/>
  <Override PartName="/ppt/tags/tag1661.xml" ContentType="application/vnd.openxmlformats-officedocument.presentationml.tags+xml"/>
  <Override PartName="/ppt/tags/tag1662.xml" ContentType="application/vnd.openxmlformats-officedocument.presentationml.tags+xml"/>
  <Override PartName="/ppt/tags/tag1663.xml" ContentType="application/vnd.openxmlformats-officedocument.presentationml.tags+xml"/>
  <Override PartName="/ppt/tags/tag1664.xml" ContentType="application/vnd.openxmlformats-officedocument.presentationml.tags+xml"/>
  <Override PartName="/ppt/tags/tag1665.xml" ContentType="application/vnd.openxmlformats-officedocument.presentationml.tags+xml"/>
  <Override PartName="/ppt/tags/tag1666.xml" ContentType="application/vnd.openxmlformats-officedocument.presentationml.tags+xml"/>
  <Override PartName="/ppt/tags/tag1667.xml" ContentType="application/vnd.openxmlformats-officedocument.presentationml.tags+xml"/>
  <Override PartName="/ppt/tags/tag1668.xml" ContentType="application/vnd.openxmlformats-officedocument.presentationml.tags+xml"/>
  <Override PartName="/ppt/tags/tag1669.xml" ContentType="application/vnd.openxmlformats-officedocument.presentationml.tags+xml"/>
  <Override PartName="/ppt/tags/tag167.xml" ContentType="application/vnd.openxmlformats-officedocument.presentationml.tags+xml"/>
  <Override PartName="/ppt/tags/tag1670.xml" ContentType="application/vnd.openxmlformats-officedocument.presentationml.tags+xml"/>
  <Override PartName="/ppt/tags/tag1671.xml" ContentType="application/vnd.openxmlformats-officedocument.presentationml.tags+xml"/>
  <Override PartName="/ppt/tags/tag1672.xml" ContentType="application/vnd.openxmlformats-officedocument.presentationml.tags+xml"/>
  <Override PartName="/ppt/tags/tag1673.xml" ContentType="application/vnd.openxmlformats-officedocument.presentationml.tags+xml"/>
  <Override PartName="/ppt/tags/tag1674.xml" ContentType="application/vnd.openxmlformats-officedocument.presentationml.tags+xml"/>
  <Override PartName="/ppt/tags/tag1675.xml" ContentType="application/vnd.openxmlformats-officedocument.presentationml.tags+xml"/>
  <Override PartName="/ppt/tags/tag1676.xml" ContentType="application/vnd.openxmlformats-officedocument.presentationml.tags+xml"/>
  <Override PartName="/ppt/tags/tag1677.xml" ContentType="application/vnd.openxmlformats-officedocument.presentationml.tags+xml"/>
  <Override PartName="/ppt/tags/tag1678.xml" ContentType="application/vnd.openxmlformats-officedocument.presentationml.tags+xml"/>
  <Override PartName="/ppt/tags/tag1679.xml" ContentType="application/vnd.openxmlformats-officedocument.presentationml.tags+xml"/>
  <Override PartName="/ppt/tags/tag168.xml" ContentType="application/vnd.openxmlformats-officedocument.presentationml.tags+xml"/>
  <Override PartName="/ppt/tags/tag1680.xml" ContentType="application/vnd.openxmlformats-officedocument.presentationml.tags+xml"/>
  <Override PartName="/ppt/tags/tag1681.xml" ContentType="application/vnd.openxmlformats-officedocument.presentationml.tags+xml"/>
  <Override PartName="/ppt/tags/tag1682.xml" ContentType="application/vnd.openxmlformats-officedocument.presentationml.tags+xml"/>
  <Override PartName="/ppt/tags/tag1683.xml" ContentType="application/vnd.openxmlformats-officedocument.presentationml.tags+xml"/>
  <Override PartName="/ppt/tags/tag1684.xml" ContentType="application/vnd.openxmlformats-officedocument.presentationml.tags+xml"/>
  <Override PartName="/ppt/tags/tag1685.xml" ContentType="application/vnd.openxmlformats-officedocument.presentationml.tags+xml"/>
  <Override PartName="/ppt/tags/tag1686.xml" ContentType="application/vnd.openxmlformats-officedocument.presentationml.tags+xml"/>
  <Override PartName="/ppt/tags/tag1687.xml" ContentType="application/vnd.openxmlformats-officedocument.presentationml.tags+xml"/>
  <Override PartName="/ppt/tags/tag1688.xml" ContentType="application/vnd.openxmlformats-officedocument.presentationml.tags+xml"/>
  <Override PartName="/ppt/tags/tag1689.xml" ContentType="application/vnd.openxmlformats-officedocument.presentationml.tags+xml"/>
  <Override PartName="/ppt/tags/tag169.xml" ContentType="application/vnd.openxmlformats-officedocument.presentationml.tags+xml"/>
  <Override PartName="/ppt/tags/tag1690.xml" ContentType="application/vnd.openxmlformats-officedocument.presentationml.tags+xml"/>
  <Override PartName="/ppt/tags/tag1691.xml" ContentType="application/vnd.openxmlformats-officedocument.presentationml.tags+xml"/>
  <Override PartName="/ppt/tags/tag1692.xml" ContentType="application/vnd.openxmlformats-officedocument.presentationml.tags+xml"/>
  <Override PartName="/ppt/tags/tag1693.xml" ContentType="application/vnd.openxmlformats-officedocument.presentationml.tags+xml"/>
  <Override PartName="/ppt/tags/tag1694.xml" ContentType="application/vnd.openxmlformats-officedocument.presentationml.tags+xml"/>
  <Override PartName="/ppt/tags/tag1695.xml" ContentType="application/vnd.openxmlformats-officedocument.presentationml.tags+xml"/>
  <Override PartName="/ppt/tags/tag1696.xml" ContentType="application/vnd.openxmlformats-officedocument.presentationml.tags+xml"/>
  <Override PartName="/ppt/tags/tag1697.xml" ContentType="application/vnd.openxmlformats-officedocument.presentationml.tags+xml"/>
  <Override PartName="/ppt/tags/tag1698.xml" ContentType="application/vnd.openxmlformats-officedocument.presentationml.tags+xml"/>
  <Override PartName="/ppt/tags/tag169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00.xml" ContentType="application/vnd.openxmlformats-officedocument.presentationml.tags+xml"/>
  <Override PartName="/ppt/tags/tag1701.xml" ContentType="application/vnd.openxmlformats-officedocument.presentationml.tags+xml"/>
  <Override PartName="/ppt/tags/tag1702.xml" ContentType="application/vnd.openxmlformats-officedocument.presentationml.tags+xml"/>
  <Override PartName="/ppt/tags/tag1703.xml" ContentType="application/vnd.openxmlformats-officedocument.presentationml.tags+xml"/>
  <Override PartName="/ppt/tags/tag1704.xml" ContentType="application/vnd.openxmlformats-officedocument.presentationml.tags+xml"/>
  <Override PartName="/ppt/tags/tag1705.xml" ContentType="application/vnd.openxmlformats-officedocument.presentationml.tags+xml"/>
  <Override PartName="/ppt/tags/tag1706.xml" ContentType="application/vnd.openxmlformats-officedocument.presentationml.tags+xml"/>
  <Override PartName="/ppt/tags/tag1707.xml" ContentType="application/vnd.openxmlformats-officedocument.presentationml.tags+xml"/>
  <Override PartName="/ppt/tags/tag1708.xml" ContentType="application/vnd.openxmlformats-officedocument.presentationml.tags+xml"/>
  <Override PartName="/ppt/tags/tag1709.xml" ContentType="application/vnd.openxmlformats-officedocument.presentationml.tags+xml"/>
  <Override PartName="/ppt/tags/tag171.xml" ContentType="application/vnd.openxmlformats-officedocument.presentationml.tags+xml"/>
  <Override PartName="/ppt/tags/tag1710.xml" ContentType="application/vnd.openxmlformats-officedocument.presentationml.tags+xml"/>
  <Override PartName="/ppt/tags/tag1711.xml" ContentType="application/vnd.openxmlformats-officedocument.presentationml.tags+xml"/>
  <Override PartName="/ppt/tags/tag1712.xml" ContentType="application/vnd.openxmlformats-officedocument.presentationml.tags+xml"/>
  <Override PartName="/ppt/tags/tag1713.xml" ContentType="application/vnd.openxmlformats-officedocument.presentationml.tags+xml"/>
  <Override PartName="/ppt/tags/tag1714.xml" ContentType="application/vnd.openxmlformats-officedocument.presentationml.tags+xml"/>
  <Override PartName="/ppt/tags/tag1715.xml" ContentType="application/vnd.openxmlformats-officedocument.presentationml.tags+xml"/>
  <Override PartName="/ppt/tags/tag1716.xml" ContentType="application/vnd.openxmlformats-officedocument.presentationml.tags+xml"/>
  <Override PartName="/ppt/tags/tag1717.xml" ContentType="application/vnd.openxmlformats-officedocument.presentationml.tags+xml"/>
  <Override PartName="/ppt/tags/tag1718.xml" ContentType="application/vnd.openxmlformats-officedocument.presentationml.tags+xml"/>
  <Override PartName="/ppt/tags/tag1719.xml" ContentType="application/vnd.openxmlformats-officedocument.presentationml.tags+xml"/>
  <Override PartName="/ppt/tags/tag172.xml" ContentType="application/vnd.openxmlformats-officedocument.presentationml.tags+xml"/>
  <Override PartName="/ppt/tags/tag1720.xml" ContentType="application/vnd.openxmlformats-officedocument.presentationml.tags+xml"/>
  <Override PartName="/ppt/tags/tag1721.xml" ContentType="application/vnd.openxmlformats-officedocument.presentationml.tags+xml"/>
  <Override PartName="/ppt/tags/tag1722.xml" ContentType="application/vnd.openxmlformats-officedocument.presentationml.tags+xml"/>
  <Override PartName="/ppt/tags/tag1723.xml" ContentType="application/vnd.openxmlformats-officedocument.presentationml.tags+xml"/>
  <Override PartName="/ppt/tags/tag1724.xml" ContentType="application/vnd.openxmlformats-officedocument.presentationml.tags+xml"/>
  <Override PartName="/ppt/tags/tag1725.xml" ContentType="application/vnd.openxmlformats-officedocument.presentationml.tags+xml"/>
  <Override PartName="/ppt/tags/tag1726.xml" ContentType="application/vnd.openxmlformats-officedocument.presentationml.tags+xml"/>
  <Override PartName="/ppt/tags/tag1727.xml" ContentType="application/vnd.openxmlformats-officedocument.presentationml.tags+xml"/>
  <Override PartName="/ppt/tags/tag1728.xml" ContentType="application/vnd.openxmlformats-officedocument.presentationml.tags+xml"/>
  <Override PartName="/ppt/tags/tag1729.xml" ContentType="application/vnd.openxmlformats-officedocument.presentationml.tags+xml"/>
  <Override PartName="/ppt/tags/tag173.xml" ContentType="application/vnd.openxmlformats-officedocument.presentationml.tags+xml"/>
  <Override PartName="/ppt/tags/tag1730.xml" ContentType="application/vnd.openxmlformats-officedocument.presentationml.tags+xml"/>
  <Override PartName="/ppt/tags/tag1731.xml" ContentType="application/vnd.openxmlformats-officedocument.presentationml.tags+xml"/>
  <Override PartName="/ppt/tags/tag1732.xml" ContentType="application/vnd.openxmlformats-officedocument.presentationml.tags+xml"/>
  <Override PartName="/ppt/tags/tag1733.xml" ContentType="application/vnd.openxmlformats-officedocument.presentationml.tags+xml"/>
  <Override PartName="/ppt/tags/tag1734.xml" ContentType="application/vnd.openxmlformats-officedocument.presentationml.tags+xml"/>
  <Override PartName="/ppt/tags/tag1735.xml" ContentType="application/vnd.openxmlformats-officedocument.presentationml.tags+xml"/>
  <Override PartName="/ppt/tags/tag1736.xml" ContentType="application/vnd.openxmlformats-officedocument.presentationml.tags+xml"/>
  <Override PartName="/ppt/tags/tag1737.xml" ContentType="application/vnd.openxmlformats-officedocument.presentationml.tags+xml"/>
  <Override PartName="/ppt/tags/tag1738.xml" ContentType="application/vnd.openxmlformats-officedocument.presentationml.tags+xml"/>
  <Override PartName="/ppt/tags/tag1739.xml" ContentType="application/vnd.openxmlformats-officedocument.presentationml.tags+xml"/>
  <Override PartName="/ppt/tags/tag174.xml" ContentType="application/vnd.openxmlformats-officedocument.presentationml.tags+xml"/>
  <Override PartName="/ppt/tags/tag1740.xml" ContentType="application/vnd.openxmlformats-officedocument.presentationml.tags+xml"/>
  <Override PartName="/ppt/tags/tag1741.xml" ContentType="application/vnd.openxmlformats-officedocument.presentationml.tags+xml"/>
  <Override PartName="/ppt/tags/tag1742.xml" ContentType="application/vnd.openxmlformats-officedocument.presentationml.tags+xml"/>
  <Override PartName="/ppt/tags/tag1743.xml" ContentType="application/vnd.openxmlformats-officedocument.presentationml.tags+xml"/>
  <Override PartName="/ppt/tags/tag1744.xml" ContentType="application/vnd.openxmlformats-officedocument.presentationml.tags+xml"/>
  <Override PartName="/ppt/tags/tag1745.xml" ContentType="application/vnd.openxmlformats-officedocument.presentationml.tags+xml"/>
  <Override PartName="/ppt/tags/tag1746.xml" ContentType="application/vnd.openxmlformats-officedocument.presentationml.tags+xml"/>
  <Override PartName="/ppt/tags/tag1747.xml" ContentType="application/vnd.openxmlformats-officedocument.presentationml.tags+xml"/>
  <Override PartName="/ppt/tags/tag1748.xml" ContentType="application/vnd.openxmlformats-officedocument.presentationml.tags+xml"/>
  <Override PartName="/ppt/tags/tag1749.xml" ContentType="application/vnd.openxmlformats-officedocument.presentationml.tags+xml"/>
  <Override PartName="/ppt/tags/tag175.xml" ContentType="application/vnd.openxmlformats-officedocument.presentationml.tags+xml"/>
  <Override PartName="/ppt/tags/tag1750.xml" ContentType="application/vnd.openxmlformats-officedocument.presentationml.tags+xml"/>
  <Override PartName="/ppt/tags/tag1751.xml" ContentType="application/vnd.openxmlformats-officedocument.presentationml.tags+xml"/>
  <Override PartName="/ppt/tags/tag1752.xml" ContentType="application/vnd.openxmlformats-officedocument.presentationml.tags+xml"/>
  <Override PartName="/ppt/tags/tag1754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tags/tag976.xml" ContentType="application/vnd.openxmlformats-officedocument.presentationml.tags+xml"/>
  <Override PartName="/ppt/tags/tag977.xml" ContentType="application/vnd.openxmlformats-officedocument.presentationml.tags+xml"/>
  <Override PartName="/ppt/tags/tag978.xml" ContentType="application/vnd.openxmlformats-officedocument.presentationml.tags+xml"/>
  <Override PartName="/ppt/tags/tag979.xml" ContentType="application/vnd.openxmlformats-officedocument.presentationml.tags+xml"/>
  <Override PartName="/ppt/tags/tag98.xml" ContentType="application/vnd.openxmlformats-officedocument.presentationml.tags+xml"/>
  <Override PartName="/ppt/tags/tag980.xml" ContentType="application/vnd.openxmlformats-officedocument.presentationml.tags+xml"/>
  <Override PartName="/ppt/tags/tag981.xml" ContentType="application/vnd.openxmlformats-officedocument.presentationml.tags+xml"/>
  <Override PartName="/ppt/tags/tag982.xml" ContentType="application/vnd.openxmlformats-officedocument.presentationml.tags+xml"/>
  <Override PartName="/ppt/tags/tag983.xml" ContentType="application/vnd.openxmlformats-officedocument.presentationml.tags+xml"/>
  <Override PartName="/ppt/tags/tag984.xml" ContentType="application/vnd.openxmlformats-officedocument.presentationml.tags+xml"/>
  <Override PartName="/ppt/tags/tag985.xml" ContentType="application/vnd.openxmlformats-officedocument.presentationml.tags+xml"/>
  <Override PartName="/ppt/tags/tag986.xml" ContentType="application/vnd.openxmlformats-officedocument.presentationml.tags+xml"/>
  <Override PartName="/ppt/tags/tag987.xml" ContentType="application/vnd.openxmlformats-officedocument.presentationml.tags+xml"/>
  <Override PartName="/ppt/tags/tag988.xml" ContentType="application/vnd.openxmlformats-officedocument.presentationml.tags+xml"/>
  <Override PartName="/ppt/tags/tag989.xml" ContentType="application/vnd.openxmlformats-officedocument.presentationml.tags+xml"/>
  <Override PartName="/ppt/tags/tag99.xml" ContentType="application/vnd.openxmlformats-officedocument.presentationml.tags+xml"/>
  <Override PartName="/ppt/tags/tag990.xml" ContentType="application/vnd.openxmlformats-officedocument.presentationml.tags+xml"/>
  <Override PartName="/ppt/tags/tag991.xml" ContentType="application/vnd.openxmlformats-officedocument.presentationml.tags+xml"/>
  <Override PartName="/ppt/tags/tag992.xml" ContentType="application/vnd.openxmlformats-officedocument.presentationml.tags+xml"/>
  <Override PartName="/ppt/tags/tag993.xml" ContentType="application/vnd.openxmlformats-officedocument.presentationml.tags+xml"/>
  <Override PartName="/ppt/tags/tag994.xml" ContentType="application/vnd.openxmlformats-officedocument.presentationml.tags+xml"/>
  <Override PartName="/ppt/tags/tag995.xml" ContentType="application/vnd.openxmlformats-officedocument.presentationml.tags+xml"/>
  <Override PartName="/ppt/tags/tag996.xml" ContentType="application/vnd.openxmlformats-officedocument.presentationml.tags+xml"/>
  <Override PartName="/ppt/tags/tag997.xml" ContentType="application/vnd.openxmlformats-officedocument.presentationml.tags+xml"/>
  <Override PartName="/ppt/tags/tag998.xml" ContentType="application/vnd.openxmlformats-officedocument.presentationml.tags+xml"/>
  <Override PartName="/ppt/tags/tag9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398" r:id="rId3"/>
    <p:sldId id="406" r:id="rId5"/>
    <p:sldId id="399" r:id="rId6"/>
    <p:sldId id="400" r:id="rId7"/>
    <p:sldId id="402" r:id="rId8"/>
    <p:sldId id="769" r:id="rId9"/>
    <p:sldId id="405" r:id="rId10"/>
    <p:sldId id="735" r:id="rId11"/>
    <p:sldId id="772" r:id="rId12"/>
    <p:sldId id="773" r:id="rId13"/>
    <p:sldId id="774" r:id="rId14"/>
    <p:sldId id="775" r:id="rId15"/>
    <p:sldId id="776" r:id="rId16"/>
    <p:sldId id="777" r:id="rId17"/>
    <p:sldId id="778" r:id="rId18"/>
    <p:sldId id="779" r:id="rId19"/>
    <p:sldId id="780" r:id="rId20"/>
    <p:sldId id="789" r:id="rId21"/>
    <p:sldId id="790" r:id="rId22"/>
    <p:sldId id="610" r:id="rId23"/>
    <p:sldId id="805" r:id="rId24"/>
    <p:sldId id="806" r:id="rId25"/>
    <p:sldId id="807" r:id="rId26"/>
    <p:sldId id="798" r:id="rId27"/>
    <p:sldId id="804" r:id="rId28"/>
    <p:sldId id="801" r:id="rId29"/>
    <p:sldId id="808" r:id="rId30"/>
    <p:sldId id="809" r:id="rId31"/>
    <p:sldId id="810" r:id="rId32"/>
    <p:sldId id="846" r:id="rId33"/>
    <p:sldId id="847" r:id="rId34"/>
    <p:sldId id="733" r:id="rId35"/>
    <p:sldId id="781" r:id="rId36"/>
    <p:sldId id="782" r:id="rId37"/>
    <p:sldId id="784" r:id="rId38"/>
    <p:sldId id="785" r:id="rId39"/>
    <p:sldId id="877" r:id="rId40"/>
    <p:sldId id="848" r:id="rId41"/>
    <p:sldId id="786" r:id="rId42"/>
    <p:sldId id="878" r:id="rId43"/>
    <p:sldId id="787" r:id="rId44"/>
    <p:sldId id="656" r:id="rId45"/>
    <p:sldId id="636" r:id="rId46"/>
    <p:sldId id="637" r:id="rId47"/>
    <p:sldId id="638" r:id="rId48"/>
    <p:sldId id="762" r:id="rId49"/>
    <p:sldId id="763" r:id="rId50"/>
    <p:sldId id="764" r:id="rId51"/>
    <p:sldId id="765" r:id="rId52"/>
    <p:sldId id="766" r:id="rId53"/>
    <p:sldId id="767" r:id="rId54"/>
    <p:sldId id="768" r:id="rId55"/>
    <p:sldId id="453" r:id="rId56"/>
    <p:sldId id="454" r:id="rId57"/>
    <p:sldId id="549" r:id="rId58"/>
    <p:sldId id="555" r:id="rId59"/>
    <p:sldId id="639" r:id="rId60"/>
    <p:sldId id="640" r:id="rId61"/>
    <p:sldId id="476" r:id="rId62"/>
    <p:sldId id="477" r:id="rId63"/>
    <p:sldId id="565" r:id="rId64"/>
    <p:sldId id="567" r:id="rId65"/>
  </p:sldIdLst>
  <p:sldSz cx="12192000" cy="6858000"/>
  <p:notesSz cx="6858000" cy="12192000"/>
  <p:custDataLst>
    <p:tags r:id="rId72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86" userDrawn="1">
          <p15:clr>
            <a:srgbClr val="A4A3A4"/>
          </p15:clr>
        </p15:guide>
        <p15:guide id="2" pos="3860" userDrawn="1">
          <p15:clr>
            <a:srgbClr val="A4A3A4"/>
          </p15:clr>
        </p15:guide>
        <p15:guide id="3" orient="horz" pos="541" userDrawn="1">
          <p15:clr>
            <a:srgbClr val="A4A3A4"/>
          </p15:clr>
        </p15:guide>
        <p15:guide id="4" pos="332" userDrawn="1">
          <p15:clr>
            <a:srgbClr val="A4A3A4"/>
          </p15:clr>
        </p15:guide>
        <p15:guide id="5" pos="7235" userDrawn="1">
          <p15:clr>
            <a:srgbClr val="A4A3A4"/>
          </p15:clr>
        </p15:guide>
        <p15:guide id="6" orient="horz" pos="870" userDrawn="1">
          <p15:clr>
            <a:srgbClr val="A4A3A4"/>
          </p15:clr>
        </p15:guide>
        <p15:guide id="7" pos="1929" userDrawn="1">
          <p15:clr>
            <a:srgbClr val="A4A3A4"/>
          </p15:clr>
        </p15:guide>
        <p15:guide id="8" orient="horz" pos="2337" userDrawn="1">
          <p15:clr>
            <a:srgbClr val="A4A3A4"/>
          </p15:clr>
        </p15:guide>
        <p15:guide id="9" orient="horz" pos="4092" userDrawn="1">
          <p15:clr>
            <a:srgbClr val="A4A3A4"/>
          </p15:clr>
        </p15:guide>
        <p15:guide id="10" orient="horz" pos="166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道环 李" initials="道环" lastIdx="0" clrIdx="0"/>
  <p:cmAuthor id="0" name="Administrator" initials="A" lastIdx="0" clrIdx="0"/>
  <p:cmAuthor id="2" name="郭小球~" initials="郭小球~" lastIdx="0" clrIdx="1"/>
  <p:cmAuthor id="3" name="shx" initials="s" lastIdx="0" clrIdx="0"/>
  <p:cmAuthor id="4" name="Lenovo" initials="L" lastIdx="0" clrIdx="2"/>
  <p:cmAuthor id="5" name="宋洁然" initials="宋" lastIdx="0" clrIdx="1"/>
  <p:cmAuthor id="6" name="ming qiu" initials="m" lastIdx="0" clrIdx="1"/>
  <p:cmAuthor id="7" name="1206988966@qq.com" initials="1" lastIdx="0" clrIdx="2"/>
  <p:cmAuthor id="8" name="姜伟光" initials="姜" lastIdx="0" clrIdx="0"/>
  <p:cmAuthor id="9" name="作者" initials="作" lastIdx="0" clrIdx="24"/>
  <p:cmAuthor id="10" name="yyyaogd@126.com" initials="y" lastIdx="0" clrIdx="0"/>
  <p:cmAuthor id="11" name="wucj" initials="w" lastIdx="0" clrIdx="0"/>
  <p:cmAuthor id="12" name="SkyUser" initials="S" lastIdx="0" clrIdx="0"/>
  <p:cmAuthor id="13" name="54410" initials="5" lastIdx="0" clrIdx="12"/>
  <p:cmAuthor id="14" name="珠珠的电脑" initials="珠" lastIdx="0" clrIdx="13"/>
  <p:cmAuthor id="15" name="admin" initials="a" lastIdx="0" clrIdx="14"/>
  <p:cmAuthor id="17" name="86187" initials="8" lastIdx="0" clrIdx="16"/>
  <p:cmAuthor id="18" name="宁鹏鹏" initials="宁" lastIdx="0" clrIdx="17"/>
  <p:cmAuthor id="16" name="aurora" initials="a" lastIdx="0" clrIdx="15"/>
  <p:cmAuthor id="22" name="cuisyz" initials="c" lastIdx="0" clrIdx="1"/>
  <p:cmAuthor id="23" name="Hiupan" initials="H" lastIdx="0" clrIdx="2"/>
  <p:cmAuthor id="21" name="薛 华林" initials="薛" lastIdx="0" clrIdx="0"/>
  <p:cmAuthor id="76" name="朱 昌花" initials="朱" lastIdx="0" clrIdx="25"/>
  <p:cmAuthor id="25" name="林文苗" initials="林" lastIdx="0" clrIdx="24"/>
  <p:cmAuthor id="19" name="d'y" initials="d" lastIdx="0" clrIdx="18"/>
  <p:cmAuthor id="302335242" name="泡沬" initials="泡" lastIdx="0" clrIdx="21"/>
  <p:cmAuthor id="2001" name="骆倩怡_Znauj26B" initials="authorId_382814100" lastIdx="0" clrIdx="0"/>
  <p:cmAuthor id="24" name="HIAPAD" initials="H" lastIdx="0" clrIdx="23"/>
  <p:cmAuthor id="20" name="Matebook 14" initials="M" lastIdx="0" clrIdx="19"/>
  <p:cmAuthor id="191839276" name="偲" initials="偲" lastIdx="0" clrIdx="29"/>
  <p:cmAuthor id="27" name="谢丹凤" initials="谢" lastIdx="0" clrIdx="26"/>
  <p:cmAuthor id="701" name="未知用户419" initials="未" lastIdx="0" clrIdx="0"/>
  <p:cmAuthor id="702" name="未知用户425" initials="未" lastIdx="0" clrIdx="0"/>
  <p:cmAuthor id="703" name="未知用户426" initials="未" lastIdx="0" clrIdx="0"/>
  <p:cmAuthor id="704" name="未知用户427" initials="未" lastIdx="0" clrIdx="1"/>
  <p:cmAuthor id="705" name="未知用户428" initials="未" lastIdx="0" clrIdx="0"/>
  <p:cmAuthor id="706" name="未知用户429" initials="未" lastIdx="0" clrIdx="0"/>
  <p:cmAuthor id="707" name="未知用户430" initials="未" lastIdx="0" clrIdx="0"/>
  <p:cmAuthor id="708" name="未知用户431" initials="未" lastIdx="0" clrIdx="0"/>
  <p:cmAuthor id="709" name="未知用户432" initials="未" lastIdx="0" clrIdx="0"/>
  <p:cmAuthor id="710" name="未知用户433" initials="未" lastIdx="0" clrIdx="0"/>
  <p:cmAuthor id="711" name="未知用户434" initials="未" lastIdx="0" clrIdx="0"/>
  <p:cmAuthor id="712" name="未知用户435" initials="未" lastIdx="0" clrIdx="0"/>
  <p:cmAuthor id="713" name="未知用户436" initials="未" lastIdx="0" clrIdx="0"/>
  <p:cmAuthor id="714" name="未知用户437" initials="未" lastIdx="0" clrIdx="0"/>
  <p:cmAuthor id="715" name="未知用户438" initials="未" lastIdx="0" clrIdx="0"/>
  <p:cmAuthor id="716" name="未知用户417" initials="未" lastIdx="0" clrIdx="0"/>
  <p:cmAuthor id="717" name="未知用户439" initials="未" lastIdx="0" clrIdx="0"/>
  <p:cmAuthor id="718" name="未知用户440" initials="未" lastIdx="0" clrIdx="0"/>
  <p:cmAuthor id="719" name="未知用户441" initials="未" lastIdx="0" clrIdx="0"/>
  <p:cmAuthor id="720" name="未知用户442" initials="未" lastIdx="0" clrIdx="0"/>
  <p:cmAuthor id="721" name="未知用户443" initials="未" lastIdx="0" clrIdx="1"/>
  <p:cmAuthor id="722" name="未知用户444" initials="未" lastIdx="0" clrIdx="0"/>
  <p:cmAuthor id="723" name="未知用户445" initials="未" lastIdx="0" clrIdx="0"/>
  <p:cmAuthor id="724" name="未知用户446" initials="未" lastIdx="0" clrIdx="0"/>
  <p:cmAuthor id="725" name="未知用户447" initials="未" lastIdx="0" clrIdx="0"/>
  <p:cmAuthor id="726" name="未知用户448" initials="未" lastIdx="0" clrIdx="0"/>
  <p:cmAuthor id="26" name="ansen emma" initials="a" lastIdx="0" clrIdx="18"/>
  <p:cmAuthor id="728" name="谢静波" initials="谢" lastIdx="0" clrIdx="727"/>
  <p:cmAuthor id="28" name="WHTP" initials="W" lastIdx="0" clrIdx="20"/>
  <p:cmAuthor id="29" name="w" initials="w" lastIdx="0" clrIdx="0"/>
  <p:cmAuthor id="730" name="zhang li" initials="z" lastIdx="0" clrIdx="138"/>
  <p:cmAuthor id="30" name="余潇迎" initials="余" lastIdx="0" clrIdx="0"/>
  <p:cmAuthor id="31" name="FrogPrince1121" initials="F" lastIdx="0" clrIdx="1"/>
  <p:cmAuthor id="32" name="未知用户12" initials="未" lastIdx="0" clrIdx="0"/>
  <p:cmAuthor id="33" name="jiansheng li" initials="j" lastIdx="0" clrIdx="0"/>
  <p:cmAuthor id="34" name="李增增" initials="李" lastIdx="0" clrIdx="2"/>
  <p:cmAuthor id="35" name="video" initials="v" lastIdx="0" clrIdx="0"/>
  <p:cmAuthor id="36" name="郭禹希" initials="郭" lastIdx="0" clrIdx="0"/>
  <p:cmAuthor id="37" name="YZB" initials="Y" lastIdx="0" clrIdx="15"/>
  <p:cmAuthor id="38" name="yiwei zhu" initials="y" lastIdx="0" clrIdx="0"/>
  <p:cmAuthor id="39" name="吕震" initials="吕" lastIdx="0" clrIdx="0"/>
  <p:cmAuthor id="40" name="吴岩" initials="吴" lastIdx="0" clrIdx="0"/>
  <p:cmAuthor id="41" name="陈 橙橙" initials="陈" lastIdx="0" clrIdx="21"/>
  <p:cmAuthor id="42" name="我" initials="我" lastIdx="0" clrIdx="32"/>
  <p:cmAuthor id="43" name="User" initials="U" lastIdx="0" clrIdx="0"/>
  <p:cmAuthor id="44" name="catlaohu" initials="c" lastIdx="0" clrIdx="0"/>
  <p:cmAuthor id="45" name="??" initials="?" lastIdx="0" clrIdx="0"/>
  <p:cmAuthor id="46" name="hy-tkyl" initials="h" lastIdx="0" clrIdx="0"/>
  <p:cmAuthor id="47" name="821375975@qq.com" initials="8" lastIdx="0" clrIdx="23"/>
  <p:cmAuthor id="748" name="殷 积波" initials="殷" lastIdx="0" clrIdx="22"/>
  <p:cmAuthor id="48" name="用户" initials="用" lastIdx="0" clrIdx="0"/>
  <p:cmAuthor id="749" name="启浩" initials="启" lastIdx="0" clrIdx="0"/>
  <p:cmAuthor id="49" name="幺以谦" initials="幺" lastIdx="0" clrIdx="1"/>
  <p:cmAuthor id="750" name="袨?嗴?傤?" initials="袨" lastIdx="0" clrIdx="0"/>
  <p:cmAuthor id="50" name="志龙 姜" initials="志" lastIdx="0" clrIdx="0"/>
  <p:cmAuthor id="751" name="林玲 郑" initials="林" lastIdx="0" clrIdx="0"/>
  <p:cmAuthor id="51" name="潈ऎ䕨அ" initials="潈" lastIdx="0" clrIdx="0"/>
  <p:cmAuthor id="752" name="554154816@qq.com" initials="5" lastIdx="0" clrIdx="0"/>
  <p:cmAuthor id="52" name="YANGS-PC" initials="Y" lastIdx="0" clrIdx="0"/>
  <p:cmAuthor id="753" name="未知用户192" initials="未" lastIdx="0" clrIdx="0"/>
  <p:cmAuthor id="53" name="庞宝国" initials="庞" lastIdx="0" clrIdx="0"/>
  <p:cmAuthor id="54" name="pangyt" initials="p" lastIdx="0" clrIdx="1"/>
  <p:cmAuthor id="55" name="apple" initials="a" lastIdx="0" clrIdx="0"/>
  <p:cmAuthor id="56" name="卫天一" initials="卫" lastIdx="0" clrIdx="0"/>
  <p:cmAuthor id="757" name="崔冶鸣（内蒙古英才管培生）" initials="崔" lastIdx="0" clrIdx="0"/>
  <p:cmAuthor id="57" name="万户网络" initials="万" lastIdx="0" clrIdx="0"/>
  <p:cmAuthor id="58" name="未知用户20" initials="未" lastIdx="0" clrIdx="0"/>
  <p:cmAuthor id="759" name="张逸晨" initials="张" lastIdx="0" clrIdx="0"/>
  <p:cmAuthor id="59" name="孙璐璐" initials="孙" lastIdx="0" clrIdx="0"/>
  <p:cmAuthor id="60" name="新萝卜家园" initials="新" lastIdx="0" clrIdx="0"/>
  <p:cmAuthor id="61" name="1003776019@qq.com" initials="1" lastIdx="0" clrIdx="33"/>
  <p:cmAuthor id="762" name="张洁01-lhq" initials="张" lastIdx="0" clrIdx="0"/>
  <p:cmAuthor id="62" name="Jinyi" initials="J" lastIdx="0" clrIdx="2"/>
  <p:cmAuthor id="763" name="池依曼" initials="池" lastIdx="0" clrIdx="72"/>
  <p:cmAuthor id="764" name="未知用户219" initials="未" lastIdx="0" clrIdx="0"/>
  <p:cmAuthor id="64" name="tkuser" initials="t" lastIdx="0" clrIdx="0"/>
  <p:cmAuthor id="765" name="未知用户230" initials="未" lastIdx="0" clrIdx="0"/>
  <p:cmAuthor id="65" name="江涛 李" initials="江" lastIdx="0" clrIdx="0"/>
  <p:cmAuthor id="766" name="未知用户231" initials="未" lastIdx="0" clrIdx="0"/>
  <p:cmAuthor id="66" name="杨国" initials="杨" lastIdx="0" clrIdx="0"/>
  <p:cmAuthor id="767" name="未知用户232" initials="未" lastIdx="0" clrIdx="0"/>
  <p:cmAuthor id="67" name="HaoshuaiWu" initials="H" lastIdx="0" clrIdx="0"/>
  <p:cmAuthor id="768" name="未知用户237" initials="未" lastIdx="0" clrIdx="0"/>
  <p:cmAuthor id="68" name="刘承刚" initials="刘" lastIdx="0" clrIdx="2"/>
  <p:cmAuthor id="769" name="未知用户226" initials="未" lastIdx="0" clrIdx="0"/>
  <p:cmAuthor id="69" name="史璐瑶" initials="史" lastIdx="0" clrIdx="23"/>
  <p:cmAuthor id="770" name="亚运 曹" initials="亚" lastIdx="0" clrIdx="2"/>
  <p:cmAuthor id="70" name="wangcz2" initials="w" lastIdx="0" clrIdx="0"/>
  <p:cmAuthor id="71" name="tianan" initials="t" lastIdx="0" clrIdx="5"/>
  <p:cmAuthor id="772" name="张正明" initials="张" lastIdx="0" clrIdx="0"/>
  <p:cmAuthor id="72" name="Microsoft" initials="M" lastIdx="0" clrIdx="0"/>
  <p:cmAuthor id="773" name="FANG SUN" initials="F" lastIdx="0" clrIdx="4"/>
  <p:cmAuthor id="73" name="未知用户14" initials="未" lastIdx="0" clrIdx="2"/>
  <p:cmAuthor id="774" name="富德生命人寿" initials="富" lastIdx="0" clrIdx="0"/>
  <p:cmAuthor id="74" name="Sky123.Org" initials="S" lastIdx="0" clrIdx="0"/>
  <p:cmAuthor id="775" name="袁缘" initials="袁" lastIdx="0" clrIdx="0"/>
  <p:cmAuthor id="75" name="zhouyiming" initials="z" lastIdx="0" clrIdx="0"/>
  <p:cmAuthor id="776" name="未知用户416" initials="未" lastIdx="0" clrIdx="0"/>
  <p:cmAuthor id="777" name="未知用户404" initials="未" lastIdx="0" clrIdx="0"/>
  <p:cmAuthor id="77" name=" " initials=" " lastIdx="0" clrIdx="1"/>
  <p:cmAuthor id="778" name="未知用户408" initials="未" lastIdx="0" clrIdx="1"/>
  <p:cmAuthor id="78" name="徐 宁" initials="徐" lastIdx="0" clrIdx="0"/>
  <p:cmAuthor id="779" name="未知用户409" initials="未" lastIdx="0" clrIdx="0"/>
  <p:cmAuthor id="79" name="QBOSSCHEN" initials="Q" lastIdx="0" clrIdx="0"/>
  <p:cmAuthor id="780" name="未知用户412" initials="未" lastIdx="0" clrIdx="1"/>
  <p:cmAuthor id="80" name="Calvin G" initials="C" lastIdx="0" clrIdx="0"/>
  <p:cmAuthor id="781" name="未知用户413" initials="未" lastIdx="0" clrIdx="0"/>
  <p:cmAuthor id="81" name="张莹" initials="张" lastIdx="0" clrIdx="0"/>
  <p:cmAuthor id="782" name="未知用户414" initials="未" lastIdx="0" clrIdx="0"/>
  <p:cmAuthor id="82" name="MC SYSTEM" initials="M" lastIdx="0" clrIdx="0"/>
  <p:cmAuthor id="783" name="未知用户415" initials="未" lastIdx="0" clrIdx="0"/>
  <p:cmAuthor id="83" name="spring_ren" initials="s" lastIdx="0" clrIdx="1"/>
  <p:cmAuthor id="784" name="未知用户215" initials="未" lastIdx="0" clrIdx="0"/>
  <p:cmAuthor id="84" name="user" initials="u" lastIdx="0" clrIdx="0"/>
  <p:cmAuthor id="785" name="未知用户217" initials="未" lastIdx="0" clrIdx="0"/>
  <p:cmAuthor id="85" name="李璐---寿险总公司营销管理部" initials="李" lastIdx="0" clrIdx="0"/>
  <p:cmAuthor id="786" name="未知用户261" initials="未" lastIdx="0" clrIdx="0"/>
  <p:cmAuthor id="86" name="xuqing" initials="x" lastIdx="0" clrIdx="0"/>
  <p:cmAuthor id="787" name="未知用户371" initials="未" lastIdx="0" clrIdx="0"/>
  <p:cmAuthor id="87" name="王顶" initials="王" lastIdx="0" clrIdx="0"/>
  <p:cmAuthor id="788" name="未知用户370" initials="未" lastIdx="0" clrIdx="0"/>
  <p:cmAuthor id="88" name="王 金谦" initials="王" lastIdx="0" clrIdx="21"/>
  <p:cmAuthor id="789" name="未知用户347" initials="未" lastIdx="0" clrIdx="0"/>
  <p:cmAuthor id="790" name="未知用户348" initials="未" lastIdx="0" clrIdx="0"/>
  <p:cmAuthor id="90" name="caoyq0624" initials="c" lastIdx="0" clrIdx="0"/>
  <p:cmAuthor id="791" name="未知用户286" initials="未" lastIdx="0" clrIdx="0"/>
  <p:cmAuthor id="91" name="wangyuan20" initials="w" lastIdx="0" clrIdx="1"/>
  <p:cmAuthor id="792" name="未知用户373" initials="未" lastIdx="0" clrIdx="0"/>
  <p:cmAuthor id="92" name="easonyoun" initials="e" lastIdx="0" clrIdx="0"/>
  <p:cmAuthor id="793" name="未知用户350" initials="未" lastIdx="0" clrIdx="0"/>
  <p:cmAuthor id="93" name="董苗苗" initials="董" lastIdx="0" clrIdx="1"/>
  <p:cmAuthor id="794" name="未知用户218" initials="未" lastIdx="0" clrIdx="0"/>
  <p:cmAuthor id="94" name="何慧丽" initials="何" lastIdx="0" clrIdx="0"/>
  <p:cmAuthor id="795" name="未知用户351" initials="未" lastIdx="0" clrIdx="0"/>
  <p:cmAuthor id="95" name="Chen" initials="C" lastIdx="0" clrIdx="94"/>
  <p:cmAuthor id="796" name="未知用户352" initials="未" lastIdx="0" clrIdx="1"/>
  <p:cmAuthor id="96" name="Mz" initials="M" lastIdx="0" clrIdx="0"/>
  <p:cmAuthor id="797" name="未知用户353" initials="未" lastIdx="0" clrIdx="0"/>
  <p:cmAuthor id="97" name="齐涛" initials="齐" lastIdx="0" clrIdx="0"/>
  <p:cmAuthor id="798" name="未知用户354" initials="未" lastIdx="0" clrIdx="0"/>
  <p:cmAuthor id="98" name="Microsoft Office 用户" initials="M" lastIdx="0" clrIdx="0"/>
  <p:cmAuthor id="799" name="未知用户355" initials="未" lastIdx="0" clrIdx="0"/>
  <p:cmAuthor id="99" name="季玉洁" initials="季" lastIdx="0" clrIdx="0"/>
  <p:cmAuthor id="800" name="未知用户356" initials="未" lastIdx="0" clrIdx="0"/>
  <p:cmAuthor id="100" name="陈树权" initials="陈" lastIdx="0" clrIdx="0"/>
  <p:cmAuthor id="801" name="未知用户378" initials="未" lastIdx="0" clrIdx="0"/>
  <p:cmAuthor id="101" name="八妹" initials="八" lastIdx="0" clrIdx="0"/>
  <p:cmAuthor id="802" name="未知用户357" initials="未" lastIdx="0" clrIdx="0"/>
  <p:cmAuthor id="102" name="方朝军/产品推动室/产品开发推广部/总公司" initials="方" lastIdx="0" clrIdx="0"/>
  <p:cmAuthor id="803" name="未知用户362" initials="未" lastIdx="0" clrIdx="0"/>
  <p:cmAuthor id="103" name="zq" initials="z" lastIdx="0" clrIdx="0"/>
  <p:cmAuthor id="804" name="未知用户363" initials="未" lastIdx="0" clrIdx="0"/>
  <p:cmAuthor id="104" name="刘 思蜀" initials="刘" lastIdx="0" clrIdx="0"/>
  <p:cmAuthor id="805" name="未知用户374" initials="未" lastIdx="0" clrIdx="0"/>
  <p:cmAuthor id="105" name="Ms" initials="M" lastIdx="0" clrIdx="0"/>
  <p:cmAuthor id="806" name="未知用户375" initials="未" lastIdx="0" clrIdx="0"/>
  <p:cmAuthor id="106" name="sdzz-syy" initials="s" lastIdx="0" clrIdx="0"/>
  <p:cmAuthor id="807" name="未知用户369" initials="未" lastIdx="0" clrIdx="0"/>
  <p:cmAuthor id="808" name="未知用户376" initials="未" lastIdx="0" clrIdx="0"/>
  <p:cmAuthor id="809" name="未知用户377" initials="未" lastIdx="0" clrIdx="0"/>
  <p:cmAuthor id="810" name="未知用户372" initials="未" lastIdx="0" clrIdx="1"/>
  <p:cmAuthor id="110" name="未知用户11" initials="未" lastIdx="0" clrIdx="0"/>
  <p:cmAuthor id="811" name="Xzjd" initials="X" lastIdx="0" clrIdx="0"/>
  <p:cmAuthor id="111" name="Lenovo User" initials="L" lastIdx="0" clrIdx="0"/>
  <p:cmAuthor id="112" name="冯炳辰/业务管理部/私人银行部/总行机关/ABC" initials="冯" lastIdx="0" clrIdx="0"/>
  <p:cmAuthor id="113" name="谢俊/技术总监室/软件开发中心/总行机关/ABC" initials="谢" lastIdx="0" clrIdx="2"/>
  <p:cmAuthor id="814" name="未知用户466" initials="未" lastIdx="0" clrIdx="0"/>
  <p:cmAuthor id="114" name="CN=谢俊/OU=技术总监室/OU=软件开发中心/OU=总行机关/O=ABC" initials="C" lastIdx="0" clrIdx="3"/>
  <p:cmAuthor id="815" name="未知用户460" initials="未" lastIdx="0" clrIdx="0"/>
  <p:cmAuthor id="115" name="赖强/技术总监室/软件开发中心/总行机关/ABC" initials="赖" lastIdx="0" clrIdx="2"/>
  <p:cmAuthor id="816" name="未知用户454" initials="未" lastIdx="0" clrIdx="0"/>
  <p:cmAuthor id="116" name="未知用户9" initials="未" lastIdx="0" clrIdx="0"/>
  <p:cmAuthor id="817" name="未知用户461" initials="未" lastIdx="0" clrIdx="0"/>
  <p:cmAuthor id="117" name="49254" initials="4" lastIdx="0" clrIdx="0"/>
  <p:cmAuthor id="818" name="未知用户455" initials="未" lastIdx="0" clrIdx="0"/>
  <p:cmAuthor id="118" name="lgp" initials="l" lastIdx="0" clrIdx="0"/>
  <p:cmAuthor id="819" name="未知用户462" initials="未" lastIdx="0" clrIdx="0"/>
  <p:cmAuthor id="119" name="沛斯 钟" initials="沛" lastIdx="0" clrIdx="2"/>
  <p:cmAuthor id="820" name="未知用户465" initials="未" lastIdx="0" clrIdx="5"/>
  <p:cmAuthor id="120" name="wangsc" initials="w" lastIdx="0" clrIdx="34"/>
  <p:cmAuthor id="821" name="未知用户457" initials="未" lastIdx="0" clrIdx="0"/>
  <p:cmAuthor id="121" name="马妍" initials="马" lastIdx="0" clrIdx="0"/>
  <p:cmAuthor id="822" name="未知用户450" initials="未" lastIdx="0" clrIdx="0"/>
  <p:cmAuthor id="122" name="yanqiqi-lgd" initials="y" lastIdx="0" clrIdx="5"/>
  <p:cmAuthor id="823" name="未知用户463" initials="未" lastIdx="0" clrIdx="18"/>
  <p:cmAuthor id="123" name="547716734@qq.com" initials="5" lastIdx="0" clrIdx="0"/>
  <p:cmAuthor id="824" name="未知用户467" initials="未" lastIdx="0" clrIdx="0"/>
  <p:cmAuthor id="124" name="shuaibing" initials="s" lastIdx="0" clrIdx="0"/>
  <p:cmAuthor id="825" name="未知用户468" initials="未" lastIdx="0" clrIdx="0"/>
  <p:cmAuthor id="125" name="贺龙" initials="贺" lastIdx="0" clrIdx="0"/>
  <p:cmAuthor id="826" name="未知用户469" initials="未" lastIdx="0" clrIdx="0"/>
  <p:cmAuthor id="126" name="个险部" initials="个" lastIdx="0" clrIdx="0"/>
  <p:cmAuthor id="827" name="未知用户458" initials="未" lastIdx="0" clrIdx="0"/>
  <p:cmAuthor id="127" name="林 声洋" initials="林" lastIdx="0" clrIdx="0"/>
  <p:cmAuthor id="828" name="未知用户470" initials="未" lastIdx="0" clrIdx="0"/>
  <p:cmAuthor id="128" name="Ray" initials="R" lastIdx="0" clrIdx="0"/>
  <p:cmAuthor id="829" name="未知用户471" initials="未" lastIdx="0" clrIdx="0"/>
  <p:cmAuthor id="129" name="zhengzhong" initials="z" lastIdx="0" clrIdx="0"/>
  <p:cmAuthor id="830" name="未知用户472" initials="未" lastIdx="0" clrIdx="0"/>
  <p:cmAuthor id="130" name="ydx2003new@163.com" initials="y" lastIdx="0" clrIdx="0"/>
  <p:cmAuthor id="831" name="未知用户473" initials="未" lastIdx="0" clrIdx="0"/>
  <p:cmAuthor id="131" name="肖 雷" initials="肖" lastIdx="0" clrIdx="0"/>
  <p:cmAuthor id="832" name="未知用户235" initials="未" lastIdx="0" clrIdx="1"/>
  <p:cmAuthor id="132" name="gongxuan" initials="g" lastIdx="0" clrIdx="0"/>
  <p:cmAuthor id="833" name="未知用户453" initials="未" lastIdx="0" clrIdx="0"/>
  <p:cmAuthor id="133" name="zhuqy3" initials="z" lastIdx="0" clrIdx="0"/>
  <p:cmAuthor id="834" name="未知用户474" initials="未" lastIdx="0" clrIdx="0"/>
  <p:cmAuthor id="134" name="雷庭" initials="雷" lastIdx="0" clrIdx="0"/>
  <p:cmAuthor id="835" name="未知用户475" initials="未" lastIdx="0" clrIdx="0"/>
  <p:cmAuthor id="135" name="未知用户10" initials="未" lastIdx="0" clrIdx="0"/>
  <p:cmAuthor id="836" name="未知用户476" initials="未" lastIdx="0" clrIdx="0"/>
  <p:cmAuthor id="136" name="wpp" initials="w" lastIdx="0" clrIdx="0"/>
  <p:cmAuthor id="837" name="未知用户459" initials="未" lastIdx="0" clrIdx="1"/>
  <p:cmAuthor id="137" name="asuse" initials="a" lastIdx="0" clrIdx="0"/>
  <p:cmAuthor id="838" name="未知用户489" initials="未" lastIdx="0" clrIdx="0"/>
  <p:cmAuthor id="138" name="lin lin" initials="l" lastIdx="0" clrIdx="0"/>
  <p:cmAuthor id="839" name="未知用户488" initials="未" lastIdx="0" clrIdx="0"/>
  <p:cmAuthor id="139" name="nieyp" initials="n" lastIdx="0" clrIdx="0"/>
  <p:cmAuthor id="840" name="未知用户490" initials="未" lastIdx="0" clrIdx="0"/>
  <p:cmAuthor id="140" name="未知用户16" initials="未" lastIdx="0" clrIdx="0"/>
  <p:cmAuthor id="841" name="未知用户477" initials="未" lastIdx="0" clrIdx="0"/>
  <p:cmAuthor id="141" name="China" initials="C" lastIdx="0" clrIdx="0"/>
  <p:cmAuthor id="842" name="未知用户478" initials="未" lastIdx="0" clrIdx="0"/>
  <p:cmAuthor id="142" name="AbuSina" initials="A" lastIdx="0" clrIdx="0"/>
  <p:cmAuthor id="843" name="未知用户479" initials="未" lastIdx="0" clrIdx="8"/>
  <p:cmAuthor id="143" name="zhengwen" initials="z" lastIdx="0" clrIdx="0"/>
  <p:cmAuthor id="844" name="未知用户480" initials="未" lastIdx="0" clrIdx="0"/>
  <p:cmAuthor id="144" name="Wanwei Liang" initials="W" lastIdx="0" clrIdx="0"/>
  <p:cmAuthor id="845" name="未知用户481" initials="未" lastIdx="0" clrIdx="0"/>
  <p:cmAuthor id="145" name="chinalife" initials="c" lastIdx="0" clrIdx="0"/>
  <p:cmAuthor id="846" name="未知用户482" initials="未" lastIdx="0" clrIdx="0"/>
  <p:cmAuthor id="146" name="刘莹" initials="刘" lastIdx="0" clrIdx="2"/>
  <p:cmAuthor id="847" name="未知用户483" initials="未" lastIdx="0" clrIdx="0"/>
  <p:cmAuthor id="147" name="彭凯" initials="彭" lastIdx="0" clrIdx="1"/>
  <p:cmAuthor id="848" name="未知用户484" initials="未" lastIdx="0" clrIdx="0"/>
  <p:cmAuthor id="148" name="Sky.Wang" initials="S" lastIdx="0" clrIdx="0"/>
  <p:cmAuthor id="849" name="未知用户485" initials="未" lastIdx="0" clrIdx="0"/>
  <p:cmAuthor id="149" name="黄元" initials="黄" lastIdx="0" clrIdx="1"/>
  <p:cmAuthor id="850" name="未知用户486" initials="未" lastIdx="0" clrIdx="0"/>
  <p:cmAuthor id="150" name="总公司培训部" initials="总" lastIdx="0" clrIdx="9"/>
  <p:cmAuthor id="851" name="未知用户452" initials="未" lastIdx="0" clrIdx="0"/>
  <p:cmAuthor id="151" name="sunxp002" initials="s" lastIdx="0" clrIdx="0"/>
  <p:cmAuthor id="852" name="未知用户456" initials="未" lastIdx="0" clrIdx="0"/>
  <p:cmAuthor id="152" name="杨姗" initials="杨" lastIdx="0" clrIdx="1"/>
  <p:cmAuthor id="853" name="未知用户464" initials="未" lastIdx="0" clrIdx="0"/>
  <p:cmAuthor id="153" name="未知用户15" initials="未" lastIdx="0" clrIdx="0"/>
  <p:cmAuthor id="854" name="未知用户487" initials="未" lastIdx="0" clrIdx="0"/>
  <p:cmAuthor id="154" name="严之" initials="严" lastIdx="0" clrIdx="0"/>
  <p:cmAuthor id="861" name="seki" initials="s" lastIdx="0" clrIdx="0"/>
  <p:cmAuthor id="161" name="未知用户17" initials="未" lastIdx="0" clrIdx="21"/>
  <p:cmAuthor id="163" name="91huhang" initials="9" lastIdx="0" clrIdx="0"/>
  <p:cmAuthor id="164" name="未知用户89" initials="未" lastIdx="0" clrIdx="0"/>
  <p:cmAuthor id="165" name="未知用户90" initials="未" lastIdx="0" clrIdx="0"/>
  <p:cmAuthor id="166" name="未知用户80" initials="未" lastIdx="0" clrIdx="0"/>
  <p:cmAuthor id="167" name="ProMedican" initials="P" lastIdx="0" clrIdx="1"/>
  <p:cmAuthor id="168" name="未知用户103" initials="未" lastIdx="0" clrIdx="0"/>
  <p:cmAuthor id="169" name="未知用户104" initials="未" lastIdx="0" clrIdx="0"/>
  <p:cmAuthor id="170" name="未知用户87" initials="未" lastIdx="0" clrIdx="0"/>
  <p:cmAuthor id="171" name="未知用户47" initials="未" lastIdx="0" clrIdx="0"/>
  <p:cmAuthor id="172" name="未知用户92" initials="未" lastIdx="0" clrIdx="0"/>
  <p:cmAuthor id="49837067" name="刘浩" initials="刘" lastIdx="0" clrIdx="0"/>
  <p:cmAuthor id="174" name="ht guo" initials="h" lastIdx="0" clrIdx="1"/>
  <p:cmAuthor id="49837068" name="Vivian Liu" initials="VL" lastIdx="0" clrIdx="1"/>
  <p:cmAuthor id="175" name="cuizijin01" initials="c" lastIdx="0" clrIdx="2"/>
  <p:cmAuthor id="49837069" name="程玉珍" initials="程" lastIdx="0" clrIdx="143"/>
  <p:cmAuthor id="49837070" name="yang" initials="y" lastIdx="0" clrIdx="144"/>
  <p:cmAuthor id="177" name="孙青川" initials="孙" lastIdx="0" clrIdx="1"/>
  <p:cmAuthor id="49837071" name="孙 澍" initials="孙" lastIdx="0" clrIdx="207"/>
  <p:cmAuthor id="178" name="未知用户52" initials="未" lastIdx="0" clrIdx="1"/>
  <p:cmAuthor id="179" name="未知用户85" initials="未" lastIdx="0" clrIdx="0"/>
  <p:cmAuthor id="180" name="Windows" initials="W" lastIdx="0" clrIdx="3"/>
  <p:cmAuthor id="181" name="松 李" initials="松" lastIdx="0" clrIdx="4"/>
  <p:cmAuthor id="182" name="b1487" initials="b" lastIdx="0" clrIdx="0"/>
  <p:cmAuthor id="183" name="郭书含" initials="郭" lastIdx="0" clrIdx="0"/>
  <p:cmAuthor id="184" name="sivaram" initials="s" lastIdx="0" clrIdx="0"/>
  <p:cmAuthor id="185" name="пользователь Microsoft Office" initials="п" lastIdx="0" clrIdx="0"/>
  <p:cmAuthor id="186" name="刘淼" initials="刘" lastIdx="0" clrIdx="6"/>
  <p:cmAuthor id="187" name="Office 365" initials="O" lastIdx="0" clrIdx="0"/>
  <p:cmAuthor id="188" name="1716266060@qq.com" initials="1" lastIdx="0" clrIdx="0"/>
  <p:cmAuthor id="189" name="程学春 cxc" initials="程" lastIdx="0" clrIdx="0"/>
  <p:cmAuthor id="190" name="chenli8" initials="c" lastIdx="0" clrIdx="0"/>
  <p:cmAuthor id="191" name="448097321@qq.com" initials="4" lastIdx="0" clrIdx="0"/>
  <p:cmAuthor id="192" name="zhumin1" initials="z" lastIdx="0" clrIdx="1"/>
  <p:cmAuthor id="193" name="FS" initials="F" lastIdx="0" clrIdx="0"/>
  <p:cmAuthor id="194" name="Temp" initials="T" lastIdx="0" clrIdx="0"/>
  <p:cmAuthor id="195" name="刘岸亮" initials="刘" lastIdx="0" clrIdx="0"/>
  <p:cmAuthor id="196" name="雍中婧" initials="雍" lastIdx="0" clrIdx="0"/>
  <p:cmAuthor id="197" name="任斐" initials="任" lastIdx="0" clrIdx="1"/>
  <p:cmAuthor id="198" name="未知用户33" initials="未" lastIdx="0" clrIdx="0"/>
  <p:cmAuthor id="199" name="未知用户34" initials="未" lastIdx="0" clrIdx="1"/>
  <p:cmAuthor id="200" name="未知用户25" initials="未" lastIdx="0" clrIdx="0"/>
  <p:cmAuthor id="201" name="未知用户26" initials="未" lastIdx="0" clrIdx="0"/>
  <p:cmAuthor id="202" name="未知用户48" initials="未" lastIdx="0" clrIdx="0"/>
  <p:cmAuthor id="203" name="未知用户27" initials="未" lastIdx="0" clrIdx="0"/>
  <p:cmAuthor id="204" name="未知用户28" initials="未" lastIdx="0" clrIdx="0"/>
  <p:cmAuthor id="205" name="未知用户29" initials="未" lastIdx="0" clrIdx="0"/>
  <p:cmAuthor id="206" name="未知用户30" initials="未" lastIdx="0" clrIdx="0"/>
  <p:cmAuthor id="207" name="未知用户31" initials="未" lastIdx="0" clrIdx="1"/>
  <p:cmAuthor id="208" name="未知用户35" initials="未" lastIdx="0" clrIdx="6"/>
  <p:cmAuthor id="209" name="未知用户39" initials="未" lastIdx="0" clrIdx="0"/>
  <p:cmAuthor id="210" name="未知用户40" initials="未" lastIdx="0" clrIdx="1"/>
  <p:cmAuthor id="211" name="未知用户41" initials="未" lastIdx="0" clrIdx="0"/>
  <p:cmAuthor id="212" name="未知用户43" initials="未" lastIdx="0" clrIdx="1"/>
  <p:cmAuthor id="213" name="未知用户44" initials="未" lastIdx="0" clrIdx="0"/>
  <p:cmAuthor id="214" name="未知用户45" initials="未" lastIdx="0" clrIdx="0"/>
  <p:cmAuthor id="215" name="王雅静" initials="王" lastIdx="0" clrIdx="0"/>
  <p:cmAuthor id="216" name="sun frank" initials="s" lastIdx="0" clrIdx="0"/>
  <p:cmAuthor id="217" name="zhao wei" initials="z" lastIdx="0" clrIdx="0"/>
  <p:cmAuthor id="218" name="徐 伟钦" initials="徐" lastIdx="0" clrIdx="0"/>
  <p:cmAuthor id="219" name="韩冰" initials="韩" lastIdx="0" clrIdx="0"/>
  <p:cmAuthor id="220" name="李昕玫" initials="李" lastIdx="0" clrIdx="0"/>
  <p:cmAuthor id="221" name="lianxing liao" initials="l" lastIdx="0" clrIdx="0"/>
  <p:cmAuthor id="222" name="未知用户" initials="未" lastIdx="0" clrIdx="0"/>
  <p:cmAuthor id="223" name="yangysh" initials="y" lastIdx="0" clrIdx="0"/>
  <p:cmAuthor id="224" name="未知用户46" initials="未" lastIdx="0" clrIdx="2"/>
  <p:cmAuthor id="226" name="JAMES 杨" initials="J" lastIdx="0" clrIdx="6"/>
  <p:cmAuthor id="227" name="闫志深" initials="闫" lastIdx="0" clrIdx="0"/>
  <p:cmAuthor id="235" name="梁潇-lhq" initials="梁" lastIdx="0" clrIdx="0"/>
  <p:cmAuthor id="236" name="未知用户21" initials="未" lastIdx="0" clrIdx="0"/>
  <p:cmAuthor id="237" name="未知用户22" initials="未" lastIdx="0" clrIdx="0"/>
  <p:cmAuthor id="238" name="未知用户18" initials="未" lastIdx="0" clrIdx="0"/>
  <p:cmAuthor id="240" name="2819264246@qq.com" initials="2" lastIdx="0" clrIdx="22"/>
  <p:cmAuthor id="243" name="Poseidon" initials="P" lastIdx="0" clrIdx="0"/>
  <p:cmAuthor id="248" name="ZZC" initials="Z" lastIdx="0" clrIdx="1"/>
  <p:cmAuthor id="249" name="李晨曦" initials="李" lastIdx="0" clrIdx="0"/>
  <p:cmAuthor id="250" name="Bonan Qi" initials="B" lastIdx="0" clrIdx="0"/>
  <p:cmAuthor id="251" name="yaoxiaojun" initials="y" lastIdx="0" clrIdx="0"/>
  <p:cmAuthor id="253" name="朱雪松" initials="朱" lastIdx="0" clrIdx="2"/>
  <p:cmAuthor id="254" name="周涛" initials="周" lastIdx="0" clrIdx="0"/>
  <p:cmAuthor id="257" name="张洲萌" initials="张" lastIdx="0" clrIdx="23"/>
  <p:cmAuthor id="259" name="Vagun Vagun" initials="V" lastIdx="0" clrIdx="0"/>
  <p:cmAuthor id="260" name="李秋静" initials="李" lastIdx="0" clrIdx="1"/>
  <p:cmAuthor id="261" name="陈林" initials="陈" lastIdx="0" clrIdx="0"/>
  <p:cmAuthor id="262" name="Author" initials="A" lastIdx="0" clrIdx="2"/>
  <p:cmAuthor id="263" name="张梦莞" initials="张" lastIdx="0" clrIdx="27"/>
  <p:cmAuthor id="265" name="程诗媛" initials="程" lastIdx="0" clrIdx="1"/>
  <p:cmAuthor id="266" name="未知用户36" initials="未" lastIdx="0" clrIdx="0"/>
  <p:cmAuthor id="267" name="未知用户148" initials="未" lastIdx="0" clrIdx="0"/>
  <p:cmAuthor id="268" name="未知用户163" initials="未" lastIdx="0" clrIdx="0"/>
  <p:cmAuthor id="269" name="未知用户151" initials="未" lastIdx="0" clrIdx="1"/>
  <p:cmAuthor id="270" name="未知用户152" initials="未" lastIdx="0" clrIdx="0"/>
  <p:cmAuthor id="271" name="未知用户164" initials="未" lastIdx="0" clrIdx="1"/>
  <p:cmAuthor id="272" name="未知用户153" initials="未" lastIdx="0" clrIdx="0"/>
  <p:cmAuthor id="273" name="未知用户154" initials="未" lastIdx="0" clrIdx="0"/>
  <p:cmAuthor id="274" name="未知用户155" initials="未" lastIdx="0" clrIdx="0"/>
  <p:cmAuthor id="275" name="未知用户156" initials="未" lastIdx="0" clrIdx="0"/>
  <p:cmAuthor id="276" name="未知用户157" initials="未" lastIdx="0" clrIdx="0"/>
  <p:cmAuthor id="277" name="未知用户158" initials="未" lastIdx="0" clrIdx="0"/>
  <p:cmAuthor id="278" name="未知用户159" initials="未" lastIdx="0" clrIdx="0"/>
  <p:cmAuthor id="279" name="未知用户160" initials="未" lastIdx="0" clrIdx="0"/>
  <p:cmAuthor id="280" name="未知用户161" initials="未" lastIdx="0" clrIdx="0"/>
  <p:cmAuthor id="281" name="未知用户162" initials="未" lastIdx="0" clrIdx="0"/>
  <p:cmAuthor id="282" name="未知用户149" initials="未" lastIdx="0" clrIdx="0"/>
  <p:cmAuthor id="283" name="未知用户146" initials="未" lastIdx="0" clrIdx="21"/>
  <p:cmAuthor id="284" name="未知用户147" initials="未" lastIdx="0" clrIdx="0"/>
  <p:cmAuthor id="285" name="未知用户37" initials="未" lastIdx="0" clrIdx="2"/>
  <p:cmAuthor id="286" name="未知用户23" initials="未" lastIdx="0" clrIdx="0"/>
  <p:cmAuthor id="287" name="未知用户19" initials="未" lastIdx="0" clrIdx="0"/>
  <p:cmAuthor id="288" name="刘仕俭" initials="刘" lastIdx="0" clrIdx="0"/>
  <p:cmAuthor id="289" name="Changing Zhuang" initials="C" lastIdx="0" clrIdx="1"/>
  <p:cmAuthor id="290" name="未知用户177" initials="未" lastIdx="0" clrIdx="0"/>
  <p:cmAuthor id="291" name="未知用户178" initials="未" lastIdx="0" clrIdx="0"/>
  <p:cmAuthor id="292" name="未知用户179" initials="未" lastIdx="0" clrIdx="0"/>
  <p:cmAuthor id="293" name="未知用户180" initials="未" lastIdx="0" clrIdx="0"/>
  <p:cmAuthor id="294" name="未知用户181" initials="未" lastIdx="0" clrIdx="1"/>
  <p:cmAuthor id="295" name="未知用户182" initials="未" lastIdx="0" clrIdx="0"/>
  <p:cmAuthor id="296" name="未知用户183" initials="未" lastIdx="0" clrIdx="0"/>
  <p:cmAuthor id="297" name="未知用户184" initials="未" lastIdx="0" clrIdx="0"/>
  <p:cmAuthor id="298" name="未知用户187" initials="未" lastIdx="0" clrIdx="0"/>
  <p:cmAuthor id="299" name="未知用户185" initials="未" lastIdx="0" clrIdx="21"/>
  <p:cmAuthor id="300" name="未知用户186" initials="未" lastIdx="0" clrIdx="0"/>
  <p:cmAuthor id="301" name="哒哒 熊猫" initials="哒" lastIdx="0" clrIdx="0"/>
  <p:cmAuthor id="302" name="Yun-Ting Tseng" initials="Y" lastIdx="0" clrIdx="0"/>
  <p:cmAuthor id="303" name="Miss 豆" initials="M" lastIdx="0" clrIdx="0"/>
  <p:cmAuthor id="304" name="G" initials="G" lastIdx="0" clrIdx="22"/>
  <p:cmAuthor id="307" name="未知用户108" initials="未" lastIdx="0" clrIdx="0"/>
  <p:cmAuthor id="308" name="未知用户72" initials="未" lastIdx="0" clrIdx="0"/>
  <p:cmAuthor id="309" name="未知用户73" initials="未" lastIdx="0" clrIdx="0"/>
  <p:cmAuthor id="310" name="未知用户74" initials="未" lastIdx="0" clrIdx="0"/>
  <p:cmAuthor id="311" name="未知用户110" initials="未" lastIdx="0" clrIdx="0"/>
  <p:cmAuthor id="312" name="未知用户77" initials="未" lastIdx="0" clrIdx="0"/>
  <p:cmAuthor id="313" name="86139" initials="8" lastIdx="0" clrIdx="0"/>
  <p:cmAuthor id="314" name="朴鹏-lhq" initials="朴" lastIdx="0" clrIdx="18"/>
  <p:cmAuthor id="315" name="吕 阔" initials="吕" lastIdx="0" clrIdx="22"/>
  <p:cmAuthor id="316" name="ozg106" initials="o" lastIdx="0" clrIdx="92"/>
  <p:cmAuthor id="317" name="冰箱" initials="冰" lastIdx="0" clrIdx="0"/>
  <p:cmAuthor id="318" name="lixun" initials="l" lastIdx="0" clrIdx="16"/>
  <p:cmAuthor id="319" name="Isabella" initials="I" lastIdx="0" clrIdx="4"/>
  <p:cmAuthor id="320" name="倚海听风" initials="倚" lastIdx="0" clrIdx="21"/>
  <p:cmAuthor id="321" name="CodonMedical" initials="C" lastIdx="0" clrIdx="2"/>
  <p:cmAuthor id="322" name="Yvonne Lin" initials="Y" lastIdx="0" clrIdx="3"/>
  <p:cmAuthor id="323" name="Gallivan, John-Paul {MDAO~Basel}" initials="G" lastIdx="0" clrIdx="4"/>
  <p:cmAuthor id="324" name="Helms, Hans-Joachim {MDBA~Basel}" initials="H" lastIdx="0" clrIdx="5"/>
  <p:cmAuthor id="325" name="Codon Medical" initials="C" lastIdx="0" clrIdx="6"/>
  <p:cmAuthor id="326" name="Petersen, Jenny {MDBD~South San Francisco}" initials="P" lastIdx="0" clrIdx="7"/>
  <p:cmAuthor id="327" name="刘风香" initials="刘" lastIdx="0" clrIdx="20"/>
  <p:cmAuthor id="328" name="feng wei" initials="f" lastIdx="0" clrIdx="0"/>
  <p:cmAuthor id="329" name="Meredith Kalish" initials="M" lastIdx="0" clrIdx="10"/>
  <p:cmAuthor id="330" name="Mary Beattie" initials="M" lastIdx="0" clrIdx="11"/>
  <p:cmAuthor id="331" name="Melanie Smitt" initials="M" lastIdx="0" clrIdx="12"/>
  <p:cmAuthor id="332" name="Andrea Michels" initials="A" lastIdx="0" clrIdx="13"/>
  <p:cmAuthor id="333" name="Daniel Clyde (HI)" initials="D" lastIdx="0" clrIdx="0"/>
  <p:cmAuthor id="334" name="Fitzpatrick, Nicole {MGAO~Basel}" initials="F" lastIdx="0" clrIdx="1"/>
  <p:cmAuthor id="335" name="Kate Rijnen" initials="K" lastIdx="0" clrIdx="2"/>
  <p:cmAuthor id="336" name="Mark McGregor (HI)" initials="M" lastIdx="0" clrIdx="3"/>
  <p:cmAuthor id="337" name="Machackova, Zuzana {MDAO~Basel}" initials="M" lastIdx="0" clrIdx="5"/>
  <p:cmAuthor id="338" name="Franca, Ryan {MDAO~Basel}" initials="F" lastIdx="0" clrIdx="6"/>
  <p:cmAuthor id="339" name="Bart Baranowski (HI)" initials="B" lastIdx="0" clrIdx="7"/>
  <p:cmAuthor id="340" name="Helen Keyworth (HI)" initials="H" lastIdx="0" clrIdx="8"/>
  <p:cmAuthor id="341" name="Louise Adamson (HI)" initials="L" lastIdx="0" clrIdx="9"/>
  <p:cmAuthor id="342" name="Andrew Moss (HI)" initials="A" lastIdx="0" clrIdx="10"/>
  <p:cmAuthor id="343" name="David Morgan (HI)" initials="D" lastIdx="0" clrIdx="11"/>
  <p:cmAuthor id="344" name="Kate Sillitoe (HI)" initials="K" lastIdx="0" clrIdx="12"/>
  <p:cmAuthor id="345" name="孟轩君" initials="孟" lastIdx="0" clrIdx="0"/>
  <p:cmAuthor id="346" name="hpguan" initials="h" lastIdx="0" clrIdx="0"/>
  <p:cmAuthor id="347" name="miaott" initials="m" lastIdx="0" clrIdx="195"/>
  <p:cmAuthor id="349" name="zhaoby01" initials="z" lastIdx="0" clrIdx="6"/>
  <p:cmAuthor id="350" name="Lydia" initials="L" lastIdx="0" clrIdx="0"/>
  <p:cmAuthor id="351" name="fengyuan03" initials="f" lastIdx="0" clrIdx="1"/>
  <p:cmAuthor id="352" name="古二蛋" initials="古" lastIdx="0" clrIdx="2"/>
  <p:cmAuthor id="353" name="xusha" initials="x" lastIdx="0" clrIdx="2"/>
  <p:cmAuthor id="354" name="李 东科" initials="李" lastIdx="0" clrIdx="35"/>
  <p:cmAuthor id="355" name="甘源" initials="甘" lastIdx="0" clrIdx="0"/>
  <p:cmAuthor id="356" name="何富军" initials="何" lastIdx="0" clrIdx="0"/>
  <p:cmAuthor id="357" name="闫秀丽" initials="闫" lastIdx="0" clrIdx="0"/>
  <p:cmAuthor id="358" name="fafa" initials="f" lastIdx="0" clrIdx="1"/>
  <p:cmAuthor id="359" name="qatr130" initials="q" lastIdx="0" clrIdx="0"/>
  <p:cmAuthor id="360" name="袁正海" initials="袁" lastIdx="0" clrIdx="0"/>
  <p:cmAuthor id="361" name="未知用户84" initials="未" lastIdx="0" clrIdx="0"/>
  <p:cmAuthor id="362" name="未知用户88" initials="未" lastIdx="0" clrIdx="0"/>
  <p:cmAuthor id="364" name="未知用户93" initials="未" lastIdx="0" clrIdx="0"/>
  <p:cmAuthor id="365" name="未知用户94" initials="未" lastIdx="0" clrIdx="0"/>
  <p:cmAuthor id="366" name="未知用户95" initials="未" lastIdx="0" clrIdx="0"/>
  <p:cmAuthor id="367" name="未知用户96" initials="未" lastIdx="0" clrIdx="1"/>
  <p:cmAuthor id="368" name="未知用户99" initials="未" lastIdx="0" clrIdx="0"/>
  <p:cmAuthor id="369" name="橙子" initials="橙" lastIdx="0" clrIdx="1"/>
  <p:cmAuthor id="370" name="加 林" initials="加" lastIdx="0" clrIdx="0"/>
  <p:cmAuthor id="371" name="wenle369@sina.com" initials="w" lastIdx="0" clrIdx="0"/>
  <p:cmAuthor id="372" name="未知用户418" initials="未" lastIdx="0" clrIdx="0"/>
  <p:cmAuthor id="373" name="未知用户271" initials="未" lastIdx="0" clrIdx="0"/>
  <p:cmAuthor id="374" name="think" initials="t" lastIdx="0" clrIdx="0"/>
  <p:cmAuthor id="375" name="过 去" initials="过" lastIdx="0" clrIdx="0"/>
  <p:cmAuthor id="376" name="ChinaUser" initials="C" lastIdx="0" clrIdx="0"/>
  <p:cmAuthor id="377" name="未知用户75" initials="未" lastIdx="0" clrIdx="0"/>
  <p:cmAuthor id="378" name="未知用户76" initials="未" lastIdx="0" clrIdx="0"/>
  <p:cmAuthor id="379" name="linkplus" initials="l" lastIdx="0" clrIdx="0"/>
  <p:cmAuthor id="380" name="未知用户118" initials="未" lastIdx="0" clrIdx="0"/>
  <p:cmAuthor id="381" name="未知用户119" initials="未" lastIdx="0" clrIdx="0"/>
  <p:cmAuthor id="382" name="未知用户120" initials="未" lastIdx="0" clrIdx="1"/>
  <p:cmAuthor id="383" name="未知用户121" initials="未" lastIdx="0" clrIdx="0"/>
  <p:cmAuthor id="384" name="未知用户122" initials="未" lastIdx="0" clrIdx="0"/>
  <p:cmAuthor id="385" name="未知用户123" initials="未" lastIdx="0" clrIdx="0"/>
  <p:cmAuthor id="386" name="未知用户124" initials="未" lastIdx="0" clrIdx="0"/>
  <p:cmAuthor id="387" name="未知用户125" initials="未" lastIdx="0" clrIdx="0"/>
  <p:cmAuthor id="388" name="未知用户126" initials="未" lastIdx="0" clrIdx="0"/>
  <p:cmAuthor id="389" name="未知用户127" initials="未" lastIdx="0" clrIdx="0"/>
  <p:cmAuthor id="390" name="未知用户128" initials="未" lastIdx="0" clrIdx="0"/>
  <p:cmAuthor id="391" name="未知用户129" initials="未" lastIdx="0" clrIdx="8"/>
  <p:cmAuthor id="392" name="未知用户130" initials="未" lastIdx="0" clrIdx="0"/>
  <p:cmAuthor id="393" name="未知用户131" initials="未" lastIdx="0" clrIdx="0"/>
  <p:cmAuthor id="394" name="未知用户132" initials="未" lastIdx="0" clrIdx="0"/>
  <p:cmAuthor id="395" name="未知用户133" initials="未" lastIdx="0" clrIdx="0"/>
  <p:cmAuthor id="396" name="未知用户134" initials="未" lastIdx="0" clrIdx="0"/>
  <p:cmAuthor id="397" name="未知用户135" initials="未" lastIdx="0" clrIdx="0"/>
  <p:cmAuthor id="398" name="未知用户136" initials="未" lastIdx="0" clrIdx="0"/>
  <p:cmAuthor id="399" name="未知用户137" initials="未" lastIdx="0" clrIdx="0"/>
  <p:cmAuthor id="400" name="未知用户138" initials="未" lastIdx="0" clrIdx="0"/>
  <p:cmAuthor id="401" name="未知用户141" initials="未" lastIdx="0" clrIdx="0"/>
  <p:cmAuthor id="402" name="未知用户142" initials="未" lastIdx="0" clrIdx="1"/>
  <p:cmAuthor id="403" name="未知用户143" initials="未" lastIdx="0" clrIdx="0"/>
  <p:cmAuthor id="404" name="未知用户144" initials="未" lastIdx="0" clrIdx="0"/>
  <p:cmAuthor id="405" name="未知用户145" initials="未" lastIdx="0" clrIdx="0"/>
  <p:cmAuthor id="406" name="未知用户114" initials="未" lastIdx="0" clrIdx="0"/>
  <p:cmAuthor id="407" name="未知用户115" initials="未" lastIdx="0" clrIdx="1"/>
  <p:cmAuthor id="408" name="未知用户116" initials="未" lastIdx="0" clrIdx="0"/>
  <p:cmAuthor id="409" name="未知用户117" initials="未" lastIdx="0" clrIdx="0"/>
  <p:cmAuthor id="410" name="未知用户139" initials="未" lastIdx="0" clrIdx="0"/>
  <p:cmAuthor id="411" name="未知用户188" initials="未" lastIdx="0" clrIdx="0"/>
  <p:cmAuthor id="412" name="未知用户189" initials="未" lastIdx="0" clrIdx="0"/>
  <p:cmAuthor id="413" name="未知用户165" initials="未" lastIdx="0" clrIdx="0"/>
  <p:cmAuthor id="414" name="未知用户166" initials="未" lastIdx="0" clrIdx="0"/>
  <p:cmAuthor id="415" name="未知用户167" initials="未" lastIdx="0" clrIdx="0"/>
  <p:cmAuthor id="416" name="未知用户168" initials="未" lastIdx="0" clrIdx="8"/>
  <p:cmAuthor id="417" name="未知用户169" initials="未" lastIdx="0" clrIdx="0"/>
  <p:cmAuthor id="418" name="未知用户170" initials="未" lastIdx="0" clrIdx="0"/>
  <p:cmAuthor id="419" name="未知用户171" initials="未" lastIdx="0" clrIdx="0"/>
  <p:cmAuthor id="420" name="未知用户172" initials="未" lastIdx="0" clrIdx="0"/>
  <p:cmAuthor id="421" name="未知用户173" initials="未" lastIdx="0" clrIdx="0"/>
  <p:cmAuthor id="422" name="未知用户174" initials="未" lastIdx="0" clrIdx="0"/>
  <p:cmAuthor id="423" name="未知用户175" initials="未" lastIdx="0" clrIdx="0"/>
  <p:cmAuthor id="424" name="未知用户176" initials="未" lastIdx="0" clrIdx="0"/>
  <p:cmAuthor id="425" name="未知用户68" initials="未" lastIdx="0" clrIdx="0"/>
  <p:cmAuthor id="426" name="未知用户65" initials="未" lastIdx="0" clrIdx="0"/>
  <p:cmAuthor id="427" name="alen" initials="a" lastIdx="0" clrIdx="0"/>
  <p:cmAuthor id="428" name="USER" initials="U" lastIdx="0" clrIdx="0"/>
  <p:cmAuthor id="429" name="王 一鸣" initials="王" lastIdx="0" clrIdx="0"/>
  <p:cmAuthor id="430" name="Well Li" initials="W" lastIdx="0" clrIdx="0"/>
  <p:cmAuthor id="431" name="任俊宣" initials="任" lastIdx="0" clrIdx="6"/>
  <p:cmAuthor id="432" name="未知用户198" initials="未" lastIdx="0" clrIdx="0"/>
  <p:cmAuthor id="433" name="未知用户150" initials="未" lastIdx="0" clrIdx="0"/>
  <p:cmAuthor id="434" name="未知用户220" initials="未" lastIdx="0" clrIdx="0"/>
  <p:cmAuthor id="435" name="未知用户221" initials="未" lastIdx="0" clrIdx="0"/>
  <p:cmAuthor id="436" name="未知用户199" initials="未" lastIdx="0" clrIdx="1"/>
  <p:cmAuthor id="437" name="未知用户200" initials="未" lastIdx="0" clrIdx="0"/>
  <p:cmAuthor id="438" name="未知用户201" initials="未" lastIdx="0" clrIdx="1"/>
  <p:cmAuthor id="439" name="未知用户214" initials="未" lastIdx="0" clrIdx="0"/>
  <p:cmAuthor id="440" name="未知用户216" initials="未" lastIdx="0" clrIdx="0"/>
  <p:cmAuthor id="441" name="未知用户202" initials="未" lastIdx="0" clrIdx="0"/>
  <p:cmAuthor id="442" name="未知用户203" initials="未" lastIdx="0" clrIdx="0"/>
  <p:cmAuthor id="443" name="未知用户204" initials="未" lastIdx="0" clrIdx="0"/>
  <p:cmAuthor id="444" name="未知用户205" initials="未" lastIdx="0" clrIdx="0"/>
  <p:cmAuthor id="445" name="未知用户206" initials="未" lastIdx="0" clrIdx="0"/>
  <p:cmAuthor id="446" name="未知用户207" initials="未" lastIdx="0" clrIdx="0"/>
  <p:cmAuthor id="447" name="未知用户208" initials="未" lastIdx="0" clrIdx="0"/>
  <p:cmAuthor id="448" name="未知用户209" initials="未" lastIdx="0" clrIdx="0"/>
  <p:cmAuthor id="449" name="未知用户210" initials="未" lastIdx="0" clrIdx="0"/>
  <p:cmAuthor id="450" name="未知用户213" initials="未" lastIdx="0" clrIdx="2"/>
  <p:cmAuthor id="451" name="未知用户211" initials="未" lastIdx="0" clrIdx="0"/>
  <p:cmAuthor id="452" name="?定义" initials="?" lastIdx="0" clrIdx="0"/>
  <p:cmAuthor id="453" name="sxp" initials="s" lastIdx="0" clrIdx="2"/>
  <p:cmAuthor id="454" name="allan" initials="a" lastIdx="0" clrIdx="0"/>
  <p:cmAuthor id="455" name="qiuzq02" initials="q" lastIdx="0" clrIdx="81"/>
  <p:cmAuthor id="457" name="mawei19" initials="m" lastIdx="0" clrIdx="21"/>
  <p:cmAuthor id="459" name="李红钢" initials="李" lastIdx="0" clrIdx="458"/>
  <p:cmAuthor id="460" name="McGlasson, Louise" initials="M" lastIdx="0" clrIdx="0"/>
  <p:cmAuthor id="516" name="未知用户197" initials="未" lastIdx="0" clrIdx="1"/>
  <p:cmAuthor id="558" name="未知用户337" initials="未" lastIdx="0" clrIdx="0"/>
  <p:cmAuthor id="559" name="未知用户336" initials="未" lastIdx="0" clrIdx="0"/>
  <p:cmAuthor id="560" name="未知用户318" initials="未" lastIdx="0" clrIdx="1"/>
  <p:cmAuthor id="562" name="未知用户320" initials="未" lastIdx="0" clrIdx="0"/>
  <p:cmAuthor id="564" name="未知用户322" initials="未" lastIdx="0" clrIdx="0"/>
  <p:cmAuthor id="565" name="未知用户323" initials="未" lastIdx="0" clrIdx="0"/>
  <p:cmAuthor id="566" name="未知用户287" initials="未" lastIdx="0" clrIdx="0"/>
  <p:cmAuthor id="567" name="未知用户324" initials="未" lastIdx="0" clrIdx="0"/>
  <p:cmAuthor id="568" name="未知用户325" initials="未" lastIdx="0" clrIdx="0"/>
  <p:cmAuthor id="569" name="未知用户290" initials="未" lastIdx="0" clrIdx="0"/>
  <p:cmAuthor id="570" name="未知用户291" initials="未" lastIdx="0" clrIdx="0"/>
  <p:cmAuthor id="571" name="未知用户292" initials="未" lastIdx="0" clrIdx="0"/>
  <p:cmAuthor id="572" name="未知用户293" initials="未" lastIdx="0" clrIdx="0"/>
  <p:cmAuthor id="573" name="未知用户294" initials="未" lastIdx="0" clrIdx="1"/>
  <p:cmAuthor id="574" name="未知用户295" initials="未" lastIdx="0" clrIdx="0"/>
  <p:cmAuthor id="575" name="未知用户326" initials="未" lastIdx="0" clrIdx="0"/>
  <p:cmAuthor id="576" name="未知用户327" initials="未" lastIdx="0" clrIdx="0"/>
  <p:cmAuthor id="577" name="未知用户328" initials="未" lastIdx="0" clrIdx="0"/>
  <p:cmAuthor id="578" name="未知用户299" initials="未" lastIdx="0" clrIdx="0"/>
  <p:cmAuthor id="579" name="未知用户300" initials="未" lastIdx="0" clrIdx="0"/>
  <p:cmAuthor id="580" name="未知用户301" initials="未" lastIdx="0" clrIdx="0"/>
  <p:cmAuthor id="581" name="未知用户302" initials="未" lastIdx="0" clrIdx="1"/>
  <p:cmAuthor id="582" name="未知用户303" initials="未" lastIdx="0" clrIdx="0"/>
  <p:cmAuthor id="583" name="未知用户304" initials="未" lastIdx="0" clrIdx="35"/>
  <p:cmAuthor id="584" name="未知用户305" initials="未" lastIdx="0" clrIdx="0"/>
  <p:cmAuthor id="585" name="未知用户306" initials="未" lastIdx="0" clrIdx="0"/>
  <p:cmAuthor id="586" name="未知用户222" initials="未" lastIdx="0" clrIdx="1"/>
  <p:cmAuthor id="587" name="未知用户224" initials="未" lastIdx="0" clrIdx="0"/>
  <p:cmAuthor id="588" name="未知用户332" initials="未" lastIdx="0" clrIdx="0"/>
  <p:cmAuthor id="589" name="未知用户309" initials="未" lastIdx="0" clrIdx="0"/>
  <p:cmAuthor id="590" name="未知用户310" initials="未" lastIdx="0" clrIdx="21"/>
  <p:cmAuthor id="591" name="未知用户311" initials="未" lastIdx="0" clrIdx="0"/>
  <p:cmAuthor id="592" name="未知用户312" initials="未" lastIdx="0" clrIdx="1"/>
  <p:cmAuthor id="593" name="未知用户313" initials="未" lastIdx="0" clrIdx="0"/>
  <p:cmAuthor id="594" name="未知用户335" initials="未" lastIdx="0" clrIdx="0"/>
  <p:cmAuthor id="595" name="未知用户316" initials="未" lastIdx="0" clrIdx="0"/>
  <p:cmAuthor id="596" name="未知用户277" initials="未" lastIdx="0" clrIdx="0"/>
  <p:cmAuthor id="597" name="未知用户278" initials="未" lastIdx="0" clrIdx="0"/>
  <p:cmAuthor id="598" name="未知用户272" initials="未" lastIdx="0" clrIdx="0"/>
  <p:cmAuthor id="2000" name="张静_QZZvv2Aj" initials="authorId_625078060" lastIdx="0" clrIdx="95"/>
  <p:cmAuthor id="599" name="未知用户273" initials="未" lastIdx="0" clrIdx="0"/>
  <p:cmAuthor id="600" name="未知用户279" initials="未" lastIdx="0" clrIdx="1"/>
  <p:cmAuthor id="601" name="未知用户233" initials="未" lastIdx="0" clrIdx="0"/>
  <p:cmAuthor id="602" name="未知用户229" initials="未" lastIdx="0" clrIdx="0"/>
  <p:cmAuthor id="603" name="未知用户234" initials="未" lastIdx="0" clrIdx="0"/>
  <p:cmAuthor id="604" name="未知用户274" initials="未" lastIdx="0" clrIdx="0"/>
  <p:cmAuthor id="605" name="未知用户236" initials="未" lastIdx="0" clrIdx="0"/>
  <p:cmAuthor id="606" name="未知用户280" initials="未" lastIdx="0" clrIdx="0"/>
  <p:cmAuthor id="607" name="未知用户238" initials="未" lastIdx="0" clrIdx="21"/>
  <p:cmAuthor id="608" name="未知用户239" initials="未" lastIdx="0" clrIdx="0"/>
  <p:cmAuthor id="609" name="未知用户240" initials="未" lastIdx="0" clrIdx="1"/>
  <p:cmAuthor id="610" name="未知用户241" initials="未" lastIdx="0" clrIdx="0"/>
  <p:cmAuthor id="611" name="未知用户242" initials="未" lastIdx="0" clrIdx="0"/>
  <p:cmAuthor id="612" name="未知用户243" initials="未" lastIdx="0" clrIdx="0"/>
  <p:cmAuthor id="613" name="未知用户244" initials="未" lastIdx="0" clrIdx="0"/>
  <p:cmAuthor id="614" name="未知用户245" initials="未" lastIdx="0" clrIdx="0"/>
  <p:cmAuthor id="615" name="未知用户246" initials="未" lastIdx="0" clrIdx="1"/>
  <p:cmAuthor id="616" name="未知用户247" initials="未" lastIdx="0" clrIdx="0"/>
  <p:cmAuthor id="617" name="未知用户248" initials="未" lastIdx="0" clrIdx="0"/>
  <p:cmAuthor id="618" name="未知用户249" initials="未" lastIdx="0" clrIdx="0"/>
  <p:cmAuthor id="619" name="未知用户250" initials="未" lastIdx="0" clrIdx="0"/>
  <p:cmAuthor id="620" name="未知用户251" initials="未" lastIdx="0" clrIdx="0"/>
  <p:cmAuthor id="621" name="未知用户252" initials="未" lastIdx="0" clrIdx="0"/>
  <p:cmAuthor id="622" name="未知用户253" initials="未" lastIdx="0" clrIdx="0"/>
  <p:cmAuthor id="623" name="未知用户254" initials="未" lastIdx="0" clrIdx="0"/>
  <p:cmAuthor id="624" name="未知用户255" initials="未" lastIdx="0" clrIdx="0"/>
  <p:cmAuthor id="625" name="未知用户256" initials="未" lastIdx="0" clrIdx="0"/>
  <p:cmAuthor id="626" name="未知用户257" initials="未" lastIdx="0" clrIdx="0"/>
  <p:cmAuthor id="627" name="未知用户258" initials="未" lastIdx="0" clrIdx="0"/>
  <p:cmAuthor id="628" name="未知用户259" initials="未" lastIdx="0" clrIdx="1"/>
  <p:cmAuthor id="629" name="未知用户260" initials="未" lastIdx="0" clrIdx="0"/>
  <p:cmAuthor id="630" name="未知用户275" initials="未" lastIdx="0" clrIdx="0"/>
  <p:cmAuthor id="631" name="未知用户276" initials="未" lastIdx="0" clrIdx="0"/>
  <p:cmAuthor id="632" name="未知用户263" initials="未" lastIdx="0" clrIdx="0"/>
  <p:cmAuthor id="633" name="未知用户264" initials="未" lastIdx="0" clrIdx="0"/>
  <p:cmAuthor id="634" name="未知用户265" initials="未" lastIdx="0" clrIdx="0"/>
  <p:cmAuthor id="635" name="未知用户266" initials="未" lastIdx="0" clrIdx="1"/>
  <p:cmAuthor id="636" name="未知用户267" initials="未" lastIdx="0" clrIdx="0"/>
  <p:cmAuthor id="637" name="未知用户268" initials="未" lastIdx="0" clrIdx="35"/>
  <p:cmAuthor id="638" name="未知用户269" initials="未" lastIdx="0" clrIdx="0"/>
  <p:cmAuthor id="639" name="未知用户270" initials="未" lastIdx="0" clrIdx="0"/>
  <p:cmAuthor id="640" name="未知用户193" initials="未" lastIdx="0" clrIdx="0"/>
  <p:cmAuthor id="641" name="未知用户195" initials="未" lastIdx="0" clrIdx="0"/>
  <p:cmAuthor id="642" name="未知用户196" initials="未" lastIdx="0" clrIdx="0"/>
  <p:cmAuthor id="643" name="未知用户358" initials="未" lastIdx="0" clrIdx="0"/>
  <p:cmAuthor id="644" name="未知用户359" initials="未" lastIdx="0" clrIdx="0"/>
  <p:cmAuthor id="645" name="未知用户360" initials="未" lastIdx="0" clrIdx="0"/>
  <p:cmAuthor id="646" name="未知用户361" initials="未" lastIdx="0" clrIdx="0"/>
  <p:cmAuthor id="647" name="未知用户364" initials="未" lastIdx="0" clrIdx="0"/>
  <p:cmAuthor id="648" name="未知用户288" initials="未" lastIdx="0" clrIdx="0"/>
  <p:cmAuthor id="649" name="未知用户297" initials="未" lastIdx="0" clrIdx="0"/>
  <p:cmAuthor id="650" name="未知用户298" initials="未" lastIdx="0" clrIdx="1"/>
  <p:cmAuthor id="651" name="未知用户307" initials="未" lastIdx="0" clrIdx="0"/>
  <p:cmAuthor id="652" name="未知用户308" initials="未" lastIdx="0" clrIdx="0"/>
  <p:cmAuthor id="653" name="未知用户315" initials="未" lastIdx="0" clrIdx="0"/>
  <p:cmAuthor id="654" name="未知用户317" initials="未" lastIdx="0" clrIdx="0"/>
  <p:cmAuthor id="655" name="未知用户329" initials="未" lastIdx="0" clrIdx="0"/>
  <p:cmAuthor id="656" name="未知用户333" initials="未" lastIdx="0" clrIdx="0"/>
  <p:cmAuthor id="657" name="未知用户334" initials="未" lastIdx="0" clrIdx="0"/>
  <p:cmAuthor id="658" name="未知用户340" initials="未" lastIdx="0" clrIdx="0"/>
  <p:cmAuthor id="659" name="未知用户341" initials="未" lastIdx="0" clrIdx="0"/>
  <p:cmAuthor id="660" name="未知用户342" initials="未" lastIdx="0" clrIdx="0"/>
  <p:cmAuthor id="661" name="未知用户343" initials="未" lastIdx="0" clrIdx="0"/>
  <p:cmAuthor id="662" name="未知用户344" initials="未" lastIdx="0" clrIdx="0"/>
  <p:cmAuthor id="663" name="未知用户345" initials="未" lastIdx="0" clrIdx="1"/>
  <p:cmAuthor id="664" name="未知用户365" initials="未" lastIdx="0" clrIdx="0"/>
  <p:cmAuthor id="665" name="未知用户366" initials="未" lastIdx="0" clrIdx="0"/>
  <p:cmAuthor id="666" name="未知用户367" initials="未" lastIdx="0" clrIdx="0"/>
  <p:cmAuthor id="667" name="未知用户368" initials="未" lastIdx="0" clrIdx="0"/>
  <p:cmAuthor id="668" name="未知用户403" initials="未" lastIdx="0" clrIdx="0"/>
  <p:cmAuthor id="669" name="未知用户402" initials="未" lastIdx="0" clrIdx="0"/>
  <p:cmAuthor id="670" name="未知用户379" initials="未" lastIdx="0" clrIdx="0"/>
  <p:cmAuthor id="671" name="未知用户380" initials="未" lastIdx="0" clrIdx="0"/>
  <p:cmAuthor id="672" name="未知用户405" initials="未" lastIdx="0" clrIdx="0"/>
  <p:cmAuthor id="673" name="未知用户382" initials="未" lastIdx="0" clrIdx="0"/>
  <p:cmAuthor id="674" name="未知用户383" initials="未" lastIdx="0" clrIdx="0"/>
  <p:cmAuthor id="675" name="未知用户384" initials="未" lastIdx="0" clrIdx="1"/>
  <p:cmAuthor id="676" name="未知用户385" initials="未" lastIdx="0" clrIdx="0"/>
  <p:cmAuthor id="677" name="未知用户386" initials="未" lastIdx="0" clrIdx="0"/>
  <p:cmAuthor id="678" name="未知用户387" initials="未" lastIdx="0" clrIdx="0"/>
  <p:cmAuthor id="679" name="未知用户388" initials="未" lastIdx="0" clrIdx="0"/>
  <p:cmAuthor id="680" name="未知用户411" initials="未" lastIdx="0" clrIdx="0"/>
  <p:cmAuthor id="681" name="未知用户389" initials="未" lastIdx="0" clrIdx="0"/>
  <p:cmAuthor id="682" name="未知用户390" initials="未" lastIdx="0" clrIdx="0"/>
  <p:cmAuthor id="683" name="未知用户391" initials="未" lastIdx="0" clrIdx="0"/>
  <p:cmAuthor id="684" name="未知用户392" initials="未" lastIdx="0" clrIdx="0"/>
  <p:cmAuthor id="685" name="未知用户393" initials="未" lastIdx="0" clrIdx="0"/>
  <p:cmAuthor id="686" name="未知用户394" initials="未" lastIdx="0" clrIdx="0"/>
  <p:cmAuthor id="687" name="未知用户395" initials="未" lastIdx="0" clrIdx="0"/>
  <p:cmAuthor id="688" name="未知用户396" initials="未" lastIdx="0" clrIdx="0"/>
  <p:cmAuthor id="689" name="未知用户406" initials="未" lastIdx="0" clrIdx="0"/>
  <p:cmAuthor id="690" name="未知用户397" initials="未" lastIdx="0" clrIdx="1"/>
  <p:cmAuthor id="691" name="未知用户407" initials="未" lastIdx="0" clrIdx="0"/>
  <p:cmAuthor id="692" name="未知用户398" initials="未" lastIdx="0" clrIdx="0"/>
  <p:cmAuthor id="693" name="未知用户399" initials="未" lastIdx="0" clrIdx="0"/>
  <p:cmAuthor id="694" name="未知用户400" initials="未" lastIdx="0" clrIdx="0"/>
  <p:cmAuthor id="695" name="未知用户401" initials="未" lastIdx="0" clrIdx="0"/>
  <p:cmAuthor id="696" name="未知用户420" initials="未" lastIdx="0" clrIdx="0"/>
  <p:cmAuthor id="697" name="未知用户421" initials="未" lastIdx="0" clrIdx="0"/>
  <p:cmAuthor id="698" name="未知用户422" initials="未" lastIdx="0" clrIdx="0"/>
  <p:cmAuthor id="699" name="未知用户423" initials="未" lastIdx="0" clrIdx="0"/>
  <p:cmAuthor id="700" name="未知用户424" initials="未" lastIdx="0" clrIdx="0"/>
  <p:cmAuthor id="282818018" name="迪" initials="迪" lastIdx="0" clrIdx="30"/>
  <p:cmAuthor id="1367494780" name="ciwei" initials="c" lastIdx="0" clrIdx="4"/>
  <p:cmAuthor id="1239498692" name="遥星" initials="遥" lastIdx="0" clrIdx="25"/>
  <p:cmAuthor id="443341179" name="猫小喵" initials="猫" lastIdx="0" clrIdx="16"/>
  <p:cmAuthor id="289870448" name="Luo" initials="L" lastIdx="0" clrIdx="23"/>
  <p:cmAuthor id="368832498" name="小蜂蜜@柠檬膏" initials="小" lastIdx="0" clrIdx="26"/>
  <p:cmAuthor id="764379307" name="小龙哈皮" initials="小" lastIdx="0" clrIdx="22"/>
  <p:cmAuthor id="717503864" name="彭彭" initials="彭" lastIdx="0" clrIdx="2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100" autoAdjust="0"/>
    <p:restoredTop sz="94610"/>
  </p:normalViewPr>
  <p:slideViewPr>
    <p:cSldViewPr snapToGrid="0" snapToObjects="1" showGuides="1">
      <p:cViewPr>
        <p:scale>
          <a:sx n="75" d="100"/>
          <a:sy n="75" d="100"/>
        </p:scale>
        <p:origin x="444" y="774"/>
      </p:cViewPr>
      <p:guideLst>
        <p:guide orient="horz" pos="1286"/>
        <p:guide pos="3860"/>
        <p:guide orient="horz" pos="541"/>
        <p:guide pos="332"/>
        <p:guide pos="7235"/>
        <p:guide orient="horz" pos="870"/>
        <p:guide pos="1929"/>
        <p:guide orient="horz" pos="2337"/>
        <p:guide orient="horz" pos="4092"/>
        <p:guide orient="horz" pos="166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" d="100"/>
          <a:sy n="1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2" Type="http://schemas.openxmlformats.org/officeDocument/2006/relationships/tags" Target="tags/tag1754.xml"/><Relationship Id="rId71" Type="http://schemas.openxmlformats.org/officeDocument/2006/relationships/customXml" Target="../customXml/item1.xml"/><Relationship Id="rId70" Type="http://schemas.openxmlformats.org/officeDocument/2006/relationships/customXmlProps" Target="../customXml/itemProps1753.xml"/><Relationship Id="rId7" Type="http://schemas.openxmlformats.org/officeDocument/2006/relationships/slide" Target="slides/slide4.xml"/><Relationship Id="rId69" Type="http://schemas.openxmlformats.org/officeDocument/2006/relationships/commentAuthors" Target="commentAuthors.xml"/><Relationship Id="rId68" Type="http://schemas.openxmlformats.org/officeDocument/2006/relationships/tableStyles" Target="tableStyles.xml"/><Relationship Id="rId67" Type="http://schemas.openxmlformats.org/officeDocument/2006/relationships/viewProps" Target="viewProps.xml"/><Relationship Id="rId66" Type="http://schemas.openxmlformats.org/officeDocument/2006/relationships/presProps" Target="presProps.xml"/><Relationship Id="rId65" Type="http://schemas.openxmlformats.org/officeDocument/2006/relationships/slide" Target="slides/slide62.xml"/><Relationship Id="rId64" Type="http://schemas.openxmlformats.org/officeDocument/2006/relationships/slide" Target="slides/slide61.xml"/><Relationship Id="rId63" Type="http://schemas.openxmlformats.org/officeDocument/2006/relationships/slide" Target="slides/slide60.xml"/><Relationship Id="rId62" Type="http://schemas.openxmlformats.org/officeDocument/2006/relationships/slide" Target="slides/slide59.xml"/><Relationship Id="rId61" Type="http://schemas.openxmlformats.org/officeDocument/2006/relationships/slide" Target="slides/slide58.xml"/><Relationship Id="rId60" Type="http://schemas.openxmlformats.org/officeDocument/2006/relationships/slide" Target="slides/slide57.xml"/><Relationship Id="rId6" Type="http://schemas.openxmlformats.org/officeDocument/2006/relationships/slide" Target="slides/slide3.xml"/><Relationship Id="rId59" Type="http://schemas.openxmlformats.org/officeDocument/2006/relationships/slide" Target="slides/slide56.xml"/><Relationship Id="rId58" Type="http://schemas.openxmlformats.org/officeDocument/2006/relationships/slide" Target="slides/slide55.xml"/><Relationship Id="rId57" Type="http://schemas.openxmlformats.org/officeDocument/2006/relationships/slide" Target="slides/slide54.xml"/><Relationship Id="rId56" Type="http://schemas.openxmlformats.org/officeDocument/2006/relationships/slide" Target="slides/slide53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2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5" Type="http://schemas.openxmlformats.org/officeDocument/2006/relationships/tags" Target="../tags/tag182.xml"/><Relationship Id="rId4" Type="http://schemas.openxmlformats.org/officeDocument/2006/relationships/tags" Target="../tags/tag181.xml"/><Relationship Id="rId3" Type="http://schemas.openxmlformats.org/officeDocument/2006/relationships/tags" Target="../tags/tag180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5" Type="http://schemas.openxmlformats.org/officeDocument/2006/relationships/tags" Target="../tags/tag1646.xml"/><Relationship Id="rId4" Type="http://schemas.openxmlformats.org/officeDocument/2006/relationships/tags" Target="../tags/tag1645.xml"/><Relationship Id="rId3" Type="http://schemas.openxmlformats.org/officeDocument/2006/relationships/tags" Target="../tags/tag1644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5.xml"/></Relationships>
</file>

<file path=ppt/notesSlides/_rels/notesSlide11.xml.rels><?xml version="1.0" encoding="UTF-8" standalone="yes"?>
<Relationships xmlns="http://schemas.openxmlformats.org/package/2006/relationships"><Relationship Id="rId5" Type="http://schemas.openxmlformats.org/officeDocument/2006/relationships/tags" Target="../tags/tag1667.xml"/><Relationship Id="rId4" Type="http://schemas.openxmlformats.org/officeDocument/2006/relationships/tags" Target="../tags/tag1666.xml"/><Relationship Id="rId3" Type="http://schemas.openxmlformats.org/officeDocument/2006/relationships/tags" Target="../tags/tag1665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6.xml"/></Relationships>
</file>

<file path=ppt/notesSlides/_rels/notesSlide12.xml.rels><?xml version="1.0" encoding="UTF-8" standalone="yes"?>
<Relationships xmlns="http://schemas.openxmlformats.org/package/2006/relationships"><Relationship Id="rId5" Type="http://schemas.openxmlformats.org/officeDocument/2006/relationships/tags" Target="../tags/tag1680.xml"/><Relationship Id="rId4" Type="http://schemas.openxmlformats.org/officeDocument/2006/relationships/tags" Target="../tags/tag1679.xml"/><Relationship Id="rId3" Type="http://schemas.openxmlformats.org/officeDocument/2006/relationships/tags" Target="../tags/tag1678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7.xml"/></Relationships>
</file>

<file path=ppt/notesSlides/_rels/notesSlide13.xml.rels><?xml version="1.0" encoding="UTF-8" standalone="yes"?>
<Relationships xmlns="http://schemas.openxmlformats.org/package/2006/relationships"><Relationship Id="rId5" Type="http://schemas.openxmlformats.org/officeDocument/2006/relationships/tags" Target="../tags/tag1701.xml"/><Relationship Id="rId4" Type="http://schemas.openxmlformats.org/officeDocument/2006/relationships/tags" Target="../tags/tag1700.xml"/><Relationship Id="rId3" Type="http://schemas.openxmlformats.org/officeDocument/2006/relationships/tags" Target="../tags/tag1699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8.xml"/></Relationships>
</file>

<file path=ppt/notesSlides/_rels/notesSlide14.xml.rels><?xml version="1.0" encoding="UTF-8" standalone="yes"?>
<Relationships xmlns="http://schemas.openxmlformats.org/package/2006/relationships"><Relationship Id="rId5" Type="http://schemas.openxmlformats.org/officeDocument/2006/relationships/tags" Target="../tags/tag1723.xml"/><Relationship Id="rId4" Type="http://schemas.openxmlformats.org/officeDocument/2006/relationships/tags" Target="../tags/tag1722.xml"/><Relationship Id="rId3" Type="http://schemas.openxmlformats.org/officeDocument/2006/relationships/tags" Target="../tags/tag1721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0.xml"/></Relationships>
</file>

<file path=ppt/notesSlides/_rels/notesSlide15.xml.rels><?xml version="1.0" encoding="UTF-8" standalone="yes"?>
<Relationships xmlns="http://schemas.openxmlformats.org/package/2006/relationships"><Relationship Id="rId5" Type="http://schemas.openxmlformats.org/officeDocument/2006/relationships/tags" Target="../tags/tag1738.xml"/><Relationship Id="rId4" Type="http://schemas.openxmlformats.org/officeDocument/2006/relationships/tags" Target="../tags/tag1737.xml"/><Relationship Id="rId3" Type="http://schemas.openxmlformats.org/officeDocument/2006/relationships/tags" Target="../tags/tag1736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1.xml"/></Relationships>
</file>

<file path=ppt/notesSlides/_rels/notesSlide16.xml.rels><?xml version="1.0" encoding="UTF-8" standalone="yes"?>
<Relationships xmlns="http://schemas.openxmlformats.org/package/2006/relationships"><Relationship Id="rId5" Type="http://schemas.openxmlformats.org/officeDocument/2006/relationships/tags" Target="../tags/tag1752.xml"/><Relationship Id="rId4" Type="http://schemas.openxmlformats.org/officeDocument/2006/relationships/tags" Target="../tags/tag1751.xml"/><Relationship Id="rId3" Type="http://schemas.openxmlformats.org/officeDocument/2006/relationships/tags" Target="../tags/tag1750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2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216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5" Type="http://schemas.openxmlformats.org/officeDocument/2006/relationships/tags" Target="../tags/tag233.xml"/><Relationship Id="rId4" Type="http://schemas.openxmlformats.org/officeDocument/2006/relationships/tags" Target="../tags/tag232.xml"/><Relationship Id="rId3" Type="http://schemas.openxmlformats.org/officeDocument/2006/relationships/tags" Target="../tags/tag231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346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539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6.xml.rels><?xml version="1.0" encoding="UTF-8" standalone="yes"?>
<Relationships xmlns="http://schemas.openxmlformats.org/package/2006/relationships"><Relationship Id="rId5" Type="http://schemas.openxmlformats.org/officeDocument/2006/relationships/tags" Target="../tags/tag1223.xml"/><Relationship Id="rId4" Type="http://schemas.openxmlformats.org/officeDocument/2006/relationships/tags" Target="../tags/tag1222.xml"/><Relationship Id="rId3" Type="http://schemas.openxmlformats.org/officeDocument/2006/relationships/tags" Target="../tags/tag1221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7.xml.rels><?xml version="1.0" encoding="UTF-8" standalone="yes"?>
<Relationships xmlns="http://schemas.openxmlformats.org/package/2006/relationships"><Relationship Id="rId5" Type="http://schemas.openxmlformats.org/officeDocument/2006/relationships/tags" Target="../tags/tag1310.xml"/><Relationship Id="rId4" Type="http://schemas.openxmlformats.org/officeDocument/2006/relationships/tags" Target="../tags/tag1309.xml"/><Relationship Id="rId3" Type="http://schemas.openxmlformats.org/officeDocument/2006/relationships/tags" Target="../tags/tag1308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1389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9.xml.rels><?xml version="1.0" encoding="UTF-8" standalone="yes"?>
<Relationships xmlns="http://schemas.openxmlformats.org/package/2006/relationships"><Relationship Id="rId5" Type="http://schemas.openxmlformats.org/officeDocument/2006/relationships/tags" Target="../tags/tag1625.xml"/><Relationship Id="rId4" Type="http://schemas.openxmlformats.org/officeDocument/2006/relationships/tags" Target="../tags/tag1624.xml"/><Relationship Id="rId3" Type="http://schemas.openxmlformats.org/officeDocument/2006/relationships/tags" Target="../tags/tag1623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Arial" panose="020B0604020202020204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Arial" panose="020B0604020202020204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fld id="{31C96E16-BC2B-4429-ACC4-B90CE702CCF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fld id="{31C96E16-BC2B-4429-ACC4-B90CE702CCF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fld id="{31C96E16-BC2B-4429-ACC4-B90CE702CCF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fld id="{31C96E16-BC2B-4429-ACC4-B90CE702CCF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fld id="{31C96E16-BC2B-4429-ACC4-B90CE702CCF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fld id="{31C96E16-BC2B-4429-ACC4-B90CE702CCF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Arial" panose="020B0604020202020204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Arial" panose="020B0604020202020204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 txBox="1">
            <a:spLocks noGrp="1"/>
          </p:cNvSpPr>
          <p:nvPr>
            <p:ph type="body" sz="quarter"/>
            <p:custDataLst>
              <p:tags r:id="rId3"/>
            </p:custDataLst>
          </p:nvPr>
        </p:nvSpPr>
        <p:spPr>
          <a:xfrm>
            <a:off x="662016" y="5242000"/>
            <a:ext cx="5296132" cy="4288909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fld id="{31C96E16-BC2B-4429-ACC4-B90CE702CCF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 txBox="1">
            <a:spLocks noGrp="1"/>
          </p:cNvSpPr>
          <p:nvPr>
            <p:ph type="body" sz="quarter"/>
            <p:custDataLst>
              <p:tags r:id="rId3"/>
            </p:custDataLst>
          </p:nvPr>
        </p:nvSpPr>
        <p:spPr>
          <a:xfrm>
            <a:off x="662016" y="5242000"/>
            <a:ext cx="5296132" cy="4288909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首例人工合成蛋白质，验证“一级结构决定高级结构”理论；活性完全达标，证明空间构象是功能实现基础。合成技术突破，揭示二硫键精准配对难题（模型黄球）。51个氨基酸需精确排列，6个半胱氨酸形成3对二硫键（错配率＞90%）</a:t>
            </a: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 txBox="1">
            <a:spLocks noGrp="1"/>
          </p:cNvSpPr>
          <p:nvPr>
            <p:ph type="body" sz="quarter"/>
            <p:custDataLst>
              <p:tags r:id="rId3"/>
            </p:custDataLst>
          </p:nvPr>
        </p:nvSpPr>
        <p:spPr>
          <a:xfrm>
            <a:off x="662016" y="5242000"/>
            <a:ext cx="5296132" cy="4288909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氨基酸之间如何形成氢键？为什么肽链能够盘曲折叠？空间结构靠什么维持？</a:t>
            </a: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60419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60420" name="灯片编号占位符 3"/>
          <p:cNvSpPr txBox="1">
            <a:spLocks noGrp="1" noChangeArrowheads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r" eaLnBrk="1" hangingPunct="1"/>
            <a:fld id="{BBE7FF6A-6EEB-4B3C-AAD5-39994A0287D6}" type="slidenum">
              <a:rPr lang="zh-CN" altLang="en-US" sz="1200">
                <a:latin typeface="等线" panose="02010600030101010101" charset="-122"/>
                <a:ea typeface="等线" panose="02010600030101010101" charset="-122"/>
              </a:rPr>
            </a:fld>
            <a:endParaRPr lang="zh-CN" altLang="en-US" sz="1200">
              <a:latin typeface="等线" panose="02010600030101010101" charset="-122"/>
              <a:ea typeface="等线" panose="02010600030101010101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楷体" panose="02010609060101010101" pitchFamily="34" charset="-122"/>
              <a:ea typeface="楷体" panose="02010609060101010101" pitchFamily="34" charset="-122"/>
              <a:sym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AF94596-52AC-4318-B972-688F35562B6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 txBox="1">
            <a:spLocks noGrp="1"/>
          </p:cNvSpPr>
          <p:nvPr>
            <p:ph type="body" sz="quarter"/>
            <p:custDataLst>
              <p:tags r:id="rId3"/>
            </p:custDataLst>
          </p:nvPr>
        </p:nvSpPr>
        <p:spPr>
          <a:xfrm>
            <a:off x="662016" y="5242000"/>
            <a:ext cx="5296132" cy="4288909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fld id="{31C96E16-BC2B-4429-ACC4-B90CE702CCF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tags" Target="../tags/tag134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tags" Target="../tags/tag135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tags" Target="../tags/tag136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5" Type="http://schemas.openxmlformats.org/officeDocument/2006/relationships/tags" Target="../tags/tag140.xml"/><Relationship Id="rId4" Type="http://schemas.openxmlformats.org/officeDocument/2006/relationships/tags" Target="../tags/tag139.xml"/><Relationship Id="rId3" Type="http://schemas.openxmlformats.org/officeDocument/2006/relationships/tags" Target="../tags/tag138.xml"/><Relationship Id="rId2" Type="http://schemas.openxmlformats.org/officeDocument/2006/relationships/tags" Target="../tags/tag137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4" Type="http://schemas.openxmlformats.org/officeDocument/2006/relationships/tags" Target="../tags/tag143.xml"/><Relationship Id="rId3" Type="http://schemas.openxmlformats.org/officeDocument/2006/relationships/tags" Target="../tags/tag142.xml"/><Relationship Id="rId2" Type="http://schemas.openxmlformats.org/officeDocument/2006/relationships/tags" Target="../tags/tag141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148.xml"/><Relationship Id="rId5" Type="http://schemas.openxmlformats.org/officeDocument/2006/relationships/tags" Target="../tags/tag147.xml"/><Relationship Id="rId4" Type="http://schemas.openxmlformats.org/officeDocument/2006/relationships/tags" Target="../tags/tag146.xml"/><Relationship Id="rId3" Type="http://schemas.openxmlformats.org/officeDocument/2006/relationships/tags" Target="../tags/tag145.xml"/><Relationship Id="rId2" Type="http://schemas.openxmlformats.org/officeDocument/2006/relationships/tags" Target="../tags/tag144.xm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4" Type="http://schemas.openxmlformats.org/officeDocument/2006/relationships/tags" Target="../tags/tag151.xml"/><Relationship Id="rId3" Type="http://schemas.openxmlformats.org/officeDocument/2006/relationships/tags" Target="../tags/tag150.xml"/><Relationship Id="rId2" Type="http://schemas.openxmlformats.org/officeDocument/2006/relationships/tags" Target="../tags/tag149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openxmlformats.org/officeDocument/2006/relationships/tags" Target="../tags/tag155.xml"/><Relationship Id="rId4" Type="http://schemas.openxmlformats.org/officeDocument/2006/relationships/tags" Target="../tags/tag154.xml"/><Relationship Id="rId3" Type="http://schemas.openxmlformats.org/officeDocument/2006/relationships/tags" Target="../tags/tag153.xml"/><Relationship Id="rId2" Type="http://schemas.openxmlformats.org/officeDocument/2006/relationships/tags" Target="../tags/tag152.xml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6" Type="http://schemas.openxmlformats.org/officeDocument/2006/relationships/tags" Target="../tags/tag160.xml"/><Relationship Id="rId5" Type="http://schemas.openxmlformats.org/officeDocument/2006/relationships/tags" Target="../tags/tag159.xml"/><Relationship Id="rId4" Type="http://schemas.openxmlformats.org/officeDocument/2006/relationships/tags" Target="../tags/tag158.xml"/><Relationship Id="rId3" Type="http://schemas.openxmlformats.org/officeDocument/2006/relationships/tags" Target="../tags/tag157.xml"/><Relationship Id="rId2" Type="http://schemas.openxmlformats.org/officeDocument/2006/relationships/tags" Target="../tags/tag156.xml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5" Type="http://schemas.openxmlformats.org/officeDocument/2006/relationships/tags" Target="../tags/tag164.xml"/><Relationship Id="rId4" Type="http://schemas.openxmlformats.org/officeDocument/2006/relationships/tags" Target="../tags/tag163.xml"/><Relationship Id="rId3" Type="http://schemas.openxmlformats.org/officeDocument/2006/relationships/tags" Target="../tags/tag162.xml"/><Relationship Id="rId2" Type="http://schemas.openxmlformats.org/officeDocument/2006/relationships/tags" Target="../tags/tag161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image" Target="../media/image3.png"/><Relationship Id="rId4" Type="http://schemas.openxmlformats.org/officeDocument/2006/relationships/tags" Target="../tags/tag3.xml"/><Relationship Id="rId3" Type="http://schemas.openxmlformats.org/officeDocument/2006/relationships/image" Target="../media/image2.png"/><Relationship Id="rId25" Type="http://schemas.openxmlformats.org/officeDocument/2006/relationships/tags" Target="../tags/tag22.xml"/><Relationship Id="rId24" Type="http://schemas.openxmlformats.org/officeDocument/2006/relationships/tags" Target="../tags/tag21.xml"/><Relationship Id="rId23" Type="http://schemas.openxmlformats.org/officeDocument/2006/relationships/tags" Target="../tags/tag20.xml"/><Relationship Id="rId22" Type="http://schemas.openxmlformats.org/officeDocument/2006/relationships/tags" Target="../tags/tag19.xml"/><Relationship Id="rId21" Type="http://schemas.openxmlformats.org/officeDocument/2006/relationships/tags" Target="../tags/tag18.xml"/><Relationship Id="rId20" Type="http://schemas.openxmlformats.org/officeDocument/2006/relationships/tags" Target="../tags/tag17.xml"/><Relationship Id="rId2" Type="http://schemas.openxmlformats.org/officeDocument/2006/relationships/tags" Target="../tags/tag2.xml"/><Relationship Id="rId19" Type="http://schemas.openxmlformats.org/officeDocument/2006/relationships/tags" Target="../tags/tag16.xml"/><Relationship Id="rId18" Type="http://schemas.openxmlformats.org/officeDocument/2006/relationships/tags" Target="../tags/tag15.xml"/><Relationship Id="rId17" Type="http://schemas.openxmlformats.org/officeDocument/2006/relationships/tags" Target="../tags/tag14.xml"/><Relationship Id="rId16" Type="http://schemas.openxmlformats.org/officeDocument/2006/relationships/tags" Target="../tags/tag13.xml"/><Relationship Id="rId15" Type="http://schemas.openxmlformats.org/officeDocument/2006/relationships/tags" Target="../tags/tag12.xml"/><Relationship Id="rId14" Type="http://schemas.openxmlformats.org/officeDocument/2006/relationships/tags" Target="../tags/tag11.xml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image" Target="../media/image4.png"/><Relationship Id="rId10" Type="http://schemas.openxmlformats.org/officeDocument/2006/relationships/tags" Target="../tags/tag8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28.xml"/><Relationship Id="rId8" Type="http://schemas.openxmlformats.org/officeDocument/2006/relationships/tags" Target="../tags/tag27.xml"/><Relationship Id="rId7" Type="http://schemas.openxmlformats.org/officeDocument/2006/relationships/tags" Target="../tags/tag26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image" Target="../media/image6.svg"/><Relationship Id="rId20" Type="http://schemas.openxmlformats.org/officeDocument/2006/relationships/tags" Target="../tags/tag39.xml"/><Relationship Id="rId2" Type="http://schemas.openxmlformats.org/officeDocument/2006/relationships/image" Target="../media/image5.png"/><Relationship Id="rId19" Type="http://schemas.openxmlformats.org/officeDocument/2006/relationships/tags" Target="../tags/tag38.xml"/><Relationship Id="rId18" Type="http://schemas.openxmlformats.org/officeDocument/2006/relationships/tags" Target="../tags/tag37.xml"/><Relationship Id="rId17" Type="http://schemas.openxmlformats.org/officeDocument/2006/relationships/tags" Target="../tags/tag36.xml"/><Relationship Id="rId16" Type="http://schemas.openxmlformats.org/officeDocument/2006/relationships/tags" Target="../tags/tag35.xml"/><Relationship Id="rId15" Type="http://schemas.openxmlformats.org/officeDocument/2006/relationships/tags" Target="../tags/tag34.xml"/><Relationship Id="rId14" Type="http://schemas.openxmlformats.org/officeDocument/2006/relationships/tags" Target="../tags/tag33.xml"/><Relationship Id="rId13" Type="http://schemas.openxmlformats.org/officeDocument/2006/relationships/tags" Target="../tags/tag32.xml"/><Relationship Id="rId12" Type="http://schemas.openxmlformats.org/officeDocument/2006/relationships/tags" Target="../tags/tag31.xml"/><Relationship Id="rId11" Type="http://schemas.openxmlformats.org/officeDocument/2006/relationships/tags" Target="../tags/tag30.xml"/><Relationship Id="rId10" Type="http://schemas.openxmlformats.org/officeDocument/2006/relationships/tags" Target="../tags/tag29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46.xml"/><Relationship Id="rId8" Type="http://schemas.openxmlformats.org/officeDocument/2006/relationships/tags" Target="../tags/tag45.xml"/><Relationship Id="rId7" Type="http://schemas.openxmlformats.org/officeDocument/2006/relationships/tags" Target="../tags/tag44.xml"/><Relationship Id="rId6" Type="http://schemas.openxmlformats.org/officeDocument/2006/relationships/tags" Target="../tags/tag43.xml"/><Relationship Id="rId5" Type="http://schemas.openxmlformats.org/officeDocument/2006/relationships/tags" Target="../tags/tag42.xml"/><Relationship Id="rId4" Type="http://schemas.openxmlformats.org/officeDocument/2006/relationships/tags" Target="../tags/tag41.xml"/><Relationship Id="rId3" Type="http://schemas.openxmlformats.org/officeDocument/2006/relationships/image" Target="../media/image7.png"/><Relationship Id="rId20" Type="http://schemas.openxmlformats.org/officeDocument/2006/relationships/tags" Target="../tags/tag57.xml"/><Relationship Id="rId2" Type="http://schemas.openxmlformats.org/officeDocument/2006/relationships/tags" Target="../tags/tag40.xml"/><Relationship Id="rId19" Type="http://schemas.openxmlformats.org/officeDocument/2006/relationships/tags" Target="../tags/tag56.xml"/><Relationship Id="rId18" Type="http://schemas.openxmlformats.org/officeDocument/2006/relationships/tags" Target="../tags/tag55.xml"/><Relationship Id="rId17" Type="http://schemas.openxmlformats.org/officeDocument/2006/relationships/tags" Target="../tags/tag54.xml"/><Relationship Id="rId16" Type="http://schemas.openxmlformats.org/officeDocument/2006/relationships/tags" Target="../tags/tag53.xml"/><Relationship Id="rId15" Type="http://schemas.openxmlformats.org/officeDocument/2006/relationships/tags" Target="../tags/tag52.xml"/><Relationship Id="rId14" Type="http://schemas.openxmlformats.org/officeDocument/2006/relationships/tags" Target="../tags/tag51.xml"/><Relationship Id="rId13" Type="http://schemas.openxmlformats.org/officeDocument/2006/relationships/tags" Target="../tags/tag50.xml"/><Relationship Id="rId12" Type="http://schemas.openxmlformats.org/officeDocument/2006/relationships/tags" Target="../tags/tag49.xml"/><Relationship Id="rId11" Type="http://schemas.openxmlformats.org/officeDocument/2006/relationships/tags" Target="../tags/tag48.xml"/><Relationship Id="rId10" Type="http://schemas.openxmlformats.org/officeDocument/2006/relationships/tags" Target="../tags/tag47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63.xml"/><Relationship Id="rId8" Type="http://schemas.openxmlformats.org/officeDocument/2006/relationships/tags" Target="../tags/tag62.xml"/><Relationship Id="rId7" Type="http://schemas.openxmlformats.org/officeDocument/2006/relationships/tags" Target="../tags/tag61.xml"/><Relationship Id="rId6" Type="http://schemas.openxmlformats.org/officeDocument/2006/relationships/tags" Target="../tags/tag60.xml"/><Relationship Id="rId5" Type="http://schemas.openxmlformats.org/officeDocument/2006/relationships/tags" Target="../tags/tag59.xml"/><Relationship Id="rId4" Type="http://schemas.openxmlformats.org/officeDocument/2006/relationships/tags" Target="../tags/tag58.xml"/><Relationship Id="rId3" Type="http://schemas.openxmlformats.org/officeDocument/2006/relationships/image" Target="../media/image6.svg"/><Relationship Id="rId20" Type="http://schemas.openxmlformats.org/officeDocument/2006/relationships/tags" Target="../tags/tag74.xml"/><Relationship Id="rId2" Type="http://schemas.openxmlformats.org/officeDocument/2006/relationships/image" Target="../media/image5.png"/><Relationship Id="rId19" Type="http://schemas.openxmlformats.org/officeDocument/2006/relationships/tags" Target="../tags/tag73.xml"/><Relationship Id="rId18" Type="http://schemas.openxmlformats.org/officeDocument/2006/relationships/tags" Target="../tags/tag72.xml"/><Relationship Id="rId17" Type="http://schemas.openxmlformats.org/officeDocument/2006/relationships/tags" Target="../tags/tag71.xml"/><Relationship Id="rId16" Type="http://schemas.openxmlformats.org/officeDocument/2006/relationships/tags" Target="../tags/tag70.xml"/><Relationship Id="rId15" Type="http://schemas.openxmlformats.org/officeDocument/2006/relationships/tags" Target="../tags/tag69.xml"/><Relationship Id="rId14" Type="http://schemas.openxmlformats.org/officeDocument/2006/relationships/tags" Target="../tags/tag68.xml"/><Relationship Id="rId13" Type="http://schemas.openxmlformats.org/officeDocument/2006/relationships/tags" Target="../tags/tag67.xml"/><Relationship Id="rId12" Type="http://schemas.openxmlformats.org/officeDocument/2006/relationships/tags" Target="../tags/tag66.xml"/><Relationship Id="rId11" Type="http://schemas.openxmlformats.org/officeDocument/2006/relationships/tags" Target="../tags/tag65.xml"/><Relationship Id="rId10" Type="http://schemas.openxmlformats.org/officeDocument/2006/relationships/tags" Target="../tags/tag64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80.xml"/><Relationship Id="rId8" Type="http://schemas.openxmlformats.org/officeDocument/2006/relationships/tags" Target="../tags/tag79.xml"/><Relationship Id="rId7" Type="http://schemas.openxmlformats.org/officeDocument/2006/relationships/tags" Target="../tags/tag78.xml"/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image" Target="../media/image6.svg"/><Relationship Id="rId24" Type="http://schemas.openxmlformats.org/officeDocument/2006/relationships/tags" Target="../tags/tag95.xml"/><Relationship Id="rId23" Type="http://schemas.openxmlformats.org/officeDocument/2006/relationships/tags" Target="../tags/tag94.xml"/><Relationship Id="rId22" Type="http://schemas.openxmlformats.org/officeDocument/2006/relationships/tags" Target="../tags/tag93.xml"/><Relationship Id="rId21" Type="http://schemas.openxmlformats.org/officeDocument/2006/relationships/tags" Target="../tags/tag92.xml"/><Relationship Id="rId20" Type="http://schemas.openxmlformats.org/officeDocument/2006/relationships/tags" Target="../tags/tag91.xml"/><Relationship Id="rId2" Type="http://schemas.openxmlformats.org/officeDocument/2006/relationships/image" Target="../media/image5.png"/><Relationship Id="rId19" Type="http://schemas.openxmlformats.org/officeDocument/2006/relationships/tags" Target="../tags/tag90.xml"/><Relationship Id="rId18" Type="http://schemas.openxmlformats.org/officeDocument/2006/relationships/tags" Target="../tags/tag89.xml"/><Relationship Id="rId17" Type="http://schemas.openxmlformats.org/officeDocument/2006/relationships/tags" Target="../tags/tag88.xml"/><Relationship Id="rId16" Type="http://schemas.openxmlformats.org/officeDocument/2006/relationships/tags" Target="../tags/tag87.xml"/><Relationship Id="rId15" Type="http://schemas.openxmlformats.org/officeDocument/2006/relationships/tags" Target="../tags/tag86.xml"/><Relationship Id="rId14" Type="http://schemas.openxmlformats.org/officeDocument/2006/relationships/tags" Target="../tags/tag85.xml"/><Relationship Id="rId13" Type="http://schemas.openxmlformats.org/officeDocument/2006/relationships/tags" Target="../tags/tag84.xml"/><Relationship Id="rId12" Type="http://schemas.openxmlformats.org/officeDocument/2006/relationships/tags" Target="../tags/tag83.xml"/><Relationship Id="rId11" Type="http://schemas.openxmlformats.org/officeDocument/2006/relationships/tags" Target="../tags/tag82.xml"/><Relationship Id="rId10" Type="http://schemas.openxmlformats.org/officeDocument/2006/relationships/tags" Target="../tags/tag81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9" Type="http://schemas.openxmlformats.org/officeDocument/2006/relationships/tags" Target="../tags/tag101.xml"/><Relationship Id="rId8" Type="http://schemas.openxmlformats.org/officeDocument/2006/relationships/tags" Target="../tags/tag100.xml"/><Relationship Id="rId7" Type="http://schemas.openxmlformats.org/officeDocument/2006/relationships/tags" Target="../tags/tag99.xml"/><Relationship Id="rId6" Type="http://schemas.openxmlformats.org/officeDocument/2006/relationships/tags" Target="../tags/tag98.xml"/><Relationship Id="rId5" Type="http://schemas.openxmlformats.org/officeDocument/2006/relationships/tags" Target="../tags/tag97.xml"/><Relationship Id="rId4" Type="http://schemas.openxmlformats.org/officeDocument/2006/relationships/tags" Target="../tags/tag96.xml"/><Relationship Id="rId3" Type="http://schemas.openxmlformats.org/officeDocument/2006/relationships/image" Target="../media/image6.svg"/><Relationship Id="rId24" Type="http://schemas.openxmlformats.org/officeDocument/2006/relationships/tags" Target="../tags/tag116.xml"/><Relationship Id="rId23" Type="http://schemas.openxmlformats.org/officeDocument/2006/relationships/tags" Target="../tags/tag115.xml"/><Relationship Id="rId22" Type="http://schemas.openxmlformats.org/officeDocument/2006/relationships/tags" Target="../tags/tag114.xml"/><Relationship Id="rId21" Type="http://schemas.openxmlformats.org/officeDocument/2006/relationships/tags" Target="../tags/tag113.xml"/><Relationship Id="rId20" Type="http://schemas.openxmlformats.org/officeDocument/2006/relationships/tags" Target="../tags/tag112.xml"/><Relationship Id="rId2" Type="http://schemas.openxmlformats.org/officeDocument/2006/relationships/image" Target="../media/image5.png"/><Relationship Id="rId19" Type="http://schemas.openxmlformats.org/officeDocument/2006/relationships/tags" Target="../tags/tag111.xml"/><Relationship Id="rId18" Type="http://schemas.openxmlformats.org/officeDocument/2006/relationships/tags" Target="../tags/tag110.xml"/><Relationship Id="rId17" Type="http://schemas.openxmlformats.org/officeDocument/2006/relationships/tags" Target="../tags/tag109.xml"/><Relationship Id="rId16" Type="http://schemas.openxmlformats.org/officeDocument/2006/relationships/tags" Target="../tags/tag108.xml"/><Relationship Id="rId15" Type="http://schemas.openxmlformats.org/officeDocument/2006/relationships/tags" Target="../tags/tag107.xml"/><Relationship Id="rId14" Type="http://schemas.openxmlformats.org/officeDocument/2006/relationships/tags" Target="../tags/tag106.xml"/><Relationship Id="rId13" Type="http://schemas.openxmlformats.org/officeDocument/2006/relationships/tags" Target="../tags/tag105.xml"/><Relationship Id="rId12" Type="http://schemas.openxmlformats.org/officeDocument/2006/relationships/tags" Target="../tags/tag104.xml"/><Relationship Id="rId11" Type="http://schemas.openxmlformats.org/officeDocument/2006/relationships/tags" Target="../tags/tag103.xml"/><Relationship Id="rId10" Type="http://schemas.openxmlformats.org/officeDocument/2006/relationships/tags" Target="../tags/tag102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9" Type="http://schemas.openxmlformats.org/officeDocument/2006/relationships/tags" Target="../tags/tag122.xml"/><Relationship Id="rId8" Type="http://schemas.openxmlformats.org/officeDocument/2006/relationships/tags" Target="../tags/tag121.xml"/><Relationship Id="rId7" Type="http://schemas.openxmlformats.org/officeDocument/2006/relationships/tags" Target="../tags/tag120.xml"/><Relationship Id="rId6" Type="http://schemas.openxmlformats.org/officeDocument/2006/relationships/tags" Target="../tags/tag119.xml"/><Relationship Id="rId5" Type="http://schemas.openxmlformats.org/officeDocument/2006/relationships/tags" Target="../tags/tag118.xml"/><Relationship Id="rId4" Type="http://schemas.openxmlformats.org/officeDocument/2006/relationships/tags" Target="../tags/tag117.xml"/><Relationship Id="rId3" Type="http://schemas.openxmlformats.org/officeDocument/2006/relationships/image" Target="../media/image6.svg"/><Relationship Id="rId20" Type="http://schemas.openxmlformats.org/officeDocument/2006/relationships/tags" Target="../tags/tag133.xml"/><Relationship Id="rId2" Type="http://schemas.openxmlformats.org/officeDocument/2006/relationships/image" Target="../media/image5.png"/><Relationship Id="rId19" Type="http://schemas.openxmlformats.org/officeDocument/2006/relationships/tags" Target="../tags/tag132.xml"/><Relationship Id="rId18" Type="http://schemas.openxmlformats.org/officeDocument/2006/relationships/tags" Target="../tags/tag131.xml"/><Relationship Id="rId17" Type="http://schemas.openxmlformats.org/officeDocument/2006/relationships/tags" Target="../tags/tag130.xml"/><Relationship Id="rId16" Type="http://schemas.openxmlformats.org/officeDocument/2006/relationships/tags" Target="../tags/tag129.xml"/><Relationship Id="rId15" Type="http://schemas.openxmlformats.org/officeDocument/2006/relationships/tags" Target="../tags/tag128.xml"/><Relationship Id="rId14" Type="http://schemas.openxmlformats.org/officeDocument/2006/relationships/tags" Target="../tags/tag127.xml"/><Relationship Id="rId13" Type="http://schemas.openxmlformats.org/officeDocument/2006/relationships/tags" Target="../tags/tag126.xml"/><Relationship Id="rId12" Type="http://schemas.openxmlformats.org/officeDocument/2006/relationships/tags" Target="../tags/tag125.xml"/><Relationship Id="rId11" Type="http://schemas.openxmlformats.org/officeDocument/2006/relationships/tags" Target="../tags/tag124.xml"/><Relationship Id="rId10" Type="http://schemas.openxmlformats.org/officeDocument/2006/relationships/tags" Target="../tags/tag12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ck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exin Shape 2" descr="preencoded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内容1#q1=1,2,3,4,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exin Shape 2" descr="preencoded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内容1#q1=1,2,3,4,5,6,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exin Shape 2" descr="preencoded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 userDrawn="1">
            <p:custDataLst>
              <p:tags r:id="rId2"/>
            </p:custDataLst>
          </p:nvPr>
        </p:nvGrpSpPr>
        <p:grpSpPr>
          <a:xfrm>
            <a:off x="110314" y="56919"/>
            <a:ext cx="3150229" cy="859003"/>
            <a:chOff x="62236" y="36233"/>
            <a:chExt cx="3150229" cy="8590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泪滴形 3"/>
            <p:cNvSpPr/>
            <p:nvPr>
              <p:custDataLst>
                <p:tags r:id="rId3"/>
              </p:custDataLst>
            </p:nvPr>
          </p:nvSpPr>
          <p:spPr>
            <a:xfrm flipV="1">
              <a:off x="62236" y="36233"/>
              <a:ext cx="859003" cy="859003"/>
            </a:xfrm>
            <a:prstGeom prst="teardrop">
              <a:avLst/>
            </a:prstGeom>
            <a:solidFill>
              <a:srgbClr val="C7E2F1">
                <a:alpha val="1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C7E2F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4"/>
              </p:custDataLst>
            </p:nvPr>
          </p:nvSpPr>
          <p:spPr>
            <a:xfrm>
              <a:off x="206375" y="95885"/>
              <a:ext cx="3006090" cy="431165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体系构建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·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思维领航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sp>
        <p:nvSpPr>
          <p:cNvPr id="19" name="矩形 18"/>
          <p:cNvSpPr/>
          <p:nvPr userDrawn="1">
            <p:custDataLst>
              <p:tags r:id="rId5"/>
            </p:custDataLst>
          </p:nvPr>
        </p:nvSpPr>
        <p:spPr>
          <a:xfrm>
            <a:off x="0" y="6684645"/>
            <a:ext cx="12192000" cy="17335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0" sx="105000" sy="105000" algn="ctr" rotWithShape="0">
              <a:srgbClr val="7FAC52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/>
          <p:cNvGrpSpPr/>
          <p:nvPr>
            <p:custDataLst>
              <p:tags r:id="rId2"/>
            </p:custDataLst>
          </p:nvPr>
        </p:nvGrpSpPr>
        <p:grpSpPr>
          <a:xfrm>
            <a:off x="8799830" y="244475"/>
            <a:ext cx="3244215" cy="460375"/>
            <a:chOff x="13811" y="415"/>
            <a:chExt cx="5109" cy="725"/>
          </a:xfrm>
        </p:grpSpPr>
        <p:sp>
          <p:nvSpPr>
            <p:cNvPr id="26" name="文本框 25"/>
            <p:cNvSpPr txBox="1"/>
            <p:nvPr>
              <p:custDataLst>
                <p:tags r:id="rId3"/>
              </p:custDataLst>
            </p:nvPr>
          </p:nvSpPr>
          <p:spPr>
            <a:xfrm>
              <a:off x="16610" y="415"/>
              <a:ext cx="2310" cy="725"/>
            </a:xfrm>
            <a:prstGeom prst="rect">
              <a:avLst/>
            </a:prstGeom>
            <a:noFill/>
            <a:ln w="12700" cap="rnd" cmpd="sng">
              <a:solidFill>
                <a:schemeClr val="accent3"/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考向研析</a:t>
              </a:r>
              <a:endParaRPr lang="zh-CN" altLang="en-US" sz="2400" b="1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  <p:sp>
          <p:nvSpPr>
            <p:cNvPr id="25" name="文本框 24"/>
            <p:cNvSpPr txBox="1"/>
            <p:nvPr>
              <p:custDataLst>
                <p:tags r:id="rId4"/>
              </p:custDataLst>
            </p:nvPr>
          </p:nvSpPr>
          <p:spPr>
            <a:xfrm>
              <a:off x="13811" y="415"/>
              <a:ext cx="2351" cy="725"/>
            </a:xfrm>
            <a:prstGeom prst="rect">
              <a:avLst/>
            </a:prstGeom>
            <a:noFill/>
            <a:ln w="28575" cap="rnd" cmpd="sng">
              <a:solidFill>
                <a:schemeClr val="accent1">
                  <a:shade val="50000"/>
                  <a:alpha val="61000"/>
                </a:schemeClr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知识夯基</a:t>
              </a:r>
              <a:r>
                <a:rPr lang="en-US" altLang="zh-CN" sz="24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 </a:t>
              </a:r>
              <a:endParaRPr lang="zh-CN" altLang="en-US" sz="2400" b="1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</p:grp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/>
          <p:cNvGrpSpPr/>
          <p:nvPr>
            <p:custDataLst>
              <p:tags r:id="rId2"/>
            </p:custDataLst>
          </p:nvPr>
        </p:nvGrpSpPr>
        <p:grpSpPr>
          <a:xfrm>
            <a:off x="126365" y="244475"/>
            <a:ext cx="11938635" cy="6613525"/>
            <a:chOff x="152" y="415"/>
            <a:chExt cx="18801" cy="10415"/>
          </a:xfrm>
        </p:grpSpPr>
        <p:sp>
          <p:nvSpPr>
            <p:cNvPr id="26" name="文本框 25"/>
            <p:cNvSpPr txBox="1"/>
            <p:nvPr>
              <p:custDataLst>
                <p:tags r:id="rId3"/>
              </p:custDataLst>
            </p:nvPr>
          </p:nvSpPr>
          <p:spPr>
            <a:xfrm>
              <a:off x="16610" y="415"/>
              <a:ext cx="2310" cy="725"/>
            </a:xfrm>
            <a:prstGeom prst="rect">
              <a:avLst/>
            </a:prstGeom>
            <a:noFill/>
            <a:ln w="12700" cap="rnd" cmpd="sng">
              <a:solidFill>
                <a:schemeClr val="accent3"/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考向研析</a:t>
              </a:r>
              <a:endParaRPr lang="zh-CN" altLang="en-US" sz="2400" b="1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  <p:sp>
          <p:nvSpPr>
            <p:cNvPr id="25" name="文本框 24"/>
            <p:cNvSpPr txBox="1"/>
            <p:nvPr>
              <p:custDataLst>
                <p:tags r:id="rId4"/>
              </p:custDataLst>
            </p:nvPr>
          </p:nvSpPr>
          <p:spPr>
            <a:xfrm>
              <a:off x="13811" y="415"/>
              <a:ext cx="2351" cy="725"/>
            </a:xfrm>
            <a:prstGeom prst="rect">
              <a:avLst/>
            </a:prstGeom>
            <a:noFill/>
            <a:ln w="28575" cap="rnd" cmpd="sng">
              <a:solidFill>
                <a:schemeClr val="accent1">
                  <a:shade val="50000"/>
                  <a:alpha val="61000"/>
                </a:schemeClr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知识夯基</a:t>
              </a:r>
              <a:r>
                <a:rPr lang="en-US" altLang="zh-CN" sz="24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 </a:t>
              </a:r>
              <a:endParaRPr lang="zh-CN" altLang="en-US" sz="2400" b="1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  <p:sp>
          <p:nvSpPr>
            <p:cNvPr id="27" name="矩形 26"/>
            <p:cNvSpPr/>
            <p:nvPr>
              <p:custDataLst>
                <p:tags r:id="rId5"/>
              </p:custDataLst>
            </p:nvPr>
          </p:nvSpPr>
          <p:spPr>
            <a:xfrm>
              <a:off x="152" y="1141"/>
              <a:ext cx="18801" cy="9689"/>
            </a:xfrm>
            <a:prstGeom prst="rect">
              <a:avLst/>
            </a:prstGeom>
            <a:solidFill>
              <a:schemeClr val="bg2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 userDrawn="1">
            <p:custDataLst>
              <p:tags r:id="rId6"/>
            </p:custDataLst>
          </p:nvPr>
        </p:nvSpPr>
        <p:spPr>
          <a:xfrm>
            <a:off x="3613150" y="2185670"/>
            <a:ext cx="3403600" cy="88011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/>
          <p:cNvGrpSpPr/>
          <p:nvPr>
            <p:custDataLst>
              <p:tags r:id="rId2"/>
            </p:custDataLst>
          </p:nvPr>
        </p:nvGrpSpPr>
        <p:grpSpPr>
          <a:xfrm>
            <a:off x="8763635" y="263525"/>
            <a:ext cx="3244215" cy="460375"/>
            <a:chOff x="13801" y="415"/>
            <a:chExt cx="5109" cy="725"/>
          </a:xfrm>
        </p:grpSpPr>
        <p:sp>
          <p:nvSpPr>
            <p:cNvPr id="26" name="文本框 25"/>
            <p:cNvSpPr txBox="1"/>
            <p:nvPr>
              <p:custDataLst>
                <p:tags r:id="rId3"/>
              </p:custDataLst>
            </p:nvPr>
          </p:nvSpPr>
          <p:spPr>
            <a:xfrm>
              <a:off x="16600" y="415"/>
              <a:ext cx="2310" cy="725"/>
            </a:xfrm>
            <a:prstGeom prst="rect">
              <a:avLst/>
            </a:prstGeom>
            <a:noFill/>
            <a:ln w="28575" cap="rnd" cmpd="sng">
              <a:solidFill>
                <a:schemeClr val="accent1">
                  <a:lumMod val="75000"/>
                  <a:alpha val="61000"/>
                </a:schemeClr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rgbClr val="4472C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考向研析</a:t>
              </a:r>
              <a:endParaRPr lang="zh-CN" altLang="en-US" sz="2400" b="1">
                <a:solidFill>
                  <a:srgbClr val="4472C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  <p:sp>
          <p:nvSpPr>
            <p:cNvPr id="25" name="文本框 24"/>
            <p:cNvSpPr txBox="1"/>
            <p:nvPr>
              <p:custDataLst>
                <p:tags r:id="rId4"/>
              </p:custDataLst>
            </p:nvPr>
          </p:nvSpPr>
          <p:spPr>
            <a:xfrm>
              <a:off x="13801" y="415"/>
              <a:ext cx="2351" cy="725"/>
            </a:xfrm>
            <a:prstGeom prst="rect">
              <a:avLst/>
            </a:prstGeom>
            <a:noFill/>
            <a:ln w="28575" cap="rnd" cmpd="sng">
              <a:solidFill>
                <a:schemeClr val="accent3">
                  <a:alpha val="61000"/>
                </a:schemeClr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chemeClr val="bg2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知识夯基</a:t>
              </a:r>
              <a:r>
                <a:rPr lang="en-US" altLang="zh-CN" sz="24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 </a:t>
              </a:r>
              <a:endParaRPr lang="zh-CN" altLang="en-US" sz="2400" b="1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</p:grp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exin Shape 2" descr="preencoded.png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/>
          <p:cNvGrpSpPr/>
          <p:nvPr>
            <p:custDataLst>
              <p:tags r:id="rId2"/>
            </p:custDataLst>
          </p:nvPr>
        </p:nvGrpSpPr>
        <p:grpSpPr>
          <a:xfrm>
            <a:off x="96520" y="263525"/>
            <a:ext cx="11938635" cy="6613525"/>
            <a:chOff x="152" y="415"/>
            <a:chExt cx="18801" cy="10415"/>
          </a:xfrm>
        </p:grpSpPr>
        <p:sp>
          <p:nvSpPr>
            <p:cNvPr id="26" name="文本框 25"/>
            <p:cNvSpPr txBox="1"/>
            <p:nvPr>
              <p:custDataLst>
                <p:tags r:id="rId3"/>
              </p:custDataLst>
            </p:nvPr>
          </p:nvSpPr>
          <p:spPr>
            <a:xfrm>
              <a:off x="16600" y="415"/>
              <a:ext cx="2310" cy="725"/>
            </a:xfrm>
            <a:prstGeom prst="rect">
              <a:avLst/>
            </a:prstGeom>
            <a:noFill/>
            <a:ln w="28575" cap="rnd" cmpd="sng">
              <a:solidFill>
                <a:schemeClr val="accent1">
                  <a:lumMod val="75000"/>
                  <a:alpha val="61000"/>
                </a:schemeClr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rgbClr val="4472C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考向研析</a:t>
              </a:r>
              <a:endParaRPr lang="zh-CN" altLang="en-US" sz="2400" b="1">
                <a:solidFill>
                  <a:srgbClr val="4472C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  <p:sp>
          <p:nvSpPr>
            <p:cNvPr id="25" name="文本框 24"/>
            <p:cNvSpPr txBox="1"/>
            <p:nvPr>
              <p:custDataLst>
                <p:tags r:id="rId4"/>
              </p:custDataLst>
            </p:nvPr>
          </p:nvSpPr>
          <p:spPr>
            <a:xfrm>
              <a:off x="13801" y="415"/>
              <a:ext cx="2351" cy="725"/>
            </a:xfrm>
            <a:prstGeom prst="rect">
              <a:avLst/>
            </a:prstGeom>
            <a:noFill/>
            <a:ln w="28575" cap="rnd" cmpd="sng">
              <a:solidFill>
                <a:schemeClr val="accent3">
                  <a:alpha val="61000"/>
                </a:schemeClr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chemeClr val="bg2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知识夯基</a:t>
              </a:r>
              <a:r>
                <a:rPr lang="en-US" altLang="zh-CN" sz="24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 </a:t>
              </a:r>
              <a:endParaRPr lang="zh-CN" altLang="en-US" sz="2400" b="1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  <p:sp>
          <p:nvSpPr>
            <p:cNvPr id="27" name="矩形 26"/>
            <p:cNvSpPr/>
            <p:nvPr>
              <p:custDataLst>
                <p:tags r:id="rId5"/>
              </p:custDataLst>
            </p:nvPr>
          </p:nvSpPr>
          <p:spPr>
            <a:xfrm>
              <a:off x="152" y="1141"/>
              <a:ext cx="18801" cy="9689"/>
            </a:xfrm>
            <a:prstGeom prst="rect">
              <a:avLst/>
            </a:prstGeom>
            <a:solidFill>
              <a:schemeClr val="bg2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exin Shape 2" descr="preencoded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pic>
        <p:nvPicPr>
          <p:cNvPr id="3" name="Hexin Shape 3" descr="preencoded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48640" y="3163824"/>
            <a:ext cx="2011680" cy="2450592"/>
          </a:xfrm>
          <a:prstGeom prst="rect">
            <a:avLst/>
          </a:prstGeom>
        </p:spPr>
      </p:pic>
      <p:pic>
        <p:nvPicPr>
          <p:cNvPr id="4" name="Hexin Shape 4" descr="preencoded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779776" y="3163824"/>
            <a:ext cx="2011680" cy="2450592"/>
          </a:xfrm>
          <a:prstGeom prst="rect">
            <a:avLst/>
          </a:prstGeom>
        </p:spPr>
      </p:pic>
      <p:pic>
        <p:nvPicPr>
          <p:cNvPr id="5" name="Hexin Shape 5" descr="preencoded.png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001768" y="3163824"/>
            <a:ext cx="2011680" cy="2450592"/>
          </a:xfrm>
          <a:prstGeom prst="rect">
            <a:avLst/>
          </a:prstGeom>
        </p:spPr>
      </p:pic>
      <p:pic>
        <p:nvPicPr>
          <p:cNvPr id="6" name="Hexin Shape 6" descr="preencoded.png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232904" y="3163824"/>
            <a:ext cx="2011680" cy="2450592"/>
          </a:xfrm>
          <a:prstGeom prst="rect">
            <a:avLst/>
          </a:prstGeom>
        </p:spPr>
      </p:pic>
      <p:pic>
        <p:nvPicPr>
          <p:cNvPr id="7" name="Hexin Shape 7" descr="preencoded.png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518904" y="3163824"/>
            <a:ext cx="2011680" cy="2450592"/>
          </a:xfrm>
          <a:prstGeom prst="rect">
            <a:avLst/>
          </a:prstGeom>
        </p:spPr>
      </p:pic>
      <p:pic>
        <p:nvPicPr>
          <p:cNvPr id="8" name="Hexin Shape 8" descr="preencoded.png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60120" y="3429000"/>
            <a:ext cx="1188720" cy="1188720"/>
          </a:xfrm>
          <a:prstGeom prst="rect">
            <a:avLst/>
          </a:prstGeom>
        </p:spPr>
      </p:pic>
      <p:pic>
        <p:nvPicPr>
          <p:cNvPr id="9" name="Hexin Shape 9" descr="preencoded.png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172968" y="3429000"/>
            <a:ext cx="1188720" cy="1188720"/>
          </a:xfrm>
          <a:prstGeom prst="rect">
            <a:avLst/>
          </a:prstGeom>
        </p:spPr>
      </p:pic>
      <p:pic>
        <p:nvPicPr>
          <p:cNvPr id="10" name="Hexin Shape 10" descr="preencoded.png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5413248" y="3429000"/>
            <a:ext cx="1188720" cy="1188720"/>
          </a:xfrm>
          <a:prstGeom prst="rect">
            <a:avLst/>
          </a:prstGeom>
        </p:spPr>
      </p:pic>
      <p:pic>
        <p:nvPicPr>
          <p:cNvPr id="11" name="Hexin Shape 11" descr="preencoded.png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7690104" y="3429000"/>
            <a:ext cx="1188720" cy="1188720"/>
          </a:xfrm>
          <a:prstGeom prst="rect">
            <a:avLst/>
          </a:prstGeom>
        </p:spPr>
      </p:pic>
      <p:pic>
        <p:nvPicPr>
          <p:cNvPr id="12" name="Hexin Shape 12" descr="preencoded.png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921240" y="3429000"/>
            <a:ext cx="1188720" cy="1188720"/>
          </a:xfrm>
          <a:prstGeom prst="rect">
            <a:avLst/>
          </a:prstGeom>
        </p:spPr>
      </p:pic>
      <p:sp>
        <p:nvSpPr>
          <p:cNvPr id="13" name="Hexin Shape 13"/>
          <p:cNvSpPr/>
          <p:nvPr>
            <p:custDataLst>
              <p:tags r:id="rId16"/>
            </p:custDataLst>
          </p:nvPr>
        </p:nvSpPr>
        <p:spPr>
          <a:xfrm>
            <a:off x="1088136" y="3465576"/>
            <a:ext cx="932688" cy="93268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600" b="1" i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01</a:t>
            </a:r>
            <a:endParaRPr lang="en-US" sz="3600"/>
          </a:p>
        </p:txBody>
      </p:sp>
      <p:sp>
        <p:nvSpPr>
          <p:cNvPr id="14" name="Hexin Shape 14"/>
          <p:cNvSpPr/>
          <p:nvPr>
            <p:custDataLst>
              <p:tags r:id="rId17"/>
            </p:custDataLst>
          </p:nvPr>
        </p:nvSpPr>
        <p:spPr>
          <a:xfrm>
            <a:off x="3319272" y="3465576"/>
            <a:ext cx="932688" cy="93268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600" b="1" i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02</a:t>
            </a:r>
            <a:endParaRPr lang="en-US" sz="3600"/>
          </a:p>
        </p:txBody>
      </p:sp>
      <p:sp>
        <p:nvSpPr>
          <p:cNvPr id="15" name="Hexin Shape 15"/>
          <p:cNvSpPr/>
          <p:nvPr>
            <p:custDataLst>
              <p:tags r:id="rId18"/>
            </p:custDataLst>
          </p:nvPr>
        </p:nvSpPr>
        <p:spPr>
          <a:xfrm>
            <a:off x="5541264" y="3465576"/>
            <a:ext cx="932688" cy="93268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600" b="1" i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03</a:t>
            </a:r>
            <a:endParaRPr lang="en-US" sz="3600"/>
          </a:p>
        </p:txBody>
      </p:sp>
      <p:sp>
        <p:nvSpPr>
          <p:cNvPr id="16" name="Hexin Shape 16"/>
          <p:cNvSpPr/>
          <p:nvPr>
            <p:custDataLst>
              <p:tags r:id="rId19"/>
            </p:custDataLst>
          </p:nvPr>
        </p:nvSpPr>
        <p:spPr>
          <a:xfrm>
            <a:off x="7772400" y="3465576"/>
            <a:ext cx="932688" cy="93268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600" b="1" i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04</a:t>
            </a:r>
            <a:endParaRPr lang="en-US" sz="3600"/>
          </a:p>
        </p:txBody>
      </p:sp>
      <p:sp>
        <p:nvSpPr>
          <p:cNvPr id="17" name="Hexin Shape 17"/>
          <p:cNvSpPr/>
          <p:nvPr>
            <p:custDataLst>
              <p:tags r:id="rId20"/>
            </p:custDataLst>
          </p:nvPr>
        </p:nvSpPr>
        <p:spPr>
          <a:xfrm>
            <a:off x="10049256" y="3465576"/>
            <a:ext cx="932688" cy="93268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600" b="1" i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05</a:t>
            </a:r>
            <a:endParaRPr lang="en-US" sz="3600"/>
          </a:p>
        </p:txBody>
      </p:sp>
      <p:sp>
        <p:nvSpPr>
          <p:cNvPr id="18" name="Hexin Shape 18"/>
          <p:cNvSpPr/>
          <p:nvPr>
            <p:custDataLst>
              <p:tags r:id="rId21"/>
            </p:custDataLst>
          </p:nvPr>
        </p:nvSpPr>
        <p:spPr>
          <a:xfrm>
            <a:off x="548640" y="4562856"/>
            <a:ext cx="2011680" cy="5120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2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sz="3200"/>
          </a:p>
        </p:txBody>
      </p:sp>
      <p:sp>
        <p:nvSpPr>
          <p:cNvPr id="19" name="Hexin Shape 19"/>
          <p:cNvSpPr/>
          <p:nvPr>
            <p:custDataLst>
              <p:tags r:id="rId22"/>
            </p:custDataLst>
          </p:nvPr>
        </p:nvSpPr>
        <p:spPr>
          <a:xfrm>
            <a:off x="2779776" y="4562856"/>
            <a:ext cx="2011680" cy="5120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2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知识建构</a:t>
            </a:r>
            <a:endParaRPr lang="en-US" sz="3200"/>
          </a:p>
        </p:txBody>
      </p:sp>
      <p:sp>
        <p:nvSpPr>
          <p:cNvPr id="20" name="Hexin Shape 20"/>
          <p:cNvSpPr/>
          <p:nvPr>
            <p:custDataLst>
              <p:tags r:id="rId23"/>
            </p:custDataLst>
          </p:nvPr>
        </p:nvSpPr>
        <p:spPr>
          <a:xfrm>
            <a:off x="5001768" y="4562856"/>
            <a:ext cx="2011680" cy="5120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2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真题研析</a:t>
            </a:r>
            <a:endParaRPr lang="en-US" sz="3200"/>
          </a:p>
        </p:txBody>
      </p:sp>
      <p:sp>
        <p:nvSpPr>
          <p:cNvPr id="21" name="Hexin Shape 21"/>
          <p:cNvSpPr/>
          <p:nvPr>
            <p:custDataLst>
              <p:tags r:id="rId24"/>
            </p:custDataLst>
          </p:nvPr>
        </p:nvSpPr>
        <p:spPr>
          <a:xfrm>
            <a:off x="7232904" y="4562856"/>
            <a:ext cx="2011680" cy="5120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2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核心提炼</a:t>
            </a:r>
            <a:endParaRPr lang="en-US" sz="3200"/>
          </a:p>
        </p:txBody>
      </p:sp>
      <p:sp>
        <p:nvSpPr>
          <p:cNvPr id="22" name="Hexin Shape 22"/>
          <p:cNvSpPr/>
          <p:nvPr>
            <p:custDataLst>
              <p:tags r:id="rId25"/>
            </p:custDataLst>
          </p:nvPr>
        </p:nvSpPr>
        <p:spPr>
          <a:xfrm>
            <a:off x="9518904" y="4562856"/>
            <a:ext cx="2011680" cy="5120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2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题型归纳</a:t>
            </a:r>
            <a:endParaRPr lang="en-US" sz="320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容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334961" y="311900"/>
            <a:ext cx="5986041" cy="559007"/>
            <a:chOff x="334961" y="311900"/>
            <a:chExt cx="5986041" cy="559007"/>
          </a:xfrm>
        </p:grpSpPr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1181854" y="311900"/>
              <a:ext cx="3029676" cy="47327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FE530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考情透视</a:t>
              </a:r>
              <a:r>
                <a:rPr lang="en-US" altLang="zh-CN" sz="2800" b="1">
                  <a:solidFill>
                    <a:srgbClr val="FE530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·</a:t>
              </a:r>
              <a:r>
                <a:rPr lang="zh-CN" altLang="en-US" sz="2800" b="1">
                  <a:solidFill>
                    <a:srgbClr val="FE530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目标导航</a:t>
              </a:r>
              <a:endParaRPr lang="zh-CN" altLang="en-US" sz="2800" b="1">
                <a:solidFill>
                  <a:srgbClr val="FE5305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5" name="组合 4"/>
            <p:cNvGrpSpPr/>
            <p:nvPr>
              <p:custDataLst>
                <p:tags r:id="rId6"/>
              </p:custDataLst>
            </p:nvPr>
          </p:nvGrpSpPr>
          <p:grpSpPr>
            <a:xfrm>
              <a:off x="334961" y="802318"/>
              <a:ext cx="5490804" cy="68589"/>
              <a:chOff x="528957" y="1415060"/>
              <a:chExt cx="5490804" cy="68589"/>
            </a:xfrm>
          </p:grpSpPr>
          <p:cxnSp>
            <p:nvCxnSpPr>
              <p:cNvPr id="18" name="直接连接符 17"/>
              <p:cNvCxnSpPr/>
              <p:nvPr>
                <p:custDataLst>
                  <p:tags r:id="rId7"/>
                </p:custDataLst>
              </p:nvPr>
            </p:nvCxnSpPr>
            <p:spPr>
              <a:xfrm>
                <a:off x="1547567" y="1449354"/>
                <a:ext cx="4472194" cy="0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矩形: 圆角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528957" y="1415060"/>
                <a:ext cx="3898901" cy="6858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>
              <p:custDataLst>
                <p:tags r:id="rId9"/>
              </p:custDataLst>
            </p:nvPr>
          </p:nvGrpSpPr>
          <p:grpSpPr>
            <a:xfrm>
              <a:off x="5870998" y="813600"/>
              <a:ext cx="450004" cy="46023"/>
              <a:chOff x="4581427" y="2078594"/>
              <a:chExt cx="1659117" cy="169682"/>
            </a:xfrm>
          </p:grpSpPr>
          <p:grpSp>
            <p:nvGrpSpPr>
              <p:cNvPr id="10" name="组合 9"/>
              <p:cNvGrpSpPr/>
              <p:nvPr>
                <p:custDataLst>
                  <p:tags r:id="rId10"/>
                </p:custDataLst>
              </p:nvPr>
            </p:nvGrpSpPr>
            <p:grpSpPr>
              <a:xfrm>
                <a:off x="4581427" y="2078594"/>
                <a:ext cx="598859" cy="169682"/>
                <a:chOff x="4581427" y="2078594"/>
                <a:chExt cx="598859" cy="169682"/>
              </a:xfrm>
            </p:grpSpPr>
            <p:sp>
              <p:nvSpPr>
                <p:cNvPr id="15" name="椭圆 14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4581427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6" name="椭圆 15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4796016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7" name="椭圆 16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5010604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11" name="组合 10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5600700" y="2078594"/>
                <a:ext cx="639844" cy="169682"/>
                <a:chOff x="5600700" y="2078594"/>
                <a:chExt cx="639844" cy="169682"/>
              </a:xfrm>
            </p:grpSpPr>
            <p:sp>
              <p:nvSpPr>
                <p:cNvPr id="12" name="椭圆 11"/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5600700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3" name="椭圆 12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5835781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4" name="椭圆 13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6070862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grpSp>
          <p:nvGrpSpPr>
            <p:cNvPr id="7" name="组合 6"/>
            <p:cNvGrpSpPr/>
            <p:nvPr>
              <p:custDataLst>
                <p:tags r:id="rId18"/>
              </p:custDataLst>
            </p:nvPr>
          </p:nvGrpSpPr>
          <p:grpSpPr>
            <a:xfrm>
              <a:off x="334963" y="377216"/>
              <a:ext cx="792957" cy="342637"/>
              <a:chOff x="881446" y="1470776"/>
              <a:chExt cx="792957" cy="342637"/>
            </a:xfrm>
          </p:grpSpPr>
          <p:sp>
            <p:nvSpPr>
              <p:cNvPr id="8" name="chevron_225598"/>
              <p:cNvSpPr/>
              <p:nvPr>
                <p:custDataLst>
                  <p:tags r:id="rId19"/>
                </p:custDataLst>
              </p:nvPr>
            </p:nvSpPr>
            <p:spPr>
              <a:xfrm rot="10800000">
                <a:off x="881446" y="1470776"/>
                <a:ext cx="560944" cy="342636"/>
              </a:xfrm>
              <a:custGeom>
                <a:avLst/>
                <a:gdLst>
                  <a:gd name="connsiteX0" fmla="*/ 148077 w 558218"/>
                  <a:gd name="connsiteY0" fmla="*/ 479905 h 606722"/>
                  <a:gd name="connsiteX1" fmla="*/ 164347 w 558218"/>
                  <a:gd name="connsiteY1" fmla="*/ 485240 h 606722"/>
                  <a:gd name="connsiteX2" fmla="*/ 168170 w 558218"/>
                  <a:gd name="connsiteY2" fmla="*/ 492886 h 606722"/>
                  <a:gd name="connsiteX3" fmla="*/ 162746 w 558218"/>
                  <a:gd name="connsiteY3" fmla="*/ 509156 h 606722"/>
                  <a:gd name="connsiteX4" fmla="*/ 157323 w 558218"/>
                  <a:gd name="connsiteY4" fmla="*/ 510401 h 606722"/>
                  <a:gd name="connsiteX5" fmla="*/ 146566 w 558218"/>
                  <a:gd name="connsiteY5" fmla="*/ 503733 h 606722"/>
                  <a:gd name="connsiteX6" fmla="*/ 142743 w 558218"/>
                  <a:gd name="connsiteY6" fmla="*/ 496087 h 606722"/>
                  <a:gd name="connsiteX7" fmla="*/ 148077 w 558218"/>
                  <a:gd name="connsiteY7" fmla="*/ 479905 h 606722"/>
                  <a:gd name="connsiteX8" fmla="*/ 53885 w 558218"/>
                  <a:gd name="connsiteY8" fmla="*/ 292552 h 606722"/>
                  <a:gd name="connsiteX9" fmla="*/ 70089 w 558218"/>
                  <a:gd name="connsiteY9" fmla="*/ 297886 h 606722"/>
                  <a:gd name="connsiteX10" fmla="*/ 144878 w 558218"/>
                  <a:gd name="connsiteY10" fmla="*/ 446598 h 606722"/>
                  <a:gd name="connsiteX11" fmla="*/ 139536 w 558218"/>
                  <a:gd name="connsiteY11" fmla="*/ 462865 h 606722"/>
                  <a:gd name="connsiteX12" fmla="*/ 134105 w 558218"/>
                  <a:gd name="connsiteY12" fmla="*/ 464109 h 606722"/>
                  <a:gd name="connsiteX13" fmla="*/ 123243 w 558218"/>
                  <a:gd name="connsiteY13" fmla="*/ 457442 h 606722"/>
                  <a:gd name="connsiteX14" fmla="*/ 48453 w 558218"/>
                  <a:gd name="connsiteY14" fmla="*/ 308730 h 606722"/>
                  <a:gd name="connsiteX15" fmla="*/ 53885 w 558218"/>
                  <a:gd name="connsiteY15" fmla="*/ 292552 h 606722"/>
                  <a:gd name="connsiteX16" fmla="*/ 395055 w 558218"/>
                  <a:gd name="connsiteY16" fmla="*/ 24173 h 606722"/>
                  <a:gd name="connsiteX17" fmla="*/ 254619 w 558218"/>
                  <a:gd name="connsiteY17" fmla="*/ 303317 h 606722"/>
                  <a:gd name="connsiteX18" fmla="*/ 395055 w 558218"/>
                  <a:gd name="connsiteY18" fmla="*/ 582549 h 606722"/>
                  <a:gd name="connsiteX19" fmla="*/ 526503 w 558218"/>
                  <a:gd name="connsiteY19" fmla="*/ 582549 h 606722"/>
                  <a:gd name="connsiteX20" fmla="*/ 388825 w 558218"/>
                  <a:gd name="connsiteY20" fmla="*/ 308738 h 606722"/>
                  <a:gd name="connsiteX21" fmla="*/ 388825 w 558218"/>
                  <a:gd name="connsiteY21" fmla="*/ 297895 h 606722"/>
                  <a:gd name="connsiteX22" fmla="*/ 526503 w 558218"/>
                  <a:gd name="connsiteY22" fmla="*/ 24173 h 606722"/>
                  <a:gd name="connsiteX23" fmla="*/ 166035 w 558218"/>
                  <a:gd name="connsiteY23" fmla="*/ 24173 h 606722"/>
                  <a:gd name="connsiteX24" fmla="*/ 25658 w 558218"/>
                  <a:gd name="connsiteY24" fmla="*/ 303317 h 606722"/>
                  <a:gd name="connsiteX25" fmla="*/ 166035 w 558218"/>
                  <a:gd name="connsiteY25" fmla="*/ 582549 h 606722"/>
                  <a:gd name="connsiteX26" fmla="*/ 297511 w 558218"/>
                  <a:gd name="connsiteY26" fmla="*/ 582549 h 606722"/>
                  <a:gd name="connsiteX27" fmla="*/ 159804 w 558218"/>
                  <a:gd name="connsiteY27" fmla="*/ 308738 h 606722"/>
                  <a:gd name="connsiteX28" fmla="*/ 159804 w 558218"/>
                  <a:gd name="connsiteY28" fmla="*/ 297895 h 606722"/>
                  <a:gd name="connsiteX29" fmla="*/ 297511 w 558218"/>
                  <a:gd name="connsiteY29" fmla="*/ 24173 h 606722"/>
                  <a:gd name="connsiteX30" fmla="*/ 387580 w 558218"/>
                  <a:gd name="connsiteY30" fmla="*/ 0 h 606722"/>
                  <a:gd name="connsiteX31" fmla="*/ 546082 w 558218"/>
                  <a:gd name="connsiteY31" fmla="*/ 0 h 606722"/>
                  <a:gd name="connsiteX32" fmla="*/ 556405 w 558218"/>
                  <a:gd name="connsiteY32" fmla="*/ 5777 h 606722"/>
                  <a:gd name="connsiteX33" fmla="*/ 556939 w 558218"/>
                  <a:gd name="connsiteY33" fmla="*/ 17508 h 606722"/>
                  <a:gd name="connsiteX34" fmla="*/ 413210 w 558218"/>
                  <a:gd name="connsiteY34" fmla="*/ 303317 h 606722"/>
                  <a:gd name="connsiteX35" fmla="*/ 556939 w 558218"/>
                  <a:gd name="connsiteY35" fmla="*/ 589214 h 606722"/>
                  <a:gd name="connsiteX36" fmla="*/ 556405 w 558218"/>
                  <a:gd name="connsiteY36" fmla="*/ 600945 h 606722"/>
                  <a:gd name="connsiteX37" fmla="*/ 546082 w 558218"/>
                  <a:gd name="connsiteY37" fmla="*/ 606722 h 606722"/>
                  <a:gd name="connsiteX38" fmla="*/ 387580 w 558218"/>
                  <a:gd name="connsiteY38" fmla="*/ 606722 h 606722"/>
                  <a:gd name="connsiteX39" fmla="*/ 376722 w 558218"/>
                  <a:gd name="connsiteY39" fmla="*/ 600057 h 606722"/>
                  <a:gd name="connsiteX40" fmla="*/ 230323 w 558218"/>
                  <a:gd name="connsiteY40" fmla="*/ 308738 h 606722"/>
                  <a:gd name="connsiteX41" fmla="*/ 230323 w 558218"/>
                  <a:gd name="connsiteY41" fmla="*/ 297895 h 606722"/>
                  <a:gd name="connsiteX42" fmla="*/ 376722 w 558218"/>
                  <a:gd name="connsiteY42" fmla="*/ 6665 h 606722"/>
                  <a:gd name="connsiteX43" fmla="*/ 387580 w 558218"/>
                  <a:gd name="connsiteY43" fmla="*/ 0 h 606722"/>
                  <a:gd name="connsiteX44" fmla="*/ 158558 w 558218"/>
                  <a:gd name="connsiteY44" fmla="*/ 0 h 606722"/>
                  <a:gd name="connsiteX45" fmla="*/ 317094 w 558218"/>
                  <a:gd name="connsiteY45" fmla="*/ 0 h 606722"/>
                  <a:gd name="connsiteX46" fmla="*/ 327420 w 558218"/>
                  <a:gd name="connsiteY46" fmla="*/ 5777 h 606722"/>
                  <a:gd name="connsiteX47" fmla="*/ 327954 w 558218"/>
                  <a:gd name="connsiteY47" fmla="*/ 17508 h 606722"/>
                  <a:gd name="connsiteX48" fmla="*/ 184195 w 558218"/>
                  <a:gd name="connsiteY48" fmla="*/ 303317 h 606722"/>
                  <a:gd name="connsiteX49" fmla="*/ 327954 w 558218"/>
                  <a:gd name="connsiteY49" fmla="*/ 589214 h 606722"/>
                  <a:gd name="connsiteX50" fmla="*/ 327420 w 558218"/>
                  <a:gd name="connsiteY50" fmla="*/ 600945 h 606722"/>
                  <a:gd name="connsiteX51" fmla="*/ 317094 w 558218"/>
                  <a:gd name="connsiteY51" fmla="*/ 606722 h 606722"/>
                  <a:gd name="connsiteX52" fmla="*/ 158558 w 558218"/>
                  <a:gd name="connsiteY52" fmla="*/ 606722 h 606722"/>
                  <a:gd name="connsiteX53" fmla="*/ 147698 w 558218"/>
                  <a:gd name="connsiteY53" fmla="*/ 600057 h 606722"/>
                  <a:gd name="connsiteX54" fmla="*/ 1268 w 558218"/>
                  <a:gd name="connsiteY54" fmla="*/ 308738 h 606722"/>
                  <a:gd name="connsiteX55" fmla="*/ 1268 w 558218"/>
                  <a:gd name="connsiteY55" fmla="*/ 297895 h 606722"/>
                  <a:gd name="connsiteX56" fmla="*/ 147698 w 558218"/>
                  <a:gd name="connsiteY56" fmla="*/ 6665 h 606722"/>
                  <a:gd name="connsiteX57" fmla="*/ 158558 w 558218"/>
                  <a:gd name="connsiteY57" fmla="*/ 0 h 60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558218" h="606722">
                    <a:moveTo>
                      <a:pt x="148077" y="479905"/>
                    </a:moveTo>
                    <a:cubicBezTo>
                      <a:pt x="154034" y="476882"/>
                      <a:pt x="161324" y="479283"/>
                      <a:pt x="164347" y="485240"/>
                    </a:cubicBezTo>
                    <a:lnTo>
                      <a:pt x="168170" y="492886"/>
                    </a:lnTo>
                    <a:cubicBezTo>
                      <a:pt x="171192" y="498843"/>
                      <a:pt x="168703" y="506133"/>
                      <a:pt x="162746" y="509156"/>
                    </a:cubicBezTo>
                    <a:cubicBezTo>
                      <a:pt x="161057" y="510045"/>
                      <a:pt x="159190" y="510401"/>
                      <a:pt x="157323" y="510401"/>
                    </a:cubicBezTo>
                    <a:cubicBezTo>
                      <a:pt x="152967" y="510401"/>
                      <a:pt x="148700" y="508000"/>
                      <a:pt x="146566" y="503733"/>
                    </a:cubicBezTo>
                    <a:lnTo>
                      <a:pt x="142743" y="496087"/>
                    </a:lnTo>
                    <a:cubicBezTo>
                      <a:pt x="139720" y="490130"/>
                      <a:pt x="142121" y="482839"/>
                      <a:pt x="148077" y="479905"/>
                    </a:cubicBezTo>
                    <a:close/>
                    <a:moveTo>
                      <a:pt x="53885" y="292552"/>
                    </a:moveTo>
                    <a:cubicBezTo>
                      <a:pt x="59850" y="289530"/>
                      <a:pt x="67151" y="291930"/>
                      <a:pt x="70089" y="297886"/>
                    </a:cubicBezTo>
                    <a:lnTo>
                      <a:pt x="144878" y="446598"/>
                    </a:lnTo>
                    <a:cubicBezTo>
                      <a:pt x="147905" y="452553"/>
                      <a:pt x="145501" y="459842"/>
                      <a:pt x="139536" y="462865"/>
                    </a:cubicBezTo>
                    <a:cubicBezTo>
                      <a:pt x="137755" y="463665"/>
                      <a:pt x="135886" y="464109"/>
                      <a:pt x="134105" y="464109"/>
                    </a:cubicBezTo>
                    <a:cubicBezTo>
                      <a:pt x="129653" y="464109"/>
                      <a:pt x="125379" y="461709"/>
                      <a:pt x="123243" y="457442"/>
                    </a:cubicBezTo>
                    <a:lnTo>
                      <a:pt x="48453" y="308730"/>
                    </a:lnTo>
                    <a:cubicBezTo>
                      <a:pt x="45515" y="302775"/>
                      <a:pt x="47919" y="295486"/>
                      <a:pt x="53885" y="292552"/>
                    </a:cubicBezTo>
                    <a:close/>
                    <a:moveTo>
                      <a:pt x="395055" y="24173"/>
                    </a:moveTo>
                    <a:lnTo>
                      <a:pt x="254619" y="303317"/>
                    </a:lnTo>
                    <a:lnTo>
                      <a:pt x="395055" y="582549"/>
                    </a:lnTo>
                    <a:lnTo>
                      <a:pt x="526503" y="582549"/>
                    </a:lnTo>
                    <a:lnTo>
                      <a:pt x="388825" y="308738"/>
                    </a:lnTo>
                    <a:cubicBezTo>
                      <a:pt x="387135" y="305361"/>
                      <a:pt x="387135" y="301361"/>
                      <a:pt x="388825" y="297895"/>
                    </a:cubicBezTo>
                    <a:lnTo>
                      <a:pt x="526503" y="24173"/>
                    </a:lnTo>
                    <a:close/>
                    <a:moveTo>
                      <a:pt x="166035" y="24173"/>
                    </a:moveTo>
                    <a:lnTo>
                      <a:pt x="25658" y="303317"/>
                    </a:lnTo>
                    <a:lnTo>
                      <a:pt x="166035" y="582549"/>
                    </a:lnTo>
                    <a:lnTo>
                      <a:pt x="297511" y="582549"/>
                    </a:lnTo>
                    <a:lnTo>
                      <a:pt x="159804" y="308738"/>
                    </a:lnTo>
                    <a:cubicBezTo>
                      <a:pt x="158113" y="305361"/>
                      <a:pt x="158113" y="301361"/>
                      <a:pt x="159804" y="297895"/>
                    </a:cubicBezTo>
                    <a:lnTo>
                      <a:pt x="297511" y="24173"/>
                    </a:lnTo>
                    <a:close/>
                    <a:moveTo>
                      <a:pt x="387580" y="0"/>
                    </a:moveTo>
                    <a:lnTo>
                      <a:pt x="546082" y="0"/>
                    </a:lnTo>
                    <a:cubicBezTo>
                      <a:pt x="550265" y="0"/>
                      <a:pt x="554180" y="2133"/>
                      <a:pt x="556405" y="5777"/>
                    </a:cubicBezTo>
                    <a:cubicBezTo>
                      <a:pt x="558630" y="9331"/>
                      <a:pt x="558808" y="13775"/>
                      <a:pt x="556939" y="17508"/>
                    </a:cubicBezTo>
                    <a:lnTo>
                      <a:pt x="413210" y="303317"/>
                    </a:lnTo>
                    <a:lnTo>
                      <a:pt x="556939" y="589214"/>
                    </a:lnTo>
                    <a:cubicBezTo>
                      <a:pt x="558808" y="592947"/>
                      <a:pt x="558630" y="597391"/>
                      <a:pt x="556405" y="600945"/>
                    </a:cubicBezTo>
                    <a:cubicBezTo>
                      <a:pt x="554180" y="604500"/>
                      <a:pt x="550265" y="606722"/>
                      <a:pt x="546082" y="606722"/>
                    </a:cubicBezTo>
                    <a:lnTo>
                      <a:pt x="387580" y="606722"/>
                    </a:lnTo>
                    <a:cubicBezTo>
                      <a:pt x="382952" y="606722"/>
                      <a:pt x="378769" y="604145"/>
                      <a:pt x="376722" y="600057"/>
                    </a:cubicBezTo>
                    <a:lnTo>
                      <a:pt x="230323" y="308738"/>
                    </a:lnTo>
                    <a:cubicBezTo>
                      <a:pt x="228632" y="305361"/>
                      <a:pt x="228632" y="301361"/>
                      <a:pt x="230323" y="297895"/>
                    </a:cubicBezTo>
                    <a:lnTo>
                      <a:pt x="376722" y="6665"/>
                    </a:lnTo>
                    <a:cubicBezTo>
                      <a:pt x="378769" y="2577"/>
                      <a:pt x="382952" y="0"/>
                      <a:pt x="387580" y="0"/>
                    </a:cubicBezTo>
                    <a:close/>
                    <a:moveTo>
                      <a:pt x="158558" y="0"/>
                    </a:moveTo>
                    <a:lnTo>
                      <a:pt x="317094" y="0"/>
                    </a:lnTo>
                    <a:cubicBezTo>
                      <a:pt x="321367" y="0"/>
                      <a:pt x="325194" y="2133"/>
                      <a:pt x="327420" y="5777"/>
                    </a:cubicBezTo>
                    <a:cubicBezTo>
                      <a:pt x="329645" y="9331"/>
                      <a:pt x="329823" y="13775"/>
                      <a:pt x="327954" y="17508"/>
                    </a:cubicBezTo>
                    <a:lnTo>
                      <a:pt x="184195" y="303317"/>
                    </a:lnTo>
                    <a:lnTo>
                      <a:pt x="327954" y="589214"/>
                    </a:lnTo>
                    <a:cubicBezTo>
                      <a:pt x="329823" y="592947"/>
                      <a:pt x="329645" y="597391"/>
                      <a:pt x="327420" y="600945"/>
                    </a:cubicBezTo>
                    <a:cubicBezTo>
                      <a:pt x="325194" y="604500"/>
                      <a:pt x="321367" y="606722"/>
                      <a:pt x="317094" y="606722"/>
                    </a:cubicBezTo>
                    <a:lnTo>
                      <a:pt x="158558" y="606722"/>
                    </a:lnTo>
                    <a:cubicBezTo>
                      <a:pt x="153929" y="606722"/>
                      <a:pt x="149746" y="604145"/>
                      <a:pt x="147698" y="600057"/>
                    </a:cubicBezTo>
                    <a:lnTo>
                      <a:pt x="1268" y="308738"/>
                    </a:lnTo>
                    <a:cubicBezTo>
                      <a:pt x="-423" y="305361"/>
                      <a:pt x="-423" y="301361"/>
                      <a:pt x="1268" y="297895"/>
                    </a:cubicBezTo>
                    <a:lnTo>
                      <a:pt x="147698" y="6665"/>
                    </a:lnTo>
                    <a:cubicBezTo>
                      <a:pt x="149746" y="2577"/>
                      <a:pt x="153929" y="0"/>
                      <a:pt x="158558" y="0"/>
                    </a:cubicBezTo>
                    <a:close/>
                  </a:path>
                </a:pathLst>
              </a:custGeom>
              <a:solidFill>
                <a:srgbClr val="FE530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ight-arrow_156300"/>
              <p:cNvSpPr/>
              <p:nvPr>
                <p:custDataLst>
                  <p:tags r:id="rId20"/>
                </p:custDataLst>
              </p:nvPr>
            </p:nvSpPr>
            <p:spPr>
              <a:xfrm>
                <a:off x="1331766" y="1470776"/>
                <a:ext cx="342637" cy="342637"/>
              </a:xfrm>
              <a:custGeom>
                <a:avLst/>
                <a:gdLst>
                  <a:gd name="connsiteX0" fmla="*/ 207956 w 605592"/>
                  <a:gd name="connsiteY0" fmla="*/ 89900 h 605592"/>
                  <a:gd name="connsiteX1" fmla="*/ 275355 w 605592"/>
                  <a:gd name="connsiteY1" fmla="*/ 89900 h 605592"/>
                  <a:gd name="connsiteX2" fmla="*/ 480056 w 605592"/>
                  <a:gd name="connsiteY2" fmla="*/ 302831 h 605592"/>
                  <a:gd name="connsiteX3" fmla="*/ 275355 w 605592"/>
                  <a:gd name="connsiteY3" fmla="*/ 515762 h 605592"/>
                  <a:gd name="connsiteX4" fmla="*/ 207956 w 605592"/>
                  <a:gd name="connsiteY4" fmla="*/ 515762 h 605592"/>
                  <a:gd name="connsiteX5" fmla="*/ 364941 w 605592"/>
                  <a:gd name="connsiteY5" fmla="*/ 352703 h 605592"/>
                  <a:gd name="connsiteX6" fmla="*/ 413029 w 605592"/>
                  <a:gd name="connsiteY6" fmla="*/ 302831 h 605592"/>
                  <a:gd name="connsiteX7" fmla="*/ 364941 w 605592"/>
                  <a:gd name="connsiteY7" fmla="*/ 252959 h 605592"/>
                  <a:gd name="connsiteX8" fmla="*/ 89033 w 605592"/>
                  <a:gd name="connsiteY8" fmla="*/ 37820 h 605592"/>
                  <a:gd name="connsiteX9" fmla="*/ 344249 w 605592"/>
                  <a:gd name="connsiteY9" fmla="*/ 302842 h 605592"/>
                  <a:gd name="connsiteX10" fmla="*/ 89033 w 605592"/>
                  <a:gd name="connsiteY10" fmla="*/ 567772 h 605592"/>
                  <a:gd name="connsiteX11" fmla="*/ 298386 w 605592"/>
                  <a:gd name="connsiteY11" fmla="*/ 567772 h 605592"/>
                  <a:gd name="connsiteX12" fmla="*/ 553045 w 605592"/>
                  <a:gd name="connsiteY12" fmla="*/ 302842 h 605592"/>
                  <a:gd name="connsiteX13" fmla="*/ 298386 w 605592"/>
                  <a:gd name="connsiteY13" fmla="*/ 37820 h 605592"/>
                  <a:gd name="connsiteX14" fmla="*/ 0 w 605592"/>
                  <a:gd name="connsiteY14" fmla="*/ 0 h 605592"/>
                  <a:gd name="connsiteX15" fmla="*/ 314448 w 605592"/>
                  <a:gd name="connsiteY15" fmla="*/ 0 h 605592"/>
                  <a:gd name="connsiteX16" fmla="*/ 605592 w 605592"/>
                  <a:gd name="connsiteY16" fmla="*/ 302842 h 605592"/>
                  <a:gd name="connsiteX17" fmla="*/ 314448 w 605592"/>
                  <a:gd name="connsiteY17" fmla="*/ 605592 h 605592"/>
                  <a:gd name="connsiteX18" fmla="*/ 0 w 605592"/>
                  <a:gd name="connsiteY18" fmla="*/ 605592 h 605592"/>
                  <a:gd name="connsiteX19" fmla="*/ 291609 w 605592"/>
                  <a:gd name="connsiteY19" fmla="*/ 302842 h 605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05592" h="605592">
                    <a:moveTo>
                      <a:pt x="207956" y="89900"/>
                    </a:moveTo>
                    <a:lnTo>
                      <a:pt x="275355" y="89900"/>
                    </a:lnTo>
                    <a:lnTo>
                      <a:pt x="480056" y="302831"/>
                    </a:lnTo>
                    <a:lnTo>
                      <a:pt x="275355" y="515762"/>
                    </a:lnTo>
                    <a:lnTo>
                      <a:pt x="207956" y="515762"/>
                    </a:lnTo>
                    <a:lnTo>
                      <a:pt x="364941" y="352703"/>
                    </a:lnTo>
                    <a:lnTo>
                      <a:pt x="413029" y="302831"/>
                    </a:lnTo>
                    <a:lnTo>
                      <a:pt x="364941" y="252959"/>
                    </a:lnTo>
                    <a:close/>
                    <a:moveTo>
                      <a:pt x="89033" y="37820"/>
                    </a:moveTo>
                    <a:lnTo>
                      <a:pt x="344249" y="302842"/>
                    </a:lnTo>
                    <a:lnTo>
                      <a:pt x="89033" y="567772"/>
                    </a:lnTo>
                    <a:lnTo>
                      <a:pt x="298386" y="567772"/>
                    </a:lnTo>
                    <a:lnTo>
                      <a:pt x="553045" y="302842"/>
                    </a:lnTo>
                    <a:lnTo>
                      <a:pt x="298386" y="37820"/>
                    </a:lnTo>
                    <a:close/>
                    <a:moveTo>
                      <a:pt x="0" y="0"/>
                    </a:moveTo>
                    <a:lnTo>
                      <a:pt x="314448" y="0"/>
                    </a:lnTo>
                    <a:lnTo>
                      <a:pt x="605592" y="302842"/>
                    </a:lnTo>
                    <a:lnTo>
                      <a:pt x="314448" y="605592"/>
                    </a:lnTo>
                    <a:lnTo>
                      <a:pt x="0" y="605592"/>
                    </a:lnTo>
                    <a:lnTo>
                      <a:pt x="291609" y="302842"/>
                    </a:lnTo>
                    <a:close/>
                  </a:path>
                </a:pathLst>
              </a:custGeom>
              <a:solidFill>
                <a:srgbClr val="FE530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334961" y="311900"/>
            <a:ext cx="5986041" cy="559007"/>
            <a:chOff x="334961" y="311900"/>
            <a:chExt cx="5986041" cy="559007"/>
          </a:xfrm>
        </p:grpSpPr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1181854" y="311900"/>
              <a:ext cx="3029676" cy="47327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00A8B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知识导图</a:t>
              </a:r>
              <a:r>
                <a:rPr lang="en-US" altLang="zh-CN" sz="2800" b="1">
                  <a:solidFill>
                    <a:srgbClr val="00A8B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·</a:t>
              </a:r>
              <a:r>
                <a:rPr lang="zh-CN" altLang="en-US" sz="2800" b="1">
                  <a:solidFill>
                    <a:srgbClr val="00A8B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思维引航</a:t>
              </a:r>
              <a:endParaRPr lang="zh-CN" altLang="en-US" sz="2800" b="1">
                <a:solidFill>
                  <a:srgbClr val="00A8B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5" name="组合 4"/>
            <p:cNvGrpSpPr/>
            <p:nvPr>
              <p:custDataLst>
                <p:tags r:id="rId6"/>
              </p:custDataLst>
            </p:nvPr>
          </p:nvGrpSpPr>
          <p:grpSpPr>
            <a:xfrm>
              <a:off x="334961" y="802318"/>
              <a:ext cx="5490804" cy="68589"/>
              <a:chOff x="528957" y="1415060"/>
              <a:chExt cx="5490804" cy="68589"/>
            </a:xfrm>
          </p:grpSpPr>
          <p:cxnSp>
            <p:nvCxnSpPr>
              <p:cNvPr id="18" name="直接连接符 17"/>
              <p:cNvCxnSpPr/>
              <p:nvPr>
                <p:custDataLst>
                  <p:tags r:id="rId7"/>
                </p:custDataLst>
              </p:nvPr>
            </p:nvCxnSpPr>
            <p:spPr>
              <a:xfrm>
                <a:off x="1547567" y="1449354"/>
                <a:ext cx="4472194" cy="0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矩形: 圆角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528957" y="1415060"/>
                <a:ext cx="3898901" cy="6858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>
              <p:custDataLst>
                <p:tags r:id="rId9"/>
              </p:custDataLst>
            </p:nvPr>
          </p:nvGrpSpPr>
          <p:grpSpPr>
            <a:xfrm>
              <a:off x="5870998" y="813600"/>
              <a:ext cx="450004" cy="46023"/>
              <a:chOff x="4581427" y="2078594"/>
              <a:chExt cx="1659117" cy="169682"/>
            </a:xfrm>
          </p:grpSpPr>
          <p:grpSp>
            <p:nvGrpSpPr>
              <p:cNvPr id="10" name="组合 9"/>
              <p:cNvGrpSpPr/>
              <p:nvPr>
                <p:custDataLst>
                  <p:tags r:id="rId10"/>
                </p:custDataLst>
              </p:nvPr>
            </p:nvGrpSpPr>
            <p:grpSpPr>
              <a:xfrm>
                <a:off x="4581427" y="2078594"/>
                <a:ext cx="598859" cy="169682"/>
                <a:chOff x="4581427" y="2078594"/>
                <a:chExt cx="598859" cy="169682"/>
              </a:xfrm>
            </p:grpSpPr>
            <p:sp>
              <p:nvSpPr>
                <p:cNvPr id="15" name="椭圆 14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4581427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6" name="椭圆 15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4796016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7" name="椭圆 16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5010604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11" name="组合 10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5600700" y="2078594"/>
                <a:ext cx="639844" cy="169682"/>
                <a:chOff x="5600700" y="2078594"/>
                <a:chExt cx="639844" cy="169682"/>
              </a:xfrm>
            </p:grpSpPr>
            <p:sp>
              <p:nvSpPr>
                <p:cNvPr id="12" name="椭圆 11"/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5600700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3" name="椭圆 12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5835781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4" name="椭圆 13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6070862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grpSp>
          <p:nvGrpSpPr>
            <p:cNvPr id="7" name="组合 6"/>
            <p:cNvGrpSpPr/>
            <p:nvPr>
              <p:custDataLst>
                <p:tags r:id="rId18"/>
              </p:custDataLst>
            </p:nvPr>
          </p:nvGrpSpPr>
          <p:grpSpPr>
            <a:xfrm>
              <a:off x="334963" y="377216"/>
              <a:ext cx="792957" cy="342637"/>
              <a:chOff x="881446" y="1470776"/>
              <a:chExt cx="792957" cy="342637"/>
            </a:xfrm>
          </p:grpSpPr>
          <p:sp>
            <p:nvSpPr>
              <p:cNvPr id="8" name="chevron_225598"/>
              <p:cNvSpPr/>
              <p:nvPr>
                <p:custDataLst>
                  <p:tags r:id="rId19"/>
                </p:custDataLst>
              </p:nvPr>
            </p:nvSpPr>
            <p:spPr>
              <a:xfrm rot="10800000">
                <a:off x="881446" y="1470776"/>
                <a:ext cx="560944" cy="342636"/>
              </a:xfrm>
              <a:custGeom>
                <a:avLst/>
                <a:gdLst>
                  <a:gd name="connsiteX0" fmla="*/ 148077 w 558218"/>
                  <a:gd name="connsiteY0" fmla="*/ 479905 h 606722"/>
                  <a:gd name="connsiteX1" fmla="*/ 164347 w 558218"/>
                  <a:gd name="connsiteY1" fmla="*/ 485240 h 606722"/>
                  <a:gd name="connsiteX2" fmla="*/ 168170 w 558218"/>
                  <a:gd name="connsiteY2" fmla="*/ 492886 h 606722"/>
                  <a:gd name="connsiteX3" fmla="*/ 162746 w 558218"/>
                  <a:gd name="connsiteY3" fmla="*/ 509156 h 606722"/>
                  <a:gd name="connsiteX4" fmla="*/ 157323 w 558218"/>
                  <a:gd name="connsiteY4" fmla="*/ 510401 h 606722"/>
                  <a:gd name="connsiteX5" fmla="*/ 146566 w 558218"/>
                  <a:gd name="connsiteY5" fmla="*/ 503733 h 606722"/>
                  <a:gd name="connsiteX6" fmla="*/ 142743 w 558218"/>
                  <a:gd name="connsiteY6" fmla="*/ 496087 h 606722"/>
                  <a:gd name="connsiteX7" fmla="*/ 148077 w 558218"/>
                  <a:gd name="connsiteY7" fmla="*/ 479905 h 606722"/>
                  <a:gd name="connsiteX8" fmla="*/ 53885 w 558218"/>
                  <a:gd name="connsiteY8" fmla="*/ 292552 h 606722"/>
                  <a:gd name="connsiteX9" fmla="*/ 70089 w 558218"/>
                  <a:gd name="connsiteY9" fmla="*/ 297886 h 606722"/>
                  <a:gd name="connsiteX10" fmla="*/ 144878 w 558218"/>
                  <a:gd name="connsiteY10" fmla="*/ 446598 h 606722"/>
                  <a:gd name="connsiteX11" fmla="*/ 139536 w 558218"/>
                  <a:gd name="connsiteY11" fmla="*/ 462865 h 606722"/>
                  <a:gd name="connsiteX12" fmla="*/ 134105 w 558218"/>
                  <a:gd name="connsiteY12" fmla="*/ 464109 h 606722"/>
                  <a:gd name="connsiteX13" fmla="*/ 123243 w 558218"/>
                  <a:gd name="connsiteY13" fmla="*/ 457442 h 606722"/>
                  <a:gd name="connsiteX14" fmla="*/ 48453 w 558218"/>
                  <a:gd name="connsiteY14" fmla="*/ 308730 h 606722"/>
                  <a:gd name="connsiteX15" fmla="*/ 53885 w 558218"/>
                  <a:gd name="connsiteY15" fmla="*/ 292552 h 606722"/>
                  <a:gd name="connsiteX16" fmla="*/ 395055 w 558218"/>
                  <a:gd name="connsiteY16" fmla="*/ 24173 h 606722"/>
                  <a:gd name="connsiteX17" fmla="*/ 254619 w 558218"/>
                  <a:gd name="connsiteY17" fmla="*/ 303317 h 606722"/>
                  <a:gd name="connsiteX18" fmla="*/ 395055 w 558218"/>
                  <a:gd name="connsiteY18" fmla="*/ 582549 h 606722"/>
                  <a:gd name="connsiteX19" fmla="*/ 526503 w 558218"/>
                  <a:gd name="connsiteY19" fmla="*/ 582549 h 606722"/>
                  <a:gd name="connsiteX20" fmla="*/ 388825 w 558218"/>
                  <a:gd name="connsiteY20" fmla="*/ 308738 h 606722"/>
                  <a:gd name="connsiteX21" fmla="*/ 388825 w 558218"/>
                  <a:gd name="connsiteY21" fmla="*/ 297895 h 606722"/>
                  <a:gd name="connsiteX22" fmla="*/ 526503 w 558218"/>
                  <a:gd name="connsiteY22" fmla="*/ 24173 h 606722"/>
                  <a:gd name="connsiteX23" fmla="*/ 166035 w 558218"/>
                  <a:gd name="connsiteY23" fmla="*/ 24173 h 606722"/>
                  <a:gd name="connsiteX24" fmla="*/ 25658 w 558218"/>
                  <a:gd name="connsiteY24" fmla="*/ 303317 h 606722"/>
                  <a:gd name="connsiteX25" fmla="*/ 166035 w 558218"/>
                  <a:gd name="connsiteY25" fmla="*/ 582549 h 606722"/>
                  <a:gd name="connsiteX26" fmla="*/ 297511 w 558218"/>
                  <a:gd name="connsiteY26" fmla="*/ 582549 h 606722"/>
                  <a:gd name="connsiteX27" fmla="*/ 159804 w 558218"/>
                  <a:gd name="connsiteY27" fmla="*/ 308738 h 606722"/>
                  <a:gd name="connsiteX28" fmla="*/ 159804 w 558218"/>
                  <a:gd name="connsiteY28" fmla="*/ 297895 h 606722"/>
                  <a:gd name="connsiteX29" fmla="*/ 297511 w 558218"/>
                  <a:gd name="connsiteY29" fmla="*/ 24173 h 606722"/>
                  <a:gd name="connsiteX30" fmla="*/ 387580 w 558218"/>
                  <a:gd name="connsiteY30" fmla="*/ 0 h 606722"/>
                  <a:gd name="connsiteX31" fmla="*/ 546082 w 558218"/>
                  <a:gd name="connsiteY31" fmla="*/ 0 h 606722"/>
                  <a:gd name="connsiteX32" fmla="*/ 556405 w 558218"/>
                  <a:gd name="connsiteY32" fmla="*/ 5777 h 606722"/>
                  <a:gd name="connsiteX33" fmla="*/ 556939 w 558218"/>
                  <a:gd name="connsiteY33" fmla="*/ 17508 h 606722"/>
                  <a:gd name="connsiteX34" fmla="*/ 413210 w 558218"/>
                  <a:gd name="connsiteY34" fmla="*/ 303317 h 606722"/>
                  <a:gd name="connsiteX35" fmla="*/ 556939 w 558218"/>
                  <a:gd name="connsiteY35" fmla="*/ 589214 h 606722"/>
                  <a:gd name="connsiteX36" fmla="*/ 556405 w 558218"/>
                  <a:gd name="connsiteY36" fmla="*/ 600945 h 606722"/>
                  <a:gd name="connsiteX37" fmla="*/ 546082 w 558218"/>
                  <a:gd name="connsiteY37" fmla="*/ 606722 h 606722"/>
                  <a:gd name="connsiteX38" fmla="*/ 387580 w 558218"/>
                  <a:gd name="connsiteY38" fmla="*/ 606722 h 606722"/>
                  <a:gd name="connsiteX39" fmla="*/ 376722 w 558218"/>
                  <a:gd name="connsiteY39" fmla="*/ 600057 h 606722"/>
                  <a:gd name="connsiteX40" fmla="*/ 230323 w 558218"/>
                  <a:gd name="connsiteY40" fmla="*/ 308738 h 606722"/>
                  <a:gd name="connsiteX41" fmla="*/ 230323 w 558218"/>
                  <a:gd name="connsiteY41" fmla="*/ 297895 h 606722"/>
                  <a:gd name="connsiteX42" fmla="*/ 376722 w 558218"/>
                  <a:gd name="connsiteY42" fmla="*/ 6665 h 606722"/>
                  <a:gd name="connsiteX43" fmla="*/ 387580 w 558218"/>
                  <a:gd name="connsiteY43" fmla="*/ 0 h 606722"/>
                  <a:gd name="connsiteX44" fmla="*/ 158558 w 558218"/>
                  <a:gd name="connsiteY44" fmla="*/ 0 h 606722"/>
                  <a:gd name="connsiteX45" fmla="*/ 317094 w 558218"/>
                  <a:gd name="connsiteY45" fmla="*/ 0 h 606722"/>
                  <a:gd name="connsiteX46" fmla="*/ 327420 w 558218"/>
                  <a:gd name="connsiteY46" fmla="*/ 5777 h 606722"/>
                  <a:gd name="connsiteX47" fmla="*/ 327954 w 558218"/>
                  <a:gd name="connsiteY47" fmla="*/ 17508 h 606722"/>
                  <a:gd name="connsiteX48" fmla="*/ 184195 w 558218"/>
                  <a:gd name="connsiteY48" fmla="*/ 303317 h 606722"/>
                  <a:gd name="connsiteX49" fmla="*/ 327954 w 558218"/>
                  <a:gd name="connsiteY49" fmla="*/ 589214 h 606722"/>
                  <a:gd name="connsiteX50" fmla="*/ 327420 w 558218"/>
                  <a:gd name="connsiteY50" fmla="*/ 600945 h 606722"/>
                  <a:gd name="connsiteX51" fmla="*/ 317094 w 558218"/>
                  <a:gd name="connsiteY51" fmla="*/ 606722 h 606722"/>
                  <a:gd name="connsiteX52" fmla="*/ 158558 w 558218"/>
                  <a:gd name="connsiteY52" fmla="*/ 606722 h 606722"/>
                  <a:gd name="connsiteX53" fmla="*/ 147698 w 558218"/>
                  <a:gd name="connsiteY53" fmla="*/ 600057 h 606722"/>
                  <a:gd name="connsiteX54" fmla="*/ 1268 w 558218"/>
                  <a:gd name="connsiteY54" fmla="*/ 308738 h 606722"/>
                  <a:gd name="connsiteX55" fmla="*/ 1268 w 558218"/>
                  <a:gd name="connsiteY55" fmla="*/ 297895 h 606722"/>
                  <a:gd name="connsiteX56" fmla="*/ 147698 w 558218"/>
                  <a:gd name="connsiteY56" fmla="*/ 6665 h 606722"/>
                  <a:gd name="connsiteX57" fmla="*/ 158558 w 558218"/>
                  <a:gd name="connsiteY57" fmla="*/ 0 h 60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558218" h="606722">
                    <a:moveTo>
                      <a:pt x="148077" y="479905"/>
                    </a:moveTo>
                    <a:cubicBezTo>
                      <a:pt x="154034" y="476882"/>
                      <a:pt x="161324" y="479283"/>
                      <a:pt x="164347" y="485240"/>
                    </a:cubicBezTo>
                    <a:lnTo>
                      <a:pt x="168170" y="492886"/>
                    </a:lnTo>
                    <a:cubicBezTo>
                      <a:pt x="171192" y="498843"/>
                      <a:pt x="168703" y="506133"/>
                      <a:pt x="162746" y="509156"/>
                    </a:cubicBezTo>
                    <a:cubicBezTo>
                      <a:pt x="161057" y="510045"/>
                      <a:pt x="159190" y="510401"/>
                      <a:pt x="157323" y="510401"/>
                    </a:cubicBezTo>
                    <a:cubicBezTo>
                      <a:pt x="152967" y="510401"/>
                      <a:pt x="148700" y="508000"/>
                      <a:pt x="146566" y="503733"/>
                    </a:cubicBezTo>
                    <a:lnTo>
                      <a:pt x="142743" y="496087"/>
                    </a:lnTo>
                    <a:cubicBezTo>
                      <a:pt x="139720" y="490130"/>
                      <a:pt x="142121" y="482839"/>
                      <a:pt x="148077" y="479905"/>
                    </a:cubicBezTo>
                    <a:close/>
                    <a:moveTo>
                      <a:pt x="53885" y="292552"/>
                    </a:moveTo>
                    <a:cubicBezTo>
                      <a:pt x="59850" y="289530"/>
                      <a:pt x="67151" y="291930"/>
                      <a:pt x="70089" y="297886"/>
                    </a:cubicBezTo>
                    <a:lnTo>
                      <a:pt x="144878" y="446598"/>
                    </a:lnTo>
                    <a:cubicBezTo>
                      <a:pt x="147905" y="452553"/>
                      <a:pt x="145501" y="459842"/>
                      <a:pt x="139536" y="462865"/>
                    </a:cubicBezTo>
                    <a:cubicBezTo>
                      <a:pt x="137755" y="463665"/>
                      <a:pt x="135886" y="464109"/>
                      <a:pt x="134105" y="464109"/>
                    </a:cubicBezTo>
                    <a:cubicBezTo>
                      <a:pt x="129653" y="464109"/>
                      <a:pt x="125379" y="461709"/>
                      <a:pt x="123243" y="457442"/>
                    </a:cubicBezTo>
                    <a:lnTo>
                      <a:pt x="48453" y="308730"/>
                    </a:lnTo>
                    <a:cubicBezTo>
                      <a:pt x="45515" y="302775"/>
                      <a:pt x="47919" y="295486"/>
                      <a:pt x="53885" y="292552"/>
                    </a:cubicBezTo>
                    <a:close/>
                    <a:moveTo>
                      <a:pt x="395055" y="24173"/>
                    </a:moveTo>
                    <a:lnTo>
                      <a:pt x="254619" y="303317"/>
                    </a:lnTo>
                    <a:lnTo>
                      <a:pt x="395055" y="582549"/>
                    </a:lnTo>
                    <a:lnTo>
                      <a:pt x="526503" y="582549"/>
                    </a:lnTo>
                    <a:lnTo>
                      <a:pt x="388825" y="308738"/>
                    </a:lnTo>
                    <a:cubicBezTo>
                      <a:pt x="387135" y="305361"/>
                      <a:pt x="387135" y="301361"/>
                      <a:pt x="388825" y="297895"/>
                    </a:cubicBezTo>
                    <a:lnTo>
                      <a:pt x="526503" y="24173"/>
                    </a:lnTo>
                    <a:close/>
                    <a:moveTo>
                      <a:pt x="166035" y="24173"/>
                    </a:moveTo>
                    <a:lnTo>
                      <a:pt x="25658" y="303317"/>
                    </a:lnTo>
                    <a:lnTo>
                      <a:pt x="166035" y="582549"/>
                    </a:lnTo>
                    <a:lnTo>
                      <a:pt x="297511" y="582549"/>
                    </a:lnTo>
                    <a:lnTo>
                      <a:pt x="159804" y="308738"/>
                    </a:lnTo>
                    <a:cubicBezTo>
                      <a:pt x="158113" y="305361"/>
                      <a:pt x="158113" y="301361"/>
                      <a:pt x="159804" y="297895"/>
                    </a:cubicBezTo>
                    <a:lnTo>
                      <a:pt x="297511" y="24173"/>
                    </a:lnTo>
                    <a:close/>
                    <a:moveTo>
                      <a:pt x="387580" y="0"/>
                    </a:moveTo>
                    <a:lnTo>
                      <a:pt x="546082" y="0"/>
                    </a:lnTo>
                    <a:cubicBezTo>
                      <a:pt x="550265" y="0"/>
                      <a:pt x="554180" y="2133"/>
                      <a:pt x="556405" y="5777"/>
                    </a:cubicBezTo>
                    <a:cubicBezTo>
                      <a:pt x="558630" y="9331"/>
                      <a:pt x="558808" y="13775"/>
                      <a:pt x="556939" y="17508"/>
                    </a:cubicBezTo>
                    <a:lnTo>
                      <a:pt x="413210" y="303317"/>
                    </a:lnTo>
                    <a:lnTo>
                      <a:pt x="556939" y="589214"/>
                    </a:lnTo>
                    <a:cubicBezTo>
                      <a:pt x="558808" y="592947"/>
                      <a:pt x="558630" y="597391"/>
                      <a:pt x="556405" y="600945"/>
                    </a:cubicBezTo>
                    <a:cubicBezTo>
                      <a:pt x="554180" y="604500"/>
                      <a:pt x="550265" y="606722"/>
                      <a:pt x="546082" y="606722"/>
                    </a:cubicBezTo>
                    <a:lnTo>
                      <a:pt x="387580" y="606722"/>
                    </a:lnTo>
                    <a:cubicBezTo>
                      <a:pt x="382952" y="606722"/>
                      <a:pt x="378769" y="604145"/>
                      <a:pt x="376722" y="600057"/>
                    </a:cubicBezTo>
                    <a:lnTo>
                      <a:pt x="230323" y="308738"/>
                    </a:lnTo>
                    <a:cubicBezTo>
                      <a:pt x="228632" y="305361"/>
                      <a:pt x="228632" y="301361"/>
                      <a:pt x="230323" y="297895"/>
                    </a:cubicBezTo>
                    <a:lnTo>
                      <a:pt x="376722" y="6665"/>
                    </a:lnTo>
                    <a:cubicBezTo>
                      <a:pt x="378769" y="2577"/>
                      <a:pt x="382952" y="0"/>
                      <a:pt x="387580" y="0"/>
                    </a:cubicBezTo>
                    <a:close/>
                    <a:moveTo>
                      <a:pt x="158558" y="0"/>
                    </a:moveTo>
                    <a:lnTo>
                      <a:pt x="317094" y="0"/>
                    </a:lnTo>
                    <a:cubicBezTo>
                      <a:pt x="321367" y="0"/>
                      <a:pt x="325194" y="2133"/>
                      <a:pt x="327420" y="5777"/>
                    </a:cubicBezTo>
                    <a:cubicBezTo>
                      <a:pt x="329645" y="9331"/>
                      <a:pt x="329823" y="13775"/>
                      <a:pt x="327954" y="17508"/>
                    </a:cubicBezTo>
                    <a:lnTo>
                      <a:pt x="184195" y="303317"/>
                    </a:lnTo>
                    <a:lnTo>
                      <a:pt x="327954" y="589214"/>
                    </a:lnTo>
                    <a:cubicBezTo>
                      <a:pt x="329823" y="592947"/>
                      <a:pt x="329645" y="597391"/>
                      <a:pt x="327420" y="600945"/>
                    </a:cubicBezTo>
                    <a:cubicBezTo>
                      <a:pt x="325194" y="604500"/>
                      <a:pt x="321367" y="606722"/>
                      <a:pt x="317094" y="606722"/>
                    </a:cubicBezTo>
                    <a:lnTo>
                      <a:pt x="158558" y="606722"/>
                    </a:lnTo>
                    <a:cubicBezTo>
                      <a:pt x="153929" y="606722"/>
                      <a:pt x="149746" y="604145"/>
                      <a:pt x="147698" y="600057"/>
                    </a:cubicBezTo>
                    <a:lnTo>
                      <a:pt x="1268" y="308738"/>
                    </a:lnTo>
                    <a:cubicBezTo>
                      <a:pt x="-423" y="305361"/>
                      <a:pt x="-423" y="301361"/>
                      <a:pt x="1268" y="297895"/>
                    </a:cubicBezTo>
                    <a:lnTo>
                      <a:pt x="147698" y="6665"/>
                    </a:lnTo>
                    <a:cubicBezTo>
                      <a:pt x="149746" y="2577"/>
                      <a:pt x="153929" y="0"/>
                      <a:pt x="158558" y="0"/>
                    </a:cubicBezTo>
                    <a:close/>
                  </a:path>
                </a:pathLst>
              </a:custGeom>
              <a:solidFill>
                <a:srgbClr val="00A8B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ight-arrow_156300"/>
              <p:cNvSpPr/>
              <p:nvPr>
                <p:custDataLst>
                  <p:tags r:id="rId20"/>
                </p:custDataLst>
              </p:nvPr>
            </p:nvSpPr>
            <p:spPr>
              <a:xfrm>
                <a:off x="1331766" y="1470776"/>
                <a:ext cx="342637" cy="342637"/>
              </a:xfrm>
              <a:custGeom>
                <a:avLst/>
                <a:gdLst>
                  <a:gd name="connsiteX0" fmla="*/ 207956 w 605592"/>
                  <a:gd name="connsiteY0" fmla="*/ 89900 h 605592"/>
                  <a:gd name="connsiteX1" fmla="*/ 275355 w 605592"/>
                  <a:gd name="connsiteY1" fmla="*/ 89900 h 605592"/>
                  <a:gd name="connsiteX2" fmla="*/ 480056 w 605592"/>
                  <a:gd name="connsiteY2" fmla="*/ 302831 h 605592"/>
                  <a:gd name="connsiteX3" fmla="*/ 275355 w 605592"/>
                  <a:gd name="connsiteY3" fmla="*/ 515762 h 605592"/>
                  <a:gd name="connsiteX4" fmla="*/ 207956 w 605592"/>
                  <a:gd name="connsiteY4" fmla="*/ 515762 h 605592"/>
                  <a:gd name="connsiteX5" fmla="*/ 364941 w 605592"/>
                  <a:gd name="connsiteY5" fmla="*/ 352703 h 605592"/>
                  <a:gd name="connsiteX6" fmla="*/ 413029 w 605592"/>
                  <a:gd name="connsiteY6" fmla="*/ 302831 h 605592"/>
                  <a:gd name="connsiteX7" fmla="*/ 364941 w 605592"/>
                  <a:gd name="connsiteY7" fmla="*/ 252959 h 605592"/>
                  <a:gd name="connsiteX8" fmla="*/ 89033 w 605592"/>
                  <a:gd name="connsiteY8" fmla="*/ 37820 h 605592"/>
                  <a:gd name="connsiteX9" fmla="*/ 344249 w 605592"/>
                  <a:gd name="connsiteY9" fmla="*/ 302842 h 605592"/>
                  <a:gd name="connsiteX10" fmla="*/ 89033 w 605592"/>
                  <a:gd name="connsiteY10" fmla="*/ 567772 h 605592"/>
                  <a:gd name="connsiteX11" fmla="*/ 298386 w 605592"/>
                  <a:gd name="connsiteY11" fmla="*/ 567772 h 605592"/>
                  <a:gd name="connsiteX12" fmla="*/ 553045 w 605592"/>
                  <a:gd name="connsiteY12" fmla="*/ 302842 h 605592"/>
                  <a:gd name="connsiteX13" fmla="*/ 298386 w 605592"/>
                  <a:gd name="connsiteY13" fmla="*/ 37820 h 605592"/>
                  <a:gd name="connsiteX14" fmla="*/ 0 w 605592"/>
                  <a:gd name="connsiteY14" fmla="*/ 0 h 605592"/>
                  <a:gd name="connsiteX15" fmla="*/ 314448 w 605592"/>
                  <a:gd name="connsiteY15" fmla="*/ 0 h 605592"/>
                  <a:gd name="connsiteX16" fmla="*/ 605592 w 605592"/>
                  <a:gd name="connsiteY16" fmla="*/ 302842 h 605592"/>
                  <a:gd name="connsiteX17" fmla="*/ 314448 w 605592"/>
                  <a:gd name="connsiteY17" fmla="*/ 605592 h 605592"/>
                  <a:gd name="connsiteX18" fmla="*/ 0 w 605592"/>
                  <a:gd name="connsiteY18" fmla="*/ 605592 h 605592"/>
                  <a:gd name="connsiteX19" fmla="*/ 291609 w 605592"/>
                  <a:gd name="connsiteY19" fmla="*/ 302842 h 605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05592" h="605592">
                    <a:moveTo>
                      <a:pt x="207956" y="89900"/>
                    </a:moveTo>
                    <a:lnTo>
                      <a:pt x="275355" y="89900"/>
                    </a:lnTo>
                    <a:lnTo>
                      <a:pt x="480056" y="302831"/>
                    </a:lnTo>
                    <a:lnTo>
                      <a:pt x="275355" y="515762"/>
                    </a:lnTo>
                    <a:lnTo>
                      <a:pt x="207956" y="515762"/>
                    </a:lnTo>
                    <a:lnTo>
                      <a:pt x="364941" y="352703"/>
                    </a:lnTo>
                    <a:lnTo>
                      <a:pt x="413029" y="302831"/>
                    </a:lnTo>
                    <a:lnTo>
                      <a:pt x="364941" y="252959"/>
                    </a:lnTo>
                    <a:close/>
                    <a:moveTo>
                      <a:pt x="89033" y="37820"/>
                    </a:moveTo>
                    <a:lnTo>
                      <a:pt x="344249" y="302842"/>
                    </a:lnTo>
                    <a:lnTo>
                      <a:pt x="89033" y="567772"/>
                    </a:lnTo>
                    <a:lnTo>
                      <a:pt x="298386" y="567772"/>
                    </a:lnTo>
                    <a:lnTo>
                      <a:pt x="553045" y="302842"/>
                    </a:lnTo>
                    <a:lnTo>
                      <a:pt x="298386" y="37820"/>
                    </a:lnTo>
                    <a:close/>
                    <a:moveTo>
                      <a:pt x="0" y="0"/>
                    </a:moveTo>
                    <a:lnTo>
                      <a:pt x="314448" y="0"/>
                    </a:lnTo>
                    <a:lnTo>
                      <a:pt x="605592" y="302842"/>
                    </a:lnTo>
                    <a:lnTo>
                      <a:pt x="314448" y="605592"/>
                    </a:lnTo>
                    <a:lnTo>
                      <a:pt x="0" y="605592"/>
                    </a:lnTo>
                    <a:lnTo>
                      <a:pt x="291609" y="302842"/>
                    </a:lnTo>
                    <a:close/>
                  </a:path>
                </a:pathLst>
              </a:custGeom>
              <a:solidFill>
                <a:srgbClr val="00A8B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内容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334961" y="311900"/>
            <a:ext cx="5986041" cy="559007"/>
            <a:chOff x="334961" y="311900"/>
            <a:chExt cx="5986041" cy="559007"/>
          </a:xfrm>
        </p:grpSpPr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1181854" y="311900"/>
              <a:ext cx="3029676" cy="4732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AC39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考点突破</a:t>
              </a:r>
              <a:r>
                <a:rPr lang="en-US" altLang="zh-CN" sz="2800" b="1">
                  <a:solidFill>
                    <a:srgbClr val="AC39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·</a:t>
              </a:r>
              <a:r>
                <a:rPr lang="zh-CN" altLang="en-US" sz="2800" b="1">
                  <a:solidFill>
                    <a:srgbClr val="AC39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考法探究</a:t>
              </a:r>
              <a:endParaRPr lang="zh-CN" altLang="en-US" sz="2800" b="1">
                <a:solidFill>
                  <a:srgbClr val="AC39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5" name="组合 4"/>
            <p:cNvGrpSpPr/>
            <p:nvPr>
              <p:custDataLst>
                <p:tags r:id="rId6"/>
              </p:custDataLst>
            </p:nvPr>
          </p:nvGrpSpPr>
          <p:grpSpPr>
            <a:xfrm>
              <a:off x="334961" y="802318"/>
              <a:ext cx="5490804" cy="68589"/>
              <a:chOff x="528957" y="1415060"/>
              <a:chExt cx="5490804" cy="68589"/>
            </a:xfrm>
          </p:grpSpPr>
          <p:cxnSp>
            <p:nvCxnSpPr>
              <p:cNvPr id="18" name="直接连接符 17"/>
              <p:cNvCxnSpPr/>
              <p:nvPr>
                <p:custDataLst>
                  <p:tags r:id="rId7"/>
                </p:custDataLst>
              </p:nvPr>
            </p:nvCxnSpPr>
            <p:spPr>
              <a:xfrm>
                <a:off x="1547567" y="1449354"/>
                <a:ext cx="4472194" cy="0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矩形: 圆角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528957" y="1415060"/>
                <a:ext cx="3898901" cy="6858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>
              <p:custDataLst>
                <p:tags r:id="rId9"/>
              </p:custDataLst>
            </p:nvPr>
          </p:nvGrpSpPr>
          <p:grpSpPr>
            <a:xfrm>
              <a:off x="5870998" y="813600"/>
              <a:ext cx="450004" cy="46023"/>
              <a:chOff x="4581427" y="2078594"/>
              <a:chExt cx="1659117" cy="169682"/>
            </a:xfrm>
          </p:grpSpPr>
          <p:grpSp>
            <p:nvGrpSpPr>
              <p:cNvPr id="10" name="组合 9"/>
              <p:cNvGrpSpPr/>
              <p:nvPr>
                <p:custDataLst>
                  <p:tags r:id="rId10"/>
                </p:custDataLst>
              </p:nvPr>
            </p:nvGrpSpPr>
            <p:grpSpPr>
              <a:xfrm>
                <a:off x="4581427" y="2078594"/>
                <a:ext cx="598859" cy="169682"/>
                <a:chOff x="4581427" y="2078594"/>
                <a:chExt cx="598859" cy="169682"/>
              </a:xfrm>
            </p:grpSpPr>
            <p:sp>
              <p:nvSpPr>
                <p:cNvPr id="15" name="椭圆 14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4581427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6" name="椭圆 15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4796016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7" name="椭圆 16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5010604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11" name="组合 10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5600700" y="2078594"/>
                <a:ext cx="639844" cy="169682"/>
                <a:chOff x="5600700" y="2078594"/>
                <a:chExt cx="639844" cy="169682"/>
              </a:xfrm>
            </p:grpSpPr>
            <p:sp>
              <p:nvSpPr>
                <p:cNvPr id="12" name="椭圆 11"/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5600700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3" name="椭圆 12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5835781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4" name="椭圆 13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6070862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grpSp>
          <p:nvGrpSpPr>
            <p:cNvPr id="7" name="组合 6"/>
            <p:cNvGrpSpPr/>
            <p:nvPr>
              <p:custDataLst>
                <p:tags r:id="rId18"/>
              </p:custDataLst>
            </p:nvPr>
          </p:nvGrpSpPr>
          <p:grpSpPr>
            <a:xfrm>
              <a:off x="334963" y="377216"/>
              <a:ext cx="792957" cy="342637"/>
              <a:chOff x="881446" y="1470776"/>
              <a:chExt cx="792957" cy="342637"/>
            </a:xfrm>
          </p:grpSpPr>
          <p:sp>
            <p:nvSpPr>
              <p:cNvPr id="8" name="chevron_225598"/>
              <p:cNvSpPr/>
              <p:nvPr>
                <p:custDataLst>
                  <p:tags r:id="rId19"/>
                </p:custDataLst>
              </p:nvPr>
            </p:nvSpPr>
            <p:spPr>
              <a:xfrm rot="10800000">
                <a:off x="881446" y="1470776"/>
                <a:ext cx="560944" cy="342636"/>
              </a:xfrm>
              <a:custGeom>
                <a:avLst/>
                <a:gdLst>
                  <a:gd name="connsiteX0" fmla="*/ 148077 w 558218"/>
                  <a:gd name="connsiteY0" fmla="*/ 479905 h 606722"/>
                  <a:gd name="connsiteX1" fmla="*/ 164347 w 558218"/>
                  <a:gd name="connsiteY1" fmla="*/ 485240 h 606722"/>
                  <a:gd name="connsiteX2" fmla="*/ 168170 w 558218"/>
                  <a:gd name="connsiteY2" fmla="*/ 492886 h 606722"/>
                  <a:gd name="connsiteX3" fmla="*/ 162746 w 558218"/>
                  <a:gd name="connsiteY3" fmla="*/ 509156 h 606722"/>
                  <a:gd name="connsiteX4" fmla="*/ 157323 w 558218"/>
                  <a:gd name="connsiteY4" fmla="*/ 510401 h 606722"/>
                  <a:gd name="connsiteX5" fmla="*/ 146566 w 558218"/>
                  <a:gd name="connsiteY5" fmla="*/ 503733 h 606722"/>
                  <a:gd name="connsiteX6" fmla="*/ 142743 w 558218"/>
                  <a:gd name="connsiteY6" fmla="*/ 496087 h 606722"/>
                  <a:gd name="connsiteX7" fmla="*/ 148077 w 558218"/>
                  <a:gd name="connsiteY7" fmla="*/ 479905 h 606722"/>
                  <a:gd name="connsiteX8" fmla="*/ 53885 w 558218"/>
                  <a:gd name="connsiteY8" fmla="*/ 292552 h 606722"/>
                  <a:gd name="connsiteX9" fmla="*/ 70089 w 558218"/>
                  <a:gd name="connsiteY9" fmla="*/ 297886 h 606722"/>
                  <a:gd name="connsiteX10" fmla="*/ 144878 w 558218"/>
                  <a:gd name="connsiteY10" fmla="*/ 446598 h 606722"/>
                  <a:gd name="connsiteX11" fmla="*/ 139536 w 558218"/>
                  <a:gd name="connsiteY11" fmla="*/ 462865 h 606722"/>
                  <a:gd name="connsiteX12" fmla="*/ 134105 w 558218"/>
                  <a:gd name="connsiteY12" fmla="*/ 464109 h 606722"/>
                  <a:gd name="connsiteX13" fmla="*/ 123243 w 558218"/>
                  <a:gd name="connsiteY13" fmla="*/ 457442 h 606722"/>
                  <a:gd name="connsiteX14" fmla="*/ 48453 w 558218"/>
                  <a:gd name="connsiteY14" fmla="*/ 308730 h 606722"/>
                  <a:gd name="connsiteX15" fmla="*/ 53885 w 558218"/>
                  <a:gd name="connsiteY15" fmla="*/ 292552 h 606722"/>
                  <a:gd name="connsiteX16" fmla="*/ 395055 w 558218"/>
                  <a:gd name="connsiteY16" fmla="*/ 24173 h 606722"/>
                  <a:gd name="connsiteX17" fmla="*/ 254619 w 558218"/>
                  <a:gd name="connsiteY17" fmla="*/ 303317 h 606722"/>
                  <a:gd name="connsiteX18" fmla="*/ 395055 w 558218"/>
                  <a:gd name="connsiteY18" fmla="*/ 582549 h 606722"/>
                  <a:gd name="connsiteX19" fmla="*/ 526503 w 558218"/>
                  <a:gd name="connsiteY19" fmla="*/ 582549 h 606722"/>
                  <a:gd name="connsiteX20" fmla="*/ 388825 w 558218"/>
                  <a:gd name="connsiteY20" fmla="*/ 308738 h 606722"/>
                  <a:gd name="connsiteX21" fmla="*/ 388825 w 558218"/>
                  <a:gd name="connsiteY21" fmla="*/ 297895 h 606722"/>
                  <a:gd name="connsiteX22" fmla="*/ 526503 w 558218"/>
                  <a:gd name="connsiteY22" fmla="*/ 24173 h 606722"/>
                  <a:gd name="connsiteX23" fmla="*/ 166035 w 558218"/>
                  <a:gd name="connsiteY23" fmla="*/ 24173 h 606722"/>
                  <a:gd name="connsiteX24" fmla="*/ 25658 w 558218"/>
                  <a:gd name="connsiteY24" fmla="*/ 303317 h 606722"/>
                  <a:gd name="connsiteX25" fmla="*/ 166035 w 558218"/>
                  <a:gd name="connsiteY25" fmla="*/ 582549 h 606722"/>
                  <a:gd name="connsiteX26" fmla="*/ 297511 w 558218"/>
                  <a:gd name="connsiteY26" fmla="*/ 582549 h 606722"/>
                  <a:gd name="connsiteX27" fmla="*/ 159804 w 558218"/>
                  <a:gd name="connsiteY27" fmla="*/ 308738 h 606722"/>
                  <a:gd name="connsiteX28" fmla="*/ 159804 w 558218"/>
                  <a:gd name="connsiteY28" fmla="*/ 297895 h 606722"/>
                  <a:gd name="connsiteX29" fmla="*/ 297511 w 558218"/>
                  <a:gd name="connsiteY29" fmla="*/ 24173 h 606722"/>
                  <a:gd name="connsiteX30" fmla="*/ 387580 w 558218"/>
                  <a:gd name="connsiteY30" fmla="*/ 0 h 606722"/>
                  <a:gd name="connsiteX31" fmla="*/ 546082 w 558218"/>
                  <a:gd name="connsiteY31" fmla="*/ 0 h 606722"/>
                  <a:gd name="connsiteX32" fmla="*/ 556405 w 558218"/>
                  <a:gd name="connsiteY32" fmla="*/ 5777 h 606722"/>
                  <a:gd name="connsiteX33" fmla="*/ 556939 w 558218"/>
                  <a:gd name="connsiteY33" fmla="*/ 17508 h 606722"/>
                  <a:gd name="connsiteX34" fmla="*/ 413210 w 558218"/>
                  <a:gd name="connsiteY34" fmla="*/ 303317 h 606722"/>
                  <a:gd name="connsiteX35" fmla="*/ 556939 w 558218"/>
                  <a:gd name="connsiteY35" fmla="*/ 589214 h 606722"/>
                  <a:gd name="connsiteX36" fmla="*/ 556405 w 558218"/>
                  <a:gd name="connsiteY36" fmla="*/ 600945 h 606722"/>
                  <a:gd name="connsiteX37" fmla="*/ 546082 w 558218"/>
                  <a:gd name="connsiteY37" fmla="*/ 606722 h 606722"/>
                  <a:gd name="connsiteX38" fmla="*/ 387580 w 558218"/>
                  <a:gd name="connsiteY38" fmla="*/ 606722 h 606722"/>
                  <a:gd name="connsiteX39" fmla="*/ 376722 w 558218"/>
                  <a:gd name="connsiteY39" fmla="*/ 600057 h 606722"/>
                  <a:gd name="connsiteX40" fmla="*/ 230323 w 558218"/>
                  <a:gd name="connsiteY40" fmla="*/ 308738 h 606722"/>
                  <a:gd name="connsiteX41" fmla="*/ 230323 w 558218"/>
                  <a:gd name="connsiteY41" fmla="*/ 297895 h 606722"/>
                  <a:gd name="connsiteX42" fmla="*/ 376722 w 558218"/>
                  <a:gd name="connsiteY42" fmla="*/ 6665 h 606722"/>
                  <a:gd name="connsiteX43" fmla="*/ 387580 w 558218"/>
                  <a:gd name="connsiteY43" fmla="*/ 0 h 606722"/>
                  <a:gd name="connsiteX44" fmla="*/ 158558 w 558218"/>
                  <a:gd name="connsiteY44" fmla="*/ 0 h 606722"/>
                  <a:gd name="connsiteX45" fmla="*/ 317094 w 558218"/>
                  <a:gd name="connsiteY45" fmla="*/ 0 h 606722"/>
                  <a:gd name="connsiteX46" fmla="*/ 327420 w 558218"/>
                  <a:gd name="connsiteY46" fmla="*/ 5777 h 606722"/>
                  <a:gd name="connsiteX47" fmla="*/ 327954 w 558218"/>
                  <a:gd name="connsiteY47" fmla="*/ 17508 h 606722"/>
                  <a:gd name="connsiteX48" fmla="*/ 184195 w 558218"/>
                  <a:gd name="connsiteY48" fmla="*/ 303317 h 606722"/>
                  <a:gd name="connsiteX49" fmla="*/ 327954 w 558218"/>
                  <a:gd name="connsiteY49" fmla="*/ 589214 h 606722"/>
                  <a:gd name="connsiteX50" fmla="*/ 327420 w 558218"/>
                  <a:gd name="connsiteY50" fmla="*/ 600945 h 606722"/>
                  <a:gd name="connsiteX51" fmla="*/ 317094 w 558218"/>
                  <a:gd name="connsiteY51" fmla="*/ 606722 h 606722"/>
                  <a:gd name="connsiteX52" fmla="*/ 158558 w 558218"/>
                  <a:gd name="connsiteY52" fmla="*/ 606722 h 606722"/>
                  <a:gd name="connsiteX53" fmla="*/ 147698 w 558218"/>
                  <a:gd name="connsiteY53" fmla="*/ 600057 h 606722"/>
                  <a:gd name="connsiteX54" fmla="*/ 1268 w 558218"/>
                  <a:gd name="connsiteY54" fmla="*/ 308738 h 606722"/>
                  <a:gd name="connsiteX55" fmla="*/ 1268 w 558218"/>
                  <a:gd name="connsiteY55" fmla="*/ 297895 h 606722"/>
                  <a:gd name="connsiteX56" fmla="*/ 147698 w 558218"/>
                  <a:gd name="connsiteY56" fmla="*/ 6665 h 606722"/>
                  <a:gd name="connsiteX57" fmla="*/ 158558 w 558218"/>
                  <a:gd name="connsiteY57" fmla="*/ 0 h 60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558218" h="606722">
                    <a:moveTo>
                      <a:pt x="148077" y="479905"/>
                    </a:moveTo>
                    <a:cubicBezTo>
                      <a:pt x="154034" y="476882"/>
                      <a:pt x="161324" y="479283"/>
                      <a:pt x="164347" y="485240"/>
                    </a:cubicBezTo>
                    <a:lnTo>
                      <a:pt x="168170" y="492886"/>
                    </a:lnTo>
                    <a:cubicBezTo>
                      <a:pt x="171192" y="498843"/>
                      <a:pt x="168703" y="506133"/>
                      <a:pt x="162746" y="509156"/>
                    </a:cubicBezTo>
                    <a:cubicBezTo>
                      <a:pt x="161057" y="510045"/>
                      <a:pt x="159190" y="510401"/>
                      <a:pt x="157323" y="510401"/>
                    </a:cubicBezTo>
                    <a:cubicBezTo>
                      <a:pt x="152967" y="510401"/>
                      <a:pt x="148700" y="508000"/>
                      <a:pt x="146566" y="503733"/>
                    </a:cubicBezTo>
                    <a:lnTo>
                      <a:pt x="142743" y="496087"/>
                    </a:lnTo>
                    <a:cubicBezTo>
                      <a:pt x="139720" y="490130"/>
                      <a:pt x="142121" y="482839"/>
                      <a:pt x="148077" y="479905"/>
                    </a:cubicBezTo>
                    <a:close/>
                    <a:moveTo>
                      <a:pt x="53885" y="292552"/>
                    </a:moveTo>
                    <a:cubicBezTo>
                      <a:pt x="59850" y="289530"/>
                      <a:pt x="67151" y="291930"/>
                      <a:pt x="70089" y="297886"/>
                    </a:cubicBezTo>
                    <a:lnTo>
                      <a:pt x="144878" y="446598"/>
                    </a:lnTo>
                    <a:cubicBezTo>
                      <a:pt x="147905" y="452553"/>
                      <a:pt x="145501" y="459842"/>
                      <a:pt x="139536" y="462865"/>
                    </a:cubicBezTo>
                    <a:cubicBezTo>
                      <a:pt x="137755" y="463665"/>
                      <a:pt x="135886" y="464109"/>
                      <a:pt x="134105" y="464109"/>
                    </a:cubicBezTo>
                    <a:cubicBezTo>
                      <a:pt x="129653" y="464109"/>
                      <a:pt x="125379" y="461709"/>
                      <a:pt x="123243" y="457442"/>
                    </a:cubicBezTo>
                    <a:lnTo>
                      <a:pt x="48453" y="308730"/>
                    </a:lnTo>
                    <a:cubicBezTo>
                      <a:pt x="45515" y="302775"/>
                      <a:pt x="47919" y="295486"/>
                      <a:pt x="53885" y="292552"/>
                    </a:cubicBezTo>
                    <a:close/>
                    <a:moveTo>
                      <a:pt x="395055" y="24173"/>
                    </a:moveTo>
                    <a:lnTo>
                      <a:pt x="254619" y="303317"/>
                    </a:lnTo>
                    <a:lnTo>
                      <a:pt x="395055" y="582549"/>
                    </a:lnTo>
                    <a:lnTo>
                      <a:pt x="526503" y="582549"/>
                    </a:lnTo>
                    <a:lnTo>
                      <a:pt x="388825" y="308738"/>
                    </a:lnTo>
                    <a:cubicBezTo>
                      <a:pt x="387135" y="305361"/>
                      <a:pt x="387135" y="301361"/>
                      <a:pt x="388825" y="297895"/>
                    </a:cubicBezTo>
                    <a:lnTo>
                      <a:pt x="526503" y="24173"/>
                    </a:lnTo>
                    <a:close/>
                    <a:moveTo>
                      <a:pt x="166035" y="24173"/>
                    </a:moveTo>
                    <a:lnTo>
                      <a:pt x="25658" y="303317"/>
                    </a:lnTo>
                    <a:lnTo>
                      <a:pt x="166035" y="582549"/>
                    </a:lnTo>
                    <a:lnTo>
                      <a:pt x="297511" y="582549"/>
                    </a:lnTo>
                    <a:lnTo>
                      <a:pt x="159804" y="308738"/>
                    </a:lnTo>
                    <a:cubicBezTo>
                      <a:pt x="158113" y="305361"/>
                      <a:pt x="158113" y="301361"/>
                      <a:pt x="159804" y="297895"/>
                    </a:cubicBezTo>
                    <a:lnTo>
                      <a:pt x="297511" y="24173"/>
                    </a:lnTo>
                    <a:close/>
                    <a:moveTo>
                      <a:pt x="387580" y="0"/>
                    </a:moveTo>
                    <a:lnTo>
                      <a:pt x="546082" y="0"/>
                    </a:lnTo>
                    <a:cubicBezTo>
                      <a:pt x="550265" y="0"/>
                      <a:pt x="554180" y="2133"/>
                      <a:pt x="556405" y="5777"/>
                    </a:cubicBezTo>
                    <a:cubicBezTo>
                      <a:pt x="558630" y="9331"/>
                      <a:pt x="558808" y="13775"/>
                      <a:pt x="556939" y="17508"/>
                    </a:cubicBezTo>
                    <a:lnTo>
                      <a:pt x="413210" y="303317"/>
                    </a:lnTo>
                    <a:lnTo>
                      <a:pt x="556939" y="589214"/>
                    </a:lnTo>
                    <a:cubicBezTo>
                      <a:pt x="558808" y="592947"/>
                      <a:pt x="558630" y="597391"/>
                      <a:pt x="556405" y="600945"/>
                    </a:cubicBezTo>
                    <a:cubicBezTo>
                      <a:pt x="554180" y="604500"/>
                      <a:pt x="550265" y="606722"/>
                      <a:pt x="546082" y="606722"/>
                    </a:cubicBezTo>
                    <a:lnTo>
                      <a:pt x="387580" y="606722"/>
                    </a:lnTo>
                    <a:cubicBezTo>
                      <a:pt x="382952" y="606722"/>
                      <a:pt x="378769" y="604145"/>
                      <a:pt x="376722" y="600057"/>
                    </a:cubicBezTo>
                    <a:lnTo>
                      <a:pt x="230323" y="308738"/>
                    </a:lnTo>
                    <a:cubicBezTo>
                      <a:pt x="228632" y="305361"/>
                      <a:pt x="228632" y="301361"/>
                      <a:pt x="230323" y="297895"/>
                    </a:cubicBezTo>
                    <a:lnTo>
                      <a:pt x="376722" y="6665"/>
                    </a:lnTo>
                    <a:cubicBezTo>
                      <a:pt x="378769" y="2577"/>
                      <a:pt x="382952" y="0"/>
                      <a:pt x="387580" y="0"/>
                    </a:cubicBezTo>
                    <a:close/>
                    <a:moveTo>
                      <a:pt x="158558" y="0"/>
                    </a:moveTo>
                    <a:lnTo>
                      <a:pt x="317094" y="0"/>
                    </a:lnTo>
                    <a:cubicBezTo>
                      <a:pt x="321367" y="0"/>
                      <a:pt x="325194" y="2133"/>
                      <a:pt x="327420" y="5777"/>
                    </a:cubicBezTo>
                    <a:cubicBezTo>
                      <a:pt x="329645" y="9331"/>
                      <a:pt x="329823" y="13775"/>
                      <a:pt x="327954" y="17508"/>
                    </a:cubicBezTo>
                    <a:lnTo>
                      <a:pt x="184195" y="303317"/>
                    </a:lnTo>
                    <a:lnTo>
                      <a:pt x="327954" y="589214"/>
                    </a:lnTo>
                    <a:cubicBezTo>
                      <a:pt x="329823" y="592947"/>
                      <a:pt x="329645" y="597391"/>
                      <a:pt x="327420" y="600945"/>
                    </a:cubicBezTo>
                    <a:cubicBezTo>
                      <a:pt x="325194" y="604500"/>
                      <a:pt x="321367" y="606722"/>
                      <a:pt x="317094" y="606722"/>
                    </a:cubicBezTo>
                    <a:lnTo>
                      <a:pt x="158558" y="606722"/>
                    </a:lnTo>
                    <a:cubicBezTo>
                      <a:pt x="153929" y="606722"/>
                      <a:pt x="149746" y="604145"/>
                      <a:pt x="147698" y="600057"/>
                    </a:cubicBezTo>
                    <a:lnTo>
                      <a:pt x="1268" y="308738"/>
                    </a:lnTo>
                    <a:cubicBezTo>
                      <a:pt x="-423" y="305361"/>
                      <a:pt x="-423" y="301361"/>
                      <a:pt x="1268" y="297895"/>
                    </a:cubicBezTo>
                    <a:lnTo>
                      <a:pt x="147698" y="6665"/>
                    </a:lnTo>
                    <a:cubicBezTo>
                      <a:pt x="149746" y="2577"/>
                      <a:pt x="153929" y="0"/>
                      <a:pt x="158558" y="0"/>
                    </a:cubicBezTo>
                    <a:close/>
                  </a:path>
                </a:pathLst>
              </a:custGeom>
              <a:solidFill>
                <a:srgbClr val="AC3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ight-arrow_156300"/>
              <p:cNvSpPr/>
              <p:nvPr>
                <p:custDataLst>
                  <p:tags r:id="rId20"/>
                </p:custDataLst>
              </p:nvPr>
            </p:nvSpPr>
            <p:spPr>
              <a:xfrm>
                <a:off x="1331766" y="1470776"/>
                <a:ext cx="342637" cy="342637"/>
              </a:xfrm>
              <a:custGeom>
                <a:avLst/>
                <a:gdLst>
                  <a:gd name="connsiteX0" fmla="*/ 207956 w 605592"/>
                  <a:gd name="connsiteY0" fmla="*/ 89900 h 605592"/>
                  <a:gd name="connsiteX1" fmla="*/ 275355 w 605592"/>
                  <a:gd name="connsiteY1" fmla="*/ 89900 h 605592"/>
                  <a:gd name="connsiteX2" fmla="*/ 480056 w 605592"/>
                  <a:gd name="connsiteY2" fmla="*/ 302831 h 605592"/>
                  <a:gd name="connsiteX3" fmla="*/ 275355 w 605592"/>
                  <a:gd name="connsiteY3" fmla="*/ 515762 h 605592"/>
                  <a:gd name="connsiteX4" fmla="*/ 207956 w 605592"/>
                  <a:gd name="connsiteY4" fmla="*/ 515762 h 605592"/>
                  <a:gd name="connsiteX5" fmla="*/ 364941 w 605592"/>
                  <a:gd name="connsiteY5" fmla="*/ 352703 h 605592"/>
                  <a:gd name="connsiteX6" fmla="*/ 413029 w 605592"/>
                  <a:gd name="connsiteY6" fmla="*/ 302831 h 605592"/>
                  <a:gd name="connsiteX7" fmla="*/ 364941 w 605592"/>
                  <a:gd name="connsiteY7" fmla="*/ 252959 h 605592"/>
                  <a:gd name="connsiteX8" fmla="*/ 89033 w 605592"/>
                  <a:gd name="connsiteY8" fmla="*/ 37820 h 605592"/>
                  <a:gd name="connsiteX9" fmla="*/ 344249 w 605592"/>
                  <a:gd name="connsiteY9" fmla="*/ 302842 h 605592"/>
                  <a:gd name="connsiteX10" fmla="*/ 89033 w 605592"/>
                  <a:gd name="connsiteY10" fmla="*/ 567772 h 605592"/>
                  <a:gd name="connsiteX11" fmla="*/ 298386 w 605592"/>
                  <a:gd name="connsiteY11" fmla="*/ 567772 h 605592"/>
                  <a:gd name="connsiteX12" fmla="*/ 553045 w 605592"/>
                  <a:gd name="connsiteY12" fmla="*/ 302842 h 605592"/>
                  <a:gd name="connsiteX13" fmla="*/ 298386 w 605592"/>
                  <a:gd name="connsiteY13" fmla="*/ 37820 h 605592"/>
                  <a:gd name="connsiteX14" fmla="*/ 0 w 605592"/>
                  <a:gd name="connsiteY14" fmla="*/ 0 h 605592"/>
                  <a:gd name="connsiteX15" fmla="*/ 314448 w 605592"/>
                  <a:gd name="connsiteY15" fmla="*/ 0 h 605592"/>
                  <a:gd name="connsiteX16" fmla="*/ 605592 w 605592"/>
                  <a:gd name="connsiteY16" fmla="*/ 302842 h 605592"/>
                  <a:gd name="connsiteX17" fmla="*/ 314448 w 605592"/>
                  <a:gd name="connsiteY17" fmla="*/ 605592 h 605592"/>
                  <a:gd name="connsiteX18" fmla="*/ 0 w 605592"/>
                  <a:gd name="connsiteY18" fmla="*/ 605592 h 605592"/>
                  <a:gd name="connsiteX19" fmla="*/ 291609 w 605592"/>
                  <a:gd name="connsiteY19" fmla="*/ 302842 h 605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05592" h="605592">
                    <a:moveTo>
                      <a:pt x="207956" y="89900"/>
                    </a:moveTo>
                    <a:lnTo>
                      <a:pt x="275355" y="89900"/>
                    </a:lnTo>
                    <a:lnTo>
                      <a:pt x="480056" y="302831"/>
                    </a:lnTo>
                    <a:lnTo>
                      <a:pt x="275355" y="515762"/>
                    </a:lnTo>
                    <a:lnTo>
                      <a:pt x="207956" y="515762"/>
                    </a:lnTo>
                    <a:lnTo>
                      <a:pt x="364941" y="352703"/>
                    </a:lnTo>
                    <a:lnTo>
                      <a:pt x="413029" y="302831"/>
                    </a:lnTo>
                    <a:lnTo>
                      <a:pt x="364941" y="252959"/>
                    </a:lnTo>
                    <a:close/>
                    <a:moveTo>
                      <a:pt x="89033" y="37820"/>
                    </a:moveTo>
                    <a:lnTo>
                      <a:pt x="344249" y="302842"/>
                    </a:lnTo>
                    <a:lnTo>
                      <a:pt x="89033" y="567772"/>
                    </a:lnTo>
                    <a:lnTo>
                      <a:pt x="298386" y="567772"/>
                    </a:lnTo>
                    <a:lnTo>
                      <a:pt x="553045" y="302842"/>
                    </a:lnTo>
                    <a:lnTo>
                      <a:pt x="298386" y="37820"/>
                    </a:lnTo>
                    <a:close/>
                    <a:moveTo>
                      <a:pt x="0" y="0"/>
                    </a:moveTo>
                    <a:lnTo>
                      <a:pt x="314448" y="0"/>
                    </a:lnTo>
                    <a:lnTo>
                      <a:pt x="605592" y="302842"/>
                    </a:lnTo>
                    <a:lnTo>
                      <a:pt x="314448" y="605592"/>
                    </a:lnTo>
                    <a:lnTo>
                      <a:pt x="0" y="605592"/>
                    </a:lnTo>
                    <a:lnTo>
                      <a:pt x="291609" y="302842"/>
                    </a:lnTo>
                    <a:close/>
                  </a:path>
                </a:pathLst>
              </a:custGeom>
              <a:solidFill>
                <a:srgbClr val="AC3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内容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334961" y="311900"/>
            <a:ext cx="5986041" cy="559007"/>
            <a:chOff x="334961" y="311900"/>
            <a:chExt cx="5986041" cy="559007"/>
          </a:xfrm>
        </p:grpSpPr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1181854" y="311900"/>
              <a:ext cx="3029676" cy="4732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AC39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考点突破</a:t>
              </a:r>
              <a:r>
                <a:rPr lang="en-US" altLang="zh-CN" sz="2800" b="1">
                  <a:solidFill>
                    <a:srgbClr val="AC39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·</a:t>
              </a:r>
              <a:r>
                <a:rPr lang="zh-CN" altLang="en-US" sz="2800" b="1">
                  <a:solidFill>
                    <a:srgbClr val="AC39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考法探究</a:t>
              </a:r>
              <a:endParaRPr lang="zh-CN" altLang="en-US" sz="2800" b="1">
                <a:solidFill>
                  <a:srgbClr val="AC39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5" name="组合 4"/>
            <p:cNvGrpSpPr/>
            <p:nvPr>
              <p:custDataLst>
                <p:tags r:id="rId6"/>
              </p:custDataLst>
            </p:nvPr>
          </p:nvGrpSpPr>
          <p:grpSpPr>
            <a:xfrm>
              <a:off x="334961" y="802318"/>
              <a:ext cx="5490804" cy="68589"/>
              <a:chOff x="528957" y="1415060"/>
              <a:chExt cx="5490804" cy="68589"/>
            </a:xfrm>
          </p:grpSpPr>
          <p:cxnSp>
            <p:nvCxnSpPr>
              <p:cNvPr id="18" name="直接连接符 17"/>
              <p:cNvCxnSpPr/>
              <p:nvPr>
                <p:custDataLst>
                  <p:tags r:id="rId7"/>
                </p:custDataLst>
              </p:nvPr>
            </p:nvCxnSpPr>
            <p:spPr>
              <a:xfrm>
                <a:off x="1547567" y="1449354"/>
                <a:ext cx="4472194" cy="0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矩形: 圆角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528957" y="1415060"/>
                <a:ext cx="3898901" cy="6858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>
              <p:custDataLst>
                <p:tags r:id="rId9"/>
              </p:custDataLst>
            </p:nvPr>
          </p:nvGrpSpPr>
          <p:grpSpPr>
            <a:xfrm>
              <a:off x="5870998" y="813600"/>
              <a:ext cx="450004" cy="46023"/>
              <a:chOff x="4581427" y="2078594"/>
              <a:chExt cx="1659117" cy="169682"/>
            </a:xfrm>
          </p:grpSpPr>
          <p:grpSp>
            <p:nvGrpSpPr>
              <p:cNvPr id="10" name="组合 9"/>
              <p:cNvGrpSpPr/>
              <p:nvPr>
                <p:custDataLst>
                  <p:tags r:id="rId10"/>
                </p:custDataLst>
              </p:nvPr>
            </p:nvGrpSpPr>
            <p:grpSpPr>
              <a:xfrm>
                <a:off x="4581427" y="2078594"/>
                <a:ext cx="598859" cy="169682"/>
                <a:chOff x="4581427" y="2078594"/>
                <a:chExt cx="598859" cy="169682"/>
              </a:xfrm>
            </p:grpSpPr>
            <p:sp>
              <p:nvSpPr>
                <p:cNvPr id="15" name="椭圆 14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4581427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6" name="椭圆 15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4796016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7" name="椭圆 16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5010604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11" name="组合 10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5600700" y="2078594"/>
                <a:ext cx="639844" cy="169682"/>
                <a:chOff x="5600700" y="2078594"/>
                <a:chExt cx="639844" cy="169682"/>
              </a:xfrm>
            </p:grpSpPr>
            <p:sp>
              <p:nvSpPr>
                <p:cNvPr id="12" name="椭圆 11"/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5600700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3" name="椭圆 12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5835781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4" name="椭圆 13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6070862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grpSp>
          <p:nvGrpSpPr>
            <p:cNvPr id="7" name="组合 6"/>
            <p:cNvGrpSpPr/>
            <p:nvPr>
              <p:custDataLst>
                <p:tags r:id="rId18"/>
              </p:custDataLst>
            </p:nvPr>
          </p:nvGrpSpPr>
          <p:grpSpPr>
            <a:xfrm>
              <a:off x="334963" y="377216"/>
              <a:ext cx="792957" cy="342637"/>
              <a:chOff x="881446" y="1470776"/>
              <a:chExt cx="792957" cy="342637"/>
            </a:xfrm>
          </p:grpSpPr>
          <p:sp>
            <p:nvSpPr>
              <p:cNvPr id="8" name="chevron_225598"/>
              <p:cNvSpPr/>
              <p:nvPr>
                <p:custDataLst>
                  <p:tags r:id="rId19"/>
                </p:custDataLst>
              </p:nvPr>
            </p:nvSpPr>
            <p:spPr>
              <a:xfrm rot="10800000">
                <a:off x="881446" y="1470776"/>
                <a:ext cx="560944" cy="342636"/>
              </a:xfrm>
              <a:custGeom>
                <a:avLst/>
                <a:gdLst>
                  <a:gd name="connsiteX0" fmla="*/ 148077 w 558218"/>
                  <a:gd name="connsiteY0" fmla="*/ 479905 h 606722"/>
                  <a:gd name="connsiteX1" fmla="*/ 164347 w 558218"/>
                  <a:gd name="connsiteY1" fmla="*/ 485240 h 606722"/>
                  <a:gd name="connsiteX2" fmla="*/ 168170 w 558218"/>
                  <a:gd name="connsiteY2" fmla="*/ 492886 h 606722"/>
                  <a:gd name="connsiteX3" fmla="*/ 162746 w 558218"/>
                  <a:gd name="connsiteY3" fmla="*/ 509156 h 606722"/>
                  <a:gd name="connsiteX4" fmla="*/ 157323 w 558218"/>
                  <a:gd name="connsiteY4" fmla="*/ 510401 h 606722"/>
                  <a:gd name="connsiteX5" fmla="*/ 146566 w 558218"/>
                  <a:gd name="connsiteY5" fmla="*/ 503733 h 606722"/>
                  <a:gd name="connsiteX6" fmla="*/ 142743 w 558218"/>
                  <a:gd name="connsiteY6" fmla="*/ 496087 h 606722"/>
                  <a:gd name="connsiteX7" fmla="*/ 148077 w 558218"/>
                  <a:gd name="connsiteY7" fmla="*/ 479905 h 606722"/>
                  <a:gd name="connsiteX8" fmla="*/ 53885 w 558218"/>
                  <a:gd name="connsiteY8" fmla="*/ 292552 h 606722"/>
                  <a:gd name="connsiteX9" fmla="*/ 70089 w 558218"/>
                  <a:gd name="connsiteY9" fmla="*/ 297886 h 606722"/>
                  <a:gd name="connsiteX10" fmla="*/ 144878 w 558218"/>
                  <a:gd name="connsiteY10" fmla="*/ 446598 h 606722"/>
                  <a:gd name="connsiteX11" fmla="*/ 139536 w 558218"/>
                  <a:gd name="connsiteY11" fmla="*/ 462865 h 606722"/>
                  <a:gd name="connsiteX12" fmla="*/ 134105 w 558218"/>
                  <a:gd name="connsiteY12" fmla="*/ 464109 h 606722"/>
                  <a:gd name="connsiteX13" fmla="*/ 123243 w 558218"/>
                  <a:gd name="connsiteY13" fmla="*/ 457442 h 606722"/>
                  <a:gd name="connsiteX14" fmla="*/ 48453 w 558218"/>
                  <a:gd name="connsiteY14" fmla="*/ 308730 h 606722"/>
                  <a:gd name="connsiteX15" fmla="*/ 53885 w 558218"/>
                  <a:gd name="connsiteY15" fmla="*/ 292552 h 606722"/>
                  <a:gd name="connsiteX16" fmla="*/ 395055 w 558218"/>
                  <a:gd name="connsiteY16" fmla="*/ 24173 h 606722"/>
                  <a:gd name="connsiteX17" fmla="*/ 254619 w 558218"/>
                  <a:gd name="connsiteY17" fmla="*/ 303317 h 606722"/>
                  <a:gd name="connsiteX18" fmla="*/ 395055 w 558218"/>
                  <a:gd name="connsiteY18" fmla="*/ 582549 h 606722"/>
                  <a:gd name="connsiteX19" fmla="*/ 526503 w 558218"/>
                  <a:gd name="connsiteY19" fmla="*/ 582549 h 606722"/>
                  <a:gd name="connsiteX20" fmla="*/ 388825 w 558218"/>
                  <a:gd name="connsiteY20" fmla="*/ 308738 h 606722"/>
                  <a:gd name="connsiteX21" fmla="*/ 388825 w 558218"/>
                  <a:gd name="connsiteY21" fmla="*/ 297895 h 606722"/>
                  <a:gd name="connsiteX22" fmla="*/ 526503 w 558218"/>
                  <a:gd name="connsiteY22" fmla="*/ 24173 h 606722"/>
                  <a:gd name="connsiteX23" fmla="*/ 166035 w 558218"/>
                  <a:gd name="connsiteY23" fmla="*/ 24173 h 606722"/>
                  <a:gd name="connsiteX24" fmla="*/ 25658 w 558218"/>
                  <a:gd name="connsiteY24" fmla="*/ 303317 h 606722"/>
                  <a:gd name="connsiteX25" fmla="*/ 166035 w 558218"/>
                  <a:gd name="connsiteY25" fmla="*/ 582549 h 606722"/>
                  <a:gd name="connsiteX26" fmla="*/ 297511 w 558218"/>
                  <a:gd name="connsiteY26" fmla="*/ 582549 h 606722"/>
                  <a:gd name="connsiteX27" fmla="*/ 159804 w 558218"/>
                  <a:gd name="connsiteY27" fmla="*/ 308738 h 606722"/>
                  <a:gd name="connsiteX28" fmla="*/ 159804 w 558218"/>
                  <a:gd name="connsiteY28" fmla="*/ 297895 h 606722"/>
                  <a:gd name="connsiteX29" fmla="*/ 297511 w 558218"/>
                  <a:gd name="connsiteY29" fmla="*/ 24173 h 606722"/>
                  <a:gd name="connsiteX30" fmla="*/ 387580 w 558218"/>
                  <a:gd name="connsiteY30" fmla="*/ 0 h 606722"/>
                  <a:gd name="connsiteX31" fmla="*/ 546082 w 558218"/>
                  <a:gd name="connsiteY31" fmla="*/ 0 h 606722"/>
                  <a:gd name="connsiteX32" fmla="*/ 556405 w 558218"/>
                  <a:gd name="connsiteY32" fmla="*/ 5777 h 606722"/>
                  <a:gd name="connsiteX33" fmla="*/ 556939 w 558218"/>
                  <a:gd name="connsiteY33" fmla="*/ 17508 h 606722"/>
                  <a:gd name="connsiteX34" fmla="*/ 413210 w 558218"/>
                  <a:gd name="connsiteY34" fmla="*/ 303317 h 606722"/>
                  <a:gd name="connsiteX35" fmla="*/ 556939 w 558218"/>
                  <a:gd name="connsiteY35" fmla="*/ 589214 h 606722"/>
                  <a:gd name="connsiteX36" fmla="*/ 556405 w 558218"/>
                  <a:gd name="connsiteY36" fmla="*/ 600945 h 606722"/>
                  <a:gd name="connsiteX37" fmla="*/ 546082 w 558218"/>
                  <a:gd name="connsiteY37" fmla="*/ 606722 h 606722"/>
                  <a:gd name="connsiteX38" fmla="*/ 387580 w 558218"/>
                  <a:gd name="connsiteY38" fmla="*/ 606722 h 606722"/>
                  <a:gd name="connsiteX39" fmla="*/ 376722 w 558218"/>
                  <a:gd name="connsiteY39" fmla="*/ 600057 h 606722"/>
                  <a:gd name="connsiteX40" fmla="*/ 230323 w 558218"/>
                  <a:gd name="connsiteY40" fmla="*/ 308738 h 606722"/>
                  <a:gd name="connsiteX41" fmla="*/ 230323 w 558218"/>
                  <a:gd name="connsiteY41" fmla="*/ 297895 h 606722"/>
                  <a:gd name="connsiteX42" fmla="*/ 376722 w 558218"/>
                  <a:gd name="connsiteY42" fmla="*/ 6665 h 606722"/>
                  <a:gd name="connsiteX43" fmla="*/ 387580 w 558218"/>
                  <a:gd name="connsiteY43" fmla="*/ 0 h 606722"/>
                  <a:gd name="connsiteX44" fmla="*/ 158558 w 558218"/>
                  <a:gd name="connsiteY44" fmla="*/ 0 h 606722"/>
                  <a:gd name="connsiteX45" fmla="*/ 317094 w 558218"/>
                  <a:gd name="connsiteY45" fmla="*/ 0 h 606722"/>
                  <a:gd name="connsiteX46" fmla="*/ 327420 w 558218"/>
                  <a:gd name="connsiteY46" fmla="*/ 5777 h 606722"/>
                  <a:gd name="connsiteX47" fmla="*/ 327954 w 558218"/>
                  <a:gd name="connsiteY47" fmla="*/ 17508 h 606722"/>
                  <a:gd name="connsiteX48" fmla="*/ 184195 w 558218"/>
                  <a:gd name="connsiteY48" fmla="*/ 303317 h 606722"/>
                  <a:gd name="connsiteX49" fmla="*/ 327954 w 558218"/>
                  <a:gd name="connsiteY49" fmla="*/ 589214 h 606722"/>
                  <a:gd name="connsiteX50" fmla="*/ 327420 w 558218"/>
                  <a:gd name="connsiteY50" fmla="*/ 600945 h 606722"/>
                  <a:gd name="connsiteX51" fmla="*/ 317094 w 558218"/>
                  <a:gd name="connsiteY51" fmla="*/ 606722 h 606722"/>
                  <a:gd name="connsiteX52" fmla="*/ 158558 w 558218"/>
                  <a:gd name="connsiteY52" fmla="*/ 606722 h 606722"/>
                  <a:gd name="connsiteX53" fmla="*/ 147698 w 558218"/>
                  <a:gd name="connsiteY53" fmla="*/ 600057 h 606722"/>
                  <a:gd name="connsiteX54" fmla="*/ 1268 w 558218"/>
                  <a:gd name="connsiteY54" fmla="*/ 308738 h 606722"/>
                  <a:gd name="connsiteX55" fmla="*/ 1268 w 558218"/>
                  <a:gd name="connsiteY55" fmla="*/ 297895 h 606722"/>
                  <a:gd name="connsiteX56" fmla="*/ 147698 w 558218"/>
                  <a:gd name="connsiteY56" fmla="*/ 6665 h 606722"/>
                  <a:gd name="connsiteX57" fmla="*/ 158558 w 558218"/>
                  <a:gd name="connsiteY57" fmla="*/ 0 h 60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558218" h="606722">
                    <a:moveTo>
                      <a:pt x="148077" y="479905"/>
                    </a:moveTo>
                    <a:cubicBezTo>
                      <a:pt x="154034" y="476882"/>
                      <a:pt x="161324" y="479283"/>
                      <a:pt x="164347" y="485240"/>
                    </a:cubicBezTo>
                    <a:lnTo>
                      <a:pt x="168170" y="492886"/>
                    </a:lnTo>
                    <a:cubicBezTo>
                      <a:pt x="171192" y="498843"/>
                      <a:pt x="168703" y="506133"/>
                      <a:pt x="162746" y="509156"/>
                    </a:cubicBezTo>
                    <a:cubicBezTo>
                      <a:pt x="161057" y="510045"/>
                      <a:pt x="159190" y="510401"/>
                      <a:pt x="157323" y="510401"/>
                    </a:cubicBezTo>
                    <a:cubicBezTo>
                      <a:pt x="152967" y="510401"/>
                      <a:pt x="148700" y="508000"/>
                      <a:pt x="146566" y="503733"/>
                    </a:cubicBezTo>
                    <a:lnTo>
                      <a:pt x="142743" y="496087"/>
                    </a:lnTo>
                    <a:cubicBezTo>
                      <a:pt x="139720" y="490130"/>
                      <a:pt x="142121" y="482839"/>
                      <a:pt x="148077" y="479905"/>
                    </a:cubicBezTo>
                    <a:close/>
                    <a:moveTo>
                      <a:pt x="53885" y="292552"/>
                    </a:moveTo>
                    <a:cubicBezTo>
                      <a:pt x="59850" y="289530"/>
                      <a:pt x="67151" y="291930"/>
                      <a:pt x="70089" y="297886"/>
                    </a:cubicBezTo>
                    <a:lnTo>
                      <a:pt x="144878" y="446598"/>
                    </a:lnTo>
                    <a:cubicBezTo>
                      <a:pt x="147905" y="452553"/>
                      <a:pt x="145501" y="459842"/>
                      <a:pt x="139536" y="462865"/>
                    </a:cubicBezTo>
                    <a:cubicBezTo>
                      <a:pt x="137755" y="463665"/>
                      <a:pt x="135886" y="464109"/>
                      <a:pt x="134105" y="464109"/>
                    </a:cubicBezTo>
                    <a:cubicBezTo>
                      <a:pt x="129653" y="464109"/>
                      <a:pt x="125379" y="461709"/>
                      <a:pt x="123243" y="457442"/>
                    </a:cubicBezTo>
                    <a:lnTo>
                      <a:pt x="48453" y="308730"/>
                    </a:lnTo>
                    <a:cubicBezTo>
                      <a:pt x="45515" y="302775"/>
                      <a:pt x="47919" y="295486"/>
                      <a:pt x="53885" y="292552"/>
                    </a:cubicBezTo>
                    <a:close/>
                    <a:moveTo>
                      <a:pt x="395055" y="24173"/>
                    </a:moveTo>
                    <a:lnTo>
                      <a:pt x="254619" y="303317"/>
                    </a:lnTo>
                    <a:lnTo>
                      <a:pt x="395055" y="582549"/>
                    </a:lnTo>
                    <a:lnTo>
                      <a:pt x="526503" y="582549"/>
                    </a:lnTo>
                    <a:lnTo>
                      <a:pt x="388825" y="308738"/>
                    </a:lnTo>
                    <a:cubicBezTo>
                      <a:pt x="387135" y="305361"/>
                      <a:pt x="387135" y="301361"/>
                      <a:pt x="388825" y="297895"/>
                    </a:cubicBezTo>
                    <a:lnTo>
                      <a:pt x="526503" y="24173"/>
                    </a:lnTo>
                    <a:close/>
                    <a:moveTo>
                      <a:pt x="166035" y="24173"/>
                    </a:moveTo>
                    <a:lnTo>
                      <a:pt x="25658" y="303317"/>
                    </a:lnTo>
                    <a:lnTo>
                      <a:pt x="166035" y="582549"/>
                    </a:lnTo>
                    <a:lnTo>
                      <a:pt x="297511" y="582549"/>
                    </a:lnTo>
                    <a:lnTo>
                      <a:pt x="159804" y="308738"/>
                    </a:lnTo>
                    <a:cubicBezTo>
                      <a:pt x="158113" y="305361"/>
                      <a:pt x="158113" y="301361"/>
                      <a:pt x="159804" y="297895"/>
                    </a:cubicBezTo>
                    <a:lnTo>
                      <a:pt x="297511" y="24173"/>
                    </a:lnTo>
                    <a:close/>
                    <a:moveTo>
                      <a:pt x="387580" y="0"/>
                    </a:moveTo>
                    <a:lnTo>
                      <a:pt x="546082" y="0"/>
                    </a:lnTo>
                    <a:cubicBezTo>
                      <a:pt x="550265" y="0"/>
                      <a:pt x="554180" y="2133"/>
                      <a:pt x="556405" y="5777"/>
                    </a:cubicBezTo>
                    <a:cubicBezTo>
                      <a:pt x="558630" y="9331"/>
                      <a:pt x="558808" y="13775"/>
                      <a:pt x="556939" y="17508"/>
                    </a:cubicBezTo>
                    <a:lnTo>
                      <a:pt x="413210" y="303317"/>
                    </a:lnTo>
                    <a:lnTo>
                      <a:pt x="556939" y="589214"/>
                    </a:lnTo>
                    <a:cubicBezTo>
                      <a:pt x="558808" y="592947"/>
                      <a:pt x="558630" y="597391"/>
                      <a:pt x="556405" y="600945"/>
                    </a:cubicBezTo>
                    <a:cubicBezTo>
                      <a:pt x="554180" y="604500"/>
                      <a:pt x="550265" y="606722"/>
                      <a:pt x="546082" y="606722"/>
                    </a:cubicBezTo>
                    <a:lnTo>
                      <a:pt x="387580" y="606722"/>
                    </a:lnTo>
                    <a:cubicBezTo>
                      <a:pt x="382952" y="606722"/>
                      <a:pt x="378769" y="604145"/>
                      <a:pt x="376722" y="600057"/>
                    </a:cubicBezTo>
                    <a:lnTo>
                      <a:pt x="230323" y="308738"/>
                    </a:lnTo>
                    <a:cubicBezTo>
                      <a:pt x="228632" y="305361"/>
                      <a:pt x="228632" y="301361"/>
                      <a:pt x="230323" y="297895"/>
                    </a:cubicBezTo>
                    <a:lnTo>
                      <a:pt x="376722" y="6665"/>
                    </a:lnTo>
                    <a:cubicBezTo>
                      <a:pt x="378769" y="2577"/>
                      <a:pt x="382952" y="0"/>
                      <a:pt x="387580" y="0"/>
                    </a:cubicBezTo>
                    <a:close/>
                    <a:moveTo>
                      <a:pt x="158558" y="0"/>
                    </a:moveTo>
                    <a:lnTo>
                      <a:pt x="317094" y="0"/>
                    </a:lnTo>
                    <a:cubicBezTo>
                      <a:pt x="321367" y="0"/>
                      <a:pt x="325194" y="2133"/>
                      <a:pt x="327420" y="5777"/>
                    </a:cubicBezTo>
                    <a:cubicBezTo>
                      <a:pt x="329645" y="9331"/>
                      <a:pt x="329823" y="13775"/>
                      <a:pt x="327954" y="17508"/>
                    </a:cubicBezTo>
                    <a:lnTo>
                      <a:pt x="184195" y="303317"/>
                    </a:lnTo>
                    <a:lnTo>
                      <a:pt x="327954" y="589214"/>
                    </a:lnTo>
                    <a:cubicBezTo>
                      <a:pt x="329823" y="592947"/>
                      <a:pt x="329645" y="597391"/>
                      <a:pt x="327420" y="600945"/>
                    </a:cubicBezTo>
                    <a:cubicBezTo>
                      <a:pt x="325194" y="604500"/>
                      <a:pt x="321367" y="606722"/>
                      <a:pt x="317094" y="606722"/>
                    </a:cubicBezTo>
                    <a:lnTo>
                      <a:pt x="158558" y="606722"/>
                    </a:lnTo>
                    <a:cubicBezTo>
                      <a:pt x="153929" y="606722"/>
                      <a:pt x="149746" y="604145"/>
                      <a:pt x="147698" y="600057"/>
                    </a:cubicBezTo>
                    <a:lnTo>
                      <a:pt x="1268" y="308738"/>
                    </a:lnTo>
                    <a:cubicBezTo>
                      <a:pt x="-423" y="305361"/>
                      <a:pt x="-423" y="301361"/>
                      <a:pt x="1268" y="297895"/>
                    </a:cubicBezTo>
                    <a:lnTo>
                      <a:pt x="147698" y="6665"/>
                    </a:lnTo>
                    <a:cubicBezTo>
                      <a:pt x="149746" y="2577"/>
                      <a:pt x="153929" y="0"/>
                      <a:pt x="158558" y="0"/>
                    </a:cubicBezTo>
                    <a:close/>
                  </a:path>
                </a:pathLst>
              </a:custGeom>
              <a:solidFill>
                <a:srgbClr val="AC3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ight-arrow_156300"/>
              <p:cNvSpPr/>
              <p:nvPr>
                <p:custDataLst>
                  <p:tags r:id="rId20"/>
                </p:custDataLst>
              </p:nvPr>
            </p:nvSpPr>
            <p:spPr>
              <a:xfrm>
                <a:off x="1331766" y="1470776"/>
                <a:ext cx="342637" cy="342637"/>
              </a:xfrm>
              <a:custGeom>
                <a:avLst/>
                <a:gdLst>
                  <a:gd name="connsiteX0" fmla="*/ 207956 w 605592"/>
                  <a:gd name="connsiteY0" fmla="*/ 89900 h 605592"/>
                  <a:gd name="connsiteX1" fmla="*/ 275355 w 605592"/>
                  <a:gd name="connsiteY1" fmla="*/ 89900 h 605592"/>
                  <a:gd name="connsiteX2" fmla="*/ 480056 w 605592"/>
                  <a:gd name="connsiteY2" fmla="*/ 302831 h 605592"/>
                  <a:gd name="connsiteX3" fmla="*/ 275355 w 605592"/>
                  <a:gd name="connsiteY3" fmla="*/ 515762 h 605592"/>
                  <a:gd name="connsiteX4" fmla="*/ 207956 w 605592"/>
                  <a:gd name="connsiteY4" fmla="*/ 515762 h 605592"/>
                  <a:gd name="connsiteX5" fmla="*/ 364941 w 605592"/>
                  <a:gd name="connsiteY5" fmla="*/ 352703 h 605592"/>
                  <a:gd name="connsiteX6" fmla="*/ 413029 w 605592"/>
                  <a:gd name="connsiteY6" fmla="*/ 302831 h 605592"/>
                  <a:gd name="connsiteX7" fmla="*/ 364941 w 605592"/>
                  <a:gd name="connsiteY7" fmla="*/ 252959 h 605592"/>
                  <a:gd name="connsiteX8" fmla="*/ 89033 w 605592"/>
                  <a:gd name="connsiteY8" fmla="*/ 37820 h 605592"/>
                  <a:gd name="connsiteX9" fmla="*/ 344249 w 605592"/>
                  <a:gd name="connsiteY9" fmla="*/ 302842 h 605592"/>
                  <a:gd name="connsiteX10" fmla="*/ 89033 w 605592"/>
                  <a:gd name="connsiteY10" fmla="*/ 567772 h 605592"/>
                  <a:gd name="connsiteX11" fmla="*/ 298386 w 605592"/>
                  <a:gd name="connsiteY11" fmla="*/ 567772 h 605592"/>
                  <a:gd name="connsiteX12" fmla="*/ 553045 w 605592"/>
                  <a:gd name="connsiteY12" fmla="*/ 302842 h 605592"/>
                  <a:gd name="connsiteX13" fmla="*/ 298386 w 605592"/>
                  <a:gd name="connsiteY13" fmla="*/ 37820 h 605592"/>
                  <a:gd name="connsiteX14" fmla="*/ 0 w 605592"/>
                  <a:gd name="connsiteY14" fmla="*/ 0 h 605592"/>
                  <a:gd name="connsiteX15" fmla="*/ 314448 w 605592"/>
                  <a:gd name="connsiteY15" fmla="*/ 0 h 605592"/>
                  <a:gd name="connsiteX16" fmla="*/ 605592 w 605592"/>
                  <a:gd name="connsiteY16" fmla="*/ 302842 h 605592"/>
                  <a:gd name="connsiteX17" fmla="*/ 314448 w 605592"/>
                  <a:gd name="connsiteY17" fmla="*/ 605592 h 605592"/>
                  <a:gd name="connsiteX18" fmla="*/ 0 w 605592"/>
                  <a:gd name="connsiteY18" fmla="*/ 605592 h 605592"/>
                  <a:gd name="connsiteX19" fmla="*/ 291609 w 605592"/>
                  <a:gd name="connsiteY19" fmla="*/ 302842 h 605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05592" h="605592">
                    <a:moveTo>
                      <a:pt x="207956" y="89900"/>
                    </a:moveTo>
                    <a:lnTo>
                      <a:pt x="275355" y="89900"/>
                    </a:lnTo>
                    <a:lnTo>
                      <a:pt x="480056" y="302831"/>
                    </a:lnTo>
                    <a:lnTo>
                      <a:pt x="275355" y="515762"/>
                    </a:lnTo>
                    <a:lnTo>
                      <a:pt x="207956" y="515762"/>
                    </a:lnTo>
                    <a:lnTo>
                      <a:pt x="364941" y="352703"/>
                    </a:lnTo>
                    <a:lnTo>
                      <a:pt x="413029" y="302831"/>
                    </a:lnTo>
                    <a:lnTo>
                      <a:pt x="364941" y="252959"/>
                    </a:lnTo>
                    <a:close/>
                    <a:moveTo>
                      <a:pt x="89033" y="37820"/>
                    </a:moveTo>
                    <a:lnTo>
                      <a:pt x="344249" y="302842"/>
                    </a:lnTo>
                    <a:lnTo>
                      <a:pt x="89033" y="567772"/>
                    </a:lnTo>
                    <a:lnTo>
                      <a:pt x="298386" y="567772"/>
                    </a:lnTo>
                    <a:lnTo>
                      <a:pt x="553045" y="302842"/>
                    </a:lnTo>
                    <a:lnTo>
                      <a:pt x="298386" y="37820"/>
                    </a:lnTo>
                    <a:close/>
                    <a:moveTo>
                      <a:pt x="0" y="0"/>
                    </a:moveTo>
                    <a:lnTo>
                      <a:pt x="314448" y="0"/>
                    </a:lnTo>
                    <a:lnTo>
                      <a:pt x="605592" y="302842"/>
                    </a:lnTo>
                    <a:lnTo>
                      <a:pt x="314448" y="605592"/>
                    </a:lnTo>
                    <a:lnTo>
                      <a:pt x="0" y="605592"/>
                    </a:lnTo>
                    <a:lnTo>
                      <a:pt x="291609" y="302842"/>
                    </a:lnTo>
                    <a:close/>
                  </a:path>
                </a:pathLst>
              </a:custGeom>
              <a:solidFill>
                <a:srgbClr val="AC3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0" name="组合 19"/>
          <p:cNvGrpSpPr/>
          <p:nvPr userDrawn="1">
            <p:custDataLst>
              <p:tags r:id="rId21"/>
            </p:custDataLst>
          </p:nvPr>
        </p:nvGrpSpPr>
        <p:grpSpPr>
          <a:xfrm>
            <a:off x="413171" y="1135136"/>
            <a:ext cx="11365659" cy="506742"/>
            <a:chOff x="431220" y="1311468"/>
            <a:chExt cx="11365659" cy="506742"/>
          </a:xfrm>
        </p:grpSpPr>
        <p:sp>
          <p:nvSpPr>
            <p:cNvPr id="21" name="任意多边形: 形状 20"/>
            <p:cNvSpPr/>
            <p:nvPr>
              <p:custDataLst>
                <p:tags r:id="rId22"/>
              </p:custDataLst>
            </p:nvPr>
          </p:nvSpPr>
          <p:spPr>
            <a:xfrm>
              <a:off x="431220" y="1311468"/>
              <a:ext cx="2131511" cy="506742"/>
            </a:xfrm>
            <a:custGeom>
              <a:avLst/>
              <a:gdLst>
                <a:gd name="connsiteX0" fmla="*/ 253371 w 2131511"/>
                <a:gd name="connsiteY0" fmla="*/ 0 h 506742"/>
                <a:gd name="connsiteX1" fmla="*/ 2131511 w 2131511"/>
                <a:gd name="connsiteY1" fmla="*/ 0 h 506742"/>
                <a:gd name="connsiteX2" fmla="*/ 2131511 w 2131511"/>
                <a:gd name="connsiteY2" fmla="*/ 506742 h 506742"/>
                <a:gd name="connsiteX3" fmla="*/ 253371 w 2131511"/>
                <a:gd name="connsiteY3" fmla="*/ 506742 h 506742"/>
                <a:gd name="connsiteX4" fmla="*/ 0 w 2131511"/>
                <a:gd name="connsiteY4" fmla="*/ 253371 h 506742"/>
                <a:gd name="connsiteX5" fmla="*/ 253371 w 2131511"/>
                <a:gd name="connsiteY5" fmla="*/ 0 h 506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31511" h="506742">
                  <a:moveTo>
                    <a:pt x="253371" y="0"/>
                  </a:moveTo>
                  <a:lnTo>
                    <a:pt x="2131511" y="0"/>
                  </a:lnTo>
                  <a:lnTo>
                    <a:pt x="2131511" y="506742"/>
                  </a:lnTo>
                  <a:lnTo>
                    <a:pt x="253371" y="506742"/>
                  </a:lnTo>
                  <a:cubicBezTo>
                    <a:pt x="113438" y="506742"/>
                    <a:pt x="0" y="393304"/>
                    <a:pt x="0" y="253371"/>
                  </a:cubicBezTo>
                  <a:cubicBezTo>
                    <a:pt x="0" y="113438"/>
                    <a:pt x="113438" y="0"/>
                    <a:pt x="253371" y="0"/>
                  </a:cubicBezTo>
                  <a:close/>
                </a:path>
              </a:pathLst>
            </a:custGeom>
            <a:solidFill>
              <a:srgbClr val="663CC2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2" name="Hexin Shape 2"/>
            <p:cNvSpPr/>
            <p:nvPr>
              <p:custDataLst>
                <p:tags r:id="rId23"/>
              </p:custDataLst>
            </p:nvPr>
          </p:nvSpPr>
          <p:spPr>
            <a:xfrm>
              <a:off x="795501" y="1311468"/>
              <a:ext cx="1538883" cy="506742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l" latinLnBrk="1">
                <a:lnSpc>
                  <a:spcPct val="120000"/>
                </a:lnSpc>
              </a:pPr>
              <a:r>
                <a:rPr lang="zh-CN" altLang="en-US" sz="3000" b="1" i="0">
                  <a:solidFill>
                    <a:schemeClr val="bg1"/>
                  </a:solidFill>
                  <a:cs typeface="+mn-ea"/>
                  <a:sym typeface="+mn-lt"/>
                </a:rPr>
                <a:t>知识固本</a:t>
              </a:r>
              <a:endParaRPr lang="en-US" altLang="zh-CN" sz="30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3" name="任意多边形: 形状 22"/>
            <p:cNvSpPr/>
            <p:nvPr>
              <p:custDataLst>
                <p:tags r:id="rId24"/>
              </p:custDataLst>
            </p:nvPr>
          </p:nvSpPr>
          <p:spPr>
            <a:xfrm>
              <a:off x="2526631" y="1311468"/>
              <a:ext cx="9270248" cy="506742"/>
            </a:xfrm>
            <a:custGeom>
              <a:avLst/>
              <a:gdLst>
                <a:gd name="connsiteX0" fmla="*/ 0 w 9270248"/>
                <a:gd name="connsiteY0" fmla="*/ 0 h 506742"/>
                <a:gd name="connsiteX1" fmla="*/ 9016877 w 9270248"/>
                <a:gd name="connsiteY1" fmla="*/ 0 h 506742"/>
                <a:gd name="connsiteX2" fmla="*/ 9270248 w 9270248"/>
                <a:gd name="connsiteY2" fmla="*/ 253371 h 506742"/>
                <a:gd name="connsiteX3" fmla="*/ 9016877 w 9270248"/>
                <a:gd name="connsiteY3" fmla="*/ 506742 h 506742"/>
                <a:gd name="connsiteX4" fmla="*/ 0 w 9270248"/>
                <a:gd name="connsiteY4" fmla="*/ 506742 h 506742"/>
                <a:gd name="connsiteX5" fmla="*/ 0 w 9270248"/>
                <a:gd name="connsiteY5" fmla="*/ 0 h 506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70248" h="506742">
                  <a:moveTo>
                    <a:pt x="0" y="0"/>
                  </a:moveTo>
                  <a:lnTo>
                    <a:pt x="9016877" y="0"/>
                  </a:lnTo>
                  <a:cubicBezTo>
                    <a:pt x="9156810" y="0"/>
                    <a:pt x="9270248" y="113438"/>
                    <a:pt x="9270248" y="253371"/>
                  </a:cubicBezTo>
                  <a:cubicBezTo>
                    <a:pt x="9270248" y="393304"/>
                    <a:pt x="9156810" y="506742"/>
                    <a:pt x="9016877" y="506742"/>
                  </a:cubicBezTo>
                  <a:lnTo>
                    <a:pt x="0" y="5067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内容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334961" y="311900"/>
            <a:ext cx="5986041" cy="559007"/>
            <a:chOff x="334961" y="311900"/>
            <a:chExt cx="5986041" cy="559007"/>
          </a:xfrm>
        </p:grpSpPr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1181854" y="311900"/>
              <a:ext cx="3029676" cy="4732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AC39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考点突破</a:t>
              </a:r>
              <a:r>
                <a:rPr lang="en-US" altLang="zh-CN" sz="2800" b="1">
                  <a:solidFill>
                    <a:srgbClr val="AC39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·</a:t>
              </a:r>
              <a:r>
                <a:rPr lang="zh-CN" altLang="en-US" sz="2800" b="1">
                  <a:solidFill>
                    <a:srgbClr val="AC39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考法探究</a:t>
              </a:r>
              <a:endParaRPr lang="zh-CN" altLang="en-US" sz="2800" b="1">
                <a:solidFill>
                  <a:srgbClr val="AC39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5" name="组合 4"/>
            <p:cNvGrpSpPr/>
            <p:nvPr>
              <p:custDataLst>
                <p:tags r:id="rId6"/>
              </p:custDataLst>
            </p:nvPr>
          </p:nvGrpSpPr>
          <p:grpSpPr>
            <a:xfrm>
              <a:off x="334961" y="802318"/>
              <a:ext cx="5490804" cy="68589"/>
              <a:chOff x="528957" y="1415060"/>
              <a:chExt cx="5490804" cy="68589"/>
            </a:xfrm>
          </p:grpSpPr>
          <p:cxnSp>
            <p:nvCxnSpPr>
              <p:cNvPr id="18" name="直接连接符 17"/>
              <p:cNvCxnSpPr/>
              <p:nvPr>
                <p:custDataLst>
                  <p:tags r:id="rId7"/>
                </p:custDataLst>
              </p:nvPr>
            </p:nvCxnSpPr>
            <p:spPr>
              <a:xfrm>
                <a:off x="1547567" y="1449354"/>
                <a:ext cx="4472194" cy="0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矩形: 圆角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528957" y="1415060"/>
                <a:ext cx="3898901" cy="6858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>
              <p:custDataLst>
                <p:tags r:id="rId9"/>
              </p:custDataLst>
            </p:nvPr>
          </p:nvGrpSpPr>
          <p:grpSpPr>
            <a:xfrm>
              <a:off x="5870998" y="813600"/>
              <a:ext cx="450004" cy="46023"/>
              <a:chOff x="4581427" y="2078594"/>
              <a:chExt cx="1659117" cy="169682"/>
            </a:xfrm>
          </p:grpSpPr>
          <p:grpSp>
            <p:nvGrpSpPr>
              <p:cNvPr id="10" name="组合 9"/>
              <p:cNvGrpSpPr/>
              <p:nvPr>
                <p:custDataLst>
                  <p:tags r:id="rId10"/>
                </p:custDataLst>
              </p:nvPr>
            </p:nvGrpSpPr>
            <p:grpSpPr>
              <a:xfrm>
                <a:off x="4581427" y="2078594"/>
                <a:ext cx="598859" cy="169682"/>
                <a:chOff x="4581427" y="2078594"/>
                <a:chExt cx="598859" cy="169682"/>
              </a:xfrm>
            </p:grpSpPr>
            <p:sp>
              <p:nvSpPr>
                <p:cNvPr id="15" name="椭圆 14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4581427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6" name="椭圆 15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4796016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7" name="椭圆 16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5010604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11" name="组合 10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5600700" y="2078594"/>
                <a:ext cx="639844" cy="169682"/>
                <a:chOff x="5600700" y="2078594"/>
                <a:chExt cx="639844" cy="169682"/>
              </a:xfrm>
            </p:grpSpPr>
            <p:sp>
              <p:nvSpPr>
                <p:cNvPr id="12" name="椭圆 11"/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5600700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3" name="椭圆 12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5835781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4" name="椭圆 13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6070862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grpSp>
          <p:nvGrpSpPr>
            <p:cNvPr id="7" name="组合 6"/>
            <p:cNvGrpSpPr/>
            <p:nvPr>
              <p:custDataLst>
                <p:tags r:id="rId18"/>
              </p:custDataLst>
            </p:nvPr>
          </p:nvGrpSpPr>
          <p:grpSpPr>
            <a:xfrm>
              <a:off x="334963" y="377216"/>
              <a:ext cx="792957" cy="342637"/>
              <a:chOff x="881446" y="1470776"/>
              <a:chExt cx="792957" cy="342637"/>
            </a:xfrm>
          </p:grpSpPr>
          <p:sp>
            <p:nvSpPr>
              <p:cNvPr id="8" name="chevron_225598"/>
              <p:cNvSpPr/>
              <p:nvPr>
                <p:custDataLst>
                  <p:tags r:id="rId19"/>
                </p:custDataLst>
              </p:nvPr>
            </p:nvSpPr>
            <p:spPr>
              <a:xfrm rot="10800000">
                <a:off x="881446" y="1470776"/>
                <a:ext cx="560944" cy="342636"/>
              </a:xfrm>
              <a:custGeom>
                <a:avLst/>
                <a:gdLst>
                  <a:gd name="connsiteX0" fmla="*/ 148077 w 558218"/>
                  <a:gd name="connsiteY0" fmla="*/ 479905 h 606722"/>
                  <a:gd name="connsiteX1" fmla="*/ 164347 w 558218"/>
                  <a:gd name="connsiteY1" fmla="*/ 485240 h 606722"/>
                  <a:gd name="connsiteX2" fmla="*/ 168170 w 558218"/>
                  <a:gd name="connsiteY2" fmla="*/ 492886 h 606722"/>
                  <a:gd name="connsiteX3" fmla="*/ 162746 w 558218"/>
                  <a:gd name="connsiteY3" fmla="*/ 509156 h 606722"/>
                  <a:gd name="connsiteX4" fmla="*/ 157323 w 558218"/>
                  <a:gd name="connsiteY4" fmla="*/ 510401 h 606722"/>
                  <a:gd name="connsiteX5" fmla="*/ 146566 w 558218"/>
                  <a:gd name="connsiteY5" fmla="*/ 503733 h 606722"/>
                  <a:gd name="connsiteX6" fmla="*/ 142743 w 558218"/>
                  <a:gd name="connsiteY6" fmla="*/ 496087 h 606722"/>
                  <a:gd name="connsiteX7" fmla="*/ 148077 w 558218"/>
                  <a:gd name="connsiteY7" fmla="*/ 479905 h 606722"/>
                  <a:gd name="connsiteX8" fmla="*/ 53885 w 558218"/>
                  <a:gd name="connsiteY8" fmla="*/ 292552 h 606722"/>
                  <a:gd name="connsiteX9" fmla="*/ 70089 w 558218"/>
                  <a:gd name="connsiteY9" fmla="*/ 297886 h 606722"/>
                  <a:gd name="connsiteX10" fmla="*/ 144878 w 558218"/>
                  <a:gd name="connsiteY10" fmla="*/ 446598 h 606722"/>
                  <a:gd name="connsiteX11" fmla="*/ 139536 w 558218"/>
                  <a:gd name="connsiteY11" fmla="*/ 462865 h 606722"/>
                  <a:gd name="connsiteX12" fmla="*/ 134105 w 558218"/>
                  <a:gd name="connsiteY12" fmla="*/ 464109 h 606722"/>
                  <a:gd name="connsiteX13" fmla="*/ 123243 w 558218"/>
                  <a:gd name="connsiteY13" fmla="*/ 457442 h 606722"/>
                  <a:gd name="connsiteX14" fmla="*/ 48453 w 558218"/>
                  <a:gd name="connsiteY14" fmla="*/ 308730 h 606722"/>
                  <a:gd name="connsiteX15" fmla="*/ 53885 w 558218"/>
                  <a:gd name="connsiteY15" fmla="*/ 292552 h 606722"/>
                  <a:gd name="connsiteX16" fmla="*/ 395055 w 558218"/>
                  <a:gd name="connsiteY16" fmla="*/ 24173 h 606722"/>
                  <a:gd name="connsiteX17" fmla="*/ 254619 w 558218"/>
                  <a:gd name="connsiteY17" fmla="*/ 303317 h 606722"/>
                  <a:gd name="connsiteX18" fmla="*/ 395055 w 558218"/>
                  <a:gd name="connsiteY18" fmla="*/ 582549 h 606722"/>
                  <a:gd name="connsiteX19" fmla="*/ 526503 w 558218"/>
                  <a:gd name="connsiteY19" fmla="*/ 582549 h 606722"/>
                  <a:gd name="connsiteX20" fmla="*/ 388825 w 558218"/>
                  <a:gd name="connsiteY20" fmla="*/ 308738 h 606722"/>
                  <a:gd name="connsiteX21" fmla="*/ 388825 w 558218"/>
                  <a:gd name="connsiteY21" fmla="*/ 297895 h 606722"/>
                  <a:gd name="connsiteX22" fmla="*/ 526503 w 558218"/>
                  <a:gd name="connsiteY22" fmla="*/ 24173 h 606722"/>
                  <a:gd name="connsiteX23" fmla="*/ 166035 w 558218"/>
                  <a:gd name="connsiteY23" fmla="*/ 24173 h 606722"/>
                  <a:gd name="connsiteX24" fmla="*/ 25658 w 558218"/>
                  <a:gd name="connsiteY24" fmla="*/ 303317 h 606722"/>
                  <a:gd name="connsiteX25" fmla="*/ 166035 w 558218"/>
                  <a:gd name="connsiteY25" fmla="*/ 582549 h 606722"/>
                  <a:gd name="connsiteX26" fmla="*/ 297511 w 558218"/>
                  <a:gd name="connsiteY26" fmla="*/ 582549 h 606722"/>
                  <a:gd name="connsiteX27" fmla="*/ 159804 w 558218"/>
                  <a:gd name="connsiteY27" fmla="*/ 308738 h 606722"/>
                  <a:gd name="connsiteX28" fmla="*/ 159804 w 558218"/>
                  <a:gd name="connsiteY28" fmla="*/ 297895 h 606722"/>
                  <a:gd name="connsiteX29" fmla="*/ 297511 w 558218"/>
                  <a:gd name="connsiteY29" fmla="*/ 24173 h 606722"/>
                  <a:gd name="connsiteX30" fmla="*/ 387580 w 558218"/>
                  <a:gd name="connsiteY30" fmla="*/ 0 h 606722"/>
                  <a:gd name="connsiteX31" fmla="*/ 546082 w 558218"/>
                  <a:gd name="connsiteY31" fmla="*/ 0 h 606722"/>
                  <a:gd name="connsiteX32" fmla="*/ 556405 w 558218"/>
                  <a:gd name="connsiteY32" fmla="*/ 5777 h 606722"/>
                  <a:gd name="connsiteX33" fmla="*/ 556939 w 558218"/>
                  <a:gd name="connsiteY33" fmla="*/ 17508 h 606722"/>
                  <a:gd name="connsiteX34" fmla="*/ 413210 w 558218"/>
                  <a:gd name="connsiteY34" fmla="*/ 303317 h 606722"/>
                  <a:gd name="connsiteX35" fmla="*/ 556939 w 558218"/>
                  <a:gd name="connsiteY35" fmla="*/ 589214 h 606722"/>
                  <a:gd name="connsiteX36" fmla="*/ 556405 w 558218"/>
                  <a:gd name="connsiteY36" fmla="*/ 600945 h 606722"/>
                  <a:gd name="connsiteX37" fmla="*/ 546082 w 558218"/>
                  <a:gd name="connsiteY37" fmla="*/ 606722 h 606722"/>
                  <a:gd name="connsiteX38" fmla="*/ 387580 w 558218"/>
                  <a:gd name="connsiteY38" fmla="*/ 606722 h 606722"/>
                  <a:gd name="connsiteX39" fmla="*/ 376722 w 558218"/>
                  <a:gd name="connsiteY39" fmla="*/ 600057 h 606722"/>
                  <a:gd name="connsiteX40" fmla="*/ 230323 w 558218"/>
                  <a:gd name="connsiteY40" fmla="*/ 308738 h 606722"/>
                  <a:gd name="connsiteX41" fmla="*/ 230323 w 558218"/>
                  <a:gd name="connsiteY41" fmla="*/ 297895 h 606722"/>
                  <a:gd name="connsiteX42" fmla="*/ 376722 w 558218"/>
                  <a:gd name="connsiteY42" fmla="*/ 6665 h 606722"/>
                  <a:gd name="connsiteX43" fmla="*/ 387580 w 558218"/>
                  <a:gd name="connsiteY43" fmla="*/ 0 h 606722"/>
                  <a:gd name="connsiteX44" fmla="*/ 158558 w 558218"/>
                  <a:gd name="connsiteY44" fmla="*/ 0 h 606722"/>
                  <a:gd name="connsiteX45" fmla="*/ 317094 w 558218"/>
                  <a:gd name="connsiteY45" fmla="*/ 0 h 606722"/>
                  <a:gd name="connsiteX46" fmla="*/ 327420 w 558218"/>
                  <a:gd name="connsiteY46" fmla="*/ 5777 h 606722"/>
                  <a:gd name="connsiteX47" fmla="*/ 327954 w 558218"/>
                  <a:gd name="connsiteY47" fmla="*/ 17508 h 606722"/>
                  <a:gd name="connsiteX48" fmla="*/ 184195 w 558218"/>
                  <a:gd name="connsiteY48" fmla="*/ 303317 h 606722"/>
                  <a:gd name="connsiteX49" fmla="*/ 327954 w 558218"/>
                  <a:gd name="connsiteY49" fmla="*/ 589214 h 606722"/>
                  <a:gd name="connsiteX50" fmla="*/ 327420 w 558218"/>
                  <a:gd name="connsiteY50" fmla="*/ 600945 h 606722"/>
                  <a:gd name="connsiteX51" fmla="*/ 317094 w 558218"/>
                  <a:gd name="connsiteY51" fmla="*/ 606722 h 606722"/>
                  <a:gd name="connsiteX52" fmla="*/ 158558 w 558218"/>
                  <a:gd name="connsiteY52" fmla="*/ 606722 h 606722"/>
                  <a:gd name="connsiteX53" fmla="*/ 147698 w 558218"/>
                  <a:gd name="connsiteY53" fmla="*/ 600057 h 606722"/>
                  <a:gd name="connsiteX54" fmla="*/ 1268 w 558218"/>
                  <a:gd name="connsiteY54" fmla="*/ 308738 h 606722"/>
                  <a:gd name="connsiteX55" fmla="*/ 1268 w 558218"/>
                  <a:gd name="connsiteY55" fmla="*/ 297895 h 606722"/>
                  <a:gd name="connsiteX56" fmla="*/ 147698 w 558218"/>
                  <a:gd name="connsiteY56" fmla="*/ 6665 h 606722"/>
                  <a:gd name="connsiteX57" fmla="*/ 158558 w 558218"/>
                  <a:gd name="connsiteY57" fmla="*/ 0 h 60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558218" h="606722">
                    <a:moveTo>
                      <a:pt x="148077" y="479905"/>
                    </a:moveTo>
                    <a:cubicBezTo>
                      <a:pt x="154034" y="476882"/>
                      <a:pt x="161324" y="479283"/>
                      <a:pt x="164347" y="485240"/>
                    </a:cubicBezTo>
                    <a:lnTo>
                      <a:pt x="168170" y="492886"/>
                    </a:lnTo>
                    <a:cubicBezTo>
                      <a:pt x="171192" y="498843"/>
                      <a:pt x="168703" y="506133"/>
                      <a:pt x="162746" y="509156"/>
                    </a:cubicBezTo>
                    <a:cubicBezTo>
                      <a:pt x="161057" y="510045"/>
                      <a:pt x="159190" y="510401"/>
                      <a:pt x="157323" y="510401"/>
                    </a:cubicBezTo>
                    <a:cubicBezTo>
                      <a:pt x="152967" y="510401"/>
                      <a:pt x="148700" y="508000"/>
                      <a:pt x="146566" y="503733"/>
                    </a:cubicBezTo>
                    <a:lnTo>
                      <a:pt x="142743" y="496087"/>
                    </a:lnTo>
                    <a:cubicBezTo>
                      <a:pt x="139720" y="490130"/>
                      <a:pt x="142121" y="482839"/>
                      <a:pt x="148077" y="479905"/>
                    </a:cubicBezTo>
                    <a:close/>
                    <a:moveTo>
                      <a:pt x="53885" y="292552"/>
                    </a:moveTo>
                    <a:cubicBezTo>
                      <a:pt x="59850" y="289530"/>
                      <a:pt x="67151" y="291930"/>
                      <a:pt x="70089" y="297886"/>
                    </a:cubicBezTo>
                    <a:lnTo>
                      <a:pt x="144878" y="446598"/>
                    </a:lnTo>
                    <a:cubicBezTo>
                      <a:pt x="147905" y="452553"/>
                      <a:pt x="145501" y="459842"/>
                      <a:pt x="139536" y="462865"/>
                    </a:cubicBezTo>
                    <a:cubicBezTo>
                      <a:pt x="137755" y="463665"/>
                      <a:pt x="135886" y="464109"/>
                      <a:pt x="134105" y="464109"/>
                    </a:cubicBezTo>
                    <a:cubicBezTo>
                      <a:pt x="129653" y="464109"/>
                      <a:pt x="125379" y="461709"/>
                      <a:pt x="123243" y="457442"/>
                    </a:cubicBezTo>
                    <a:lnTo>
                      <a:pt x="48453" y="308730"/>
                    </a:lnTo>
                    <a:cubicBezTo>
                      <a:pt x="45515" y="302775"/>
                      <a:pt x="47919" y="295486"/>
                      <a:pt x="53885" y="292552"/>
                    </a:cubicBezTo>
                    <a:close/>
                    <a:moveTo>
                      <a:pt x="395055" y="24173"/>
                    </a:moveTo>
                    <a:lnTo>
                      <a:pt x="254619" y="303317"/>
                    </a:lnTo>
                    <a:lnTo>
                      <a:pt x="395055" y="582549"/>
                    </a:lnTo>
                    <a:lnTo>
                      <a:pt x="526503" y="582549"/>
                    </a:lnTo>
                    <a:lnTo>
                      <a:pt x="388825" y="308738"/>
                    </a:lnTo>
                    <a:cubicBezTo>
                      <a:pt x="387135" y="305361"/>
                      <a:pt x="387135" y="301361"/>
                      <a:pt x="388825" y="297895"/>
                    </a:cubicBezTo>
                    <a:lnTo>
                      <a:pt x="526503" y="24173"/>
                    </a:lnTo>
                    <a:close/>
                    <a:moveTo>
                      <a:pt x="166035" y="24173"/>
                    </a:moveTo>
                    <a:lnTo>
                      <a:pt x="25658" y="303317"/>
                    </a:lnTo>
                    <a:lnTo>
                      <a:pt x="166035" y="582549"/>
                    </a:lnTo>
                    <a:lnTo>
                      <a:pt x="297511" y="582549"/>
                    </a:lnTo>
                    <a:lnTo>
                      <a:pt x="159804" y="308738"/>
                    </a:lnTo>
                    <a:cubicBezTo>
                      <a:pt x="158113" y="305361"/>
                      <a:pt x="158113" y="301361"/>
                      <a:pt x="159804" y="297895"/>
                    </a:cubicBezTo>
                    <a:lnTo>
                      <a:pt x="297511" y="24173"/>
                    </a:lnTo>
                    <a:close/>
                    <a:moveTo>
                      <a:pt x="387580" y="0"/>
                    </a:moveTo>
                    <a:lnTo>
                      <a:pt x="546082" y="0"/>
                    </a:lnTo>
                    <a:cubicBezTo>
                      <a:pt x="550265" y="0"/>
                      <a:pt x="554180" y="2133"/>
                      <a:pt x="556405" y="5777"/>
                    </a:cubicBezTo>
                    <a:cubicBezTo>
                      <a:pt x="558630" y="9331"/>
                      <a:pt x="558808" y="13775"/>
                      <a:pt x="556939" y="17508"/>
                    </a:cubicBezTo>
                    <a:lnTo>
                      <a:pt x="413210" y="303317"/>
                    </a:lnTo>
                    <a:lnTo>
                      <a:pt x="556939" y="589214"/>
                    </a:lnTo>
                    <a:cubicBezTo>
                      <a:pt x="558808" y="592947"/>
                      <a:pt x="558630" y="597391"/>
                      <a:pt x="556405" y="600945"/>
                    </a:cubicBezTo>
                    <a:cubicBezTo>
                      <a:pt x="554180" y="604500"/>
                      <a:pt x="550265" y="606722"/>
                      <a:pt x="546082" y="606722"/>
                    </a:cubicBezTo>
                    <a:lnTo>
                      <a:pt x="387580" y="606722"/>
                    </a:lnTo>
                    <a:cubicBezTo>
                      <a:pt x="382952" y="606722"/>
                      <a:pt x="378769" y="604145"/>
                      <a:pt x="376722" y="600057"/>
                    </a:cubicBezTo>
                    <a:lnTo>
                      <a:pt x="230323" y="308738"/>
                    </a:lnTo>
                    <a:cubicBezTo>
                      <a:pt x="228632" y="305361"/>
                      <a:pt x="228632" y="301361"/>
                      <a:pt x="230323" y="297895"/>
                    </a:cubicBezTo>
                    <a:lnTo>
                      <a:pt x="376722" y="6665"/>
                    </a:lnTo>
                    <a:cubicBezTo>
                      <a:pt x="378769" y="2577"/>
                      <a:pt x="382952" y="0"/>
                      <a:pt x="387580" y="0"/>
                    </a:cubicBezTo>
                    <a:close/>
                    <a:moveTo>
                      <a:pt x="158558" y="0"/>
                    </a:moveTo>
                    <a:lnTo>
                      <a:pt x="317094" y="0"/>
                    </a:lnTo>
                    <a:cubicBezTo>
                      <a:pt x="321367" y="0"/>
                      <a:pt x="325194" y="2133"/>
                      <a:pt x="327420" y="5777"/>
                    </a:cubicBezTo>
                    <a:cubicBezTo>
                      <a:pt x="329645" y="9331"/>
                      <a:pt x="329823" y="13775"/>
                      <a:pt x="327954" y="17508"/>
                    </a:cubicBezTo>
                    <a:lnTo>
                      <a:pt x="184195" y="303317"/>
                    </a:lnTo>
                    <a:lnTo>
                      <a:pt x="327954" y="589214"/>
                    </a:lnTo>
                    <a:cubicBezTo>
                      <a:pt x="329823" y="592947"/>
                      <a:pt x="329645" y="597391"/>
                      <a:pt x="327420" y="600945"/>
                    </a:cubicBezTo>
                    <a:cubicBezTo>
                      <a:pt x="325194" y="604500"/>
                      <a:pt x="321367" y="606722"/>
                      <a:pt x="317094" y="606722"/>
                    </a:cubicBezTo>
                    <a:lnTo>
                      <a:pt x="158558" y="606722"/>
                    </a:lnTo>
                    <a:cubicBezTo>
                      <a:pt x="153929" y="606722"/>
                      <a:pt x="149746" y="604145"/>
                      <a:pt x="147698" y="600057"/>
                    </a:cubicBezTo>
                    <a:lnTo>
                      <a:pt x="1268" y="308738"/>
                    </a:lnTo>
                    <a:cubicBezTo>
                      <a:pt x="-423" y="305361"/>
                      <a:pt x="-423" y="301361"/>
                      <a:pt x="1268" y="297895"/>
                    </a:cubicBezTo>
                    <a:lnTo>
                      <a:pt x="147698" y="6665"/>
                    </a:lnTo>
                    <a:cubicBezTo>
                      <a:pt x="149746" y="2577"/>
                      <a:pt x="153929" y="0"/>
                      <a:pt x="158558" y="0"/>
                    </a:cubicBezTo>
                    <a:close/>
                  </a:path>
                </a:pathLst>
              </a:custGeom>
              <a:solidFill>
                <a:srgbClr val="AC3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ight-arrow_156300"/>
              <p:cNvSpPr/>
              <p:nvPr>
                <p:custDataLst>
                  <p:tags r:id="rId20"/>
                </p:custDataLst>
              </p:nvPr>
            </p:nvSpPr>
            <p:spPr>
              <a:xfrm>
                <a:off x="1331766" y="1470776"/>
                <a:ext cx="342637" cy="342637"/>
              </a:xfrm>
              <a:custGeom>
                <a:avLst/>
                <a:gdLst>
                  <a:gd name="connsiteX0" fmla="*/ 207956 w 605592"/>
                  <a:gd name="connsiteY0" fmla="*/ 89900 h 605592"/>
                  <a:gd name="connsiteX1" fmla="*/ 275355 w 605592"/>
                  <a:gd name="connsiteY1" fmla="*/ 89900 h 605592"/>
                  <a:gd name="connsiteX2" fmla="*/ 480056 w 605592"/>
                  <a:gd name="connsiteY2" fmla="*/ 302831 h 605592"/>
                  <a:gd name="connsiteX3" fmla="*/ 275355 w 605592"/>
                  <a:gd name="connsiteY3" fmla="*/ 515762 h 605592"/>
                  <a:gd name="connsiteX4" fmla="*/ 207956 w 605592"/>
                  <a:gd name="connsiteY4" fmla="*/ 515762 h 605592"/>
                  <a:gd name="connsiteX5" fmla="*/ 364941 w 605592"/>
                  <a:gd name="connsiteY5" fmla="*/ 352703 h 605592"/>
                  <a:gd name="connsiteX6" fmla="*/ 413029 w 605592"/>
                  <a:gd name="connsiteY6" fmla="*/ 302831 h 605592"/>
                  <a:gd name="connsiteX7" fmla="*/ 364941 w 605592"/>
                  <a:gd name="connsiteY7" fmla="*/ 252959 h 605592"/>
                  <a:gd name="connsiteX8" fmla="*/ 89033 w 605592"/>
                  <a:gd name="connsiteY8" fmla="*/ 37820 h 605592"/>
                  <a:gd name="connsiteX9" fmla="*/ 344249 w 605592"/>
                  <a:gd name="connsiteY9" fmla="*/ 302842 h 605592"/>
                  <a:gd name="connsiteX10" fmla="*/ 89033 w 605592"/>
                  <a:gd name="connsiteY10" fmla="*/ 567772 h 605592"/>
                  <a:gd name="connsiteX11" fmla="*/ 298386 w 605592"/>
                  <a:gd name="connsiteY11" fmla="*/ 567772 h 605592"/>
                  <a:gd name="connsiteX12" fmla="*/ 553045 w 605592"/>
                  <a:gd name="connsiteY12" fmla="*/ 302842 h 605592"/>
                  <a:gd name="connsiteX13" fmla="*/ 298386 w 605592"/>
                  <a:gd name="connsiteY13" fmla="*/ 37820 h 605592"/>
                  <a:gd name="connsiteX14" fmla="*/ 0 w 605592"/>
                  <a:gd name="connsiteY14" fmla="*/ 0 h 605592"/>
                  <a:gd name="connsiteX15" fmla="*/ 314448 w 605592"/>
                  <a:gd name="connsiteY15" fmla="*/ 0 h 605592"/>
                  <a:gd name="connsiteX16" fmla="*/ 605592 w 605592"/>
                  <a:gd name="connsiteY16" fmla="*/ 302842 h 605592"/>
                  <a:gd name="connsiteX17" fmla="*/ 314448 w 605592"/>
                  <a:gd name="connsiteY17" fmla="*/ 605592 h 605592"/>
                  <a:gd name="connsiteX18" fmla="*/ 0 w 605592"/>
                  <a:gd name="connsiteY18" fmla="*/ 605592 h 605592"/>
                  <a:gd name="connsiteX19" fmla="*/ 291609 w 605592"/>
                  <a:gd name="connsiteY19" fmla="*/ 302842 h 605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05592" h="605592">
                    <a:moveTo>
                      <a:pt x="207956" y="89900"/>
                    </a:moveTo>
                    <a:lnTo>
                      <a:pt x="275355" y="89900"/>
                    </a:lnTo>
                    <a:lnTo>
                      <a:pt x="480056" y="302831"/>
                    </a:lnTo>
                    <a:lnTo>
                      <a:pt x="275355" y="515762"/>
                    </a:lnTo>
                    <a:lnTo>
                      <a:pt x="207956" y="515762"/>
                    </a:lnTo>
                    <a:lnTo>
                      <a:pt x="364941" y="352703"/>
                    </a:lnTo>
                    <a:lnTo>
                      <a:pt x="413029" y="302831"/>
                    </a:lnTo>
                    <a:lnTo>
                      <a:pt x="364941" y="252959"/>
                    </a:lnTo>
                    <a:close/>
                    <a:moveTo>
                      <a:pt x="89033" y="37820"/>
                    </a:moveTo>
                    <a:lnTo>
                      <a:pt x="344249" y="302842"/>
                    </a:lnTo>
                    <a:lnTo>
                      <a:pt x="89033" y="567772"/>
                    </a:lnTo>
                    <a:lnTo>
                      <a:pt x="298386" y="567772"/>
                    </a:lnTo>
                    <a:lnTo>
                      <a:pt x="553045" y="302842"/>
                    </a:lnTo>
                    <a:lnTo>
                      <a:pt x="298386" y="37820"/>
                    </a:lnTo>
                    <a:close/>
                    <a:moveTo>
                      <a:pt x="0" y="0"/>
                    </a:moveTo>
                    <a:lnTo>
                      <a:pt x="314448" y="0"/>
                    </a:lnTo>
                    <a:lnTo>
                      <a:pt x="605592" y="302842"/>
                    </a:lnTo>
                    <a:lnTo>
                      <a:pt x="314448" y="605592"/>
                    </a:lnTo>
                    <a:lnTo>
                      <a:pt x="0" y="605592"/>
                    </a:lnTo>
                    <a:lnTo>
                      <a:pt x="291609" y="302842"/>
                    </a:lnTo>
                    <a:close/>
                  </a:path>
                </a:pathLst>
              </a:custGeom>
              <a:solidFill>
                <a:srgbClr val="AC3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5" name="组合 24"/>
          <p:cNvGrpSpPr/>
          <p:nvPr userDrawn="1">
            <p:custDataLst>
              <p:tags r:id="rId21"/>
            </p:custDataLst>
          </p:nvPr>
        </p:nvGrpSpPr>
        <p:grpSpPr>
          <a:xfrm>
            <a:off x="444127" y="1135136"/>
            <a:ext cx="11303746" cy="506742"/>
            <a:chOff x="431220" y="1311468"/>
            <a:chExt cx="11303746" cy="506742"/>
          </a:xfrm>
        </p:grpSpPr>
        <p:sp>
          <p:nvSpPr>
            <p:cNvPr id="26" name="任意多边形: 形状 25"/>
            <p:cNvSpPr/>
            <p:nvPr>
              <p:custDataLst>
                <p:tags r:id="rId22"/>
              </p:custDataLst>
            </p:nvPr>
          </p:nvSpPr>
          <p:spPr>
            <a:xfrm>
              <a:off x="2464718" y="1311468"/>
              <a:ext cx="9270248" cy="506742"/>
            </a:xfrm>
            <a:custGeom>
              <a:avLst/>
              <a:gdLst>
                <a:gd name="connsiteX0" fmla="*/ 0 w 9270248"/>
                <a:gd name="connsiteY0" fmla="*/ 0 h 506742"/>
                <a:gd name="connsiteX1" fmla="*/ 9016877 w 9270248"/>
                <a:gd name="connsiteY1" fmla="*/ 0 h 506742"/>
                <a:gd name="connsiteX2" fmla="*/ 9270248 w 9270248"/>
                <a:gd name="connsiteY2" fmla="*/ 253371 h 506742"/>
                <a:gd name="connsiteX3" fmla="*/ 9016877 w 9270248"/>
                <a:gd name="connsiteY3" fmla="*/ 506742 h 506742"/>
                <a:gd name="connsiteX4" fmla="*/ 0 w 9270248"/>
                <a:gd name="connsiteY4" fmla="*/ 506742 h 506742"/>
                <a:gd name="connsiteX5" fmla="*/ 0 w 9270248"/>
                <a:gd name="connsiteY5" fmla="*/ 0 h 506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70248" h="506742">
                  <a:moveTo>
                    <a:pt x="0" y="0"/>
                  </a:moveTo>
                  <a:lnTo>
                    <a:pt x="9016877" y="0"/>
                  </a:lnTo>
                  <a:cubicBezTo>
                    <a:pt x="9156810" y="0"/>
                    <a:pt x="9270248" y="113438"/>
                    <a:pt x="9270248" y="253371"/>
                  </a:cubicBezTo>
                  <a:cubicBezTo>
                    <a:pt x="9270248" y="393304"/>
                    <a:pt x="9156810" y="506742"/>
                    <a:pt x="9016877" y="506742"/>
                  </a:cubicBezTo>
                  <a:lnTo>
                    <a:pt x="0" y="5067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7" name="任意多边形: 形状 26"/>
            <p:cNvSpPr/>
            <p:nvPr>
              <p:custDataLst>
                <p:tags r:id="rId23"/>
              </p:custDataLst>
            </p:nvPr>
          </p:nvSpPr>
          <p:spPr>
            <a:xfrm>
              <a:off x="431220" y="1311468"/>
              <a:ext cx="2131511" cy="506742"/>
            </a:xfrm>
            <a:custGeom>
              <a:avLst/>
              <a:gdLst>
                <a:gd name="connsiteX0" fmla="*/ 253371 w 2131511"/>
                <a:gd name="connsiteY0" fmla="*/ 0 h 506742"/>
                <a:gd name="connsiteX1" fmla="*/ 2131511 w 2131511"/>
                <a:gd name="connsiteY1" fmla="*/ 0 h 506742"/>
                <a:gd name="connsiteX2" fmla="*/ 2131511 w 2131511"/>
                <a:gd name="connsiteY2" fmla="*/ 506742 h 506742"/>
                <a:gd name="connsiteX3" fmla="*/ 253371 w 2131511"/>
                <a:gd name="connsiteY3" fmla="*/ 506742 h 506742"/>
                <a:gd name="connsiteX4" fmla="*/ 0 w 2131511"/>
                <a:gd name="connsiteY4" fmla="*/ 253371 h 506742"/>
                <a:gd name="connsiteX5" fmla="*/ 253371 w 2131511"/>
                <a:gd name="connsiteY5" fmla="*/ 0 h 506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31511" h="506742">
                  <a:moveTo>
                    <a:pt x="253371" y="0"/>
                  </a:moveTo>
                  <a:lnTo>
                    <a:pt x="2131511" y="0"/>
                  </a:lnTo>
                  <a:lnTo>
                    <a:pt x="2131511" y="506742"/>
                  </a:lnTo>
                  <a:lnTo>
                    <a:pt x="253371" y="506742"/>
                  </a:lnTo>
                  <a:cubicBezTo>
                    <a:pt x="113438" y="506742"/>
                    <a:pt x="0" y="393304"/>
                    <a:pt x="0" y="253371"/>
                  </a:cubicBezTo>
                  <a:cubicBezTo>
                    <a:pt x="0" y="113438"/>
                    <a:pt x="113438" y="0"/>
                    <a:pt x="253371" y="0"/>
                  </a:cubicBezTo>
                  <a:close/>
                </a:path>
              </a:pathLst>
            </a:custGeom>
            <a:solidFill>
              <a:srgbClr val="663CC2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8" name="Hexin Shape 2"/>
            <p:cNvSpPr/>
            <p:nvPr>
              <p:custDataLst>
                <p:tags r:id="rId24"/>
              </p:custDataLst>
            </p:nvPr>
          </p:nvSpPr>
          <p:spPr>
            <a:xfrm>
              <a:off x="795501" y="1311468"/>
              <a:ext cx="1538883" cy="506742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l" latinLnBrk="1">
                <a:lnSpc>
                  <a:spcPct val="120000"/>
                </a:lnSpc>
              </a:pPr>
              <a:r>
                <a:rPr lang="zh-CN" altLang="en-US" sz="3000" b="1" i="0">
                  <a:solidFill>
                    <a:schemeClr val="bg1"/>
                  </a:solidFill>
                  <a:cs typeface="+mn-ea"/>
                  <a:sym typeface="+mn-lt"/>
                </a:rPr>
                <a:t>考向洞察</a:t>
              </a:r>
              <a:endParaRPr lang="zh-CN" altLang="en-US" sz="3000" b="1" i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内容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/>
          <p:cNvGrpSpPr/>
          <p:nvPr userDrawn="1">
            <p:custDataLst>
              <p:tags r:id="rId4"/>
            </p:custDataLst>
          </p:nvPr>
        </p:nvGrpSpPr>
        <p:grpSpPr>
          <a:xfrm>
            <a:off x="334961" y="311900"/>
            <a:ext cx="5986041" cy="559007"/>
            <a:chOff x="334961" y="311900"/>
            <a:chExt cx="5986041" cy="559007"/>
          </a:xfrm>
        </p:grpSpPr>
        <p:sp>
          <p:nvSpPr>
            <p:cNvPr id="21" name="文本框 20"/>
            <p:cNvSpPr txBox="1"/>
            <p:nvPr>
              <p:custDataLst>
                <p:tags r:id="rId5"/>
              </p:custDataLst>
            </p:nvPr>
          </p:nvSpPr>
          <p:spPr>
            <a:xfrm>
              <a:off x="1181854" y="311900"/>
              <a:ext cx="3029676" cy="4732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2BD4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真题练习</a:t>
              </a:r>
              <a:r>
                <a:rPr lang="en-US" altLang="zh-CN" sz="2800" b="1">
                  <a:solidFill>
                    <a:srgbClr val="2BD4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en-US" sz="2800" b="1">
                  <a:solidFill>
                    <a:srgbClr val="2BD4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命题洞见</a:t>
              </a:r>
              <a:endParaRPr lang="zh-CN" altLang="en-US" sz="2800" b="1">
                <a:solidFill>
                  <a:srgbClr val="2BD4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22" name="组合 21"/>
            <p:cNvGrpSpPr/>
            <p:nvPr>
              <p:custDataLst>
                <p:tags r:id="rId6"/>
              </p:custDataLst>
            </p:nvPr>
          </p:nvGrpSpPr>
          <p:grpSpPr>
            <a:xfrm>
              <a:off x="334961" y="802318"/>
              <a:ext cx="5490804" cy="68589"/>
              <a:chOff x="528957" y="1415060"/>
              <a:chExt cx="5490804" cy="68589"/>
            </a:xfrm>
          </p:grpSpPr>
          <p:cxnSp>
            <p:nvCxnSpPr>
              <p:cNvPr id="35" name="直接连接符 34"/>
              <p:cNvCxnSpPr/>
              <p:nvPr>
                <p:custDataLst>
                  <p:tags r:id="rId7"/>
                </p:custDataLst>
              </p:nvPr>
            </p:nvCxnSpPr>
            <p:spPr>
              <a:xfrm>
                <a:off x="1547567" y="1449354"/>
                <a:ext cx="4472194" cy="0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矩形: 圆角 35"/>
              <p:cNvSpPr/>
              <p:nvPr>
                <p:custDataLst>
                  <p:tags r:id="rId8"/>
                </p:custDataLst>
              </p:nvPr>
            </p:nvSpPr>
            <p:spPr>
              <a:xfrm>
                <a:off x="528957" y="1415060"/>
                <a:ext cx="3898901" cy="6858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>
              <p:custDataLst>
                <p:tags r:id="rId9"/>
              </p:custDataLst>
            </p:nvPr>
          </p:nvGrpSpPr>
          <p:grpSpPr>
            <a:xfrm>
              <a:off x="5870998" y="813600"/>
              <a:ext cx="450004" cy="46023"/>
              <a:chOff x="4581427" y="2078594"/>
              <a:chExt cx="1659117" cy="169682"/>
            </a:xfrm>
          </p:grpSpPr>
          <p:grpSp>
            <p:nvGrpSpPr>
              <p:cNvPr id="27" name="组合 26"/>
              <p:cNvGrpSpPr/>
              <p:nvPr>
                <p:custDataLst>
                  <p:tags r:id="rId10"/>
                </p:custDataLst>
              </p:nvPr>
            </p:nvGrpSpPr>
            <p:grpSpPr>
              <a:xfrm>
                <a:off x="4581427" y="2078594"/>
                <a:ext cx="598859" cy="169682"/>
                <a:chOff x="4581427" y="2078594"/>
                <a:chExt cx="598859" cy="169682"/>
              </a:xfrm>
            </p:grpSpPr>
            <p:sp>
              <p:nvSpPr>
                <p:cNvPr id="32" name="椭圆 31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4581427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3" name="椭圆 32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4796016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4" name="椭圆 33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5010604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28" name="组合 27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5600700" y="2078594"/>
                <a:ext cx="639844" cy="169682"/>
                <a:chOff x="5600700" y="2078594"/>
                <a:chExt cx="639844" cy="169682"/>
              </a:xfrm>
            </p:grpSpPr>
            <p:sp>
              <p:nvSpPr>
                <p:cNvPr id="29" name="椭圆 28"/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5600700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0" name="椭圆 29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5835781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1" name="椭圆 30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6070862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grpSp>
          <p:nvGrpSpPr>
            <p:cNvPr id="24" name="组合 23"/>
            <p:cNvGrpSpPr/>
            <p:nvPr>
              <p:custDataLst>
                <p:tags r:id="rId18"/>
              </p:custDataLst>
            </p:nvPr>
          </p:nvGrpSpPr>
          <p:grpSpPr>
            <a:xfrm>
              <a:off x="334963" y="377216"/>
              <a:ext cx="792957" cy="342637"/>
              <a:chOff x="881446" y="1470776"/>
              <a:chExt cx="792957" cy="342637"/>
            </a:xfrm>
          </p:grpSpPr>
          <p:sp>
            <p:nvSpPr>
              <p:cNvPr id="25" name="chevron_225598"/>
              <p:cNvSpPr/>
              <p:nvPr>
                <p:custDataLst>
                  <p:tags r:id="rId19"/>
                </p:custDataLst>
              </p:nvPr>
            </p:nvSpPr>
            <p:spPr>
              <a:xfrm rot="10800000">
                <a:off x="881446" y="1470776"/>
                <a:ext cx="560944" cy="342636"/>
              </a:xfrm>
              <a:custGeom>
                <a:avLst/>
                <a:gdLst>
                  <a:gd name="connsiteX0" fmla="*/ 148077 w 558218"/>
                  <a:gd name="connsiteY0" fmla="*/ 479905 h 606722"/>
                  <a:gd name="connsiteX1" fmla="*/ 164347 w 558218"/>
                  <a:gd name="connsiteY1" fmla="*/ 485240 h 606722"/>
                  <a:gd name="connsiteX2" fmla="*/ 168170 w 558218"/>
                  <a:gd name="connsiteY2" fmla="*/ 492886 h 606722"/>
                  <a:gd name="connsiteX3" fmla="*/ 162746 w 558218"/>
                  <a:gd name="connsiteY3" fmla="*/ 509156 h 606722"/>
                  <a:gd name="connsiteX4" fmla="*/ 157323 w 558218"/>
                  <a:gd name="connsiteY4" fmla="*/ 510401 h 606722"/>
                  <a:gd name="connsiteX5" fmla="*/ 146566 w 558218"/>
                  <a:gd name="connsiteY5" fmla="*/ 503733 h 606722"/>
                  <a:gd name="connsiteX6" fmla="*/ 142743 w 558218"/>
                  <a:gd name="connsiteY6" fmla="*/ 496087 h 606722"/>
                  <a:gd name="connsiteX7" fmla="*/ 148077 w 558218"/>
                  <a:gd name="connsiteY7" fmla="*/ 479905 h 606722"/>
                  <a:gd name="connsiteX8" fmla="*/ 53885 w 558218"/>
                  <a:gd name="connsiteY8" fmla="*/ 292552 h 606722"/>
                  <a:gd name="connsiteX9" fmla="*/ 70089 w 558218"/>
                  <a:gd name="connsiteY9" fmla="*/ 297886 h 606722"/>
                  <a:gd name="connsiteX10" fmla="*/ 144878 w 558218"/>
                  <a:gd name="connsiteY10" fmla="*/ 446598 h 606722"/>
                  <a:gd name="connsiteX11" fmla="*/ 139536 w 558218"/>
                  <a:gd name="connsiteY11" fmla="*/ 462865 h 606722"/>
                  <a:gd name="connsiteX12" fmla="*/ 134105 w 558218"/>
                  <a:gd name="connsiteY12" fmla="*/ 464109 h 606722"/>
                  <a:gd name="connsiteX13" fmla="*/ 123243 w 558218"/>
                  <a:gd name="connsiteY13" fmla="*/ 457442 h 606722"/>
                  <a:gd name="connsiteX14" fmla="*/ 48453 w 558218"/>
                  <a:gd name="connsiteY14" fmla="*/ 308730 h 606722"/>
                  <a:gd name="connsiteX15" fmla="*/ 53885 w 558218"/>
                  <a:gd name="connsiteY15" fmla="*/ 292552 h 606722"/>
                  <a:gd name="connsiteX16" fmla="*/ 395055 w 558218"/>
                  <a:gd name="connsiteY16" fmla="*/ 24173 h 606722"/>
                  <a:gd name="connsiteX17" fmla="*/ 254619 w 558218"/>
                  <a:gd name="connsiteY17" fmla="*/ 303317 h 606722"/>
                  <a:gd name="connsiteX18" fmla="*/ 395055 w 558218"/>
                  <a:gd name="connsiteY18" fmla="*/ 582549 h 606722"/>
                  <a:gd name="connsiteX19" fmla="*/ 526503 w 558218"/>
                  <a:gd name="connsiteY19" fmla="*/ 582549 h 606722"/>
                  <a:gd name="connsiteX20" fmla="*/ 388825 w 558218"/>
                  <a:gd name="connsiteY20" fmla="*/ 308738 h 606722"/>
                  <a:gd name="connsiteX21" fmla="*/ 388825 w 558218"/>
                  <a:gd name="connsiteY21" fmla="*/ 297895 h 606722"/>
                  <a:gd name="connsiteX22" fmla="*/ 526503 w 558218"/>
                  <a:gd name="connsiteY22" fmla="*/ 24173 h 606722"/>
                  <a:gd name="connsiteX23" fmla="*/ 166035 w 558218"/>
                  <a:gd name="connsiteY23" fmla="*/ 24173 h 606722"/>
                  <a:gd name="connsiteX24" fmla="*/ 25658 w 558218"/>
                  <a:gd name="connsiteY24" fmla="*/ 303317 h 606722"/>
                  <a:gd name="connsiteX25" fmla="*/ 166035 w 558218"/>
                  <a:gd name="connsiteY25" fmla="*/ 582549 h 606722"/>
                  <a:gd name="connsiteX26" fmla="*/ 297511 w 558218"/>
                  <a:gd name="connsiteY26" fmla="*/ 582549 h 606722"/>
                  <a:gd name="connsiteX27" fmla="*/ 159804 w 558218"/>
                  <a:gd name="connsiteY27" fmla="*/ 308738 h 606722"/>
                  <a:gd name="connsiteX28" fmla="*/ 159804 w 558218"/>
                  <a:gd name="connsiteY28" fmla="*/ 297895 h 606722"/>
                  <a:gd name="connsiteX29" fmla="*/ 297511 w 558218"/>
                  <a:gd name="connsiteY29" fmla="*/ 24173 h 606722"/>
                  <a:gd name="connsiteX30" fmla="*/ 387580 w 558218"/>
                  <a:gd name="connsiteY30" fmla="*/ 0 h 606722"/>
                  <a:gd name="connsiteX31" fmla="*/ 546082 w 558218"/>
                  <a:gd name="connsiteY31" fmla="*/ 0 h 606722"/>
                  <a:gd name="connsiteX32" fmla="*/ 556405 w 558218"/>
                  <a:gd name="connsiteY32" fmla="*/ 5777 h 606722"/>
                  <a:gd name="connsiteX33" fmla="*/ 556939 w 558218"/>
                  <a:gd name="connsiteY33" fmla="*/ 17508 h 606722"/>
                  <a:gd name="connsiteX34" fmla="*/ 413210 w 558218"/>
                  <a:gd name="connsiteY34" fmla="*/ 303317 h 606722"/>
                  <a:gd name="connsiteX35" fmla="*/ 556939 w 558218"/>
                  <a:gd name="connsiteY35" fmla="*/ 589214 h 606722"/>
                  <a:gd name="connsiteX36" fmla="*/ 556405 w 558218"/>
                  <a:gd name="connsiteY36" fmla="*/ 600945 h 606722"/>
                  <a:gd name="connsiteX37" fmla="*/ 546082 w 558218"/>
                  <a:gd name="connsiteY37" fmla="*/ 606722 h 606722"/>
                  <a:gd name="connsiteX38" fmla="*/ 387580 w 558218"/>
                  <a:gd name="connsiteY38" fmla="*/ 606722 h 606722"/>
                  <a:gd name="connsiteX39" fmla="*/ 376722 w 558218"/>
                  <a:gd name="connsiteY39" fmla="*/ 600057 h 606722"/>
                  <a:gd name="connsiteX40" fmla="*/ 230323 w 558218"/>
                  <a:gd name="connsiteY40" fmla="*/ 308738 h 606722"/>
                  <a:gd name="connsiteX41" fmla="*/ 230323 w 558218"/>
                  <a:gd name="connsiteY41" fmla="*/ 297895 h 606722"/>
                  <a:gd name="connsiteX42" fmla="*/ 376722 w 558218"/>
                  <a:gd name="connsiteY42" fmla="*/ 6665 h 606722"/>
                  <a:gd name="connsiteX43" fmla="*/ 387580 w 558218"/>
                  <a:gd name="connsiteY43" fmla="*/ 0 h 606722"/>
                  <a:gd name="connsiteX44" fmla="*/ 158558 w 558218"/>
                  <a:gd name="connsiteY44" fmla="*/ 0 h 606722"/>
                  <a:gd name="connsiteX45" fmla="*/ 317094 w 558218"/>
                  <a:gd name="connsiteY45" fmla="*/ 0 h 606722"/>
                  <a:gd name="connsiteX46" fmla="*/ 327420 w 558218"/>
                  <a:gd name="connsiteY46" fmla="*/ 5777 h 606722"/>
                  <a:gd name="connsiteX47" fmla="*/ 327954 w 558218"/>
                  <a:gd name="connsiteY47" fmla="*/ 17508 h 606722"/>
                  <a:gd name="connsiteX48" fmla="*/ 184195 w 558218"/>
                  <a:gd name="connsiteY48" fmla="*/ 303317 h 606722"/>
                  <a:gd name="connsiteX49" fmla="*/ 327954 w 558218"/>
                  <a:gd name="connsiteY49" fmla="*/ 589214 h 606722"/>
                  <a:gd name="connsiteX50" fmla="*/ 327420 w 558218"/>
                  <a:gd name="connsiteY50" fmla="*/ 600945 h 606722"/>
                  <a:gd name="connsiteX51" fmla="*/ 317094 w 558218"/>
                  <a:gd name="connsiteY51" fmla="*/ 606722 h 606722"/>
                  <a:gd name="connsiteX52" fmla="*/ 158558 w 558218"/>
                  <a:gd name="connsiteY52" fmla="*/ 606722 h 606722"/>
                  <a:gd name="connsiteX53" fmla="*/ 147698 w 558218"/>
                  <a:gd name="connsiteY53" fmla="*/ 600057 h 606722"/>
                  <a:gd name="connsiteX54" fmla="*/ 1268 w 558218"/>
                  <a:gd name="connsiteY54" fmla="*/ 308738 h 606722"/>
                  <a:gd name="connsiteX55" fmla="*/ 1268 w 558218"/>
                  <a:gd name="connsiteY55" fmla="*/ 297895 h 606722"/>
                  <a:gd name="connsiteX56" fmla="*/ 147698 w 558218"/>
                  <a:gd name="connsiteY56" fmla="*/ 6665 h 606722"/>
                  <a:gd name="connsiteX57" fmla="*/ 158558 w 558218"/>
                  <a:gd name="connsiteY57" fmla="*/ 0 h 60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558218" h="606722">
                    <a:moveTo>
                      <a:pt x="148077" y="479905"/>
                    </a:moveTo>
                    <a:cubicBezTo>
                      <a:pt x="154034" y="476882"/>
                      <a:pt x="161324" y="479283"/>
                      <a:pt x="164347" y="485240"/>
                    </a:cubicBezTo>
                    <a:lnTo>
                      <a:pt x="168170" y="492886"/>
                    </a:lnTo>
                    <a:cubicBezTo>
                      <a:pt x="171192" y="498843"/>
                      <a:pt x="168703" y="506133"/>
                      <a:pt x="162746" y="509156"/>
                    </a:cubicBezTo>
                    <a:cubicBezTo>
                      <a:pt x="161057" y="510045"/>
                      <a:pt x="159190" y="510401"/>
                      <a:pt x="157323" y="510401"/>
                    </a:cubicBezTo>
                    <a:cubicBezTo>
                      <a:pt x="152967" y="510401"/>
                      <a:pt x="148700" y="508000"/>
                      <a:pt x="146566" y="503733"/>
                    </a:cubicBezTo>
                    <a:lnTo>
                      <a:pt x="142743" y="496087"/>
                    </a:lnTo>
                    <a:cubicBezTo>
                      <a:pt x="139720" y="490130"/>
                      <a:pt x="142121" y="482839"/>
                      <a:pt x="148077" y="479905"/>
                    </a:cubicBezTo>
                    <a:close/>
                    <a:moveTo>
                      <a:pt x="53885" y="292552"/>
                    </a:moveTo>
                    <a:cubicBezTo>
                      <a:pt x="59850" y="289530"/>
                      <a:pt x="67151" y="291930"/>
                      <a:pt x="70089" y="297886"/>
                    </a:cubicBezTo>
                    <a:lnTo>
                      <a:pt x="144878" y="446598"/>
                    </a:lnTo>
                    <a:cubicBezTo>
                      <a:pt x="147905" y="452553"/>
                      <a:pt x="145501" y="459842"/>
                      <a:pt x="139536" y="462865"/>
                    </a:cubicBezTo>
                    <a:cubicBezTo>
                      <a:pt x="137755" y="463665"/>
                      <a:pt x="135886" y="464109"/>
                      <a:pt x="134105" y="464109"/>
                    </a:cubicBezTo>
                    <a:cubicBezTo>
                      <a:pt x="129653" y="464109"/>
                      <a:pt x="125379" y="461709"/>
                      <a:pt x="123243" y="457442"/>
                    </a:cubicBezTo>
                    <a:lnTo>
                      <a:pt x="48453" y="308730"/>
                    </a:lnTo>
                    <a:cubicBezTo>
                      <a:pt x="45515" y="302775"/>
                      <a:pt x="47919" y="295486"/>
                      <a:pt x="53885" y="292552"/>
                    </a:cubicBezTo>
                    <a:close/>
                    <a:moveTo>
                      <a:pt x="395055" y="24173"/>
                    </a:moveTo>
                    <a:lnTo>
                      <a:pt x="254619" y="303317"/>
                    </a:lnTo>
                    <a:lnTo>
                      <a:pt x="395055" y="582549"/>
                    </a:lnTo>
                    <a:lnTo>
                      <a:pt x="526503" y="582549"/>
                    </a:lnTo>
                    <a:lnTo>
                      <a:pt x="388825" y="308738"/>
                    </a:lnTo>
                    <a:cubicBezTo>
                      <a:pt x="387135" y="305361"/>
                      <a:pt x="387135" y="301361"/>
                      <a:pt x="388825" y="297895"/>
                    </a:cubicBezTo>
                    <a:lnTo>
                      <a:pt x="526503" y="24173"/>
                    </a:lnTo>
                    <a:close/>
                    <a:moveTo>
                      <a:pt x="166035" y="24173"/>
                    </a:moveTo>
                    <a:lnTo>
                      <a:pt x="25658" y="303317"/>
                    </a:lnTo>
                    <a:lnTo>
                      <a:pt x="166035" y="582549"/>
                    </a:lnTo>
                    <a:lnTo>
                      <a:pt x="297511" y="582549"/>
                    </a:lnTo>
                    <a:lnTo>
                      <a:pt x="159804" y="308738"/>
                    </a:lnTo>
                    <a:cubicBezTo>
                      <a:pt x="158113" y="305361"/>
                      <a:pt x="158113" y="301361"/>
                      <a:pt x="159804" y="297895"/>
                    </a:cubicBezTo>
                    <a:lnTo>
                      <a:pt x="297511" y="24173"/>
                    </a:lnTo>
                    <a:close/>
                    <a:moveTo>
                      <a:pt x="387580" y="0"/>
                    </a:moveTo>
                    <a:lnTo>
                      <a:pt x="546082" y="0"/>
                    </a:lnTo>
                    <a:cubicBezTo>
                      <a:pt x="550265" y="0"/>
                      <a:pt x="554180" y="2133"/>
                      <a:pt x="556405" y="5777"/>
                    </a:cubicBezTo>
                    <a:cubicBezTo>
                      <a:pt x="558630" y="9331"/>
                      <a:pt x="558808" y="13775"/>
                      <a:pt x="556939" y="17508"/>
                    </a:cubicBezTo>
                    <a:lnTo>
                      <a:pt x="413210" y="303317"/>
                    </a:lnTo>
                    <a:lnTo>
                      <a:pt x="556939" y="589214"/>
                    </a:lnTo>
                    <a:cubicBezTo>
                      <a:pt x="558808" y="592947"/>
                      <a:pt x="558630" y="597391"/>
                      <a:pt x="556405" y="600945"/>
                    </a:cubicBezTo>
                    <a:cubicBezTo>
                      <a:pt x="554180" y="604500"/>
                      <a:pt x="550265" y="606722"/>
                      <a:pt x="546082" y="606722"/>
                    </a:cubicBezTo>
                    <a:lnTo>
                      <a:pt x="387580" y="606722"/>
                    </a:lnTo>
                    <a:cubicBezTo>
                      <a:pt x="382952" y="606722"/>
                      <a:pt x="378769" y="604145"/>
                      <a:pt x="376722" y="600057"/>
                    </a:cubicBezTo>
                    <a:lnTo>
                      <a:pt x="230323" y="308738"/>
                    </a:lnTo>
                    <a:cubicBezTo>
                      <a:pt x="228632" y="305361"/>
                      <a:pt x="228632" y="301361"/>
                      <a:pt x="230323" y="297895"/>
                    </a:cubicBezTo>
                    <a:lnTo>
                      <a:pt x="376722" y="6665"/>
                    </a:lnTo>
                    <a:cubicBezTo>
                      <a:pt x="378769" y="2577"/>
                      <a:pt x="382952" y="0"/>
                      <a:pt x="387580" y="0"/>
                    </a:cubicBezTo>
                    <a:close/>
                    <a:moveTo>
                      <a:pt x="158558" y="0"/>
                    </a:moveTo>
                    <a:lnTo>
                      <a:pt x="317094" y="0"/>
                    </a:lnTo>
                    <a:cubicBezTo>
                      <a:pt x="321367" y="0"/>
                      <a:pt x="325194" y="2133"/>
                      <a:pt x="327420" y="5777"/>
                    </a:cubicBezTo>
                    <a:cubicBezTo>
                      <a:pt x="329645" y="9331"/>
                      <a:pt x="329823" y="13775"/>
                      <a:pt x="327954" y="17508"/>
                    </a:cubicBezTo>
                    <a:lnTo>
                      <a:pt x="184195" y="303317"/>
                    </a:lnTo>
                    <a:lnTo>
                      <a:pt x="327954" y="589214"/>
                    </a:lnTo>
                    <a:cubicBezTo>
                      <a:pt x="329823" y="592947"/>
                      <a:pt x="329645" y="597391"/>
                      <a:pt x="327420" y="600945"/>
                    </a:cubicBezTo>
                    <a:cubicBezTo>
                      <a:pt x="325194" y="604500"/>
                      <a:pt x="321367" y="606722"/>
                      <a:pt x="317094" y="606722"/>
                    </a:cubicBezTo>
                    <a:lnTo>
                      <a:pt x="158558" y="606722"/>
                    </a:lnTo>
                    <a:cubicBezTo>
                      <a:pt x="153929" y="606722"/>
                      <a:pt x="149746" y="604145"/>
                      <a:pt x="147698" y="600057"/>
                    </a:cubicBezTo>
                    <a:lnTo>
                      <a:pt x="1268" y="308738"/>
                    </a:lnTo>
                    <a:cubicBezTo>
                      <a:pt x="-423" y="305361"/>
                      <a:pt x="-423" y="301361"/>
                      <a:pt x="1268" y="297895"/>
                    </a:cubicBezTo>
                    <a:lnTo>
                      <a:pt x="147698" y="6665"/>
                    </a:lnTo>
                    <a:cubicBezTo>
                      <a:pt x="149746" y="2577"/>
                      <a:pt x="153929" y="0"/>
                      <a:pt x="158558" y="0"/>
                    </a:cubicBezTo>
                    <a:close/>
                  </a:path>
                </a:pathLst>
              </a:custGeom>
              <a:solidFill>
                <a:srgbClr val="2BD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ight-arrow_156300"/>
              <p:cNvSpPr/>
              <p:nvPr>
                <p:custDataLst>
                  <p:tags r:id="rId20"/>
                </p:custDataLst>
              </p:nvPr>
            </p:nvSpPr>
            <p:spPr>
              <a:xfrm>
                <a:off x="1331766" y="1470776"/>
                <a:ext cx="342637" cy="342637"/>
              </a:xfrm>
              <a:custGeom>
                <a:avLst/>
                <a:gdLst>
                  <a:gd name="connsiteX0" fmla="*/ 207956 w 605592"/>
                  <a:gd name="connsiteY0" fmla="*/ 89900 h 605592"/>
                  <a:gd name="connsiteX1" fmla="*/ 275355 w 605592"/>
                  <a:gd name="connsiteY1" fmla="*/ 89900 h 605592"/>
                  <a:gd name="connsiteX2" fmla="*/ 480056 w 605592"/>
                  <a:gd name="connsiteY2" fmla="*/ 302831 h 605592"/>
                  <a:gd name="connsiteX3" fmla="*/ 275355 w 605592"/>
                  <a:gd name="connsiteY3" fmla="*/ 515762 h 605592"/>
                  <a:gd name="connsiteX4" fmla="*/ 207956 w 605592"/>
                  <a:gd name="connsiteY4" fmla="*/ 515762 h 605592"/>
                  <a:gd name="connsiteX5" fmla="*/ 364941 w 605592"/>
                  <a:gd name="connsiteY5" fmla="*/ 352703 h 605592"/>
                  <a:gd name="connsiteX6" fmla="*/ 413029 w 605592"/>
                  <a:gd name="connsiteY6" fmla="*/ 302831 h 605592"/>
                  <a:gd name="connsiteX7" fmla="*/ 364941 w 605592"/>
                  <a:gd name="connsiteY7" fmla="*/ 252959 h 605592"/>
                  <a:gd name="connsiteX8" fmla="*/ 89033 w 605592"/>
                  <a:gd name="connsiteY8" fmla="*/ 37820 h 605592"/>
                  <a:gd name="connsiteX9" fmla="*/ 344249 w 605592"/>
                  <a:gd name="connsiteY9" fmla="*/ 302842 h 605592"/>
                  <a:gd name="connsiteX10" fmla="*/ 89033 w 605592"/>
                  <a:gd name="connsiteY10" fmla="*/ 567772 h 605592"/>
                  <a:gd name="connsiteX11" fmla="*/ 298386 w 605592"/>
                  <a:gd name="connsiteY11" fmla="*/ 567772 h 605592"/>
                  <a:gd name="connsiteX12" fmla="*/ 553045 w 605592"/>
                  <a:gd name="connsiteY12" fmla="*/ 302842 h 605592"/>
                  <a:gd name="connsiteX13" fmla="*/ 298386 w 605592"/>
                  <a:gd name="connsiteY13" fmla="*/ 37820 h 605592"/>
                  <a:gd name="connsiteX14" fmla="*/ 0 w 605592"/>
                  <a:gd name="connsiteY14" fmla="*/ 0 h 605592"/>
                  <a:gd name="connsiteX15" fmla="*/ 314448 w 605592"/>
                  <a:gd name="connsiteY15" fmla="*/ 0 h 605592"/>
                  <a:gd name="connsiteX16" fmla="*/ 605592 w 605592"/>
                  <a:gd name="connsiteY16" fmla="*/ 302842 h 605592"/>
                  <a:gd name="connsiteX17" fmla="*/ 314448 w 605592"/>
                  <a:gd name="connsiteY17" fmla="*/ 605592 h 605592"/>
                  <a:gd name="connsiteX18" fmla="*/ 0 w 605592"/>
                  <a:gd name="connsiteY18" fmla="*/ 605592 h 605592"/>
                  <a:gd name="connsiteX19" fmla="*/ 291609 w 605592"/>
                  <a:gd name="connsiteY19" fmla="*/ 302842 h 605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05592" h="605592">
                    <a:moveTo>
                      <a:pt x="207956" y="89900"/>
                    </a:moveTo>
                    <a:lnTo>
                      <a:pt x="275355" y="89900"/>
                    </a:lnTo>
                    <a:lnTo>
                      <a:pt x="480056" y="302831"/>
                    </a:lnTo>
                    <a:lnTo>
                      <a:pt x="275355" y="515762"/>
                    </a:lnTo>
                    <a:lnTo>
                      <a:pt x="207956" y="515762"/>
                    </a:lnTo>
                    <a:lnTo>
                      <a:pt x="364941" y="352703"/>
                    </a:lnTo>
                    <a:lnTo>
                      <a:pt x="413029" y="302831"/>
                    </a:lnTo>
                    <a:lnTo>
                      <a:pt x="364941" y="252959"/>
                    </a:lnTo>
                    <a:close/>
                    <a:moveTo>
                      <a:pt x="89033" y="37820"/>
                    </a:moveTo>
                    <a:lnTo>
                      <a:pt x="344249" y="302842"/>
                    </a:lnTo>
                    <a:lnTo>
                      <a:pt x="89033" y="567772"/>
                    </a:lnTo>
                    <a:lnTo>
                      <a:pt x="298386" y="567772"/>
                    </a:lnTo>
                    <a:lnTo>
                      <a:pt x="553045" y="302842"/>
                    </a:lnTo>
                    <a:lnTo>
                      <a:pt x="298386" y="37820"/>
                    </a:lnTo>
                    <a:close/>
                    <a:moveTo>
                      <a:pt x="0" y="0"/>
                    </a:moveTo>
                    <a:lnTo>
                      <a:pt x="314448" y="0"/>
                    </a:lnTo>
                    <a:lnTo>
                      <a:pt x="605592" y="302842"/>
                    </a:lnTo>
                    <a:lnTo>
                      <a:pt x="314448" y="605592"/>
                    </a:lnTo>
                    <a:lnTo>
                      <a:pt x="0" y="605592"/>
                    </a:lnTo>
                    <a:lnTo>
                      <a:pt x="291609" y="302842"/>
                    </a:lnTo>
                    <a:close/>
                  </a:path>
                </a:pathLst>
              </a:custGeom>
              <a:solidFill>
                <a:srgbClr val="2BD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7" Type="http://schemas.openxmlformats.org/officeDocument/2006/relationships/theme" Target="../theme/theme1.xml"/><Relationship Id="rId26" Type="http://schemas.openxmlformats.org/officeDocument/2006/relationships/tags" Target="../tags/tag166.xml"/><Relationship Id="rId25" Type="http://schemas.openxmlformats.org/officeDocument/2006/relationships/image" Target="file:///D:\qq&#25991;&#20214;\712321467\Image\C2C\Image2\%7b75232B38-A165-1FB7-499C-2E1C792CACB5%7d.png" TargetMode="External"/><Relationship Id="rId24" Type="http://schemas.openxmlformats.org/officeDocument/2006/relationships/image" Target="../media/image10.png"/><Relationship Id="rId23" Type="http://schemas.openxmlformats.org/officeDocument/2006/relationships/tags" Target="../tags/tag165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4" r:link="rId2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3" name="图片 1073743875" descr="学科网 zxxk.com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4" r:link="rId2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75.xml"/><Relationship Id="rId8" Type="http://schemas.openxmlformats.org/officeDocument/2006/relationships/tags" Target="../tags/tag174.xml"/><Relationship Id="rId7" Type="http://schemas.openxmlformats.org/officeDocument/2006/relationships/tags" Target="../tags/tag173.xml"/><Relationship Id="rId6" Type="http://schemas.openxmlformats.org/officeDocument/2006/relationships/tags" Target="../tags/tag172.xml"/><Relationship Id="rId5" Type="http://schemas.openxmlformats.org/officeDocument/2006/relationships/tags" Target="../tags/tag171.xml"/><Relationship Id="rId4" Type="http://schemas.openxmlformats.org/officeDocument/2006/relationships/tags" Target="../tags/tag170.xml"/><Relationship Id="rId3" Type="http://schemas.openxmlformats.org/officeDocument/2006/relationships/tags" Target="../tags/tag169.xml"/><Relationship Id="rId2" Type="http://schemas.openxmlformats.org/officeDocument/2006/relationships/tags" Target="../tags/tag168.xml"/><Relationship Id="rId17" Type="http://schemas.openxmlformats.org/officeDocument/2006/relationships/notesSlide" Target="../notesSlides/notesSlide1.xml"/><Relationship Id="rId16" Type="http://schemas.openxmlformats.org/officeDocument/2006/relationships/slideLayout" Target="../slideLayouts/slideLayout14.xml"/><Relationship Id="rId15" Type="http://schemas.openxmlformats.org/officeDocument/2006/relationships/tags" Target="../tags/tag179.xml"/><Relationship Id="rId14" Type="http://schemas.openxmlformats.org/officeDocument/2006/relationships/tags" Target="../tags/tag178.xml"/><Relationship Id="rId13" Type="http://schemas.openxmlformats.org/officeDocument/2006/relationships/image" Target="../media/image12.png"/><Relationship Id="rId12" Type="http://schemas.openxmlformats.org/officeDocument/2006/relationships/tags" Target="../tags/tag177.xml"/><Relationship Id="rId11" Type="http://schemas.openxmlformats.org/officeDocument/2006/relationships/tags" Target="../tags/tag176.xml"/><Relationship Id="rId10" Type="http://schemas.openxmlformats.org/officeDocument/2006/relationships/image" Target="../media/image11.png"/><Relationship Id="rId1" Type="http://schemas.openxmlformats.org/officeDocument/2006/relationships/tags" Target="../tags/tag167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tags" Target="../tags/tag382.xml"/><Relationship Id="rId7" Type="http://schemas.openxmlformats.org/officeDocument/2006/relationships/tags" Target="../tags/tag381.xml"/><Relationship Id="rId6" Type="http://schemas.openxmlformats.org/officeDocument/2006/relationships/tags" Target="../tags/tag380.xml"/><Relationship Id="rId5" Type="http://schemas.openxmlformats.org/officeDocument/2006/relationships/tags" Target="../tags/tag379.xml"/><Relationship Id="rId43" Type="http://schemas.openxmlformats.org/officeDocument/2006/relationships/slideLayout" Target="../slideLayouts/slideLayout17.xml"/><Relationship Id="rId42" Type="http://schemas.openxmlformats.org/officeDocument/2006/relationships/tags" Target="../tags/tag414.xml"/><Relationship Id="rId41" Type="http://schemas.openxmlformats.org/officeDocument/2006/relationships/tags" Target="../tags/tag413.xml"/><Relationship Id="rId40" Type="http://schemas.openxmlformats.org/officeDocument/2006/relationships/tags" Target="../tags/tag412.xml"/><Relationship Id="rId4" Type="http://schemas.openxmlformats.org/officeDocument/2006/relationships/tags" Target="../tags/tag378.xml"/><Relationship Id="rId39" Type="http://schemas.openxmlformats.org/officeDocument/2006/relationships/tags" Target="../tags/tag411.xml"/><Relationship Id="rId38" Type="http://schemas.openxmlformats.org/officeDocument/2006/relationships/tags" Target="../tags/tag410.xml"/><Relationship Id="rId37" Type="http://schemas.openxmlformats.org/officeDocument/2006/relationships/tags" Target="../tags/tag409.xml"/><Relationship Id="rId36" Type="http://schemas.openxmlformats.org/officeDocument/2006/relationships/tags" Target="../tags/tag408.xml"/><Relationship Id="rId35" Type="http://schemas.openxmlformats.org/officeDocument/2006/relationships/tags" Target="../tags/tag407.xml"/><Relationship Id="rId34" Type="http://schemas.openxmlformats.org/officeDocument/2006/relationships/tags" Target="../tags/tag406.xml"/><Relationship Id="rId33" Type="http://schemas.openxmlformats.org/officeDocument/2006/relationships/tags" Target="../tags/tag405.xml"/><Relationship Id="rId32" Type="http://schemas.openxmlformats.org/officeDocument/2006/relationships/tags" Target="../tags/tag404.xml"/><Relationship Id="rId31" Type="http://schemas.openxmlformats.org/officeDocument/2006/relationships/tags" Target="../tags/tag403.xml"/><Relationship Id="rId30" Type="http://schemas.openxmlformats.org/officeDocument/2006/relationships/tags" Target="../tags/tag402.xml"/><Relationship Id="rId3" Type="http://schemas.openxmlformats.org/officeDocument/2006/relationships/tags" Target="../tags/tag377.xml"/><Relationship Id="rId29" Type="http://schemas.openxmlformats.org/officeDocument/2006/relationships/tags" Target="../tags/tag401.xml"/><Relationship Id="rId28" Type="http://schemas.openxmlformats.org/officeDocument/2006/relationships/tags" Target="../tags/tag400.xml"/><Relationship Id="rId27" Type="http://schemas.openxmlformats.org/officeDocument/2006/relationships/tags" Target="../tags/tag399.xml"/><Relationship Id="rId26" Type="http://schemas.openxmlformats.org/officeDocument/2006/relationships/tags" Target="../tags/tag398.xml"/><Relationship Id="rId25" Type="http://schemas.openxmlformats.org/officeDocument/2006/relationships/tags" Target="../tags/tag397.xml"/><Relationship Id="rId24" Type="http://schemas.openxmlformats.org/officeDocument/2006/relationships/tags" Target="../tags/tag396.xml"/><Relationship Id="rId23" Type="http://schemas.openxmlformats.org/officeDocument/2006/relationships/tags" Target="../tags/tag395.xml"/><Relationship Id="rId22" Type="http://schemas.openxmlformats.org/officeDocument/2006/relationships/tags" Target="../tags/tag394.xml"/><Relationship Id="rId21" Type="http://schemas.openxmlformats.org/officeDocument/2006/relationships/tags" Target="../tags/tag393.xml"/><Relationship Id="rId20" Type="http://schemas.openxmlformats.org/officeDocument/2006/relationships/tags" Target="../tags/tag392.xml"/><Relationship Id="rId2" Type="http://schemas.openxmlformats.org/officeDocument/2006/relationships/tags" Target="../tags/tag376.xml"/><Relationship Id="rId19" Type="http://schemas.openxmlformats.org/officeDocument/2006/relationships/tags" Target="../tags/tag391.xml"/><Relationship Id="rId18" Type="http://schemas.openxmlformats.org/officeDocument/2006/relationships/tags" Target="../tags/tag390.xml"/><Relationship Id="rId17" Type="http://schemas.openxmlformats.org/officeDocument/2006/relationships/tags" Target="../tags/tag389.xml"/><Relationship Id="rId16" Type="http://schemas.openxmlformats.org/officeDocument/2006/relationships/tags" Target="../tags/tag388.xml"/><Relationship Id="rId15" Type="http://schemas.openxmlformats.org/officeDocument/2006/relationships/tags" Target="../tags/tag387.xml"/><Relationship Id="rId14" Type="http://schemas.openxmlformats.org/officeDocument/2006/relationships/tags" Target="../tags/tag386.xml"/><Relationship Id="rId13" Type="http://schemas.openxmlformats.org/officeDocument/2006/relationships/tags" Target="../tags/tag385.xml"/><Relationship Id="rId12" Type="http://schemas.openxmlformats.org/officeDocument/2006/relationships/image" Target="../media/image26.png"/><Relationship Id="rId11" Type="http://schemas.openxmlformats.org/officeDocument/2006/relationships/tags" Target="../tags/tag384.xml"/><Relationship Id="rId10" Type="http://schemas.openxmlformats.org/officeDocument/2006/relationships/tags" Target="../tags/tag383.xml"/><Relationship Id="rId1" Type="http://schemas.openxmlformats.org/officeDocument/2006/relationships/tags" Target="../tags/tag375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tags" Target="../tags/tag422.xml"/><Relationship Id="rId7" Type="http://schemas.openxmlformats.org/officeDocument/2006/relationships/tags" Target="../tags/tag421.xml"/><Relationship Id="rId6" Type="http://schemas.openxmlformats.org/officeDocument/2006/relationships/tags" Target="../tags/tag420.xml"/><Relationship Id="rId5" Type="http://schemas.openxmlformats.org/officeDocument/2006/relationships/tags" Target="../tags/tag419.xml"/><Relationship Id="rId4" Type="http://schemas.openxmlformats.org/officeDocument/2006/relationships/tags" Target="../tags/tag418.xml"/><Relationship Id="rId35" Type="http://schemas.openxmlformats.org/officeDocument/2006/relationships/slideLayout" Target="../slideLayouts/slideLayout17.xml"/><Relationship Id="rId34" Type="http://schemas.openxmlformats.org/officeDocument/2006/relationships/image" Target="../media/image27.png"/><Relationship Id="rId33" Type="http://schemas.openxmlformats.org/officeDocument/2006/relationships/tags" Target="../tags/tag446.xml"/><Relationship Id="rId32" Type="http://schemas.openxmlformats.org/officeDocument/2006/relationships/tags" Target="../tags/tag445.xml"/><Relationship Id="rId31" Type="http://schemas.openxmlformats.org/officeDocument/2006/relationships/tags" Target="../tags/tag444.xml"/><Relationship Id="rId30" Type="http://schemas.openxmlformats.org/officeDocument/2006/relationships/tags" Target="../tags/tag443.xml"/><Relationship Id="rId3" Type="http://schemas.openxmlformats.org/officeDocument/2006/relationships/tags" Target="../tags/tag417.xml"/><Relationship Id="rId29" Type="http://schemas.openxmlformats.org/officeDocument/2006/relationships/tags" Target="../tags/tag442.xml"/><Relationship Id="rId28" Type="http://schemas.openxmlformats.org/officeDocument/2006/relationships/tags" Target="../tags/tag441.xml"/><Relationship Id="rId27" Type="http://schemas.openxmlformats.org/officeDocument/2006/relationships/tags" Target="../tags/tag440.xml"/><Relationship Id="rId26" Type="http://schemas.openxmlformats.org/officeDocument/2006/relationships/tags" Target="../tags/tag439.xml"/><Relationship Id="rId25" Type="http://schemas.openxmlformats.org/officeDocument/2006/relationships/tags" Target="../tags/tag438.xml"/><Relationship Id="rId24" Type="http://schemas.openxmlformats.org/officeDocument/2006/relationships/tags" Target="../tags/tag437.xml"/><Relationship Id="rId23" Type="http://schemas.openxmlformats.org/officeDocument/2006/relationships/tags" Target="../tags/tag436.xml"/><Relationship Id="rId22" Type="http://schemas.openxmlformats.org/officeDocument/2006/relationships/tags" Target="../tags/tag435.xml"/><Relationship Id="rId21" Type="http://schemas.openxmlformats.org/officeDocument/2006/relationships/tags" Target="../tags/tag434.xml"/><Relationship Id="rId20" Type="http://schemas.openxmlformats.org/officeDocument/2006/relationships/tags" Target="../tags/tag433.xml"/><Relationship Id="rId2" Type="http://schemas.openxmlformats.org/officeDocument/2006/relationships/tags" Target="../tags/tag416.xml"/><Relationship Id="rId19" Type="http://schemas.openxmlformats.org/officeDocument/2006/relationships/tags" Target="../tags/tag432.xml"/><Relationship Id="rId18" Type="http://schemas.openxmlformats.org/officeDocument/2006/relationships/tags" Target="../tags/tag431.xml"/><Relationship Id="rId17" Type="http://schemas.openxmlformats.org/officeDocument/2006/relationships/tags" Target="../tags/tag430.xml"/><Relationship Id="rId16" Type="http://schemas.openxmlformats.org/officeDocument/2006/relationships/tags" Target="../tags/tag429.xml"/><Relationship Id="rId15" Type="http://schemas.openxmlformats.org/officeDocument/2006/relationships/tags" Target="../tags/tag428.xml"/><Relationship Id="rId14" Type="http://schemas.openxmlformats.org/officeDocument/2006/relationships/tags" Target="../tags/tag427.xml"/><Relationship Id="rId13" Type="http://schemas.openxmlformats.org/officeDocument/2006/relationships/tags" Target="../tags/tag426.xml"/><Relationship Id="rId12" Type="http://schemas.openxmlformats.org/officeDocument/2006/relationships/tags" Target="../tags/tag425.xml"/><Relationship Id="rId11" Type="http://schemas.openxmlformats.org/officeDocument/2006/relationships/tags" Target="../tags/tag424.xml"/><Relationship Id="rId10" Type="http://schemas.openxmlformats.org/officeDocument/2006/relationships/tags" Target="../tags/tag423.xml"/><Relationship Id="rId1" Type="http://schemas.openxmlformats.org/officeDocument/2006/relationships/tags" Target="../tags/tag415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tags" Target="../tags/tag454.xml"/><Relationship Id="rId7" Type="http://schemas.openxmlformats.org/officeDocument/2006/relationships/tags" Target="../tags/tag453.xml"/><Relationship Id="rId6" Type="http://schemas.openxmlformats.org/officeDocument/2006/relationships/tags" Target="../tags/tag452.xml"/><Relationship Id="rId5" Type="http://schemas.openxmlformats.org/officeDocument/2006/relationships/tags" Target="../tags/tag451.xml"/><Relationship Id="rId4" Type="http://schemas.openxmlformats.org/officeDocument/2006/relationships/tags" Target="../tags/tag450.xml"/><Relationship Id="rId37" Type="http://schemas.openxmlformats.org/officeDocument/2006/relationships/slideLayout" Target="../slideLayouts/slideLayout17.xml"/><Relationship Id="rId36" Type="http://schemas.openxmlformats.org/officeDocument/2006/relationships/tags" Target="../tags/tag475.xml"/><Relationship Id="rId35" Type="http://schemas.openxmlformats.org/officeDocument/2006/relationships/tags" Target="../tags/tag474.xml"/><Relationship Id="rId34" Type="http://schemas.openxmlformats.org/officeDocument/2006/relationships/tags" Target="../tags/tag473.xml"/><Relationship Id="rId33" Type="http://schemas.openxmlformats.org/officeDocument/2006/relationships/tags" Target="../tags/tag472.xml"/><Relationship Id="rId32" Type="http://schemas.openxmlformats.org/officeDocument/2006/relationships/image" Target="../media/image33.png"/><Relationship Id="rId31" Type="http://schemas.openxmlformats.org/officeDocument/2006/relationships/tags" Target="../tags/tag471.xml"/><Relationship Id="rId30" Type="http://schemas.openxmlformats.org/officeDocument/2006/relationships/image" Target="../media/image32.png"/><Relationship Id="rId3" Type="http://schemas.openxmlformats.org/officeDocument/2006/relationships/tags" Target="../tags/tag449.xml"/><Relationship Id="rId29" Type="http://schemas.openxmlformats.org/officeDocument/2006/relationships/tags" Target="../tags/tag470.xml"/><Relationship Id="rId28" Type="http://schemas.openxmlformats.org/officeDocument/2006/relationships/tags" Target="../tags/tag469.xml"/><Relationship Id="rId27" Type="http://schemas.openxmlformats.org/officeDocument/2006/relationships/tags" Target="../tags/tag468.xml"/><Relationship Id="rId26" Type="http://schemas.openxmlformats.org/officeDocument/2006/relationships/tags" Target="../tags/tag467.xml"/><Relationship Id="rId25" Type="http://schemas.openxmlformats.org/officeDocument/2006/relationships/image" Target="../media/image31.png"/><Relationship Id="rId24" Type="http://schemas.openxmlformats.org/officeDocument/2006/relationships/tags" Target="../tags/tag466.xml"/><Relationship Id="rId23" Type="http://schemas.openxmlformats.org/officeDocument/2006/relationships/image" Target="../media/image30.png"/><Relationship Id="rId22" Type="http://schemas.openxmlformats.org/officeDocument/2006/relationships/tags" Target="../tags/tag465.xml"/><Relationship Id="rId21" Type="http://schemas.openxmlformats.org/officeDocument/2006/relationships/tags" Target="../tags/tag464.xml"/><Relationship Id="rId20" Type="http://schemas.openxmlformats.org/officeDocument/2006/relationships/tags" Target="../tags/tag463.xml"/><Relationship Id="rId2" Type="http://schemas.openxmlformats.org/officeDocument/2006/relationships/tags" Target="../tags/tag448.xml"/><Relationship Id="rId19" Type="http://schemas.openxmlformats.org/officeDocument/2006/relationships/tags" Target="../tags/tag462.xml"/><Relationship Id="rId18" Type="http://schemas.openxmlformats.org/officeDocument/2006/relationships/image" Target="../media/image29.png"/><Relationship Id="rId17" Type="http://schemas.openxmlformats.org/officeDocument/2006/relationships/tags" Target="../tags/tag461.xml"/><Relationship Id="rId16" Type="http://schemas.openxmlformats.org/officeDocument/2006/relationships/image" Target="../media/image28.png"/><Relationship Id="rId15" Type="http://schemas.openxmlformats.org/officeDocument/2006/relationships/tags" Target="../tags/tag460.xml"/><Relationship Id="rId14" Type="http://schemas.openxmlformats.org/officeDocument/2006/relationships/tags" Target="../tags/tag459.xml"/><Relationship Id="rId13" Type="http://schemas.openxmlformats.org/officeDocument/2006/relationships/tags" Target="../tags/tag458.xml"/><Relationship Id="rId12" Type="http://schemas.openxmlformats.org/officeDocument/2006/relationships/tags" Target="../tags/tag457.xml"/><Relationship Id="rId11" Type="http://schemas.openxmlformats.org/officeDocument/2006/relationships/tags" Target="../tags/tag456.xml"/><Relationship Id="rId10" Type="http://schemas.openxmlformats.org/officeDocument/2006/relationships/tags" Target="../tags/tag455.xml"/><Relationship Id="rId1" Type="http://schemas.openxmlformats.org/officeDocument/2006/relationships/tags" Target="../tags/tag447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483.xml"/><Relationship Id="rId8" Type="http://schemas.openxmlformats.org/officeDocument/2006/relationships/tags" Target="../tags/tag482.xml"/><Relationship Id="rId7" Type="http://schemas.openxmlformats.org/officeDocument/2006/relationships/tags" Target="../tags/tag481.xml"/><Relationship Id="rId6" Type="http://schemas.openxmlformats.org/officeDocument/2006/relationships/tags" Target="../tags/tag480.xml"/><Relationship Id="rId50" Type="http://schemas.openxmlformats.org/officeDocument/2006/relationships/slideLayout" Target="../slideLayouts/slideLayout17.xml"/><Relationship Id="rId5" Type="http://schemas.openxmlformats.org/officeDocument/2006/relationships/tags" Target="../tags/tag479.xml"/><Relationship Id="rId49" Type="http://schemas.openxmlformats.org/officeDocument/2006/relationships/tags" Target="../tags/tag520.xml"/><Relationship Id="rId48" Type="http://schemas.openxmlformats.org/officeDocument/2006/relationships/tags" Target="../tags/tag519.xml"/><Relationship Id="rId47" Type="http://schemas.openxmlformats.org/officeDocument/2006/relationships/tags" Target="../tags/tag518.xml"/><Relationship Id="rId46" Type="http://schemas.openxmlformats.org/officeDocument/2006/relationships/tags" Target="../tags/tag517.xml"/><Relationship Id="rId45" Type="http://schemas.openxmlformats.org/officeDocument/2006/relationships/tags" Target="../tags/tag516.xml"/><Relationship Id="rId44" Type="http://schemas.openxmlformats.org/officeDocument/2006/relationships/tags" Target="../tags/tag515.xml"/><Relationship Id="rId43" Type="http://schemas.openxmlformats.org/officeDocument/2006/relationships/tags" Target="../tags/tag514.xml"/><Relationship Id="rId42" Type="http://schemas.openxmlformats.org/officeDocument/2006/relationships/tags" Target="../tags/tag513.xml"/><Relationship Id="rId41" Type="http://schemas.openxmlformats.org/officeDocument/2006/relationships/tags" Target="../tags/tag512.xml"/><Relationship Id="rId40" Type="http://schemas.openxmlformats.org/officeDocument/2006/relationships/tags" Target="../tags/tag511.xml"/><Relationship Id="rId4" Type="http://schemas.openxmlformats.org/officeDocument/2006/relationships/tags" Target="../tags/tag478.xml"/><Relationship Id="rId39" Type="http://schemas.openxmlformats.org/officeDocument/2006/relationships/tags" Target="../tags/tag510.xml"/><Relationship Id="rId38" Type="http://schemas.openxmlformats.org/officeDocument/2006/relationships/tags" Target="../tags/tag509.xml"/><Relationship Id="rId37" Type="http://schemas.openxmlformats.org/officeDocument/2006/relationships/tags" Target="../tags/tag508.xml"/><Relationship Id="rId36" Type="http://schemas.openxmlformats.org/officeDocument/2006/relationships/tags" Target="../tags/tag507.xml"/><Relationship Id="rId35" Type="http://schemas.openxmlformats.org/officeDocument/2006/relationships/tags" Target="../tags/tag506.xml"/><Relationship Id="rId34" Type="http://schemas.openxmlformats.org/officeDocument/2006/relationships/tags" Target="../tags/tag505.xml"/><Relationship Id="rId33" Type="http://schemas.openxmlformats.org/officeDocument/2006/relationships/tags" Target="../tags/tag504.xml"/><Relationship Id="rId32" Type="http://schemas.openxmlformats.org/officeDocument/2006/relationships/tags" Target="../tags/tag503.xml"/><Relationship Id="rId31" Type="http://schemas.openxmlformats.org/officeDocument/2006/relationships/image" Target="../media/image35.jpeg"/><Relationship Id="rId30" Type="http://schemas.openxmlformats.org/officeDocument/2006/relationships/tags" Target="../tags/tag502.xml"/><Relationship Id="rId3" Type="http://schemas.openxmlformats.org/officeDocument/2006/relationships/image" Target="../media/image18.png"/><Relationship Id="rId29" Type="http://schemas.openxmlformats.org/officeDocument/2006/relationships/tags" Target="../tags/tag501.xml"/><Relationship Id="rId28" Type="http://schemas.openxmlformats.org/officeDocument/2006/relationships/tags" Target="../tags/tag500.xml"/><Relationship Id="rId27" Type="http://schemas.openxmlformats.org/officeDocument/2006/relationships/tags" Target="../tags/tag499.xml"/><Relationship Id="rId26" Type="http://schemas.openxmlformats.org/officeDocument/2006/relationships/tags" Target="../tags/tag498.xml"/><Relationship Id="rId25" Type="http://schemas.openxmlformats.org/officeDocument/2006/relationships/tags" Target="../tags/tag497.xml"/><Relationship Id="rId24" Type="http://schemas.openxmlformats.org/officeDocument/2006/relationships/tags" Target="../tags/tag496.xml"/><Relationship Id="rId23" Type="http://schemas.openxmlformats.org/officeDocument/2006/relationships/tags" Target="../tags/tag495.xml"/><Relationship Id="rId22" Type="http://schemas.openxmlformats.org/officeDocument/2006/relationships/tags" Target="../tags/tag494.xml"/><Relationship Id="rId21" Type="http://schemas.openxmlformats.org/officeDocument/2006/relationships/tags" Target="../tags/tag493.xml"/><Relationship Id="rId20" Type="http://schemas.openxmlformats.org/officeDocument/2006/relationships/tags" Target="../tags/tag492.xml"/><Relationship Id="rId2" Type="http://schemas.openxmlformats.org/officeDocument/2006/relationships/tags" Target="../tags/tag477.xml"/><Relationship Id="rId19" Type="http://schemas.openxmlformats.org/officeDocument/2006/relationships/tags" Target="../tags/tag491.xml"/><Relationship Id="rId18" Type="http://schemas.openxmlformats.org/officeDocument/2006/relationships/tags" Target="../tags/tag490.xml"/><Relationship Id="rId17" Type="http://schemas.openxmlformats.org/officeDocument/2006/relationships/tags" Target="../tags/tag489.xml"/><Relationship Id="rId16" Type="http://schemas.openxmlformats.org/officeDocument/2006/relationships/image" Target="../media/image34.png"/><Relationship Id="rId15" Type="http://schemas.openxmlformats.org/officeDocument/2006/relationships/tags" Target="../tags/tag488.xml"/><Relationship Id="rId14" Type="http://schemas.openxmlformats.org/officeDocument/2006/relationships/tags" Target="../tags/tag487.xml"/><Relationship Id="rId13" Type="http://schemas.openxmlformats.org/officeDocument/2006/relationships/image" Target="../media/image16.png"/><Relationship Id="rId12" Type="http://schemas.openxmlformats.org/officeDocument/2006/relationships/tags" Target="../tags/tag486.xml"/><Relationship Id="rId11" Type="http://schemas.openxmlformats.org/officeDocument/2006/relationships/tags" Target="../tags/tag485.xml"/><Relationship Id="rId10" Type="http://schemas.openxmlformats.org/officeDocument/2006/relationships/tags" Target="../tags/tag484.xml"/><Relationship Id="rId1" Type="http://schemas.openxmlformats.org/officeDocument/2006/relationships/tags" Target="../tags/tag476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tags" Target="../tags/tag528.xml"/><Relationship Id="rId7" Type="http://schemas.openxmlformats.org/officeDocument/2006/relationships/tags" Target="../tags/tag527.xml"/><Relationship Id="rId6" Type="http://schemas.openxmlformats.org/officeDocument/2006/relationships/tags" Target="../tags/tag526.xml"/><Relationship Id="rId5" Type="http://schemas.openxmlformats.org/officeDocument/2006/relationships/tags" Target="../tags/tag525.xml"/><Relationship Id="rId4" Type="http://schemas.openxmlformats.org/officeDocument/2006/relationships/tags" Target="../tags/tag524.xml"/><Relationship Id="rId3" Type="http://schemas.openxmlformats.org/officeDocument/2006/relationships/tags" Target="../tags/tag523.xml"/><Relationship Id="rId28" Type="http://schemas.openxmlformats.org/officeDocument/2006/relationships/notesSlide" Target="../notesSlides/notesSlide5.xml"/><Relationship Id="rId27" Type="http://schemas.openxmlformats.org/officeDocument/2006/relationships/slideLayout" Target="../slideLayouts/slideLayout17.xml"/><Relationship Id="rId26" Type="http://schemas.openxmlformats.org/officeDocument/2006/relationships/image" Target="../media/image40.png"/><Relationship Id="rId25" Type="http://schemas.openxmlformats.org/officeDocument/2006/relationships/tags" Target="../tags/tag538.xml"/><Relationship Id="rId24" Type="http://schemas.openxmlformats.org/officeDocument/2006/relationships/tags" Target="../tags/tag537.xml"/><Relationship Id="rId23" Type="http://schemas.openxmlformats.org/officeDocument/2006/relationships/tags" Target="../tags/tag536.xml"/><Relationship Id="rId22" Type="http://schemas.openxmlformats.org/officeDocument/2006/relationships/tags" Target="../tags/tag535.xml"/><Relationship Id="rId21" Type="http://schemas.openxmlformats.org/officeDocument/2006/relationships/tags" Target="../tags/tag534.xml"/><Relationship Id="rId20" Type="http://schemas.openxmlformats.org/officeDocument/2006/relationships/image" Target="../media/image39.png"/><Relationship Id="rId2" Type="http://schemas.openxmlformats.org/officeDocument/2006/relationships/tags" Target="../tags/tag522.xml"/><Relationship Id="rId19" Type="http://schemas.openxmlformats.org/officeDocument/2006/relationships/tags" Target="../tags/tag533.xml"/><Relationship Id="rId18" Type="http://schemas.microsoft.com/office/2007/relationships/media" Target="ppt/slides/ppt/slides/ppt/slides/ppt/slides/ppt/slides/ppt/slides/ppt/media/media1.mp4" TargetMode="External"/><Relationship Id="rId17" Type="http://schemas.openxmlformats.org/officeDocument/2006/relationships/video" Target="ppt/slides/ppt/slides/ppt/slides/ppt/slides/ppt/slides/ppt/slides/ppt/media/media1.mp4" TargetMode="External"/><Relationship Id="rId16" Type="http://schemas.openxmlformats.org/officeDocument/2006/relationships/tags" Target="../tags/tag532.xml"/><Relationship Id="rId15" Type="http://schemas.openxmlformats.org/officeDocument/2006/relationships/image" Target="../media/image38.png"/><Relationship Id="rId14" Type="http://schemas.openxmlformats.org/officeDocument/2006/relationships/tags" Target="../tags/tag531.xml"/><Relationship Id="rId13" Type="http://schemas.microsoft.com/office/2007/relationships/hdphoto" Target="../media/image37.wdp"/><Relationship Id="rId12" Type="http://schemas.openxmlformats.org/officeDocument/2006/relationships/image" Target="../media/image36.png"/><Relationship Id="rId11" Type="http://schemas.openxmlformats.org/officeDocument/2006/relationships/tags" Target="../tags/tag530.xml"/><Relationship Id="rId10" Type="http://schemas.openxmlformats.org/officeDocument/2006/relationships/tags" Target="../tags/tag529.xml"/><Relationship Id="rId1" Type="http://schemas.openxmlformats.org/officeDocument/2006/relationships/tags" Target="../tags/tag521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548.xml"/><Relationship Id="rId8" Type="http://schemas.openxmlformats.org/officeDocument/2006/relationships/tags" Target="../tags/tag547.xml"/><Relationship Id="rId71" Type="http://schemas.openxmlformats.org/officeDocument/2006/relationships/slideLayout" Target="../slideLayouts/slideLayout17.xml"/><Relationship Id="rId70" Type="http://schemas.openxmlformats.org/officeDocument/2006/relationships/tags" Target="../tags/tag608.xml"/><Relationship Id="rId7" Type="http://schemas.openxmlformats.org/officeDocument/2006/relationships/tags" Target="../tags/tag546.xml"/><Relationship Id="rId69" Type="http://schemas.openxmlformats.org/officeDocument/2006/relationships/tags" Target="../tags/tag607.xml"/><Relationship Id="rId68" Type="http://schemas.openxmlformats.org/officeDocument/2006/relationships/tags" Target="../tags/tag606.xml"/><Relationship Id="rId67" Type="http://schemas.openxmlformats.org/officeDocument/2006/relationships/tags" Target="../tags/tag605.xml"/><Relationship Id="rId66" Type="http://schemas.openxmlformats.org/officeDocument/2006/relationships/tags" Target="../tags/tag604.xml"/><Relationship Id="rId65" Type="http://schemas.openxmlformats.org/officeDocument/2006/relationships/tags" Target="../tags/tag603.xml"/><Relationship Id="rId64" Type="http://schemas.openxmlformats.org/officeDocument/2006/relationships/tags" Target="../tags/tag602.xml"/><Relationship Id="rId63" Type="http://schemas.openxmlformats.org/officeDocument/2006/relationships/tags" Target="../tags/tag601.xml"/><Relationship Id="rId62" Type="http://schemas.openxmlformats.org/officeDocument/2006/relationships/tags" Target="../tags/tag600.xml"/><Relationship Id="rId61" Type="http://schemas.openxmlformats.org/officeDocument/2006/relationships/tags" Target="../tags/tag599.xml"/><Relationship Id="rId60" Type="http://schemas.openxmlformats.org/officeDocument/2006/relationships/tags" Target="../tags/tag598.xml"/><Relationship Id="rId6" Type="http://schemas.openxmlformats.org/officeDocument/2006/relationships/tags" Target="../tags/tag545.xml"/><Relationship Id="rId59" Type="http://schemas.openxmlformats.org/officeDocument/2006/relationships/tags" Target="../tags/tag597.xml"/><Relationship Id="rId58" Type="http://schemas.openxmlformats.org/officeDocument/2006/relationships/tags" Target="../tags/tag596.xml"/><Relationship Id="rId57" Type="http://schemas.openxmlformats.org/officeDocument/2006/relationships/tags" Target="../tags/tag595.xml"/><Relationship Id="rId56" Type="http://schemas.openxmlformats.org/officeDocument/2006/relationships/tags" Target="../tags/tag594.xml"/><Relationship Id="rId55" Type="http://schemas.openxmlformats.org/officeDocument/2006/relationships/tags" Target="../tags/tag593.xml"/><Relationship Id="rId54" Type="http://schemas.openxmlformats.org/officeDocument/2006/relationships/tags" Target="../tags/tag592.xml"/><Relationship Id="rId53" Type="http://schemas.openxmlformats.org/officeDocument/2006/relationships/tags" Target="../tags/tag591.xml"/><Relationship Id="rId52" Type="http://schemas.openxmlformats.org/officeDocument/2006/relationships/tags" Target="../tags/tag590.xml"/><Relationship Id="rId51" Type="http://schemas.openxmlformats.org/officeDocument/2006/relationships/tags" Target="../tags/tag589.xml"/><Relationship Id="rId50" Type="http://schemas.openxmlformats.org/officeDocument/2006/relationships/tags" Target="../tags/tag588.xml"/><Relationship Id="rId5" Type="http://schemas.openxmlformats.org/officeDocument/2006/relationships/tags" Target="../tags/tag544.xml"/><Relationship Id="rId49" Type="http://schemas.openxmlformats.org/officeDocument/2006/relationships/tags" Target="../tags/tag587.xml"/><Relationship Id="rId48" Type="http://schemas.openxmlformats.org/officeDocument/2006/relationships/tags" Target="../tags/tag586.xml"/><Relationship Id="rId47" Type="http://schemas.openxmlformats.org/officeDocument/2006/relationships/tags" Target="../tags/tag585.xml"/><Relationship Id="rId46" Type="http://schemas.openxmlformats.org/officeDocument/2006/relationships/tags" Target="../tags/tag584.xml"/><Relationship Id="rId45" Type="http://schemas.openxmlformats.org/officeDocument/2006/relationships/tags" Target="../tags/tag583.xml"/><Relationship Id="rId44" Type="http://schemas.openxmlformats.org/officeDocument/2006/relationships/tags" Target="../tags/tag582.xml"/><Relationship Id="rId43" Type="http://schemas.openxmlformats.org/officeDocument/2006/relationships/tags" Target="../tags/tag581.xml"/><Relationship Id="rId42" Type="http://schemas.openxmlformats.org/officeDocument/2006/relationships/tags" Target="../tags/tag580.xml"/><Relationship Id="rId41" Type="http://schemas.openxmlformats.org/officeDocument/2006/relationships/tags" Target="../tags/tag579.xml"/><Relationship Id="rId40" Type="http://schemas.openxmlformats.org/officeDocument/2006/relationships/tags" Target="../tags/tag578.xml"/><Relationship Id="rId4" Type="http://schemas.openxmlformats.org/officeDocument/2006/relationships/tags" Target="../tags/tag543.xml"/><Relationship Id="rId39" Type="http://schemas.openxmlformats.org/officeDocument/2006/relationships/tags" Target="../tags/tag577.xml"/><Relationship Id="rId38" Type="http://schemas.openxmlformats.org/officeDocument/2006/relationships/tags" Target="../tags/tag576.xml"/><Relationship Id="rId37" Type="http://schemas.openxmlformats.org/officeDocument/2006/relationships/tags" Target="../tags/tag575.xml"/><Relationship Id="rId36" Type="http://schemas.openxmlformats.org/officeDocument/2006/relationships/tags" Target="../tags/tag574.xml"/><Relationship Id="rId35" Type="http://schemas.openxmlformats.org/officeDocument/2006/relationships/tags" Target="../tags/tag573.xml"/><Relationship Id="rId34" Type="http://schemas.openxmlformats.org/officeDocument/2006/relationships/tags" Target="../tags/tag572.xml"/><Relationship Id="rId33" Type="http://schemas.openxmlformats.org/officeDocument/2006/relationships/tags" Target="../tags/tag571.xml"/><Relationship Id="rId32" Type="http://schemas.openxmlformats.org/officeDocument/2006/relationships/tags" Target="../tags/tag570.xml"/><Relationship Id="rId31" Type="http://schemas.openxmlformats.org/officeDocument/2006/relationships/tags" Target="../tags/tag569.xml"/><Relationship Id="rId30" Type="http://schemas.openxmlformats.org/officeDocument/2006/relationships/tags" Target="../tags/tag568.xml"/><Relationship Id="rId3" Type="http://schemas.openxmlformats.org/officeDocument/2006/relationships/tags" Target="../tags/tag542.xml"/><Relationship Id="rId29" Type="http://schemas.openxmlformats.org/officeDocument/2006/relationships/tags" Target="../tags/tag567.xml"/><Relationship Id="rId28" Type="http://schemas.openxmlformats.org/officeDocument/2006/relationships/tags" Target="../tags/tag566.xml"/><Relationship Id="rId27" Type="http://schemas.openxmlformats.org/officeDocument/2006/relationships/tags" Target="../tags/tag565.xml"/><Relationship Id="rId26" Type="http://schemas.openxmlformats.org/officeDocument/2006/relationships/tags" Target="../tags/tag564.xml"/><Relationship Id="rId25" Type="http://schemas.openxmlformats.org/officeDocument/2006/relationships/tags" Target="../tags/tag563.xml"/><Relationship Id="rId24" Type="http://schemas.openxmlformats.org/officeDocument/2006/relationships/tags" Target="../tags/tag562.xml"/><Relationship Id="rId23" Type="http://schemas.openxmlformats.org/officeDocument/2006/relationships/tags" Target="../tags/tag561.xml"/><Relationship Id="rId22" Type="http://schemas.openxmlformats.org/officeDocument/2006/relationships/tags" Target="../tags/tag560.xml"/><Relationship Id="rId21" Type="http://schemas.openxmlformats.org/officeDocument/2006/relationships/tags" Target="../tags/tag559.xml"/><Relationship Id="rId20" Type="http://schemas.openxmlformats.org/officeDocument/2006/relationships/tags" Target="../tags/tag558.xml"/><Relationship Id="rId2" Type="http://schemas.openxmlformats.org/officeDocument/2006/relationships/tags" Target="../tags/tag541.xml"/><Relationship Id="rId19" Type="http://schemas.openxmlformats.org/officeDocument/2006/relationships/tags" Target="../tags/tag557.xml"/><Relationship Id="rId18" Type="http://schemas.openxmlformats.org/officeDocument/2006/relationships/tags" Target="../tags/tag556.xml"/><Relationship Id="rId17" Type="http://schemas.openxmlformats.org/officeDocument/2006/relationships/image" Target="../media/image16.png"/><Relationship Id="rId16" Type="http://schemas.openxmlformats.org/officeDocument/2006/relationships/tags" Target="../tags/tag555.xml"/><Relationship Id="rId15" Type="http://schemas.openxmlformats.org/officeDocument/2006/relationships/tags" Target="../tags/tag554.xml"/><Relationship Id="rId14" Type="http://schemas.openxmlformats.org/officeDocument/2006/relationships/tags" Target="../tags/tag553.xml"/><Relationship Id="rId13" Type="http://schemas.openxmlformats.org/officeDocument/2006/relationships/tags" Target="../tags/tag552.xml"/><Relationship Id="rId12" Type="http://schemas.openxmlformats.org/officeDocument/2006/relationships/tags" Target="../tags/tag551.xml"/><Relationship Id="rId11" Type="http://schemas.openxmlformats.org/officeDocument/2006/relationships/tags" Target="../tags/tag550.xml"/><Relationship Id="rId10" Type="http://schemas.openxmlformats.org/officeDocument/2006/relationships/tags" Target="../tags/tag549.xml"/><Relationship Id="rId1" Type="http://schemas.openxmlformats.org/officeDocument/2006/relationships/tags" Target="../tags/tag540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tags" Target="../tags/tag616.xml"/><Relationship Id="rId7" Type="http://schemas.openxmlformats.org/officeDocument/2006/relationships/tags" Target="../tags/tag615.xml"/><Relationship Id="rId6" Type="http://schemas.openxmlformats.org/officeDocument/2006/relationships/tags" Target="../tags/tag614.xml"/><Relationship Id="rId5" Type="http://schemas.openxmlformats.org/officeDocument/2006/relationships/tags" Target="../tags/tag613.xml"/><Relationship Id="rId40" Type="http://schemas.openxmlformats.org/officeDocument/2006/relationships/slideLayout" Target="../slideLayouts/slideLayout17.xml"/><Relationship Id="rId4" Type="http://schemas.openxmlformats.org/officeDocument/2006/relationships/tags" Target="../tags/tag612.xml"/><Relationship Id="rId39" Type="http://schemas.openxmlformats.org/officeDocument/2006/relationships/tags" Target="../tags/tag638.xml"/><Relationship Id="rId38" Type="http://schemas.openxmlformats.org/officeDocument/2006/relationships/tags" Target="../tags/tag637.xml"/><Relationship Id="rId37" Type="http://schemas.openxmlformats.org/officeDocument/2006/relationships/tags" Target="../tags/tag636.xml"/><Relationship Id="rId36" Type="http://schemas.openxmlformats.org/officeDocument/2006/relationships/tags" Target="../tags/tag635.xml"/><Relationship Id="rId35" Type="http://schemas.openxmlformats.org/officeDocument/2006/relationships/tags" Target="../tags/tag634.xml"/><Relationship Id="rId34" Type="http://schemas.openxmlformats.org/officeDocument/2006/relationships/image" Target="../media/image48.svg"/><Relationship Id="rId33" Type="http://schemas.openxmlformats.org/officeDocument/2006/relationships/image" Target="../media/image47.png"/><Relationship Id="rId32" Type="http://schemas.openxmlformats.org/officeDocument/2006/relationships/tags" Target="../tags/tag633.xml"/><Relationship Id="rId31" Type="http://schemas.openxmlformats.org/officeDocument/2006/relationships/tags" Target="../tags/tag632.xml"/><Relationship Id="rId30" Type="http://schemas.openxmlformats.org/officeDocument/2006/relationships/tags" Target="../tags/tag631.xml"/><Relationship Id="rId3" Type="http://schemas.openxmlformats.org/officeDocument/2006/relationships/tags" Target="../tags/tag611.xml"/><Relationship Id="rId29" Type="http://schemas.openxmlformats.org/officeDocument/2006/relationships/tags" Target="../tags/tag630.xml"/><Relationship Id="rId28" Type="http://schemas.openxmlformats.org/officeDocument/2006/relationships/tags" Target="../tags/tag629.xml"/><Relationship Id="rId27" Type="http://schemas.openxmlformats.org/officeDocument/2006/relationships/image" Target="../media/image46.svg"/><Relationship Id="rId26" Type="http://schemas.openxmlformats.org/officeDocument/2006/relationships/image" Target="../media/image45.png"/><Relationship Id="rId25" Type="http://schemas.openxmlformats.org/officeDocument/2006/relationships/tags" Target="../tags/tag628.xml"/><Relationship Id="rId24" Type="http://schemas.openxmlformats.org/officeDocument/2006/relationships/image" Target="../media/image44.svg"/><Relationship Id="rId23" Type="http://schemas.openxmlformats.org/officeDocument/2006/relationships/image" Target="../media/image43.png"/><Relationship Id="rId22" Type="http://schemas.openxmlformats.org/officeDocument/2006/relationships/tags" Target="../tags/tag627.xml"/><Relationship Id="rId21" Type="http://schemas.openxmlformats.org/officeDocument/2006/relationships/tags" Target="../tags/tag626.xml"/><Relationship Id="rId20" Type="http://schemas.openxmlformats.org/officeDocument/2006/relationships/tags" Target="../tags/tag625.xml"/><Relationship Id="rId2" Type="http://schemas.openxmlformats.org/officeDocument/2006/relationships/tags" Target="../tags/tag610.xml"/><Relationship Id="rId19" Type="http://schemas.openxmlformats.org/officeDocument/2006/relationships/tags" Target="../tags/tag624.xml"/><Relationship Id="rId18" Type="http://schemas.openxmlformats.org/officeDocument/2006/relationships/tags" Target="../tags/tag623.xml"/><Relationship Id="rId17" Type="http://schemas.openxmlformats.org/officeDocument/2006/relationships/tags" Target="../tags/tag622.xml"/><Relationship Id="rId16" Type="http://schemas.openxmlformats.org/officeDocument/2006/relationships/tags" Target="../tags/tag621.xml"/><Relationship Id="rId15" Type="http://schemas.openxmlformats.org/officeDocument/2006/relationships/image" Target="../media/image42.svg"/><Relationship Id="rId14" Type="http://schemas.openxmlformats.org/officeDocument/2006/relationships/image" Target="../media/image41.png"/><Relationship Id="rId13" Type="http://schemas.openxmlformats.org/officeDocument/2006/relationships/tags" Target="../tags/tag620.xml"/><Relationship Id="rId12" Type="http://schemas.openxmlformats.org/officeDocument/2006/relationships/tags" Target="../tags/tag619.xml"/><Relationship Id="rId11" Type="http://schemas.openxmlformats.org/officeDocument/2006/relationships/tags" Target="../tags/tag618.xml"/><Relationship Id="rId10" Type="http://schemas.openxmlformats.org/officeDocument/2006/relationships/tags" Target="../tags/tag617.xml"/><Relationship Id="rId1" Type="http://schemas.openxmlformats.org/officeDocument/2006/relationships/tags" Target="../tags/tag609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tags" Target="../tags/tag646.xml"/><Relationship Id="rId7" Type="http://schemas.openxmlformats.org/officeDocument/2006/relationships/tags" Target="../tags/tag645.xml"/><Relationship Id="rId6" Type="http://schemas.openxmlformats.org/officeDocument/2006/relationships/tags" Target="../tags/tag644.xml"/><Relationship Id="rId5" Type="http://schemas.openxmlformats.org/officeDocument/2006/relationships/tags" Target="../tags/tag643.xml"/><Relationship Id="rId4" Type="http://schemas.openxmlformats.org/officeDocument/2006/relationships/tags" Target="../tags/tag642.xml"/><Relationship Id="rId36" Type="http://schemas.openxmlformats.org/officeDocument/2006/relationships/slideLayout" Target="../slideLayouts/slideLayout17.xml"/><Relationship Id="rId35" Type="http://schemas.openxmlformats.org/officeDocument/2006/relationships/tags" Target="../tags/tag671.xml"/><Relationship Id="rId34" Type="http://schemas.openxmlformats.org/officeDocument/2006/relationships/tags" Target="../tags/tag670.xml"/><Relationship Id="rId33" Type="http://schemas.openxmlformats.org/officeDocument/2006/relationships/tags" Target="../tags/tag669.xml"/><Relationship Id="rId32" Type="http://schemas.openxmlformats.org/officeDocument/2006/relationships/tags" Target="../tags/tag668.xml"/><Relationship Id="rId31" Type="http://schemas.openxmlformats.org/officeDocument/2006/relationships/tags" Target="../tags/tag667.xml"/><Relationship Id="rId30" Type="http://schemas.openxmlformats.org/officeDocument/2006/relationships/tags" Target="../tags/tag666.xml"/><Relationship Id="rId3" Type="http://schemas.openxmlformats.org/officeDocument/2006/relationships/tags" Target="../tags/tag641.xml"/><Relationship Id="rId29" Type="http://schemas.openxmlformats.org/officeDocument/2006/relationships/tags" Target="../tags/tag665.xml"/><Relationship Id="rId28" Type="http://schemas.openxmlformats.org/officeDocument/2006/relationships/tags" Target="../tags/tag664.xml"/><Relationship Id="rId27" Type="http://schemas.openxmlformats.org/officeDocument/2006/relationships/tags" Target="../tags/tag663.xml"/><Relationship Id="rId26" Type="http://schemas.openxmlformats.org/officeDocument/2006/relationships/tags" Target="../tags/tag662.xml"/><Relationship Id="rId25" Type="http://schemas.openxmlformats.org/officeDocument/2006/relationships/tags" Target="../tags/tag661.xml"/><Relationship Id="rId24" Type="http://schemas.openxmlformats.org/officeDocument/2006/relationships/tags" Target="../tags/tag660.xml"/><Relationship Id="rId23" Type="http://schemas.openxmlformats.org/officeDocument/2006/relationships/tags" Target="../tags/tag659.xml"/><Relationship Id="rId22" Type="http://schemas.openxmlformats.org/officeDocument/2006/relationships/tags" Target="../tags/tag658.xml"/><Relationship Id="rId21" Type="http://schemas.openxmlformats.org/officeDocument/2006/relationships/tags" Target="../tags/tag657.xml"/><Relationship Id="rId20" Type="http://schemas.openxmlformats.org/officeDocument/2006/relationships/tags" Target="../tags/tag656.xml"/><Relationship Id="rId2" Type="http://schemas.openxmlformats.org/officeDocument/2006/relationships/tags" Target="../tags/tag640.xml"/><Relationship Id="rId19" Type="http://schemas.openxmlformats.org/officeDocument/2006/relationships/tags" Target="../tags/tag655.xml"/><Relationship Id="rId18" Type="http://schemas.openxmlformats.org/officeDocument/2006/relationships/tags" Target="../tags/tag654.xml"/><Relationship Id="rId17" Type="http://schemas.openxmlformats.org/officeDocument/2006/relationships/image" Target="../media/image49.jpeg"/><Relationship Id="rId16" Type="http://schemas.openxmlformats.org/officeDocument/2006/relationships/tags" Target="../tags/tag653.xml"/><Relationship Id="rId15" Type="http://schemas.openxmlformats.org/officeDocument/2006/relationships/tags" Target="../tags/tag652.xml"/><Relationship Id="rId14" Type="http://schemas.openxmlformats.org/officeDocument/2006/relationships/tags" Target="../tags/tag651.xml"/><Relationship Id="rId13" Type="http://schemas.openxmlformats.org/officeDocument/2006/relationships/tags" Target="../tags/tag650.xml"/><Relationship Id="rId12" Type="http://schemas.openxmlformats.org/officeDocument/2006/relationships/tags" Target="../tags/tag649.xml"/><Relationship Id="rId11" Type="http://schemas.openxmlformats.org/officeDocument/2006/relationships/tags" Target="../tags/tag648.xml"/><Relationship Id="rId10" Type="http://schemas.openxmlformats.org/officeDocument/2006/relationships/tags" Target="../tags/tag647.xml"/><Relationship Id="rId1" Type="http://schemas.openxmlformats.org/officeDocument/2006/relationships/tags" Target="../tags/tag639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tags" Target="../tags/tag679.xml"/><Relationship Id="rId7" Type="http://schemas.openxmlformats.org/officeDocument/2006/relationships/tags" Target="../tags/tag678.xml"/><Relationship Id="rId6" Type="http://schemas.openxmlformats.org/officeDocument/2006/relationships/tags" Target="../tags/tag677.xml"/><Relationship Id="rId5" Type="http://schemas.openxmlformats.org/officeDocument/2006/relationships/tags" Target="../tags/tag676.xml"/><Relationship Id="rId4" Type="http://schemas.openxmlformats.org/officeDocument/2006/relationships/tags" Target="../tags/tag675.xml"/><Relationship Id="rId33" Type="http://schemas.openxmlformats.org/officeDocument/2006/relationships/slideLayout" Target="../slideLayouts/slideLayout17.xml"/><Relationship Id="rId32" Type="http://schemas.openxmlformats.org/officeDocument/2006/relationships/tags" Target="../tags/tag697.xml"/><Relationship Id="rId31" Type="http://schemas.openxmlformats.org/officeDocument/2006/relationships/tags" Target="../tags/tag696.xml"/><Relationship Id="rId30" Type="http://schemas.openxmlformats.org/officeDocument/2006/relationships/image" Target="../media/image54.png"/><Relationship Id="rId3" Type="http://schemas.openxmlformats.org/officeDocument/2006/relationships/tags" Target="../tags/tag674.xml"/><Relationship Id="rId29" Type="http://schemas.openxmlformats.org/officeDocument/2006/relationships/tags" Target="../tags/tag695.xml"/><Relationship Id="rId28" Type="http://schemas.openxmlformats.org/officeDocument/2006/relationships/image" Target="../media/image53.png"/><Relationship Id="rId27" Type="http://schemas.openxmlformats.org/officeDocument/2006/relationships/tags" Target="../tags/tag694.xml"/><Relationship Id="rId26" Type="http://schemas.openxmlformats.org/officeDocument/2006/relationships/tags" Target="../tags/tag693.xml"/><Relationship Id="rId25" Type="http://schemas.openxmlformats.org/officeDocument/2006/relationships/tags" Target="../tags/tag692.xml"/><Relationship Id="rId24" Type="http://schemas.openxmlformats.org/officeDocument/2006/relationships/tags" Target="../tags/tag691.xml"/><Relationship Id="rId23" Type="http://schemas.openxmlformats.org/officeDocument/2006/relationships/image" Target="../media/image52.png"/><Relationship Id="rId22" Type="http://schemas.openxmlformats.org/officeDocument/2006/relationships/tags" Target="../tags/tag690.xml"/><Relationship Id="rId21" Type="http://schemas.openxmlformats.org/officeDocument/2006/relationships/tags" Target="../tags/tag689.xml"/><Relationship Id="rId20" Type="http://schemas.openxmlformats.org/officeDocument/2006/relationships/tags" Target="../tags/tag688.xml"/><Relationship Id="rId2" Type="http://schemas.openxmlformats.org/officeDocument/2006/relationships/tags" Target="../tags/tag673.xml"/><Relationship Id="rId19" Type="http://schemas.openxmlformats.org/officeDocument/2006/relationships/tags" Target="../tags/tag687.xml"/><Relationship Id="rId18" Type="http://schemas.openxmlformats.org/officeDocument/2006/relationships/image" Target="../media/image51.png"/><Relationship Id="rId17" Type="http://schemas.openxmlformats.org/officeDocument/2006/relationships/tags" Target="../tags/tag686.xml"/><Relationship Id="rId16" Type="http://schemas.openxmlformats.org/officeDocument/2006/relationships/tags" Target="../tags/tag685.xml"/><Relationship Id="rId15" Type="http://schemas.openxmlformats.org/officeDocument/2006/relationships/tags" Target="../tags/tag684.xml"/><Relationship Id="rId14" Type="http://schemas.openxmlformats.org/officeDocument/2006/relationships/tags" Target="../tags/tag683.xml"/><Relationship Id="rId13" Type="http://schemas.openxmlformats.org/officeDocument/2006/relationships/image" Target="../media/image50.png"/><Relationship Id="rId12" Type="http://schemas.openxmlformats.org/officeDocument/2006/relationships/tags" Target="../tags/tag682.xml"/><Relationship Id="rId11" Type="http://schemas.openxmlformats.org/officeDocument/2006/relationships/tags" Target="../tags/tag681.xml"/><Relationship Id="rId10" Type="http://schemas.openxmlformats.org/officeDocument/2006/relationships/tags" Target="../tags/tag680.xml"/><Relationship Id="rId1" Type="http://schemas.openxmlformats.org/officeDocument/2006/relationships/tags" Target="../tags/tag672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tags" Target="../tags/tag705.xml"/><Relationship Id="rId71" Type="http://schemas.openxmlformats.org/officeDocument/2006/relationships/slideLayout" Target="../slideLayouts/slideLayout17.xml"/><Relationship Id="rId70" Type="http://schemas.openxmlformats.org/officeDocument/2006/relationships/tags" Target="../tags/tag759.xml"/><Relationship Id="rId7" Type="http://schemas.openxmlformats.org/officeDocument/2006/relationships/tags" Target="../tags/tag704.xml"/><Relationship Id="rId69" Type="http://schemas.openxmlformats.org/officeDocument/2006/relationships/tags" Target="../tags/tag758.xml"/><Relationship Id="rId68" Type="http://schemas.openxmlformats.org/officeDocument/2006/relationships/tags" Target="../tags/tag757.xml"/><Relationship Id="rId67" Type="http://schemas.openxmlformats.org/officeDocument/2006/relationships/tags" Target="../tags/tag756.xml"/><Relationship Id="rId66" Type="http://schemas.openxmlformats.org/officeDocument/2006/relationships/tags" Target="../tags/tag755.xml"/><Relationship Id="rId65" Type="http://schemas.openxmlformats.org/officeDocument/2006/relationships/tags" Target="../tags/tag754.xml"/><Relationship Id="rId64" Type="http://schemas.openxmlformats.org/officeDocument/2006/relationships/tags" Target="../tags/tag753.xml"/><Relationship Id="rId63" Type="http://schemas.openxmlformats.org/officeDocument/2006/relationships/tags" Target="../tags/tag752.xml"/><Relationship Id="rId62" Type="http://schemas.openxmlformats.org/officeDocument/2006/relationships/tags" Target="../tags/tag751.xml"/><Relationship Id="rId61" Type="http://schemas.openxmlformats.org/officeDocument/2006/relationships/tags" Target="../tags/tag750.xml"/><Relationship Id="rId60" Type="http://schemas.openxmlformats.org/officeDocument/2006/relationships/tags" Target="../tags/tag749.xml"/><Relationship Id="rId6" Type="http://schemas.openxmlformats.org/officeDocument/2006/relationships/tags" Target="../tags/tag703.xml"/><Relationship Id="rId59" Type="http://schemas.openxmlformats.org/officeDocument/2006/relationships/tags" Target="../tags/tag748.xml"/><Relationship Id="rId58" Type="http://schemas.openxmlformats.org/officeDocument/2006/relationships/tags" Target="../tags/tag747.xml"/><Relationship Id="rId57" Type="http://schemas.openxmlformats.org/officeDocument/2006/relationships/tags" Target="../tags/tag746.xml"/><Relationship Id="rId56" Type="http://schemas.openxmlformats.org/officeDocument/2006/relationships/tags" Target="../tags/tag745.xml"/><Relationship Id="rId55" Type="http://schemas.openxmlformats.org/officeDocument/2006/relationships/tags" Target="../tags/tag744.xml"/><Relationship Id="rId54" Type="http://schemas.openxmlformats.org/officeDocument/2006/relationships/tags" Target="../tags/tag743.xml"/><Relationship Id="rId53" Type="http://schemas.openxmlformats.org/officeDocument/2006/relationships/tags" Target="../tags/tag742.xml"/><Relationship Id="rId52" Type="http://schemas.openxmlformats.org/officeDocument/2006/relationships/tags" Target="../tags/tag741.xml"/><Relationship Id="rId51" Type="http://schemas.openxmlformats.org/officeDocument/2006/relationships/tags" Target="../tags/tag740.xml"/><Relationship Id="rId50" Type="http://schemas.openxmlformats.org/officeDocument/2006/relationships/tags" Target="../tags/tag739.xml"/><Relationship Id="rId5" Type="http://schemas.openxmlformats.org/officeDocument/2006/relationships/tags" Target="../tags/tag702.xml"/><Relationship Id="rId49" Type="http://schemas.openxmlformats.org/officeDocument/2006/relationships/tags" Target="../tags/tag738.xml"/><Relationship Id="rId48" Type="http://schemas.openxmlformats.org/officeDocument/2006/relationships/tags" Target="../tags/tag737.xml"/><Relationship Id="rId47" Type="http://schemas.openxmlformats.org/officeDocument/2006/relationships/tags" Target="../tags/tag736.xml"/><Relationship Id="rId46" Type="http://schemas.openxmlformats.org/officeDocument/2006/relationships/tags" Target="../tags/tag735.xml"/><Relationship Id="rId45" Type="http://schemas.openxmlformats.org/officeDocument/2006/relationships/tags" Target="../tags/tag734.xml"/><Relationship Id="rId44" Type="http://schemas.openxmlformats.org/officeDocument/2006/relationships/tags" Target="../tags/tag733.xml"/><Relationship Id="rId43" Type="http://schemas.openxmlformats.org/officeDocument/2006/relationships/tags" Target="../tags/tag732.xml"/><Relationship Id="rId42" Type="http://schemas.openxmlformats.org/officeDocument/2006/relationships/tags" Target="../tags/tag731.xml"/><Relationship Id="rId41" Type="http://schemas.openxmlformats.org/officeDocument/2006/relationships/tags" Target="../tags/tag730.xml"/><Relationship Id="rId40" Type="http://schemas.openxmlformats.org/officeDocument/2006/relationships/tags" Target="../tags/tag729.xml"/><Relationship Id="rId4" Type="http://schemas.openxmlformats.org/officeDocument/2006/relationships/tags" Target="../tags/tag701.xml"/><Relationship Id="rId39" Type="http://schemas.openxmlformats.org/officeDocument/2006/relationships/tags" Target="../tags/tag728.xml"/><Relationship Id="rId38" Type="http://schemas.openxmlformats.org/officeDocument/2006/relationships/tags" Target="../tags/tag727.xml"/><Relationship Id="rId37" Type="http://schemas.openxmlformats.org/officeDocument/2006/relationships/tags" Target="../tags/tag726.xml"/><Relationship Id="rId36" Type="http://schemas.openxmlformats.org/officeDocument/2006/relationships/tags" Target="../tags/tag725.xml"/><Relationship Id="rId35" Type="http://schemas.openxmlformats.org/officeDocument/2006/relationships/tags" Target="../tags/tag724.xml"/><Relationship Id="rId34" Type="http://schemas.openxmlformats.org/officeDocument/2006/relationships/image" Target="../media/image58.png"/><Relationship Id="rId33" Type="http://schemas.openxmlformats.org/officeDocument/2006/relationships/tags" Target="../tags/tag723.xml"/><Relationship Id="rId32" Type="http://schemas.openxmlformats.org/officeDocument/2006/relationships/tags" Target="../tags/tag722.xml"/><Relationship Id="rId31" Type="http://schemas.openxmlformats.org/officeDocument/2006/relationships/image" Target="../media/image57.png"/><Relationship Id="rId30" Type="http://schemas.openxmlformats.org/officeDocument/2006/relationships/tags" Target="../tags/tag721.xml"/><Relationship Id="rId3" Type="http://schemas.openxmlformats.org/officeDocument/2006/relationships/tags" Target="../tags/tag700.xml"/><Relationship Id="rId29" Type="http://schemas.openxmlformats.org/officeDocument/2006/relationships/tags" Target="../tags/tag720.xml"/><Relationship Id="rId28" Type="http://schemas.openxmlformats.org/officeDocument/2006/relationships/tags" Target="../tags/tag719.xml"/><Relationship Id="rId27" Type="http://schemas.openxmlformats.org/officeDocument/2006/relationships/image" Target="../media/image52.png"/><Relationship Id="rId26" Type="http://schemas.openxmlformats.org/officeDocument/2006/relationships/tags" Target="../tags/tag718.xml"/><Relationship Id="rId25" Type="http://schemas.openxmlformats.org/officeDocument/2006/relationships/tags" Target="../tags/tag717.xml"/><Relationship Id="rId24" Type="http://schemas.openxmlformats.org/officeDocument/2006/relationships/tags" Target="../tags/tag716.xml"/><Relationship Id="rId23" Type="http://schemas.openxmlformats.org/officeDocument/2006/relationships/tags" Target="../tags/tag715.xml"/><Relationship Id="rId22" Type="http://schemas.openxmlformats.org/officeDocument/2006/relationships/image" Target="../media/image51.png"/><Relationship Id="rId21" Type="http://schemas.openxmlformats.org/officeDocument/2006/relationships/tags" Target="../tags/tag714.xml"/><Relationship Id="rId20" Type="http://schemas.openxmlformats.org/officeDocument/2006/relationships/tags" Target="../tags/tag713.xml"/><Relationship Id="rId2" Type="http://schemas.openxmlformats.org/officeDocument/2006/relationships/tags" Target="../tags/tag699.xml"/><Relationship Id="rId19" Type="http://schemas.openxmlformats.org/officeDocument/2006/relationships/tags" Target="../tags/tag712.xml"/><Relationship Id="rId18" Type="http://schemas.openxmlformats.org/officeDocument/2006/relationships/tags" Target="../tags/tag711.xml"/><Relationship Id="rId17" Type="http://schemas.openxmlformats.org/officeDocument/2006/relationships/image" Target="../media/image50.png"/><Relationship Id="rId16" Type="http://schemas.openxmlformats.org/officeDocument/2006/relationships/tags" Target="../tags/tag710.xml"/><Relationship Id="rId15" Type="http://schemas.openxmlformats.org/officeDocument/2006/relationships/tags" Target="../tags/tag709.xml"/><Relationship Id="rId14" Type="http://schemas.openxmlformats.org/officeDocument/2006/relationships/tags" Target="../tags/tag708.xml"/><Relationship Id="rId13" Type="http://schemas.openxmlformats.org/officeDocument/2006/relationships/image" Target="../media/image56.svg"/><Relationship Id="rId12" Type="http://schemas.openxmlformats.org/officeDocument/2006/relationships/image" Target="../media/image55.png"/><Relationship Id="rId11" Type="http://schemas.openxmlformats.org/officeDocument/2006/relationships/tags" Target="../tags/tag707.xml"/><Relationship Id="rId10" Type="http://schemas.openxmlformats.org/officeDocument/2006/relationships/tags" Target="../tags/tag706.xml"/><Relationship Id="rId1" Type="http://schemas.openxmlformats.org/officeDocument/2006/relationships/tags" Target="../tags/tag698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91.xml"/><Relationship Id="rId8" Type="http://schemas.openxmlformats.org/officeDocument/2006/relationships/tags" Target="../tags/tag190.xml"/><Relationship Id="rId7" Type="http://schemas.openxmlformats.org/officeDocument/2006/relationships/tags" Target="../tags/tag189.xml"/><Relationship Id="rId6" Type="http://schemas.openxmlformats.org/officeDocument/2006/relationships/tags" Target="../tags/tag188.xml"/><Relationship Id="rId5" Type="http://schemas.openxmlformats.org/officeDocument/2006/relationships/tags" Target="../tags/tag187.xml"/><Relationship Id="rId4" Type="http://schemas.openxmlformats.org/officeDocument/2006/relationships/tags" Target="../tags/tag186.xml"/><Relationship Id="rId37" Type="http://schemas.openxmlformats.org/officeDocument/2006/relationships/notesSlide" Target="../notesSlides/notesSlide2.xml"/><Relationship Id="rId36" Type="http://schemas.openxmlformats.org/officeDocument/2006/relationships/slideLayout" Target="../slideLayouts/slideLayout15.xml"/><Relationship Id="rId35" Type="http://schemas.openxmlformats.org/officeDocument/2006/relationships/tags" Target="../tags/tag215.xml"/><Relationship Id="rId34" Type="http://schemas.openxmlformats.org/officeDocument/2006/relationships/tags" Target="../tags/tag214.xml"/><Relationship Id="rId33" Type="http://schemas.openxmlformats.org/officeDocument/2006/relationships/image" Target="../media/image14.png"/><Relationship Id="rId32" Type="http://schemas.openxmlformats.org/officeDocument/2006/relationships/tags" Target="../tags/tag213.xml"/><Relationship Id="rId31" Type="http://schemas.openxmlformats.org/officeDocument/2006/relationships/image" Target="../media/image13.png"/><Relationship Id="rId30" Type="http://schemas.openxmlformats.org/officeDocument/2006/relationships/tags" Target="../tags/tag212.xml"/><Relationship Id="rId3" Type="http://schemas.openxmlformats.org/officeDocument/2006/relationships/tags" Target="../tags/tag185.xml"/><Relationship Id="rId29" Type="http://schemas.openxmlformats.org/officeDocument/2006/relationships/tags" Target="../tags/tag211.xml"/><Relationship Id="rId28" Type="http://schemas.openxmlformats.org/officeDocument/2006/relationships/tags" Target="../tags/tag210.xml"/><Relationship Id="rId27" Type="http://schemas.openxmlformats.org/officeDocument/2006/relationships/tags" Target="../tags/tag209.xml"/><Relationship Id="rId26" Type="http://schemas.openxmlformats.org/officeDocument/2006/relationships/tags" Target="../tags/tag208.xml"/><Relationship Id="rId25" Type="http://schemas.openxmlformats.org/officeDocument/2006/relationships/tags" Target="../tags/tag207.xml"/><Relationship Id="rId24" Type="http://schemas.openxmlformats.org/officeDocument/2006/relationships/tags" Target="../tags/tag206.xml"/><Relationship Id="rId23" Type="http://schemas.openxmlformats.org/officeDocument/2006/relationships/tags" Target="../tags/tag205.xml"/><Relationship Id="rId22" Type="http://schemas.openxmlformats.org/officeDocument/2006/relationships/tags" Target="../tags/tag204.xml"/><Relationship Id="rId21" Type="http://schemas.openxmlformats.org/officeDocument/2006/relationships/tags" Target="../tags/tag203.xml"/><Relationship Id="rId20" Type="http://schemas.openxmlformats.org/officeDocument/2006/relationships/tags" Target="../tags/tag202.xml"/><Relationship Id="rId2" Type="http://schemas.openxmlformats.org/officeDocument/2006/relationships/tags" Target="../tags/tag184.xml"/><Relationship Id="rId19" Type="http://schemas.openxmlformats.org/officeDocument/2006/relationships/tags" Target="../tags/tag201.xml"/><Relationship Id="rId18" Type="http://schemas.openxmlformats.org/officeDocument/2006/relationships/tags" Target="../tags/tag200.xml"/><Relationship Id="rId17" Type="http://schemas.openxmlformats.org/officeDocument/2006/relationships/tags" Target="../tags/tag199.xml"/><Relationship Id="rId16" Type="http://schemas.openxmlformats.org/officeDocument/2006/relationships/tags" Target="../tags/tag198.xml"/><Relationship Id="rId15" Type="http://schemas.openxmlformats.org/officeDocument/2006/relationships/tags" Target="../tags/tag197.xml"/><Relationship Id="rId14" Type="http://schemas.openxmlformats.org/officeDocument/2006/relationships/tags" Target="../tags/tag196.xml"/><Relationship Id="rId13" Type="http://schemas.openxmlformats.org/officeDocument/2006/relationships/tags" Target="../tags/tag195.xml"/><Relationship Id="rId12" Type="http://schemas.openxmlformats.org/officeDocument/2006/relationships/tags" Target="../tags/tag194.xml"/><Relationship Id="rId11" Type="http://schemas.openxmlformats.org/officeDocument/2006/relationships/tags" Target="../tags/tag193.xml"/><Relationship Id="rId10" Type="http://schemas.openxmlformats.org/officeDocument/2006/relationships/tags" Target="../tags/tag192.xml"/><Relationship Id="rId1" Type="http://schemas.openxmlformats.org/officeDocument/2006/relationships/tags" Target="../tags/tag183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768.xml"/><Relationship Id="rId8" Type="http://schemas.openxmlformats.org/officeDocument/2006/relationships/tags" Target="../tags/tag767.xml"/><Relationship Id="rId7" Type="http://schemas.openxmlformats.org/officeDocument/2006/relationships/tags" Target="../tags/tag766.xml"/><Relationship Id="rId6" Type="http://schemas.openxmlformats.org/officeDocument/2006/relationships/tags" Target="../tags/tag765.xml"/><Relationship Id="rId5" Type="http://schemas.openxmlformats.org/officeDocument/2006/relationships/tags" Target="../tags/tag764.xml"/><Relationship Id="rId4" Type="http://schemas.openxmlformats.org/officeDocument/2006/relationships/tags" Target="../tags/tag763.xml"/><Relationship Id="rId30" Type="http://schemas.openxmlformats.org/officeDocument/2006/relationships/slideLayout" Target="../slideLayouts/slideLayout19.xml"/><Relationship Id="rId3" Type="http://schemas.openxmlformats.org/officeDocument/2006/relationships/tags" Target="../tags/tag762.xml"/><Relationship Id="rId29" Type="http://schemas.openxmlformats.org/officeDocument/2006/relationships/tags" Target="../tags/tag787.xml"/><Relationship Id="rId28" Type="http://schemas.openxmlformats.org/officeDocument/2006/relationships/tags" Target="../tags/tag786.xml"/><Relationship Id="rId27" Type="http://schemas.openxmlformats.org/officeDocument/2006/relationships/image" Target="../media/image16.png"/><Relationship Id="rId26" Type="http://schemas.openxmlformats.org/officeDocument/2006/relationships/tags" Target="../tags/tag785.xml"/><Relationship Id="rId25" Type="http://schemas.openxmlformats.org/officeDocument/2006/relationships/tags" Target="../tags/tag784.xml"/><Relationship Id="rId24" Type="http://schemas.openxmlformats.org/officeDocument/2006/relationships/tags" Target="../tags/tag783.xml"/><Relationship Id="rId23" Type="http://schemas.openxmlformats.org/officeDocument/2006/relationships/tags" Target="../tags/tag782.xml"/><Relationship Id="rId22" Type="http://schemas.openxmlformats.org/officeDocument/2006/relationships/tags" Target="../tags/tag781.xml"/><Relationship Id="rId21" Type="http://schemas.openxmlformats.org/officeDocument/2006/relationships/tags" Target="../tags/tag780.xml"/><Relationship Id="rId20" Type="http://schemas.openxmlformats.org/officeDocument/2006/relationships/tags" Target="../tags/tag779.xml"/><Relationship Id="rId2" Type="http://schemas.openxmlformats.org/officeDocument/2006/relationships/tags" Target="../tags/tag761.xml"/><Relationship Id="rId19" Type="http://schemas.openxmlformats.org/officeDocument/2006/relationships/tags" Target="../tags/tag778.xml"/><Relationship Id="rId18" Type="http://schemas.openxmlformats.org/officeDocument/2006/relationships/tags" Target="../tags/tag777.xml"/><Relationship Id="rId17" Type="http://schemas.openxmlformats.org/officeDocument/2006/relationships/tags" Target="../tags/tag776.xml"/><Relationship Id="rId16" Type="http://schemas.openxmlformats.org/officeDocument/2006/relationships/tags" Target="../tags/tag775.xml"/><Relationship Id="rId15" Type="http://schemas.openxmlformats.org/officeDocument/2006/relationships/tags" Target="../tags/tag774.xml"/><Relationship Id="rId14" Type="http://schemas.openxmlformats.org/officeDocument/2006/relationships/tags" Target="../tags/tag773.xml"/><Relationship Id="rId13" Type="http://schemas.openxmlformats.org/officeDocument/2006/relationships/tags" Target="../tags/tag772.xml"/><Relationship Id="rId12" Type="http://schemas.openxmlformats.org/officeDocument/2006/relationships/tags" Target="../tags/tag771.xml"/><Relationship Id="rId11" Type="http://schemas.openxmlformats.org/officeDocument/2006/relationships/tags" Target="../tags/tag770.xml"/><Relationship Id="rId10" Type="http://schemas.openxmlformats.org/officeDocument/2006/relationships/tags" Target="../tags/tag769.xml"/><Relationship Id="rId1" Type="http://schemas.openxmlformats.org/officeDocument/2006/relationships/tags" Target="../tags/tag760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796.xml"/><Relationship Id="rId8" Type="http://schemas.openxmlformats.org/officeDocument/2006/relationships/tags" Target="../tags/tag795.xml"/><Relationship Id="rId7" Type="http://schemas.openxmlformats.org/officeDocument/2006/relationships/tags" Target="../tags/tag794.xml"/><Relationship Id="rId6" Type="http://schemas.openxmlformats.org/officeDocument/2006/relationships/tags" Target="../tags/tag793.xml"/><Relationship Id="rId5" Type="http://schemas.openxmlformats.org/officeDocument/2006/relationships/tags" Target="../tags/tag792.xml"/><Relationship Id="rId4" Type="http://schemas.openxmlformats.org/officeDocument/2006/relationships/tags" Target="../tags/tag791.xml"/><Relationship Id="rId3" Type="http://schemas.openxmlformats.org/officeDocument/2006/relationships/tags" Target="../tags/tag790.xml"/><Relationship Id="rId2" Type="http://schemas.openxmlformats.org/officeDocument/2006/relationships/tags" Target="../tags/tag789.xml"/><Relationship Id="rId16" Type="http://schemas.openxmlformats.org/officeDocument/2006/relationships/slideLayout" Target="../slideLayouts/slideLayout19.xml"/><Relationship Id="rId15" Type="http://schemas.openxmlformats.org/officeDocument/2006/relationships/image" Target="../media/image16.png"/><Relationship Id="rId14" Type="http://schemas.openxmlformats.org/officeDocument/2006/relationships/tags" Target="../tags/tag801.xml"/><Relationship Id="rId13" Type="http://schemas.openxmlformats.org/officeDocument/2006/relationships/tags" Target="../tags/tag800.xml"/><Relationship Id="rId12" Type="http://schemas.openxmlformats.org/officeDocument/2006/relationships/tags" Target="../tags/tag799.xml"/><Relationship Id="rId11" Type="http://schemas.openxmlformats.org/officeDocument/2006/relationships/tags" Target="../tags/tag798.xml"/><Relationship Id="rId10" Type="http://schemas.openxmlformats.org/officeDocument/2006/relationships/tags" Target="../tags/tag797.xml"/><Relationship Id="rId1" Type="http://schemas.openxmlformats.org/officeDocument/2006/relationships/tags" Target="../tags/tag788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810.xml"/><Relationship Id="rId8" Type="http://schemas.openxmlformats.org/officeDocument/2006/relationships/tags" Target="../tags/tag809.xml"/><Relationship Id="rId7" Type="http://schemas.openxmlformats.org/officeDocument/2006/relationships/tags" Target="../tags/tag808.xml"/><Relationship Id="rId6" Type="http://schemas.openxmlformats.org/officeDocument/2006/relationships/tags" Target="../tags/tag807.xml"/><Relationship Id="rId5" Type="http://schemas.openxmlformats.org/officeDocument/2006/relationships/tags" Target="../tags/tag806.xml"/><Relationship Id="rId4" Type="http://schemas.openxmlformats.org/officeDocument/2006/relationships/tags" Target="../tags/tag805.xml"/><Relationship Id="rId3" Type="http://schemas.openxmlformats.org/officeDocument/2006/relationships/tags" Target="../tags/tag804.xml"/><Relationship Id="rId24" Type="http://schemas.openxmlformats.org/officeDocument/2006/relationships/slideLayout" Target="../slideLayouts/slideLayout19.xml"/><Relationship Id="rId23" Type="http://schemas.openxmlformats.org/officeDocument/2006/relationships/image" Target="../media/image16.png"/><Relationship Id="rId22" Type="http://schemas.openxmlformats.org/officeDocument/2006/relationships/tags" Target="../tags/tag823.xml"/><Relationship Id="rId21" Type="http://schemas.openxmlformats.org/officeDocument/2006/relationships/tags" Target="../tags/tag822.xml"/><Relationship Id="rId20" Type="http://schemas.openxmlformats.org/officeDocument/2006/relationships/tags" Target="../tags/tag821.xml"/><Relationship Id="rId2" Type="http://schemas.openxmlformats.org/officeDocument/2006/relationships/tags" Target="../tags/tag803.xml"/><Relationship Id="rId19" Type="http://schemas.openxmlformats.org/officeDocument/2006/relationships/tags" Target="../tags/tag820.xml"/><Relationship Id="rId18" Type="http://schemas.openxmlformats.org/officeDocument/2006/relationships/tags" Target="../tags/tag819.xml"/><Relationship Id="rId17" Type="http://schemas.openxmlformats.org/officeDocument/2006/relationships/tags" Target="../tags/tag818.xml"/><Relationship Id="rId16" Type="http://schemas.openxmlformats.org/officeDocument/2006/relationships/tags" Target="../tags/tag817.xml"/><Relationship Id="rId15" Type="http://schemas.openxmlformats.org/officeDocument/2006/relationships/tags" Target="../tags/tag816.xml"/><Relationship Id="rId14" Type="http://schemas.openxmlformats.org/officeDocument/2006/relationships/tags" Target="../tags/tag815.xml"/><Relationship Id="rId13" Type="http://schemas.openxmlformats.org/officeDocument/2006/relationships/tags" Target="../tags/tag814.xml"/><Relationship Id="rId12" Type="http://schemas.openxmlformats.org/officeDocument/2006/relationships/tags" Target="../tags/tag813.xml"/><Relationship Id="rId11" Type="http://schemas.openxmlformats.org/officeDocument/2006/relationships/tags" Target="../tags/tag812.xml"/><Relationship Id="rId10" Type="http://schemas.openxmlformats.org/officeDocument/2006/relationships/tags" Target="../tags/tag811.xml"/><Relationship Id="rId1" Type="http://schemas.openxmlformats.org/officeDocument/2006/relationships/tags" Target="../tags/tag802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832.xml"/><Relationship Id="rId8" Type="http://schemas.openxmlformats.org/officeDocument/2006/relationships/tags" Target="../tags/tag831.xml"/><Relationship Id="rId7" Type="http://schemas.openxmlformats.org/officeDocument/2006/relationships/tags" Target="../tags/tag830.xml"/><Relationship Id="rId6" Type="http://schemas.openxmlformats.org/officeDocument/2006/relationships/tags" Target="../tags/tag829.xml"/><Relationship Id="rId5" Type="http://schemas.openxmlformats.org/officeDocument/2006/relationships/tags" Target="../tags/tag828.xml"/><Relationship Id="rId4" Type="http://schemas.openxmlformats.org/officeDocument/2006/relationships/tags" Target="../tags/tag827.xml"/><Relationship Id="rId3" Type="http://schemas.openxmlformats.org/officeDocument/2006/relationships/tags" Target="../tags/tag826.xml"/><Relationship Id="rId2" Type="http://schemas.openxmlformats.org/officeDocument/2006/relationships/tags" Target="../tags/tag825.xml"/><Relationship Id="rId18" Type="http://schemas.openxmlformats.org/officeDocument/2006/relationships/slideLayout" Target="../slideLayouts/slideLayout19.xml"/><Relationship Id="rId17" Type="http://schemas.openxmlformats.org/officeDocument/2006/relationships/image" Target="../media/image59.png"/><Relationship Id="rId16" Type="http://schemas.openxmlformats.org/officeDocument/2006/relationships/tags" Target="../tags/tag838.xml"/><Relationship Id="rId15" Type="http://schemas.openxmlformats.org/officeDocument/2006/relationships/image" Target="../media/image16.png"/><Relationship Id="rId14" Type="http://schemas.openxmlformats.org/officeDocument/2006/relationships/tags" Target="../tags/tag837.xml"/><Relationship Id="rId13" Type="http://schemas.openxmlformats.org/officeDocument/2006/relationships/tags" Target="../tags/tag836.xml"/><Relationship Id="rId12" Type="http://schemas.openxmlformats.org/officeDocument/2006/relationships/tags" Target="../tags/tag835.xml"/><Relationship Id="rId11" Type="http://schemas.openxmlformats.org/officeDocument/2006/relationships/tags" Target="../tags/tag834.xml"/><Relationship Id="rId10" Type="http://schemas.openxmlformats.org/officeDocument/2006/relationships/tags" Target="../tags/tag833.xml"/><Relationship Id="rId1" Type="http://schemas.openxmlformats.org/officeDocument/2006/relationships/tags" Target="../tags/tag824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tags" Target="../tags/tag847.xml"/><Relationship Id="rId8" Type="http://schemas.openxmlformats.org/officeDocument/2006/relationships/tags" Target="../tags/tag846.xml"/><Relationship Id="rId7" Type="http://schemas.openxmlformats.org/officeDocument/2006/relationships/tags" Target="../tags/tag845.xml"/><Relationship Id="rId6" Type="http://schemas.openxmlformats.org/officeDocument/2006/relationships/tags" Target="../tags/tag844.xml"/><Relationship Id="rId5" Type="http://schemas.openxmlformats.org/officeDocument/2006/relationships/tags" Target="../tags/tag843.xml"/><Relationship Id="rId4" Type="http://schemas.openxmlformats.org/officeDocument/2006/relationships/tags" Target="../tags/tag842.xml"/><Relationship Id="rId3" Type="http://schemas.openxmlformats.org/officeDocument/2006/relationships/tags" Target="../tags/tag841.xml"/><Relationship Id="rId2" Type="http://schemas.openxmlformats.org/officeDocument/2006/relationships/tags" Target="../tags/tag840.xml"/><Relationship Id="rId19" Type="http://schemas.openxmlformats.org/officeDocument/2006/relationships/slideLayout" Target="../slideLayouts/slideLayout19.xml"/><Relationship Id="rId18" Type="http://schemas.openxmlformats.org/officeDocument/2006/relationships/tags" Target="../tags/tag853.xml"/><Relationship Id="rId17" Type="http://schemas.openxmlformats.org/officeDocument/2006/relationships/image" Target="../media/image16.png"/><Relationship Id="rId16" Type="http://schemas.openxmlformats.org/officeDocument/2006/relationships/tags" Target="../tags/tag852.xml"/><Relationship Id="rId15" Type="http://schemas.openxmlformats.org/officeDocument/2006/relationships/image" Target="../media/image61.png"/><Relationship Id="rId14" Type="http://schemas.openxmlformats.org/officeDocument/2006/relationships/tags" Target="../tags/tag851.xml"/><Relationship Id="rId13" Type="http://schemas.openxmlformats.org/officeDocument/2006/relationships/tags" Target="../tags/tag850.xml"/><Relationship Id="rId12" Type="http://schemas.openxmlformats.org/officeDocument/2006/relationships/tags" Target="../tags/tag849.xml"/><Relationship Id="rId11" Type="http://schemas.openxmlformats.org/officeDocument/2006/relationships/tags" Target="../tags/tag848.xml"/><Relationship Id="rId10" Type="http://schemas.openxmlformats.org/officeDocument/2006/relationships/image" Target="../media/image60.png"/><Relationship Id="rId1" Type="http://schemas.openxmlformats.org/officeDocument/2006/relationships/tags" Target="../tags/tag839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tags" Target="../tags/tag860.xml"/><Relationship Id="rId8" Type="http://schemas.openxmlformats.org/officeDocument/2006/relationships/tags" Target="../tags/tag859.xml"/><Relationship Id="rId7" Type="http://schemas.openxmlformats.org/officeDocument/2006/relationships/image" Target="../media/image63.png"/><Relationship Id="rId6" Type="http://schemas.openxmlformats.org/officeDocument/2006/relationships/tags" Target="../tags/tag858.xml"/><Relationship Id="rId5" Type="http://schemas.openxmlformats.org/officeDocument/2006/relationships/tags" Target="../tags/tag857.xml"/><Relationship Id="rId4" Type="http://schemas.openxmlformats.org/officeDocument/2006/relationships/tags" Target="../tags/tag856.xml"/><Relationship Id="rId3" Type="http://schemas.openxmlformats.org/officeDocument/2006/relationships/tags" Target="../tags/tag855.xml"/><Relationship Id="rId28" Type="http://schemas.openxmlformats.org/officeDocument/2006/relationships/slideLayout" Target="../slideLayouts/slideLayout20.xml"/><Relationship Id="rId27" Type="http://schemas.openxmlformats.org/officeDocument/2006/relationships/tags" Target="../tags/tag877.xml"/><Relationship Id="rId26" Type="http://schemas.openxmlformats.org/officeDocument/2006/relationships/image" Target="../media/image16.png"/><Relationship Id="rId25" Type="http://schemas.openxmlformats.org/officeDocument/2006/relationships/tags" Target="../tags/tag876.xml"/><Relationship Id="rId24" Type="http://schemas.openxmlformats.org/officeDocument/2006/relationships/tags" Target="../tags/tag875.xml"/><Relationship Id="rId23" Type="http://schemas.openxmlformats.org/officeDocument/2006/relationships/tags" Target="../tags/tag874.xml"/><Relationship Id="rId22" Type="http://schemas.openxmlformats.org/officeDocument/2006/relationships/tags" Target="../tags/tag873.xml"/><Relationship Id="rId21" Type="http://schemas.openxmlformats.org/officeDocument/2006/relationships/tags" Target="../tags/tag872.xml"/><Relationship Id="rId20" Type="http://schemas.openxmlformats.org/officeDocument/2006/relationships/tags" Target="../tags/tag871.xml"/><Relationship Id="rId2" Type="http://schemas.openxmlformats.org/officeDocument/2006/relationships/image" Target="../media/image62.png"/><Relationship Id="rId19" Type="http://schemas.openxmlformats.org/officeDocument/2006/relationships/tags" Target="../tags/tag870.xml"/><Relationship Id="rId18" Type="http://schemas.openxmlformats.org/officeDocument/2006/relationships/tags" Target="../tags/tag869.xml"/><Relationship Id="rId17" Type="http://schemas.openxmlformats.org/officeDocument/2006/relationships/tags" Target="../tags/tag868.xml"/><Relationship Id="rId16" Type="http://schemas.openxmlformats.org/officeDocument/2006/relationships/tags" Target="../tags/tag867.xml"/><Relationship Id="rId15" Type="http://schemas.openxmlformats.org/officeDocument/2006/relationships/tags" Target="../tags/tag866.xml"/><Relationship Id="rId14" Type="http://schemas.openxmlformats.org/officeDocument/2006/relationships/tags" Target="../tags/tag865.xml"/><Relationship Id="rId13" Type="http://schemas.openxmlformats.org/officeDocument/2006/relationships/tags" Target="../tags/tag864.xml"/><Relationship Id="rId12" Type="http://schemas.openxmlformats.org/officeDocument/2006/relationships/tags" Target="../tags/tag863.xml"/><Relationship Id="rId11" Type="http://schemas.openxmlformats.org/officeDocument/2006/relationships/tags" Target="../tags/tag862.xml"/><Relationship Id="rId10" Type="http://schemas.openxmlformats.org/officeDocument/2006/relationships/tags" Target="../tags/tag861.xml"/><Relationship Id="rId1" Type="http://schemas.openxmlformats.org/officeDocument/2006/relationships/tags" Target="../tags/tag854.xml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tags" Target="../tags/tag886.xml"/><Relationship Id="rId8" Type="http://schemas.openxmlformats.org/officeDocument/2006/relationships/tags" Target="../tags/tag885.xml"/><Relationship Id="rId7" Type="http://schemas.openxmlformats.org/officeDocument/2006/relationships/tags" Target="../tags/tag884.xml"/><Relationship Id="rId6" Type="http://schemas.openxmlformats.org/officeDocument/2006/relationships/tags" Target="../tags/tag883.xml"/><Relationship Id="rId5" Type="http://schemas.openxmlformats.org/officeDocument/2006/relationships/tags" Target="../tags/tag882.xml"/><Relationship Id="rId4" Type="http://schemas.openxmlformats.org/officeDocument/2006/relationships/tags" Target="../tags/tag881.xml"/><Relationship Id="rId32" Type="http://schemas.openxmlformats.org/officeDocument/2006/relationships/slideLayout" Target="../slideLayouts/slideLayout19.xml"/><Relationship Id="rId31" Type="http://schemas.openxmlformats.org/officeDocument/2006/relationships/tags" Target="../tags/tag904.xml"/><Relationship Id="rId30" Type="http://schemas.openxmlformats.org/officeDocument/2006/relationships/image" Target="../media/image16.png"/><Relationship Id="rId3" Type="http://schemas.openxmlformats.org/officeDocument/2006/relationships/tags" Target="../tags/tag880.xml"/><Relationship Id="rId29" Type="http://schemas.openxmlformats.org/officeDocument/2006/relationships/tags" Target="../tags/tag903.xml"/><Relationship Id="rId28" Type="http://schemas.openxmlformats.org/officeDocument/2006/relationships/tags" Target="../tags/tag902.xml"/><Relationship Id="rId27" Type="http://schemas.openxmlformats.org/officeDocument/2006/relationships/tags" Target="../tags/tag901.xml"/><Relationship Id="rId26" Type="http://schemas.openxmlformats.org/officeDocument/2006/relationships/tags" Target="../tags/tag900.xml"/><Relationship Id="rId25" Type="http://schemas.openxmlformats.org/officeDocument/2006/relationships/tags" Target="../tags/tag899.xml"/><Relationship Id="rId24" Type="http://schemas.openxmlformats.org/officeDocument/2006/relationships/tags" Target="../tags/tag898.xml"/><Relationship Id="rId23" Type="http://schemas.openxmlformats.org/officeDocument/2006/relationships/tags" Target="../tags/tag897.xml"/><Relationship Id="rId22" Type="http://schemas.openxmlformats.org/officeDocument/2006/relationships/tags" Target="../tags/tag896.xml"/><Relationship Id="rId21" Type="http://schemas.openxmlformats.org/officeDocument/2006/relationships/tags" Target="../tags/tag895.xml"/><Relationship Id="rId20" Type="http://schemas.openxmlformats.org/officeDocument/2006/relationships/tags" Target="../tags/tag894.xml"/><Relationship Id="rId2" Type="http://schemas.openxmlformats.org/officeDocument/2006/relationships/tags" Target="../tags/tag879.xml"/><Relationship Id="rId19" Type="http://schemas.openxmlformats.org/officeDocument/2006/relationships/tags" Target="../tags/tag893.xml"/><Relationship Id="rId18" Type="http://schemas.openxmlformats.org/officeDocument/2006/relationships/tags" Target="../tags/tag892.xml"/><Relationship Id="rId17" Type="http://schemas.openxmlformats.org/officeDocument/2006/relationships/tags" Target="../tags/tag891.xml"/><Relationship Id="rId16" Type="http://schemas.openxmlformats.org/officeDocument/2006/relationships/tags" Target="../tags/tag890.xml"/><Relationship Id="rId15" Type="http://schemas.openxmlformats.org/officeDocument/2006/relationships/image" Target="../media/image66.png"/><Relationship Id="rId14" Type="http://schemas.openxmlformats.org/officeDocument/2006/relationships/tags" Target="../tags/tag889.xml"/><Relationship Id="rId13" Type="http://schemas.openxmlformats.org/officeDocument/2006/relationships/tags" Target="../tags/tag888.xml"/><Relationship Id="rId12" Type="http://schemas.openxmlformats.org/officeDocument/2006/relationships/image" Target="../media/image65.jpeg"/><Relationship Id="rId11" Type="http://schemas.openxmlformats.org/officeDocument/2006/relationships/tags" Target="../tags/tag887.xml"/><Relationship Id="rId10" Type="http://schemas.openxmlformats.org/officeDocument/2006/relationships/image" Target="../media/image64.png"/><Relationship Id="rId1" Type="http://schemas.openxmlformats.org/officeDocument/2006/relationships/tags" Target="../tags/tag878.xml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tags" Target="../tags/tag912.xml"/><Relationship Id="rId8" Type="http://schemas.openxmlformats.org/officeDocument/2006/relationships/tags" Target="../tags/tag911.xml"/><Relationship Id="rId7" Type="http://schemas.openxmlformats.org/officeDocument/2006/relationships/tags" Target="../tags/tag910.xml"/><Relationship Id="rId6" Type="http://schemas.openxmlformats.org/officeDocument/2006/relationships/tags" Target="../tags/tag909.xml"/><Relationship Id="rId5" Type="http://schemas.openxmlformats.org/officeDocument/2006/relationships/tags" Target="../tags/tag908.xml"/><Relationship Id="rId4" Type="http://schemas.openxmlformats.org/officeDocument/2006/relationships/tags" Target="../tags/tag907.xml"/><Relationship Id="rId3" Type="http://schemas.openxmlformats.org/officeDocument/2006/relationships/tags" Target="../tags/tag906.xml"/><Relationship Id="rId2" Type="http://schemas.openxmlformats.org/officeDocument/2006/relationships/image" Target="../media/image67.emf"/><Relationship Id="rId19" Type="http://schemas.openxmlformats.org/officeDocument/2006/relationships/slideLayout" Target="../slideLayouts/slideLayout19.xml"/><Relationship Id="rId18" Type="http://schemas.openxmlformats.org/officeDocument/2006/relationships/image" Target="../media/image16.png"/><Relationship Id="rId17" Type="http://schemas.openxmlformats.org/officeDocument/2006/relationships/tags" Target="../tags/tag920.xml"/><Relationship Id="rId16" Type="http://schemas.openxmlformats.org/officeDocument/2006/relationships/tags" Target="../tags/tag919.xml"/><Relationship Id="rId15" Type="http://schemas.openxmlformats.org/officeDocument/2006/relationships/tags" Target="../tags/tag918.xml"/><Relationship Id="rId14" Type="http://schemas.openxmlformats.org/officeDocument/2006/relationships/tags" Target="../tags/tag917.xml"/><Relationship Id="rId13" Type="http://schemas.openxmlformats.org/officeDocument/2006/relationships/tags" Target="../tags/tag916.xml"/><Relationship Id="rId12" Type="http://schemas.openxmlformats.org/officeDocument/2006/relationships/tags" Target="../tags/tag915.xml"/><Relationship Id="rId11" Type="http://schemas.openxmlformats.org/officeDocument/2006/relationships/tags" Target="../tags/tag914.xml"/><Relationship Id="rId10" Type="http://schemas.openxmlformats.org/officeDocument/2006/relationships/tags" Target="../tags/tag913.xml"/><Relationship Id="rId1" Type="http://schemas.openxmlformats.org/officeDocument/2006/relationships/tags" Target="../tags/tag905.xml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tags" Target="../tags/tag929.xml"/><Relationship Id="rId8" Type="http://schemas.openxmlformats.org/officeDocument/2006/relationships/tags" Target="../tags/tag928.xml"/><Relationship Id="rId7" Type="http://schemas.openxmlformats.org/officeDocument/2006/relationships/tags" Target="../tags/tag927.xml"/><Relationship Id="rId6" Type="http://schemas.openxmlformats.org/officeDocument/2006/relationships/tags" Target="../tags/tag926.xml"/><Relationship Id="rId5" Type="http://schemas.openxmlformats.org/officeDocument/2006/relationships/tags" Target="../tags/tag925.xml"/><Relationship Id="rId4" Type="http://schemas.openxmlformats.org/officeDocument/2006/relationships/tags" Target="../tags/tag924.xml"/><Relationship Id="rId3" Type="http://schemas.openxmlformats.org/officeDocument/2006/relationships/tags" Target="../tags/tag923.xml"/><Relationship Id="rId2" Type="http://schemas.openxmlformats.org/officeDocument/2006/relationships/tags" Target="../tags/tag922.xml"/><Relationship Id="rId17" Type="http://schemas.openxmlformats.org/officeDocument/2006/relationships/slideLayout" Target="../slideLayouts/slideLayout19.xml"/><Relationship Id="rId16" Type="http://schemas.openxmlformats.org/officeDocument/2006/relationships/image" Target="../media/image16.png"/><Relationship Id="rId15" Type="http://schemas.openxmlformats.org/officeDocument/2006/relationships/tags" Target="../tags/tag935.xml"/><Relationship Id="rId14" Type="http://schemas.openxmlformats.org/officeDocument/2006/relationships/tags" Target="../tags/tag934.xml"/><Relationship Id="rId13" Type="http://schemas.openxmlformats.org/officeDocument/2006/relationships/tags" Target="../tags/tag933.xml"/><Relationship Id="rId12" Type="http://schemas.openxmlformats.org/officeDocument/2006/relationships/tags" Target="../tags/tag932.xml"/><Relationship Id="rId11" Type="http://schemas.openxmlformats.org/officeDocument/2006/relationships/tags" Target="../tags/tag931.xml"/><Relationship Id="rId10" Type="http://schemas.openxmlformats.org/officeDocument/2006/relationships/tags" Target="../tags/tag930.xml"/><Relationship Id="rId1" Type="http://schemas.openxmlformats.org/officeDocument/2006/relationships/tags" Target="../tags/tag921.xml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tags" Target="../tags/tag944.xml"/><Relationship Id="rId8" Type="http://schemas.openxmlformats.org/officeDocument/2006/relationships/tags" Target="../tags/tag943.xml"/><Relationship Id="rId7" Type="http://schemas.openxmlformats.org/officeDocument/2006/relationships/tags" Target="../tags/tag942.xml"/><Relationship Id="rId6" Type="http://schemas.openxmlformats.org/officeDocument/2006/relationships/tags" Target="../tags/tag941.xml"/><Relationship Id="rId5" Type="http://schemas.openxmlformats.org/officeDocument/2006/relationships/tags" Target="../tags/tag940.xml"/><Relationship Id="rId4" Type="http://schemas.openxmlformats.org/officeDocument/2006/relationships/tags" Target="../tags/tag939.xml"/><Relationship Id="rId3" Type="http://schemas.openxmlformats.org/officeDocument/2006/relationships/tags" Target="../tags/tag938.xml"/><Relationship Id="rId2" Type="http://schemas.openxmlformats.org/officeDocument/2006/relationships/tags" Target="../tags/tag937.xml"/><Relationship Id="rId17" Type="http://schemas.openxmlformats.org/officeDocument/2006/relationships/slideLayout" Target="../slideLayouts/slideLayout19.xml"/><Relationship Id="rId16" Type="http://schemas.openxmlformats.org/officeDocument/2006/relationships/image" Target="../media/image16.png"/><Relationship Id="rId15" Type="http://schemas.openxmlformats.org/officeDocument/2006/relationships/tags" Target="../tags/tag950.xml"/><Relationship Id="rId14" Type="http://schemas.openxmlformats.org/officeDocument/2006/relationships/tags" Target="../tags/tag949.xml"/><Relationship Id="rId13" Type="http://schemas.openxmlformats.org/officeDocument/2006/relationships/tags" Target="../tags/tag948.xml"/><Relationship Id="rId12" Type="http://schemas.openxmlformats.org/officeDocument/2006/relationships/tags" Target="../tags/tag947.xml"/><Relationship Id="rId11" Type="http://schemas.openxmlformats.org/officeDocument/2006/relationships/tags" Target="../tags/tag946.xml"/><Relationship Id="rId10" Type="http://schemas.openxmlformats.org/officeDocument/2006/relationships/tags" Target="../tags/tag945.xml"/><Relationship Id="rId1" Type="http://schemas.openxmlformats.org/officeDocument/2006/relationships/tags" Target="../tags/tag936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225.xml"/><Relationship Id="rId8" Type="http://schemas.openxmlformats.org/officeDocument/2006/relationships/tags" Target="../tags/tag224.xml"/><Relationship Id="rId7" Type="http://schemas.openxmlformats.org/officeDocument/2006/relationships/tags" Target="../tags/tag223.xml"/><Relationship Id="rId6" Type="http://schemas.openxmlformats.org/officeDocument/2006/relationships/tags" Target="../tags/tag222.xml"/><Relationship Id="rId5" Type="http://schemas.openxmlformats.org/officeDocument/2006/relationships/tags" Target="../tags/tag221.xml"/><Relationship Id="rId4" Type="http://schemas.openxmlformats.org/officeDocument/2006/relationships/tags" Target="../tags/tag220.xml"/><Relationship Id="rId3" Type="http://schemas.openxmlformats.org/officeDocument/2006/relationships/tags" Target="../tags/tag219.xml"/><Relationship Id="rId2" Type="http://schemas.openxmlformats.org/officeDocument/2006/relationships/tags" Target="../tags/tag218.xml"/><Relationship Id="rId11" Type="http://schemas.openxmlformats.org/officeDocument/2006/relationships/slideLayout" Target="../slideLayouts/slideLayout14.xml"/><Relationship Id="rId10" Type="http://schemas.openxmlformats.org/officeDocument/2006/relationships/image" Target="../media/image12.png"/><Relationship Id="rId1" Type="http://schemas.openxmlformats.org/officeDocument/2006/relationships/tags" Target="../tags/tag217.xml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tags" Target="../tags/tag958.xml"/><Relationship Id="rId7" Type="http://schemas.openxmlformats.org/officeDocument/2006/relationships/tags" Target="../tags/tag957.xml"/><Relationship Id="rId6" Type="http://schemas.openxmlformats.org/officeDocument/2006/relationships/tags" Target="../tags/tag956.xml"/><Relationship Id="rId5" Type="http://schemas.openxmlformats.org/officeDocument/2006/relationships/tags" Target="../tags/tag955.xml"/><Relationship Id="rId4" Type="http://schemas.openxmlformats.org/officeDocument/2006/relationships/tags" Target="../tags/tag954.xml"/><Relationship Id="rId35" Type="http://schemas.openxmlformats.org/officeDocument/2006/relationships/slideLayout" Target="../slideLayouts/slideLayout17.xml"/><Relationship Id="rId34" Type="http://schemas.openxmlformats.org/officeDocument/2006/relationships/tags" Target="../tags/tag981.xml"/><Relationship Id="rId33" Type="http://schemas.openxmlformats.org/officeDocument/2006/relationships/tags" Target="../tags/tag980.xml"/><Relationship Id="rId32" Type="http://schemas.openxmlformats.org/officeDocument/2006/relationships/tags" Target="../tags/tag979.xml"/><Relationship Id="rId31" Type="http://schemas.openxmlformats.org/officeDocument/2006/relationships/tags" Target="../tags/tag978.xml"/><Relationship Id="rId30" Type="http://schemas.openxmlformats.org/officeDocument/2006/relationships/tags" Target="../tags/tag977.xml"/><Relationship Id="rId3" Type="http://schemas.openxmlformats.org/officeDocument/2006/relationships/tags" Target="../tags/tag953.xml"/><Relationship Id="rId29" Type="http://schemas.openxmlformats.org/officeDocument/2006/relationships/tags" Target="../tags/tag976.xml"/><Relationship Id="rId28" Type="http://schemas.openxmlformats.org/officeDocument/2006/relationships/tags" Target="../tags/tag975.xml"/><Relationship Id="rId27" Type="http://schemas.openxmlformats.org/officeDocument/2006/relationships/tags" Target="../tags/tag974.xml"/><Relationship Id="rId26" Type="http://schemas.openxmlformats.org/officeDocument/2006/relationships/tags" Target="../tags/tag973.xml"/><Relationship Id="rId25" Type="http://schemas.openxmlformats.org/officeDocument/2006/relationships/tags" Target="../tags/tag972.xml"/><Relationship Id="rId24" Type="http://schemas.openxmlformats.org/officeDocument/2006/relationships/tags" Target="../tags/tag971.xml"/><Relationship Id="rId23" Type="http://schemas.openxmlformats.org/officeDocument/2006/relationships/tags" Target="../tags/tag970.xml"/><Relationship Id="rId22" Type="http://schemas.openxmlformats.org/officeDocument/2006/relationships/tags" Target="../tags/tag969.xml"/><Relationship Id="rId21" Type="http://schemas.openxmlformats.org/officeDocument/2006/relationships/tags" Target="../tags/tag968.xml"/><Relationship Id="rId20" Type="http://schemas.openxmlformats.org/officeDocument/2006/relationships/tags" Target="../tags/tag967.xml"/><Relationship Id="rId2" Type="http://schemas.openxmlformats.org/officeDocument/2006/relationships/tags" Target="../tags/tag952.xml"/><Relationship Id="rId19" Type="http://schemas.openxmlformats.org/officeDocument/2006/relationships/tags" Target="../tags/tag966.xml"/><Relationship Id="rId18" Type="http://schemas.openxmlformats.org/officeDocument/2006/relationships/tags" Target="../tags/tag965.xml"/><Relationship Id="rId17" Type="http://schemas.openxmlformats.org/officeDocument/2006/relationships/tags" Target="../tags/tag964.xml"/><Relationship Id="rId16" Type="http://schemas.microsoft.com/office/2007/relationships/hdphoto" Target="../media/image69.wdp"/><Relationship Id="rId15" Type="http://schemas.openxmlformats.org/officeDocument/2006/relationships/image" Target="../media/image68.png"/><Relationship Id="rId14" Type="http://schemas.openxmlformats.org/officeDocument/2006/relationships/tags" Target="../tags/tag963.xml"/><Relationship Id="rId13" Type="http://schemas.openxmlformats.org/officeDocument/2006/relationships/tags" Target="../tags/tag962.xml"/><Relationship Id="rId12" Type="http://schemas.openxmlformats.org/officeDocument/2006/relationships/tags" Target="../tags/tag961.xml"/><Relationship Id="rId11" Type="http://schemas.openxmlformats.org/officeDocument/2006/relationships/tags" Target="../tags/tag960.xml"/><Relationship Id="rId10" Type="http://schemas.openxmlformats.org/officeDocument/2006/relationships/tags" Target="../tags/tag959.xml"/><Relationship Id="rId1" Type="http://schemas.openxmlformats.org/officeDocument/2006/relationships/tags" Target="../tags/tag951.xml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tags" Target="../tags/tag990.xml"/><Relationship Id="rId8" Type="http://schemas.openxmlformats.org/officeDocument/2006/relationships/tags" Target="../tags/tag989.xml"/><Relationship Id="rId7" Type="http://schemas.openxmlformats.org/officeDocument/2006/relationships/tags" Target="../tags/tag988.xml"/><Relationship Id="rId6" Type="http://schemas.openxmlformats.org/officeDocument/2006/relationships/tags" Target="../tags/tag987.xml"/><Relationship Id="rId5" Type="http://schemas.openxmlformats.org/officeDocument/2006/relationships/tags" Target="../tags/tag986.xml"/><Relationship Id="rId4" Type="http://schemas.openxmlformats.org/officeDocument/2006/relationships/tags" Target="../tags/tag985.xml"/><Relationship Id="rId31" Type="http://schemas.openxmlformats.org/officeDocument/2006/relationships/slideLayout" Target="../slideLayouts/slideLayout17.xml"/><Relationship Id="rId30" Type="http://schemas.openxmlformats.org/officeDocument/2006/relationships/tags" Target="../tags/tag1010.xml"/><Relationship Id="rId3" Type="http://schemas.openxmlformats.org/officeDocument/2006/relationships/tags" Target="../tags/tag984.xml"/><Relationship Id="rId29" Type="http://schemas.openxmlformats.org/officeDocument/2006/relationships/tags" Target="../tags/tag1009.xml"/><Relationship Id="rId28" Type="http://schemas.openxmlformats.org/officeDocument/2006/relationships/tags" Target="../tags/tag1008.xml"/><Relationship Id="rId27" Type="http://schemas.openxmlformats.org/officeDocument/2006/relationships/tags" Target="../tags/tag1007.xml"/><Relationship Id="rId26" Type="http://schemas.openxmlformats.org/officeDocument/2006/relationships/tags" Target="../tags/tag1006.xml"/><Relationship Id="rId25" Type="http://schemas.openxmlformats.org/officeDocument/2006/relationships/tags" Target="../tags/tag1005.xml"/><Relationship Id="rId24" Type="http://schemas.openxmlformats.org/officeDocument/2006/relationships/tags" Target="../tags/tag1004.xml"/><Relationship Id="rId23" Type="http://schemas.openxmlformats.org/officeDocument/2006/relationships/tags" Target="../tags/tag1003.xml"/><Relationship Id="rId22" Type="http://schemas.openxmlformats.org/officeDocument/2006/relationships/tags" Target="../tags/tag1002.xml"/><Relationship Id="rId21" Type="http://schemas.openxmlformats.org/officeDocument/2006/relationships/tags" Target="../tags/tag1001.xml"/><Relationship Id="rId20" Type="http://schemas.openxmlformats.org/officeDocument/2006/relationships/image" Target="../media/image16.png"/><Relationship Id="rId2" Type="http://schemas.openxmlformats.org/officeDocument/2006/relationships/tags" Target="../tags/tag983.xml"/><Relationship Id="rId19" Type="http://schemas.openxmlformats.org/officeDocument/2006/relationships/tags" Target="../tags/tag1000.xml"/><Relationship Id="rId18" Type="http://schemas.openxmlformats.org/officeDocument/2006/relationships/tags" Target="../tags/tag999.xml"/><Relationship Id="rId17" Type="http://schemas.openxmlformats.org/officeDocument/2006/relationships/tags" Target="../tags/tag998.xml"/><Relationship Id="rId16" Type="http://schemas.openxmlformats.org/officeDocument/2006/relationships/tags" Target="../tags/tag997.xml"/><Relationship Id="rId15" Type="http://schemas.openxmlformats.org/officeDocument/2006/relationships/tags" Target="../tags/tag996.xml"/><Relationship Id="rId14" Type="http://schemas.openxmlformats.org/officeDocument/2006/relationships/tags" Target="../tags/tag995.xml"/><Relationship Id="rId13" Type="http://schemas.openxmlformats.org/officeDocument/2006/relationships/tags" Target="../tags/tag994.xml"/><Relationship Id="rId12" Type="http://schemas.openxmlformats.org/officeDocument/2006/relationships/tags" Target="../tags/tag993.xml"/><Relationship Id="rId11" Type="http://schemas.openxmlformats.org/officeDocument/2006/relationships/tags" Target="../tags/tag992.xml"/><Relationship Id="rId10" Type="http://schemas.openxmlformats.org/officeDocument/2006/relationships/tags" Target="../tags/tag991.xml"/><Relationship Id="rId1" Type="http://schemas.openxmlformats.org/officeDocument/2006/relationships/tags" Target="../tags/tag982.xml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tags" Target="../tags/tag1018.xml"/><Relationship Id="rId7" Type="http://schemas.openxmlformats.org/officeDocument/2006/relationships/tags" Target="../tags/tag1017.xml"/><Relationship Id="rId6" Type="http://schemas.openxmlformats.org/officeDocument/2006/relationships/tags" Target="../tags/tag1016.xml"/><Relationship Id="rId5" Type="http://schemas.openxmlformats.org/officeDocument/2006/relationships/tags" Target="../tags/tag1015.xml"/><Relationship Id="rId4" Type="http://schemas.openxmlformats.org/officeDocument/2006/relationships/tags" Target="../tags/tag1014.xml"/><Relationship Id="rId36" Type="http://schemas.openxmlformats.org/officeDocument/2006/relationships/slideLayout" Target="../slideLayouts/slideLayout17.xml"/><Relationship Id="rId35" Type="http://schemas.openxmlformats.org/officeDocument/2006/relationships/tags" Target="../tags/tag1039.xml"/><Relationship Id="rId34" Type="http://schemas.openxmlformats.org/officeDocument/2006/relationships/tags" Target="../tags/tag1038.xml"/><Relationship Id="rId33" Type="http://schemas.openxmlformats.org/officeDocument/2006/relationships/tags" Target="../tags/tag1037.xml"/><Relationship Id="rId32" Type="http://schemas.openxmlformats.org/officeDocument/2006/relationships/tags" Target="../tags/tag1036.xml"/><Relationship Id="rId31" Type="http://schemas.openxmlformats.org/officeDocument/2006/relationships/image" Target="../media/image74.png"/><Relationship Id="rId30" Type="http://schemas.openxmlformats.org/officeDocument/2006/relationships/tags" Target="../tags/tag1035.xml"/><Relationship Id="rId3" Type="http://schemas.openxmlformats.org/officeDocument/2006/relationships/tags" Target="../tags/tag1013.xml"/><Relationship Id="rId29" Type="http://schemas.openxmlformats.org/officeDocument/2006/relationships/image" Target="../media/image73.png"/><Relationship Id="rId28" Type="http://schemas.openxmlformats.org/officeDocument/2006/relationships/tags" Target="../tags/tag1034.xml"/><Relationship Id="rId27" Type="http://schemas.openxmlformats.org/officeDocument/2006/relationships/image" Target="../media/image72.png"/><Relationship Id="rId26" Type="http://schemas.openxmlformats.org/officeDocument/2006/relationships/tags" Target="../tags/tag1033.xml"/><Relationship Id="rId25" Type="http://schemas.openxmlformats.org/officeDocument/2006/relationships/tags" Target="../tags/tag1032.xml"/><Relationship Id="rId24" Type="http://schemas.openxmlformats.org/officeDocument/2006/relationships/tags" Target="../tags/tag1031.xml"/><Relationship Id="rId23" Type="http://schemas.openxmlformats.org/officeDocument/2006/relationships/tags" Target="../tags/tag1030.xml"/><Relationship Id="rId22" Type="http://schemas.openxmlformats.org/officeDocument/2006/relationships/tags" Target="../tags/tag1029.xml"/><Relationship Id="rId21" Type="http://schemas.openxmlformats.org/officeDocument/2006/relationships/image" Target="../media/image71.png"/><Relationship Id="rId20" Type="http://schemas.openxmlformats.org/officeDocument/2006/relationships/tags" Target="../tags/tag1028.xml"/><Relationship Id="rId2" Type="http://schemas.openxmlformats.org/officeDocument/2006/relationships/tags" Target="../tags/tag1012.xml"/><Relationship Id="rId19" Type="http://schemas.openxmlformats.org/officeDocument/2006/relationships/image" Target="../media/image70.png"/><Relationship Id="rId18" Type="http://schemas.openxmlformats.org/officeDocument/2006/relationships/tags" Target="../tags/tag1027.xml"/><Relationship Id="rId17" Type="http://schemas.openxmlformats.org/officeDocument/2006/relationships/tags" Target="../tags/tag1026.xml"/><Relationship Id="rId16" Type="http://schemas.openxmlformats.org/officeDocument/2006/relationships/tags" Target="../tags/tag1025.xml"/><Relationship Id="rId15" Type="http://schemas.openxmlformats.org/officeDocument/2006/relationships/tags" Target="../tags/tag1024.xml"/><Relationship Id="rId14" Type="http://schemas.openxmlformats.org/officeDocument/2006/relationships/tags" Target="../tags/tag1023.xml"/><Relationship Id="rId13" Type="http://schemas.openxmlformats.org/officeDocument/2006/relationships/tags" Target="../tags/tag1022.xml"/><Relationship Id="rId12" Type="http://schemas.openxmlformats.org/officeDocument/2006/relationships/tags" Target="../tags/tag1021.xml"/><Relationship Id="rId11" Type="http://schemas.openxmlformats.org/officeDocument/2006/relationships/tags" Target="../tags/tag1020.xml"/><Relationship Id="rId10" Type="http://schemas.openxmlformats.org/officeDocument/2006/relationships/tags" Target="../tags/tag1019.xml"/><Relationship Id="rId1" Type="http://schemas.openxmlformats.org/officeDocument/2006/relationships/tags" Target="../tags/tag1011.xml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tags" Target="../tags/tag1046.xml"/><Relationship Id="rId8" Type="http://schemas.openxmlformats.org/officeDocument/2006/relationships/tags" Target="../tags/tag1045.xml"/><Relationship Id="rId7" Type="http://schemas.openxmlformats.org/officeDocument/2006/relationships/image" Target="../media/image76.png"/><Relationship Id="rId6" Type="http://schemas.openxmlformats.org/officeDocument/2006/relationships/tags" Target="../tags/tag1044.xml"/><Relationship Id="rId54" Type="http://schemas.openxmlformats.org/officeDocument/2006/relationships/slideLayout" Target="../slideLayouts/slideLayout17.xml"/><Relationship Id="rId53" Type="http://schemas.openxmlformats.org/officeDocument/2006/relationships/tags" Target="../tags/tag1089.xml"/><Relationship Id="rId52" Type="http://schemas.openxmlformats.org/officeDocument/2006/relationships/tags" Target="../tags/tag1088.xml"/><Relationship Id="rId51" Type="http://schemas.openxmlformats.org/officeDocument/2006/relationships/tags" Target="../tags/tag1087.xml"/><Relationship Id="rId50" Type="http://schemas.openxmlformats.org/officeDocument/2006/relationships/tags" Target="../tags/tag1086.xml"/><Relationship Id="rId5" Type="http://schemas.openxmlformats.org/officeDocument/2006/relationships/tags" Target="../tags/tag1043.xml"/><Relationship Id="rId49" Type="http://schemas.openxmlformats.org/officeDocument/2006/relationships/tags" Target="../tags/tag1085.xml"/><Relationship Id="rId48" Type="http://schemas.openxmlformats.org/officeDocument/2006/relationships/tags" Target="../tags/tag1084.xml"/><Relationship Id="rId47" Type="http://schemas.openxmlformats.org/officeDocument/2006/relationships/tags" Target="../tags/tag1083.xml"/><Relationship Id="rId46" Type="http://schemas.openxmlformats.org/officeDocument/2006/relationships/tags" Target="../tags/tag1082.xml"/><Relationship Id="rId45" Type="http://schemas.openxmlformats.org/officeDocument/2006/relationships/tags" Target="../tags/tag1081.xml"/><Relationship Id="rId44" Type="http://schemas.openxmlformats.org/officeDocument/2006/relationships/tags" Target="../tags/tag1080.xml"/><Relationship Id="rId43" Type="http://schemas.openxmlformats.org/officeDocument/2006/relationships/tags" Target="../tags/tag1079.xml"/><Relationship Id="rId42" Type="http://schemas.openxmlformats.org/officeDocument/2006/relationships/tags" Target="../tags/tag1078.xml"/><Relationship Id="rId41" Type="http://schemas.openxmlformats.org/officeDocument/2006/relationships/tags" Target="../tags/tag1077.xml"/><Relationship Id="rId40" Type="http://schemas.openxmlformats.org/officeDocument/2006/relationships/tags" Target="../tags/tag1076.xml"/><Relationship Id="rId4" Type="http://schemas.openxmlformats.org/officeDocument/2006/relationships/tags" Target="../tags/tag1042.xml"/><Relationship Id="rId39" Type="http://schemas.openxmlformats.org/officeDocument/2006/relationships/tags" Target="../tags/tag1075.xml"/><Relationship Id="rId38" Type="http://schemas.openxmlformats.org/officeDocument/2006/relationships/tags" Target="../tags/tag1074.xml"/><Relationship Id="rId37" Type="http://schemas.openxmlformats.org/officeDocument/2006/relationships/tags" Target="../tags/tag1073.xml"/><Relationship Id="rId36" Type="http://schemas.openxmlformats.org/officeDocument/2006/relationships/tags" Target="../tags/tag1072.xml"/><Relationship Id="rId35" Type="http://schemas.openxmlformats.org/officeDocument/2006/relationships/tags" Target="../tags/tag1071.xml"/><Relationship Id="rId34" Type="http://schemas.openxmlformats.org/officeDocument/2006/relationships/tags" Target="../tags/tag1070.xml"/><Relationship Id="rId33" Type="http://schemas.openxmlformats.org/officeDocument/2006/relationships/tags" Target="../tags/tag1069.xml"/><Relationship Id="rId32" Type="http://schemas.openxmlformats.org/officeDocument/2006/relationships/tags" Target="../tags/tag1068.xml"/><Relationship Id="rId31" Type="http://schemas.openxmlformats.org/officeDocument/2006/relationships/tags" Target="../tags/tag1067.xml"/><Relationship Id="rId30" Type="http://schemas.openxmlformats.org/officeDocument/2006/relationships/tags" Target="../tags/tag1066.xml"/><Relationship Id="rId3" Type="http://schemas.openxmlformats.org/officeDocument/2006/relationships/image" Target="../media/image75.png"/><Relationship Id="rId29" Type="http://schemas.openxmlformats.org/officeDocument/2006/relationships/tags" Target="../tags/tag1065.xml"/><Relationship Id="rId28" Type="http://schemas.openxmlformats.org/officeDocument/2006/relationships/tags" Target="../tags/tag1064.xml"/><Relationship Id="rId27" Type="http://schemas.openxmlformats.org/officeDocument/2006/relationships/tags" Target="../tags/tag1063.xml"/><Relationship Id="rId26" Type="http://schemas.openxmlformats.org/officeDocument/2006/relationships/tags" Target="../tags/tag1062.xml"/><Relationship Id="rId25" Type="http://schemas.openxmlformats.org/officeDocument/2006/relationships/tags" Target="../tags/tag1061.xml"/><Relationship Id="rId24" Type="http://schemas.openxmlformats.org/officeDocument/2006/relationships/tags" Target="../tags/tag1060.xml"/><Relationship Id="rId23" Type="http://schemas.openxmlformats.org/officeDocument/2006/relationships/tags" Target="../tags/tag1059.xml"/><Relationship Id="rId22" Type="http://schemas.openxmlformats.org/officeDocument/2006/relationships/tags" Target="../tags/tag1058.xml"/><Relationship Id="rId21" Type="http://schemas.openxmlformats.org/officeDocument/2006/relationships/tags" Target="../tags/tag1057.xml"/><Relationship Id="rId20" Type="http://schemas.openxmlformats.org/officeDocument/2006/relationships/tags" Target="../tags/tag1056.xml"/><Relationship Id="rId2" Type="http://schemas.openxmlformats.org/officeDocument/2006/relationships/tags" Target="../tags/tag1041.xml"/><Relationship Id="rId19" Type="http://schemas.openxmlformats.org/officeDocument/2006/relationships/tags" Target="../tags/tag1055.xml"/><Relationship Id="rId18" Type="http://schemas.openxmlformats.org/officeDocument/2006/relationships/tags" Target="../tags/tag1054.xml"/><Relationship Id="rId17" Type="http://schemas.openxmlformats.org/officeDocument/2006/relationships/image" Target="../media/image16.png"/><Relationship Id="rId16" Type="http://schemas.openxmlformats.org/officeDocument/2006/relationships/tags" Target="../tags/tag1053.xml"/><Relationship Id="rId15" Type="http://schemas.openxmlformats.org/officeDocument/2006/relationships/tags" Target="../tags/tag1052.xml"/><Relationship Id="rId14" Type="http://schemas.openxmlformats.org/officeDocument/2006/relationships/tags" Target="../tags/tag1051.xml"/><Relationship Id="rId13" Type="http://schemas.openxmlformats.org/officeDocument/2006/relationships/tags" Target="../tags/tag1050.xml"/><Relationship Id="rId12" Type="http://schemas.openxmlformats.org/officeDocument/2006/relationships/tags" Target="../tags/tag1049.xml"/><Relationship Id="rId11" Type="http://schemas.openxmlformats.org/officeDocument/2006/relationships/tags" Target="../tags/tag1048.xml"/><Relationship Id="rId10" Type="http://schemas.openxmlformats.org/officeDocument/2006/relationships/tags" Target="../tags/tag1047.xml"/><Relationship Id="rId1" Type="http://schemas.openxmlformats.org/officeDocument/2006/relationships/tags" Target="../tags/tag1040.xml"/></Relationships>
</file>

<file path=ppt/slides/_rels/slide34.xml.rels><?xml version="1.0" encoding="UTF-8" standalone="yes"?>
<Relationships xmlns="http://schemas.openxmlformats.org/package/2006/relationships"><Relationship Id="rId9" Type="http://schemas.openxmlformats.org/officeDocument/2006/relationships/tags" Target="../tags/tag1096.xml"/><Relationship Id="rId8" Type="http://schemas.openxmlformats.org/officeDocument/2006/relationships/tags" Target="../tags/tag1095.xml"/><Relationship Id="rId79" Type="http://schemas.openxmlformats.org/officeDocument/2006/relationships/slideLayout" Target="../slideLayouts/slideLayout17.xml"/><Relationship Id="rId78" Type="http://schemas.openxmlformats.org/officeDocument/2006/relationships/tags" Target="../tags/tag1157.xml"/><Relationship Id="rId77" Type="http://schemas.openxmlformats.org/officeDocument/2006/relationships/image" Target="../media/image85.png"/><Relationship Id="rId76" Type="http://schemas.openxmlformats.org/officeDocument/2006/relationships/tags" Target="../tags/tag1156.xml"/><Relationship Id="rId75" Type="http://schemas.openxmlformats.org/officeDocument/2006/relationships/tags" Target="../tags/tag1155.xml"/><Relationship Id="rId74" Type="http://schemas.openxmlformats.org/officeDocument/2006/relationships/image" Target="../media/image84.png"/><Relationship Id="rId73" Type="http://schemas.openxmlformats.org/officeDocument/2006/relationships/tags" Target="../tags/tag1154.xml"/><Relationship Id="rId72" Type="http://schemas.openxmlformats.org/officeDocument/2006/relationships/tags" Target="../tags/tag1153.xml"/><Relationship Id="rId71" Type="http://schemas.openxmlformats.org/officeDocument/2006/relationships/image" Target="../media/image83.png"/><Relationship Id="rId70" Type="http://schemas.openxmlformats.org/officeDocument/2006/relationships/tags" Target="../tags/tag1152.xml"/><Relationship Id="rId7" Type="http://schemas.openxmlformats.org/officeDocument/2006/relationships/tags" Target="../tags/tag1094.xml"/><Relationship Id="rId69" Type="http://schemas.openxmlformats.org/officeDocument/2006/relationships/tags" Target="../tags/tag1151.xml"/><Relationship Id="rId68" Type="http://schemas.openxmlformats.org/officeDocument/2006/relationships/tags" Target="../tags/tag1150.xml"/><Relationship Id="rId67" Type="http://schemas.openxmlformats.org/officeDocument/2006/relationships/tags" Target="../tags/tag1149.xml"/><Relationship Id="rId66" Type="http://schemas.openxmlformats.org/officeDocument/2006/relationships/tags" Target="../tags/tag1148.xml"/><Relationship Id="rId65" Type="http://schemas.openxmlformats.org/officeDocument/2006/relationships/image" Target="../media/image82.png"/><Relationship Id="rId64" Type="http://schemas.openxmlformats.org/officeDocument/2006/relationships/tags" Target="../tags/tag1147.xml"/><Relationship Id="rId63" Type="http://schemas.openxmlformats.org/officeDocument/2006/relationships/tags" Target="../tags/tag1146.xml"/><Relationship Id="rId62" Type="http://schemas.openxmlformats.org/officeDocument/2006/relationships/tags" Target="../tags/tag1145.xml"/><Relationship Id="rId61" Type="http://schemas.openxmlformats.org/officeDocument/2006/relationships/tags" Target="../tags/tag1144.xml"/><Relationship Id="rId60" Type="http://schemas.openxmlformats.org/officeDocument/2006/relationships/tags" Target="../tags/tag1143.xml"/><Relationship Id="rId6" Type="http://schemas.openxmlformats.org/officeDocument/2006/relationships/tags" Target="../tags/tag1093.xml"/><Relationship Id="rId59" Type="http://schemas.openxmlformats.org/officeDocument/2006/relationships/tags" Target="../tags/tag1142.xml"/><Relationship Id="rId58" Type="http://schemas.openxmlformats.org/officeDocument/2006/relationships/image" Target="../media/image81.png"/><Relationship Id="rId57" Type="http://schemas.openxmlformats.org/officeDocument/2006/relationships/tags" Target="../tags/tag1141.xml"/><Relationship Id="rId56" Type="http://schemas.openxmlformats.org/officeDocument/2006/relationships/image" Target="../media/image80.png"/><Relationship Id="rId55" Type="http://schemas.openxmlformats.org/officeDocument/2006/relationships/tags" Target="../tags/tag1140.xml"/><Relationship Id="rId54" Type="http://schemas.openxmlformats.org/officeDocument/2006/relationships/image" Target="../media/image79.png"/><Relationship Id="rId53" Type="http://schemas.openxmlformats.org/officeDocument/2006/relationships/tags" Target="../tags/tag1139.xml"/><Relationship Id="rId52" Type="http://schemas.openxmlformats.org/officeDocument/2006/relationships/tags" Target="../tags/tag1138.xml"/><Relationship Id="rId51" Type="http://schemas.openxmlformats.org/officeDocument/2006/relationships/tags" Target="../tags/tag1137.xml"/><Relationship Id="rId50" Type="http://schemas.openxmlformats.org/officeDocument/2006/relationships/tags" Target="../tags/tag1136.xml"/><Relationship Id="rId5" Type="http://schemas.openxmlformats.org/officeDocument/2006/relationships/tags" Target="../tags/tag1092.xml"/><Relationship Id="rId49" Type="http://schemas.openxmlformats.org/officeDocument/2006/relationships/tags" Target="../tags/tag1135.xml"/><Relationship Id="rId48" Type="http://schemas.openxmlformats.org/officeDocument/2006/relationships/tags" Target="../tags/tag1134.xml"/><Relationship Id="rId47" Type="http://schemas.openxmlformats.org/officeDocument/2006/relationships/tags" Target="../tags/tag1133.xml"/><Relationship Id="rId46" Type="http://schemas.openxmlformats.org/officeDocument/2006/relationships/tags" Target="../tags/tag1132.xml"/><Relationship Id="rId45" Type="http://schemas.openxmlformats.org/officeDocument/2006/relationships/tags" Target="../tags/tag1131.xml"/><Relationship Id="rId44" Type="http://schemas.openxmlformats.org/officeDocument/2006/relationships/tags" Target="../tags/tag1130.xml"/><Relationship Id="rId43" Type="http://schemas.openxmlformats.org/officeDocument/2006/relationships/tags" Target="../tags/tag1129.xml"/><Relationship Id="rId42" Type="http://schemas.openxmlformats.org/officeDocument/2006/relationships/tags" Target="../tags/tag1128.xml"/><Relationship Id="rId41" Type="http://schemas.openxmlformats.org/officeDocument/2006/relationships/tags" Target="../tags/tag1127.xml"/><Relationship Id="rId40" Type="http://schemas.openxmlformats.org/officeDocument/2006/relationships/tags" Target="../tags/tag1126.xml"/><Relationship Id="rId4" Type="http://schemas.openxmlformats.org/officeDocument/2006/relationships/image" Target="../media/image78.png"/><Relationship Id="rId39" Type="http://schemas.openxmlformats.org/officeDocument/2006/relationships/tags" Target="../tags/tag1125.xml"/><Relationship Id="rId38" Type="http://schemas.openxmlformats.org/officeDocument/2006/relationships/tags" Target="../tags/tag1124.xml"/><Relationship Id="rId37" Type="http://schemas.openxmlformats.org/officeDocument/2006/relationships/tags" Target="../tags/tag1123.xml"/><Relationship Id="rId36" Type="http://schemas.openxmlformats.org/officeDocument/2006/relationships/tags" Target="../tags/tag1122.xml"/><Relationship Id="rId35" Type="http://schemas.openxmlformats.org/officeDocument/2006/relationships/tags" Target="../tags/tag1121.xml"/><Relationship Id="rId34" Type="http://schemas.openxmlformats.org/officeDocument/2006/relationships/tags" Target="../tags/tag1120.xml"/><Relationship Id="rId33" Type="http://schemas.openxmlformats.org/officeDocument/2006/relationships/tags" Target="../tags/tag1119.xml"/><Relationship Id="rId32" Type="http://schemas.openxmlformats.org/officeDocument/2006/relationships/tags" Target="../tags/tag1118.xml"/><Relationship Id="rId31" Type="http://schemas.openxmlformats.org/officeDocument/2006/relationships/tags" Target="../tags/tag1117.xml"/><Relationship Id="rId30" Type="http://schemas.openxmlformats.org/officeDocument/2006/relationships/tags" Target="../tags/tag1116.xml"/><Relationship Id="rId3" Type="http://schemas.openxmlformats.org/officeDocument/2006/relationships/tags" Target="../tags/tag1091.xml"/><Relationship Id="rId29" Type="http://schemas.openxmlformats.org/officeDocument/2006/relationships/tags" Target="../tags/tag1115.xml"/><Relationship Id="rId28" Type="http://schemas.openxmlformats.org/officeDocument/2006/relationships/tags" Target="../tags/tag1114.xml"/><Relationship Id="rId27" Type="http://schemas.openxmlformats.org/officeDocument/2006/relationships/tags" Target="../tags/tag1113.xml"/><Relationship Id="rId26" Type="http://schemas.openxmlformats.org/officeDocument/2006/relationships/tags" Target="../tags/tag1112.xml"/><Relationship Id="rId25" Type="http://schemas.openxmlformats.org/officeDocument/2006/relationships/tags" Target="../tags/tag1111.xml"/><Relationship Id="rId24" Type="http://schemas.openxmlformats.org/officeDocument/2006/relationships/tags" Target="../tags/tag1110.xml"/><Relationship Id="rId23" Type="http://schemas.openxmlformats.org/officeDocument/2006/relationships/tags" Target="../tags/tag1109.xml"/><Relationship Id="rId22" Type="http://schemas.openxmlformats.org/officeDocument/2006/relationships/tags" Target="../tags/tag1108.xml"/><Relationship Id="rId21" Type="http://schemas.openxmlformats.org/officeDocument/2006/relationships/tags" Target="../tags/tag1107.xml"/><Relationship Id="rId20" Type="http://schemas.openxmlformats.org/officeDocument/2006/relationships/tags" Target="../tags/tag1106.xml"/><Relationship Id="rId2" Type="http://schemas.openxmlformats.org/officeDocument/2006/relationships/image" Target="../media/image77.png"/><Relationship Id="rId19" Type="http://schemas.openxmlformats.org/officeDocument/2006/relationships/tags" Target="../tags/tag1105.xml"/><Relationship Id="rId18" Type="http://schemas.openxmlformats.org/officeDocument/2006/relationships/tags" Target="../tags/tag1104.xml"/><Relationship Id="rId17" Type="http://schemas.openxmlformats.org/officeDocument/2006/relationships/tags" Target="../tags/tag1103.xml"/><Relationship Id="rId16" Type="http://schemas.openxmlformats.org/officeDocument/2006/relationships/tags" Target="../tags/tag1102.xml"/><Relationship Id="rId15" Type="http://schemas.openxmlformats.org/officeDocument/2006/relationships/tags" Target="../tags/tag1101.xml"/><Relationship Id="rId14" Type="http://schemas.openxmlformats.org/officeDocument/2006/relationships/tags" Target="../tags/tag1100.xml"/><Relationship Id="rId13" Type="http://schemas.openxmlformats.org/officeDocument/2006/relationships/image" Target="../media/image16.png"/><Relationship Id="rId12" Type="http://schemas.openxmlformats.org/officeDocument/2006/relationships/tags" Target="../tags/tag1099.xml"/><Relationship Id="rId11" Type="http://schemas.openxmlformats.org/officeDocument/2006/relationships/tags" Target="../tags/tag1098.xml"/><Relationship Id="rId10" Type="http://schemas.openxmlformats.org/officeDocument/2006/relationships/tags" Target="../tags/tag1097.xml"/><Relationship Id="rId1" Type="http://schemas.openxmlformats.org/officeDocument/2006/relationships/tags" Target="../tags/tag1090.xml"/></Relationships>
</file>

<file path=ppt/slides/_rels/slide3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tags" Target="../tags/tag1165.xml"/><Relationship Id="rId7" Type="http://schemas.openxmlformats.org/officeDocument/2006/relationships/tags" Target="../tags/tag1164.xml"/><Relationship Id="rId6" Type="http://schemas.openxmlformats.org/officeDocument/2006/relationships/tags" Target="../tags/tag1163.xml"/><Relationship Id="rId5" Type="http://schemas.openxmlformats.org/officeDocument/2006/relationships/tags" Target="../tags/tag1162.xml"/><Relationship Id="rId4" Type="http://schemas.openxmlformats.org/officeDocument/2006/relationships/tags" Target="../tags/tag1161.xml"/><Relationship Id="rId32" Type="http://schemas.openxmlformats.org/officeDocument/2006/relationships/slideLayout" Target="../slideLayouts/slideLayout17.xml"/><Relationship Id="rId31" Type="http://schemas.openxmlformats.org/officeDocument/2006/relationships/tags" Target="../tags/tag1181.xml"/><Relationship Id="rId30" Type="http://schemas.openxmlformats.org/officeDocument/2006/relationships/image" Target="../media/image91.png"/><Relationship Id="rId3" Type="http://schemas.openxmlformats.org/officeDocument/2006/relationships/tags" Target="../tags/tag1160.xml"/><Relationship Id="rId29" Type="http://schemas.openxmlformats.org/officeDocument/2006/relationships/tags" Target="../tags/tag1180.xml"/><Relationship Id="rId28" Type="http://schemas.openxmlformats.org/officeDocument/2006/relationships/tags" Target="../tags/tag1179.xml"/><Relationship Id="rId27" Type="http://schemas.openxmlformats.org/officeDocument/2006/relationships/image" Target="../media/image90.png"/><Relationship Id="rId26" Type="http://schemas.openxmlformats.org/officeDocument/2006/relationships/tags" Target="../tags/tag1178.xml"/><Relationship Id="rId25" Type="http://schemas.openxmlformats.org/officeDocument/2006/relationships/tags" Target="../tags/tag1177.xml"/><Relationship Id="rId24" Type="http://schemas.openxmlformats.org/officeDocument/2006/relationships/image" Target="../media/image89.png"/><Relationship Id="rId23" Type="http://schemas.openxmlformats.org/officeDocument/2006/relationships/tags" Target="../tags/tag1176.xml"/><Relationship Id="rId22" Type="http://schemas.openxmlformats.org/officeDocument/2006/relationships/tags" Target="../tags/tag1175.xml"/><Relationship Id="rId21" Type="http://schemas.openxmlformats.org/officeDocument/2006/relationships/image" Target="../media/image88.png"/><Relationship Id="rId20" Type="http://schemas.openxmlformats.org/officeDocument/2006/relationships/tags" Target="../tags/tag1174.xml"/><Relationship Id="rId2" Type="http://schemas.openxmlformats.org/officeDocument/2006/relationships/tags" Target="../tags/tag1159.xml"/><Relationship Id="rId19" Type="http://schemas.openxmlformats.org/officeDocument/2006/relationships/tags" Target="../tags/tag1173.xml"/><Relationship Id="rId18" Type="http://schemas.openxmlformats.org/officeDocument/2006/relationships/tags" Target="../tags/tag1172.xml"/><Relationship Id="rId17" Type="http://schemas.openxmlformats.org/officeDocument/2006/relationships/image" Target="../media/image87.png"/><Relationship Id="rId16" Type="http://schemas.openxmlformats.org/officeDocument/2006/relationships/tags" Target="../tags/tag1171.xml"/><Relationship Id="rId15" Type="http://schemas.openxmlformats.org/officeDocument/2006/relationships/tags" Target="../tags/tag1170.xml"/><Relationship Id="rId14" Type="http://schemas.openxmlformats.org/officeDocument/2006/relationships/tags" Target="../tags/tag1169.xml"/><Relationship Id="rId13" Type="http://schemas.openxmlformats.org/officeDocument/2006/relationships/tags" Target="../tags/tag1168.xml"/><Relationship Id="rId12" Type="http://schemas.openxmlformats.org/officeDocument/2006/relationships/image" Target="../media/image86.png"/><Relationship Id="rId11" Type="http://schemas.openxmlformats.org/officeDocument/2006/relationships/tags" Target="../tags/tag1167.xml"/><Relationship Id="rId10" Type="http://schemas.openxmlformats.org/officeDocument/2006/relationships/tags" Target="../tags/tag1166.xml"/><Relationship Id="rId1" Type="http://schemas.openxmlformats.org/officeDocument/2006/relationships/tags" Target="../tags/tag1158.xml"/></Relationships>
</file>

<file path=ppt/slides/_rels/slide3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tags" Target="../tags/tag1189.xml"/><Relationship Id="rId7" Type="http://schemas.openxmlformats.org/officeDocument/2006/relationships/tags" Target="../tags/tag1188.xml"/><Relationship Id="rId6" Type="http://schemas.openxmlformats.org/officeDocument/2006/relationships/tags" Target="../tags/tag1187.xml"/><Relationship Id="rId5" Type="http://schemas.openxmlformats.org/officeDocument/2006/relationships/tags" Target="../tags/tag1186.xml"/><Relationship Id="rId4" Type="http://schemas.openxmlformats.org/officeDocument/2006/relationships/tags" Target="../tags/tag1185.xml"/><Relationship Id="rId3" Type="http://schemas.openxmlformats.org/officeDocument/2006/relationships/tags" Target="../tags/tag1184.xml"/><Relationship Id="rId24" Type="http://schemas.openxmlformats.org/officeDocument/2006/relationships/slideLayout" Target="../slideLayouts/slideLayout17.xml"/><Relationship Id="rId23" Type="http://schemas.openxmlformats.org/officeDocument/2006/relationships/tags" Target="../tags/tag1202.xml"/><Relationship Id="rId22" Type="http://schemas.openxmlformats.org/officeDocument/2006/relationships/tags" Target="../tags/tag1201.xml"/><Relationship Id="rId21" Type="http://schemas.openxmlformats.org/officeDocument/2006/relationships/tags" Target="../tags/tag1200.xml"/><Relationship Id="rId20" Type="http://schemas.openxmlformats.org/officeDocument/2006/relationships/tags" Target="../tags/tag1199.xml"/><Relationship Id="rId2" Type="http://schemas.openxmlformats.org/officeDocument/2006/relationships/tags" Target="../tags/tag1183.xml"/><Relationship Id="rId19" Type="http://schemas.openxmlformats.org/officeDocument/2006/relationships/tags" Target="../tags/tag1198.xml"/><Relationship Id="rId18" Type="http://schemas.openxmlformats.org/officeDocument/2006/relationships/tags" Target="../tags/tag1197.xml"/><Relationship Id="rId17" Type="http://schemas.openxmlformats.org/officeDocument/2006/relationships/tags" Target="../tags/tag1196.xml"/><Relationship Id="rId16" Type="http://schemas.openxmlformats.org/officeDocument/2006/relationships/image" Target="../media/image92.jpeg"/><Relationship Id="rId15" Type="http://schemas.openxmlformats.org/officeDocument/2006/relationships/tags" Target="../tags/tag1195.xml"/><Relationship Id="rId14" Type="http://schemas.openxmlformats.org/officeDocument/2006/relationships/tags" Target="../tags/tag1194.xml"/><Relationship Id="rId13" Type="http://schemas.openxmlformats.org/officeDocument/2006/relationships/tags" Target="../tags/tag1193.xml"/><Relationship Id="rId12" Type="http://schemas.openxmlformats.org/officeDocument/2006/relationships/tags" Target="../tags/tag1192.xml"/><Relationship Id="rId11" Type="http://schemas.openxmlformats.org/officeDocument/2006/relationships/tags" Target="../tags/tag1191.xml"/><Relationship Id="rId10" Type="http://schemas.openxmlformats.org/officeDocument/2006/relationships/tags" Target="../tags/tag1190.xml"/><Relationship Id="rId1" Type="http://schemas.openxmlformats.org/officeDocument/2006/relationships/tags" Target="../tags/tag1182.xml"/></Relationships>
</file>

<file path=ppt/slides/_rels/slide37.xml.rels><?xml version="1.0" encoding="UTF-8" standalone="yes"?>
<Relationships xmlns="http://schemas.openxmlformats.org/package/2006/relationships"><Relationship Id="rId9" Type="http://schemas.openxmlformats.org/officeDocument/2006/relationships/tags" Target="../tags/tag1209.xml"/><Relationship Id="rId8" Type="http://schemas.openxmlformats.org/officeDocument/2006/relationships/tags" Target="../tags/tag1208.xml"/><Relationship Id="rId7" Type="http://schemas.openxmlformats.org/officeDocument/2006/relationships/tags" Target="../tags/tag1207.xml"/><Relationship Id="rId6" Type="http://schemas.openxmlformats.org/officeDocument/2006/relationships/tags" Target="../tags/tag1206.xml"/><Relationship Id="rId5" Type="http://schemas.openxmlformats.org/officeDocument/2006/relationships/tags" Target="../tags/tag1205.xml"/><Relationship Id="rId4" Type="http://schemas.openxmlformats.org/officeDocument/2006/relationships/image" Target="NULL" TargetMode="External"/><Relationship Id="rId3" Type="http://schemas.openxmlformats.org/officeDocument/2006/relationships/image" Target="../media/image93.png"/><Relationship Id="rId23" Type="http://schemas.openxmlformats.org/officeDocument/2006/relationships/notesSlide" Target="../notesSlides/notesSlide6.xml"/><Relationship Id="rId22" Type="http://schemas.openxmlformats.org/officeDocument/2006/relationships/slideLayout" Target="../slideLayouts/slideLayout16.xml"/><Relationship Id="rId21" Type="http://schemas.openxmlformats.org/officeDocument/2006/relationships/tags" Target="../tags/tag1220.xml"/><Relationship Id="rId20" Type="http://schemas.openxmlformats.org/officeDocument/2006/relationships/image" Target="../media/image16.png"/><Relationship Id="rId2" Type="http://schemas.openxmlformats.org/officeDocument/2006/relationships/tags" Target="../tags/tag1204.xml"/><Relationship Id="rId19" Type="http://schemas.openxmlformats.org/officeDocument/2006/relationships/tags" Target="../tags/tag1219.xml"/><Relationship Id="rId18" Type="http://schemas.openxmlformats.org/officeDocument/2006/relationships/tags" Target="../tags/tag1218.xml"/><Relationship Id="rId17" Type="http://schemas.openxmlformats.org/officeDocument/2006/relationships/tags" Target="../tags/tag1217.xml"/><Relationship Id="rId16" Type="http://schemas.openxmlformats.org/officeDocument/2006/relationships/tags" Target="../tags/tag1216.xml"/><Relationship Id="rId15" Type="http://schemas.openxmlformats.org/officeDocument/2006/relationships/tags" Target="../tags/tag1215.xml"/><Relationship Id="rId14" Type="http://schemas.openxmlformats.org/officeDocument/2006/relationships/tags" Target="../tags/tag1214.xml"/><Relationship Id="rId13" Type="http://schemas.openxmlformats.org/officeDocument/2006/relationships/tags" Target="../tags/tag1213.xml"/><Relationship Id="rId12" Type="http://schemas.openxmlformats.org/officeDocument/2006/relationships/tags" Target="../tags/tag1212.xml"/><Relationship Id="rId11" Type="http://schemas.openxmlformats.org/officeDocument/2006/relationships/tags" Target="../tags/tag1211.xml"/><Relationship Id="rId10" Type="http://schemas.openxmlformats.org/officeDocument/2006/relationships/tags" Target="../tags/tag1210.xml"/><Relationship Id="rId1" Type="http://schemas.openxmlformats.org/officeDocument/2006/relationships/tags" Target="../tags/tag1203.xml"/></Relationships>
</file>

<file path=ppt/slides/_rels/slide38.xml.rels><?xml version="1.0" encoding="UTF-8" standalone="yes"?>
<Relationships xmlns="http://schemas.openxmlformats.org/package/2006/relationships"><Relationship Id="rId9" Type="http://schemas.openxmlformats.org/officeDocument/2006/relationships/tags" Target="../tags/tag1232.xml"/><Relationship Id="rId8" Type="http://schemas.openxmlformats.org/officeDocument/2006/relationships/tags" Target="../tags/tag1231.xml"/><Relationship Id="rId7" Type="http://schemas.openxmlformats.org/officeDocument/2006/relationships/tags" Target="../tags/tag1230.xml"/><Relationship Id="rId6" Type="http://schemas.openxmlformats.org/officeDocument/2006/relationships/tags" Target="../tags/tag1229.xml"/><Relationship Id="rId53" Type="http://schemas.openxmlformats.org/officeDocument/2006/relationships/slideLayout" Target="../slideLayouts/slideLayout20.xml"/><Relationship Id="rId52" Type="http://schemas.openxmlformats.org/officeDocument/2006/relationships/tags" Target="../tags/tag1274.xml"/><Relationship Id="rId51" Type="http://schemas.openxmlformats.org/officeDocument/2006/relationships/tags" Target="../tags/tag1273.xml"/><Relationship Id="rId50" Type="http://schemas.openxmlformats.org/officeDocument/2006/relationships/tags" Target="../tags/tag1272.xml"/><Relationship Id="rId5" Type="http://schemas.openxmlformats.org/officeDocument/2006/relationships/tags" Target="../tags/tag1228.xml"/><Relationship Id="rId49" Type="http://schemas.openxmlformats.org/officeDocument/2006/relationships/image" Target="../media/image16.png"/><Relationship Id="rId48" Type="http://schemas.openxmlformats.org/officeDocument/2006/relationships/tags" Target="../tags/tag1271.xml"/><Relationship Id="rId47" Type="http://schemas.openxmlformats.org/officeDocument/2006/relationships/tags" Target="../tags/tag1270.xml"/><Relationship Id="rId46" Type="http://schemas.openxmlformats.org/officeDocument/2006/relationships/tags" Target="../tags/tag1269.xml"/><Relationship Id="rId45" Type="http://schemas.openxmlformats.org/officeDocument/2006/relationships/tags" Target="../tags/tag1268.xml"/><Relationship Id="rId44" Type="http://schemas.openxmlformats.org/officeDocument/2006/relationships/tags" Target="../tags/tag1267.xml"/><Relationship Id="rId43" Type="http://schemas.openxmlformats.org/officeDocument/2006/relationships/tags" Target="../tags/tag1266.xml"/><Relationship Id="rId42" Type="http://schemas.openxmlformats.org/officeDocument/2006/relationships/tags" Target="../tags/tag1265.xml"/><Relationship Id="rId41" Type="http://schemas.openxmlformats.org/officeDocument/2006/relationships/tags" Target="../tags/tag1264.xml"/><Relationship Id="rId40" Type="http://schemas.openxmlformats.org/officeDocument/2006/relationships/tags" Target="../tags/tag1263.xml"/><Relationship Id="rId4" Type="http://schemas.openxmlformats.org/officeDocument/2006/relationships/tags" Target="../tags/tag1227.xml"/><Relationship Id="rId39" Type="http://schemas.openxmlformats.org/officeDocument/2006/relationships/tags" Target="../tags/tag1262.xml"/><Relationship Id="rId38" Type="http://schemas.openxmlformats.org/officeDocument/2006/relationships/tags" Target="../tags/tag1261.xml"/><Relationship Id="rId37" Type="http://schemas.openxmlformats.org/officeDocument/2006/relationships/tags" Target="../tags/tag1260.xml"/><Relationship Id="rId36" Type="http://schemas.openxmlformats.org/officeDocument/2006/relationships/tags" Target="../tags/tag1259.xml"/><Relationship Id="rId35" Type="http://schemas.openxmlformats.org/officeDocument/2006/relationships/tags" Target="../tags/tag1258.xml"/><Relationship Id="rId34" Type="http://schemas.openxmlformats.org/officeDocument/2006/relationships/tags" Target="../tags/tag1257.xml"/><Relationship Id="rId33" Type="http://schemas.openxmlformats.org/officeDocument/2006/relationships/tags" Target="../tags/tag1256.xml"/><Relationship Id="rId32" Type="http://schemas.openxmlformats.org/officeDocument/2006/relationships/tags" Target="../tags/tag1255.xml"/><Relationship Id="rId31" Type="http://schemas.openxmlformats.org/officeDocument/2006/relationships/tags" Target="../tags/tag1254.xml"/><Relationship Id="rId30" Type="http://schemas.openxmlformats.org/officeDocument/2006/relationships/tags" Target="../tags/tag1253.xml"/><Relationship Id="rId3" Type="http://schemas.openxmlformats.org/officeDocument/2006/relationships/tags" Target="../tags/tag1226.xml"/><Relationship Id="rId29" Type="http://schemas.openxmlformats.org/officeDocument/2006/relationships/tags" Target="../tags/tag1252.xml"/><Relationship Id="rId28" Type="http://schemas.openxmlformats.org/officeDocument/2006/relationships/tags" Target="../tags/tag1251.xml"/><Relationship Id="rId27" Type="http://schemas.openxmlformats.org/officeDocument/2006/relationships/tags" Target="../tags/tag1250.xml"/><Relationship Id="rId26" Type="http://schemas.openxmlformats.org/officeDocument/2006/relationships/tags" Target="../tags/tag1249.xml"/><Relationship Id="rId25" Type="http://schemas.openxmlformats.org/officeDocument/2006/relationships/tags" Target="../tags/tag1248.xml"/><Relationship Id="rId24" Type="http://schemas.openxmlformats.org/officeDocument/2006/relationships/tags" Target="../tags/tag1247.xml"/><Relationship Id="rId23" Type="http://schemas.openxmlformats.org/officeDocument/2006/relationships/tags" Target="../tags/tag1246.xml"/><Relationship Id="rId22" Type="http://schemas.openxmlformats.org/officeDocument/2006/relationships/tags" Target="../tags/tag1245.xml"/><Relationship Id="rId21" Type="http://schemas.openxmlformats.org/officeDocument/2006/relationships/tags" Target="../tags/tag1244.xml"/><Relationship Id="rId20" Type="http://schemas.openxmlformats.org/officeDocument/2006/relationships/tags" Target="../tags/tag1243.xml"/><Relationship Id="rId2" Type="http://schemas.openxmlformats.org/officeDocument/2006/relationships/tags" Target="../tags/tag1225.xml"/><Relationship Id="rId19" Type="http://schemas.openxmlformats.org/officeDocument/2006/relationships/tags" Target="../tags/tag1242.xml"/><Relationship Id="rId18" Type="http://schemas.openxmlformats.org/officeDocument/2006/relationships/tags" Target="../tags/tag1241.xml"/><Relationship Id="rId17" Type="http://schemas.openxmlformats.org/officeDocument/2006/relationships/tags" Target="../tags/tag1240.xml"/><Relationship Id="rId16" Type="http://schemas.openxmlformats.org/officeDocument/2006/relationships/tags" Target="../tags/tag1239.xml"/><Relationship Id="rId15" Type="http://schemas.openxmlformats.org/officeDocument/2006/relationships/tags" Target="../tags/tag1238.xml"/><Relationship Id="rId14" Type="http://schemas.openxmlformats.org/officeDocument/2006/relationships/tags" Target="../tags/tag1237.xml"/><Relationship Id="rId13" Type="http://schemas.openxmlformats.org/officeDocument/2006/relationships/tags" Target="../tags/tag1236.xml"/><Relationship Id="rId12" Type="http://schemas.openxmlformats.org/officeDocument/2006/relationships/tags" Target="../tags/tag1235.xml"/><Relationship Id="rId11" Type="http://schemas.openxmlformats.org/officeDocument/2006/relationships/tags" Target="../tags/tag1234.xml"/><Relationship Id="rId10" Type="http://schemas.openxmlformats.org/officeDocument/2006/relationships/tags" Target="../tags/tag1233.xml"/><Relationship Id="rId1" Type="http://schemas.openxmlformats.org/officeDocument/2006/relationships/tags" Target="../tags/tag1224.xml"/></Relationships>
</file>

<file path=ppt/slides/_rels/slide3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tags" Target="../tags/tag1282.xml"/><Relationship Id="rId7" Type="http://schemas.openxmlformats.org/officeDocument/2006/relationships/tags" Target="../tags/tag1281.xml"/><Relationship Id="rId6" Type="http://schemas.openxmlformats.org/officeDocument/2006/relationships/tags" Target="../tags/tag1280.xml"/><Relationship Id="rId5" Type="http://schemas.openxmlformats.org/officeDocument/2006/relationships/tags" Target="../tags/tag1279.xml"/><Relationship Id="rId4" Type="http://schemas.openxmlformats.org/officeDocument/2006/relationships/tags" Target="../tags/tag1278.xml"/><Relationship Id="rId3" Type="http://schemas.openxmlformats.org/officeDocument/2006/relationships/tags" Target="../tags/tag1277.xml"/><Relationship Id="rId2" Type="http://schemas.openxmlformats.org/officeDocument/2006/relationships/tags" Target="../tags/tag1276.xml"/><Relationship Id="rId15" Type="http://schemas.openxmlformats.org/officeDocument/2006/relationships/slideLayout" Target="../slideLayouts/slideLayout17.xml"/><Relationship Id="rId14" Type="http://schemas.openxmlformats.org/officeDocument/2006/relationships/tags" Target="../tags/tag1286.xml"/><Relationship Id="rId13" Type="http://schemas.openxmlformats.org/officeDocument/2006/relationships/image" Target="../media/image94.jpeg"/><Relationship Id="rId12" Type="http://schemas.openxmlformats.org/officeDocument/2006/relationships/tags" Target="../tags/tag1285.xml"/><Relationship Id="rId11" Type="http://schemas.openxmlformats.org/officeDocument/2006/relationships/tags" Target="../tags/tag1284.xml"/><Relationship Id="rId10" Type="http://schemas.openxmlformats.org/officeDocument/2006/relationships/tags" Target="../tags/tag1283.xml"/><Relationship Id="rId1" Type="http://schemas.openxmlformats.org/officeDocument/2006/relationships/tags" Target="../tags/tag1275.xml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14.xml"/><Relationship Id="rId5" Type="http://schemas.openxmlformats.org/officeDocument/2006/relationships/tags" Target="../tags/tag230.xml"/><Relationship Id="rId4" Type="http://schemas.openxmlformats.org/officeDocument/2006/relationships/tags" Target="../tags/tag229.xml"/><Relationship Id="rId3" Type="http://schemas.openxmlformats.org/officeDocument/2006/relationships/tags" Target="../tags/tag228.xml"/><Relationship Id="rId2" Type="http://schemas.openxmlformats.org/officeDocument/2006/relationships/tags" Target="../tags/tag227.xml"/><Relationship Id="rId1" Type="http://schemas.openxmlformats.org/officeDocument/2006/relationships/tags" Target="../tags/tag226.xml"/></Relationships>
</file>

<file path=ppt/slides/_rels/slide40.xml.rels><?xml version="1.0" encoding="UTF-8" standalone="yes"?>
<Relationships xmlns="http://schemas.openxmlformats.org/package/2006/relationships"><Relationship Id="rId9" Type="http://schemas.openxmlformats.org/officeDocument/2006/relationships/tags" Target="../tags/tag1295.xml"/><Relationship Id="rId8" Type="http://schemas.openxmlformats.org/officeDocument/2006/relationships/tags" Target="../tags/tag1294.xml"/><Relationship Id="rId7" Type="http://schemas.openxmlformats.org/officeDocument/2006/relationships/tags" Target="../tags/tag1293.xml"/><Relationship Id="rId6" Type="http://schemas.openxmlformats.org/officeDocument/2006/relationships/tags" Target="../tags/tag1292.xml"/><Relationship Id="rId5" Type="http://schemas.openxmlformats.org/officeDocument/2006/relationships/tags" Target="../tags/tag1291.xml"/><Relationship Id="rId4" Type="http://schemas.openxmlformats.org/officeDocument/2006/relationships/tags" Target="../tags/tag1290.xml"/><Relationship Id="rId3" Type="http://schemas.openxmlformats.org/officeDocument/2006/relationships/tags" Target="../tags/tag1289.xml"/><Relationship Id="rId27" Type="http://schemas.openxmlformats.org/officeDocument/2006/relationships/notesSlide" Target="../notesSlides/notesSlide7.xml"/><Relationship Id="rId26" Type="http://schemas.openxmlformats.org/officeDocument/2006/relationships/slideLayout" Target="../slideLayouts/slideLayout17.xml"/><Relationship Id="rId25" Type="http://schemas.openxmlformats.org/officeDocument/2006/relationships/tags" Target="../tags/tag1307.xml"/><Relationship Id="rId24" Type="http://schemas.openxmlformats.org/officeDocument/2006/relationships/tags" Target="../tags/tag1306.xml"/><Relationship Id="rId23" Type="http://schemas.openxmlformats.org/officeDocument/2006/relationships/image" Target="../media/image16.png"/><Relationship Id="rId22" Type="http://schemas.openxmlformats.org/officeDocument/2006/relationships/tags" Target="../tags/tag1305.xml"/><Relationship Id="rId21" Type="http://schemas.openxmlformats.org/officeDocument/2006/relationships/tags" Target="../tags/tag1304.xml"/><Relationship Id="rId20" Type="http://schemas.openxmlformats.org/officeDocument/2006/relationships/tags" Target="../tags/tag1303.xml"/><Relationship Id="rId2" Type="http://schemas.openxmlformats.org/officeDocument/2006/relationships/tags" Target="../tags/tag1288.xml"/><Relationship Id="rId19" Type="http://schemas.openxmlformats.org/officeDocument/2006/relationships/tags" Target="../tags/tag1302.xml"/><Relationship Id="rId18" Type="http://schemas.openxmlformats.org/officeDocument/2006/relationships/tags" Target="../tags/tag1301.xml"/><Relationship Id="rId17" Type="http://schemas.openxmlformats.org/officeDocument/2006/relationships/tags" Target="../tags/tag1300.xml"/><Relationship Id="rId16" Type="http://schemas.openxmlformats.org/officeDocument/2006/relationships/tags" Target="../tags/tag1299.xml"/><Relationship Id="rId15" Type="http://schemas.openxmlformats.org/officeDocument/2006/relationships/tags" Target="../tags/tag1298.xml"/><Relationship Id="rId14" Type="http://schemas.openxmlformats.org/officeDocument/2006/relationships/image" Target="../media/image97.jpeg"/><Relationship Id="rId13" Type="http://schemas.openxmlformats.org/officeDocument/2006/relationships/tags" Target="../tags/tag1297.xml"/><Relationship Id="rId12" Type="http://schemas.openxmlformats.org/officeDocument/2006/relationships/image" Target="../media/image96.jpeg"/><Relationship Id="rId11" Type="http://schemas.openxmlformats.org/officeDocument/2006/relationships/tags" Target="../tags/tag1296.xml"/><Relationship Id="rId10" Type="http://schemas.openxmlformats.org/officeDocument/2006/relationships/image" Target="../media/image95.png"/><Relationship Id="rId1" Type="http://schemas.openxmlformats.org/officeDocument/2006/relationships/tags" Target="../tags/tag1287.xml"/></Relationships>
</file>

<file path=ppt/slides/_rels/slide4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tags" Target="../tags/tag1318.xml"/><Relationship Id="rId7" Type="http://schemas.openxmlformats.org/officeDocument/2006/relationships/tags" Target="../tags/tag1317.xml"/><Relationship Id="rId6" Type="http://schemas.openxmlformats.org/officeDocument/2006/relationships/tags" Target="../tags/tag1316.xml"/><Relationship Id="rId5" Type="http://schemas.openxmlformats.org/officeDocument/2006/relationships/tags" Target="../tags/tag1315.xml"/><Relationship Id="rId4" Type="http://schemas.openxmlformats.org/officeDocument/2006/relationships/tags" Target="../tags/tag1314.xml"/><Relationship Id="rId31" Type="http://schemas.openxmlformats.org/officeDocument/2006/relationships/slideLayout" Target="../slideLayouts/slideLayout17.xml"/><Relationship Id="rId30" Type="http://schemas.openxmlformats.org/officeDocument/2006/relationships/tags" Target="../tags/tag1339.xml"/><Relationship Id="rId3" Type="http://schemas.openxmlformats.org/officeDocument/2006/relationships/tags" Target="../tags/tag1313.xml"/><Relationship Id="rId29" Type="http://schemas.openxmlformats.org/officeDocument/2006/relationships/tags" Target="../tags/tag1338.xml"/><Relationship Id="rId28" Type="http://schemas.openxmlformats.org/officeDocument/2006/relationships/tags" Target="../tags/tag1337.xml"/><Relationship Id="rId27" Type="http://schemas.openxmlformats.org/officeDocument/2006/relationships/tags" Target="../tags/tag1336.xml"/><Relationship Id="rId26" Type="http://schemas.openxmlformats.org/officeDocument/2006/relationships/tags" Target="../tags/tag1335.xml"/><Relationship Id="rId25" Type="http://schemas.openxmlformats.org/officeDocument/2006/relationships/tags" Target="../tags/tag1334.xml"/><Relationship Id="rId24" Type="http://schemas.openxmlformats.org/officeDocument/2006/relationships/tags" Target="../tags/tag1333.xml"/><Relationship Id="rId23" Type="http://schemas.openxmlformats.org/officeDocument/2006/relationships/tags" Target="../tags/tag1332.xml"/><Relationship Id="rId22" Type="http://schemas.openxmlformats.org/officeDocument/2006/relationships/tags" Target="../tags/tag1331.xml"/><Relationship Id="rId21" Type="http://schemas.openxmlformats.org/officeDocument/2006/relationships/tags" Target="../tags/tag1330.xml"/><Relationship Id="rId20" Type="http://schemas.openxmlformats.org/officeDocument/2006/relationships/tags" Target="../tags/tag1329.xml"/><Relationship Id="rId2" Type="http://schemas.openxmlformats.org/officeDocument/2006/relationships/tags" Target="../tags/tag1312.xml"/><Relationship Id="rId19" Type="http://schemas.openxmlformats.org/officeDocument/2006/relationships/tags" Target="../tags/tag1328.xml"/><Relationship Id="rId18" Type="http://schemas.openxmlformats.org/officeDocument/2006/relationships/tags" Target="../tags/tag1327.xml"/><Relationship Id="rId17" Type="http://schemas.openxmlformats.org/officeDocument/2006/relationships/tags" Target="../tags/tag1326.xml"/><Relationship Id="rId16" Type="http://schemas.openxmlformats.org/officeDocument/2006/relationships/tags" Target="../tags/tag1325.xml"/><Relationship Id="rId15" Type="http://schemas.openxmlformats.org/officeDocument/2006/relationships/tags" Target="../tags/tag1324.xml"/><Relationship Id="rId14" Type="http://schemas.openxmlformats.org/officeDocument/2006/relationships/tags" Target="../tags/tag1323.xml"/><Relationship Id="rId13" Type="http://schemas.openxmlformats.org/officeDocument/2006/relationships/tags" Target="../tags/tag1322.xml"/><Relationship Id="rId12" Type="http://schemas.openxmlformats.org/officeDocument/2006/relationships/tags" Target="../tags/tag1321.xml"/><Relationship Id="rId11" Type="http://schemas.openxmlformats.org/officeDocument/2006/relationships/tags" Target="../tags/tag1320.xml"/><Relationship Id="rId10" Type="http://schemas.openxmlformats.org/officeDocument/2006/relationships/tags" Target="../tags/tag1319.xml"/><Relationship Id="rId1" Type="http://schemas.openxmlformats.org/officeDocument/2006/relationships/tags" Target="../tags/tag1311.xml"/></Relationships>
</file>

<file path=ppt/slides/_rels/slide42.xml.rels><?xml version="1.0" encoding="UTF-8" standalone="yes"?>
<Relationships xmlns="http://schemas.openxmlformats.org/package/2006/relationships"><Relationship Id="rId9" Type="http://schemas.openxmlformats.org/officeDocument/2006/relationships/tags" Target="../tags/tag1346.xml"/><Relationship Id="rId8" Type="http://schemas.openxmlformats.org/officeDocument/2006/relationships/tags" Target="../tags/tag1345.xml"/><Relationship Id="rId7" Type="http://schemas.openxmlformats.org/officeDocument/2006/relationships/tags" Target="../tags/tag1344.xml"/><Relationship Id="rId6" Type="http://schemas.openxmlformats.org/officeDocument/2006/relationships/tags" Target="../tags/tag1343.xml"/><Relationship Id="rId54" Type="http://schemas.openxmlformats.org/officeDocument/2006/relationships/notesSlide" Target="../notesSlides/notesSlide8.xml"/><Relationship Id="rId53" Type="http://schemas.openxmlformats.org/officeDocument/2006/relationships/slideLayout" Target="../slideLayouts/slideLayout16.xml"/><Relationship Id="rId52" Type="http://schemas.openxmlformats.org/officeDocument/2006/relationships/tags" Target="../tags/tag1388.xml"/><Relationship Id="rId51" Type="http://schemas.openxmlformats.org/officeDocument/2006/relationships/tags" Target="../tags/tag1387.xml"/><Relationship Id="rId50" Type="http://schemas.openxmlformats.org/officeDocument/2006/relationships/tags" Target="../tags/tag1386.xml"/><Relationship Id="rId5" Type="http://schemas.openxmlformats.org/officeDocument/2006/relationships/image" Target="../media/image99.jpeg"/><Relationship Id="rId49" Type="http://schemas.openxmlformats.org/officeDocument/2006/relationships/tags" Target="../tags/tag1385.xml"/><Relationship Id="rId48" Type="http://schemas.openxmlformats.org/officeDocument/2006/relationships/tags" Target="../tags/tag1384.xml"/><Relationship Id="rId47" Type="http://schemas.openxmlformats.org/officeDocument/2006/relationships/tags" Target="../tags/tag1383.xml"/><Relationship Id="rId46" Type="http://schemas.openxmlformats.org/officeDocument/2006/relationships/tags" Target="../tags/tag1382.xml"/><Relationship Id="rId45" Type="http://schemas.openxmlformats.org/officeDocument/2006/relationships/tags" Target="../tags/tag1381.xml"/><Relationship Id="rId44" Type="http://schemas.openxmlformats.org/officeDocument/2006/relationships/tags" Target="../tags/tag1380.xml"/><Relationship Id="rId43" Type="http://schemas.openxmlformats.org/officeDocument/2006/relationships/tags" Target="../tags/tag1379.xml"/><Relationship Id="rId42" Type="http://schemas.openxmlformats.org/officeDocument/2006/relationships/tags" Target="../tags/tag1378.xml"/><Relationship Id="rId41" Type="http://schemas.openxmlformats.org/officeDocument/2006/relationships/tags" Target="../tags/tag1377.xml"/><Relationship Id="rId40" Type="http://schemas.openxmlformats.org/officeDocument/2006/relationships/image" Target="../media/image16.png"/><Relationship Id="rId4" Type="http://schemas.openxmlformats.org/officeDocument/2006/relationships/tags" Target="../tags/tag1342.xml"/><Relationship Id="rId39" Type="http://schemas.openxmlformats.org/officeDocument/2006/relationships/tags" Target="../tags/tag1376.xml"/><Relationship Id="rId38" Type="http://schemas.openxmlformats.org/officeDocument/2006/relationships/tags" Target="../tags/tag1375.xml"/><Relationship Id="rId37" Type="http://schemas.openxmlformats.org/officeDocument/2006/relationships/tags" Target="../tags/tag1374.xml"/><Relationship Id="rId36" Type="http://schemas.openxmlformats.org/officeDocument/2006/relationships/tags" Target="../tags/tag1373.xml"/><Relationship Id="rId35" Type="http://schemas.openxmlformats.org/officeDocument/2006/relationships/tags" Target="../tags/tag1372.xml"/><Relationship Id="rId34" Type="http://schemas.openxmlformats.org/officeDocument/2006/relationships/tags" Target="../tags/tag1371.xml"/><Relationship Id="rId33" Type="http://schemas.openxmlformats.org/officeDocument/2006/relationships/tags" Target="../tags/tag1370.xml"/><Relationship Id="rId32" Type="http://schemas.openxmlformats.org/officeDocument/2006/relationships/tags" Target="../tags/tag1369.xml"/><Relationship Id="rId31" Type="http://schemas.openxmlformats.org/officeDocument/2006/relationships/tags" Target="../tags/tag1368.xml"/><Relationship Id="rId30" Type="http://schemas.openxmlformats.org/officeDocument/2006/relationships/tags" Target="../tags/tag1367.xml"/><Relationship Id="rId3" Type="http://schemas.openxmlformats.org/officeDocument/2006/relationships/image" Target="../media/image98.jpeg"/><Relationship Id="rId29" Type="http://schemas.openxmlformats.org/officeDocument/2006/relationships/tags" Target="../tags/tag1366.xml"/><Relationship Id="rId28" Type="http://schemas.openxmlformats.org/officeDocument/2006/relationships/tags" Target="../tags/tag1365.xml"/><Relationship Id="rId27" Type="http://schemas.openxmlformats.org/officeDocument/2006/relationships/tags" Target="../tags/tag1364.xml"/><Relationship Id="rId26" Type="http://schemas.openxmlformats.org/officeDocument/2006/relationships/tags" Target="../tags/tag1363.xml"/><Relationship Id="rId25" Type="http://schemas.openxmlformats.org/officeDocument/2006/relationships/tags" Target="../tags/tag1362.xml"/><Relationship Id="rId24" Type="http://schemas.openxmlformats.org/officeDocument/2006/relationships/tags" Target="../tags/tag1361.xml"/><Relationship Id="rId23" Type="http://schemas.openxmlformats.org/officeDocument/2006/relationships/tags" Target="../tags/tag1360.xml"/><Relationship Id="rId22" Type="http://schemas.openxmlformats.org/officeDocument/2006/relationships/tags" Target="../tags/tag1359.xml"/><Relationship Id="rId21" Type="http://schemas.openxmlformats.org/officeDocument/2006/relationships/tags" Target="../tags/tag1358.xml"/><Relationship Id="rId20" Type="http://schemas.openxmlformats.org/officeDocument/2006/relationships/tags" Target="../tags/tag1357.xml"/><Relationship Id="rId2" Type="http://schemas.openxmlformats.org/officeDocument/2006/relationships/tags" Target="../tags/tag1341.xml"/><Relationship Id="rId19" Type="http://schemas.openxmlformats.org/officeDocument/2006/relationships/tags" Target="../tags/tag1356.xml"/><Relationship Id="rId18" Type="http://schemas.openxmlformats.org/officeDocument/2006/relationships/tags" Target="../tags/tag1355.xml"/><Relationship Id="rId17" Type="http://schemas.openxmlformats.org/officeDocument/2006/relationships/tags" Target="../tags/tag1354.xml"/><Relationship Id="rId16" Type="http://schemas.openxmlformats.org/officeDocument/2006/relationships/tags" Target="../tags/tag1353.xml"/><Relationship Id="rId15" Type="http://schemas.openxmlformats.org/officeDocument/2006/relationships/tags" Target="../tags/tag1352.xml"/><Relationship Id="rId14" Type="http://schemas.openxmlformats.org/officeDocument/2006/relationships/tags" Target="../tags/tag1351.xml"/><Relationship Id="rId13" Type="http://schemas.openxmlformats.org/officeDocument/2006/relationships/tags" Target="../tags/tag1350.xml"/><Relationship Id="rId12" Type="http://schemas.openxmlformats.org/officeDocument/2006/relationships/tags" Target="../tags/tag1349.xml"/><Relationship Id="rId11" Type="http://schemas.openxmlformats.org/officeDocument/2006/relationships/tags" Target="../tags/tag1348.xml"/><Relationship Id="rId10" Type="http://schemas.openxmlformats.org/officeDocument/2006/relationships/tags" Target="../tags/tag1347.xml"/><Relationship Id="rId1" Type="http://schemas.openxmlformats.org/officeDocument/2006/relationships/tags" Target="../tags/tag1340.xml"/></Relationships>
</file>

<file path=ppt/slides/_rels/slide43.xml.rels><?xml version="1.0" encoding="UTF-8" standalone="yes"?>
<Relationships xmlns="http://schemas.openxmlformats.org/package/2006/relationships"><Relationship Id="rId9" Type="http://schemas.openxmlformats.org/officeDocument/2006/relationships/tags" Target="../tags/tag1397.xml"/><Relationship Id="rId8" Type="http://schemas.openxmlformats.org/officeDocument/2006/relationships/tags" Target="../tags/tag1396.xml"/><Relationship Id="rId7" Type="http://schemas.openxmlformats.org/officeDocument/2006/relationships/tags" Target="../tags/tag1395.xml"/><Relationship Id="rId6" Type="http://schemas.openxmlformats.org/officeDocument/2006/relationships/tags" Target="../tags/tag1394.xml"/><Relationship Id="rId5" Type="http://schemas.openxmlformats.org/officeDocument/2006/relationships/tags" Target="../tags/tag1393.xml"/><Relationship Id="rId4" Type="http://schemas.openxmlformats.org/officeDocument/2006/relationships/tags" Target="../tags/tag1392.xml"/><Relationship Id="rId3" Type="http://schemas.openxmlformats.org/officeDocument/2006/relationships/tags" Target="../tags/tag1391.xml"/><Relationship Id="rId27" Type="http://schemas.openxmlformats.org/officeDocument/2006/relationships/slideLayout" Target="../slideLayouts/slideLayout19.xml"/><Relationship Id="rId26" Type="http://schemas.openxmlformats.org/officeDocument/2006/relationships/tags" Target="../tags/tag1413.xml"/><Relationship Id="rId25" Type="http://schemas.openxmlformats.org/officeDocument/2006/relationships/image" Target="../media/image16.png"/><Relationship Id="rId24" Type="http://schemas.openxmlformats.org/officeDocument/2006/relationships/tags" Target="../tags/tag1412.xml"/><Relationship Id="rId23" Type="http://schemas.openxmlformats.org/officeDocument/2006/relationships/tags" Target="../tags/tag1411.xml"/><Relationship Id="rId22" Type="http://schemas.openxmlformats.org/officeDocument/2006/relationships/tags" Target="../tags/tag1410.xml"/><Relationship Id="rId21" Type="http://schemas.openxmlformats.org/officeDocument/2006/relationships/tags" Target="../tags/tag1409.xml"/><Relationship Id="rId20" Type="http://schemas.openxmlformats.org/officeDocument/2006/relationships/tags" Target="../tags/tag1408.xml"/><Relationship Id="rId2" Type="http://schemas.openxmlformats.org/officeDocument/2006/relationships/image" Target="../media/image100.png"/><Relationship Id="rId19" Type="http://schemas.openxmlformats.org/officeDocument/2006/relationships/tags" Target="../tags/tag1407.xml"/><Relationship Id="rId18" Type="http://schemas.openxmlformats.org/officeDocument/2006/relationships/tags" Target="../tags/tag1406.xml"/><Relationship Id="rId17" Type="http://schemas.openxmlformats.org/officeDocument/2006/relationships/tags" Target="../tags/tag1405.xml"/><Relationship Id="rId16" Type="http://schemas.openxmlformats.org/officeDocument/2006/relationships/tags" Target="../tags/tag1404.xml"/><Relationship Id="rId15" Type="http://schemas.openxmlformats.org/officeDocument/2006/relationships/tags" Target="../tags/tag1403.xml"/><Relationship Id="rId14" Type="http://schemas.openxmlformats.org/officeDocument/2006/relationships/tags" Target="../tags/tag1402.xml"/><Relationship Id="rId13" Type="http://schemas.openxmlformats.org/officeDocument/2006/relationships/tags" Target="../tags/tag1401.xml"/><Relationship Id="rId12" Type="http://schemas.openxmlformats.org/officeDocument/2006/relationships/tags" Target="../tags/tag1400.xml"/><Relationship Id="rId11" Type="http://schemas.openxmlformats.org/officeDocument/2006/relationships/tags" Target="../tags/tag1399.xml"/><Relationship Id="rId10" Type="http://schemas.openxmlformats.org/officeDocument/2006/relationships/tags" Target="../tags/tag1398.xml"/><Relationship Id="rId1" Type="http://schemas.openxmlformats.org/officeDocument/2006/relationships/tags" Target="../tags/tag1390.xml"/></Relationships>
</file>

<file path=ppt/slides/_rels/slide44.xml.rels><?xml version="1.0" encoding="UTF-8" standalone="yes"?>
<Relationships xmlns="http://schemas.openxmlformats.org/package/2006/relationships"><Relationship Id="rId9" Type="http://schemas.openxmlformats.org/officeDocument/2006/relationships/tags" Target="../tags/tag1422.xml"/><Relationship Id="rId8" Type="http://schemas.openxmlformats.org/officeDocument/2006/relationships/tags" Target="../tags/tag1421.xml"/><Relationship Id="rId7" Type="http://schemas.openxmlformats.org/officeDocument/2006/relationships/tags" Target="../tags/tag1420.xml"/><Relationship Id="rId6" Type="http://schemas.openxmlformats.org/officeDocument/2006/relationships/tags" Target="../tags/tag1419.xml"/><Relationship Id="rId5" Type="http://schemas.openxmlformats.org/officeDocument/2006/relationships/tags" Target="../tags/tag1418.xml"/><Relationship Id="rId4" Type="http://schemas.openxmlformats.org/officeDocument/2006/relationships/tags" Target="../tags/tag1417.xml"/><Relationship Id="rId3" Type="http://schemas.openxmlformats.org/officeDocument/2006/relationships/tags" Target="../tags/tag1416.xml"/><Relationship Id="rId2" Type="http://schemas.openxmlformats.org/officeDocument/2006/relationships/tags" Target="../tags/tag1415.xml"/><Relationship Id="rId17" Type="http://schemas.openxmlformats.org/officeDocument/2006/relationships/slideLayout" Target="../slideLayouts/slideLayout19.xml"/><Relationship Id="rId16" Type="http://schemas.openxmlformats.org/officeDocument/2006/relationships/tags" Target="../tags/tag1428.xml"/><Relationship Id="rId15" Type="http://schemas.openxmlformats.org/officeDocument/2006/relationships/image" Target="../media/image16.png"/><Relationship Id="rId14" Type="http://schemas.openxmlformats.org/officeDocument/2006/relationships/tags" Target="../tags/tag1427.xml"/><Relationship Id="rId13" Type="http://schemas.openxmlformats.org/officeDocument/2006/relationships/tags" Target="../tags/tag1426.xml"/><Relationship Id="rId12" Type="http://schemas.openxmlformats.org/officeDocument/2006/relationships/tags" Target="../tags/tag1425.xml"/><Relationship Id="rId11" Type="http://schemas.openxmlformats.org/officeDocument/2006/relationships/tags" Target="../tags/tag1424.xml"/><Relationship Id="rId10" Type="http://schemas.openxmlformats.org/officeDocument/2006/relationships/tags" Target="../tags/tag1423.xml"/><Relationship Id="rId1" Type="http://schemas.openxmlformats.org/officeDocument/2006/relationships/tags" Target="../tags/tag1414.xml"/></Relationships>
</file>

<file path=ppt/slides/_rels/slide45.xml.rels><?xml version="1.0" encoding="UTF-8" standalone="yes"?>
<Relationships xmlns="http://schemas.openxmlformats.org/package/2006/relationships"><Relationship Id="rId9" Type="http://schemas.openxmlformats.org/officeDocument/2006/relationships/tags" Target="../tags/tag1437.xml"/><Relationship Id="rId8" Type="http://schemas.openxmlformats.org/officeDocument/2006/relationships/tags" Target="../tags/tag1436.xml"/><Relationship Id="rId7" Type="http://schemas.openxmlformats.org/officeDocument/2006/relationships/tags" Target="../tags/tag1435.xml"/><Relationship Id="rId6" Type="http://schemas.openxmlformats.org/officeDocument/2006/relationships/tags" Target="../tags/tag1434.xml"/><Relationship Id="rId5" Type="http://schemas.openxmlformats.org/officeDocument/2006/relationships/tags" Target="../tags/tag1433.xml"/><Relationship Id="rId4" Type="http://schemas.openxmlformats.org/officeDocument/2006/relationships/tags" Target="../tags/tag1432.xml"/><Relationship Id="rId3" Type="http://schemas.openxmlformats.org/officeDocument/2006/relationships/tags" Target="../tags/tag1431.xml"/><Relationship Id="rId25" Type="http://schemas.openxmlformats.org/officeDocument/2006/relationships/slideLayout" Target="../slideLayouts/slideLayout19.xml"/><Relationship Id="rId24" Type="http://schemas.openxmlformats.org/officeDocument/2006/relationships/tags" Target="../tags/tag1451.xml"/><Relationship Id="rId23" Type="http://schemas.openxmlformats.org/officeDocument/2006/relationships/tags" Target="../tags/tag1450.xml"/><Relationship Id="rId22" Type="http://schemas.openxmlformats.org/officeDocument/2006/relationships/tags" Target="../tags/tag1449.xml"/><Relationship Id="rId21" Type="http://schemas.openxmlformats.org/officeDocument/2006/relationships/tags" Target="../tags/tag1448.xml"/><Relationship Id="rId20" Type="http://schemas.openxmlformats.org/officeDocument/2006/relationships/tags" Target="../tags/tag1447.xml"/><Relationship Id="rId2" Type="http://schemas.openxmlformats.org/officeDocument/2006/relationships/tags" Target="../tags/tag1430.xml"/><Relationship Id="rId19" Type="http://schemas.openxmlformats.org/officeDocument/2006/relationships/tags" Target="../tags/tag1446.xml"/><Relationship Id="rId18" Type="http://schemas.openxmlformats.org/officeDocument/2006/relationships/tags" Target="../tags/tag1445.xml"/><Relationship Id="rId17" Type="http://schemas.openxmlformats.org/officeDocument/2006/relationships/tags" Target="../tags/tag1444.xml"/><Relationship Id="rId16" Type="http://schemas.openxmlformats.org/officeDocument/2006/relationships/tags" Target="../tags/tag1443.xml"/><Relationship Id="rId15" Type="http://schemas.openxmlformats.org/officeDocument/2006/relationships/image" Target="../media/image16.png"/><Relationship Id="rId14" Type="http://schemas.openxmlformats.org/officeDocument/2006/relationships/tags" Target="../tags/tag1442.xml"/><Relationship Id="rId13" Type="http://schemas.openxmlformats.org/officeDocument/2006/relationships/tags" Target="../tags/tag1441.xml"/><Relationship Id="rId12" Type="http://schemas.openxmlformats.org/officeDocument/2006/relationships/tags" Target="../tags/tag1440.xml"/><Relationship Id="rId11" Type="http://schemas.openxmlformats.org/officeDocument/2006/relationships/tags" Target="../tags/tag1439.xml"/><Relationship Id="rId10" Type="http://schemas.openxmlformats.org/officeDocument/2006/relationships/tags" Target="../tags/tag1438.xml"/><Relationship Id="rId1" Type="http://schemas.openxmlformats.org/officeDocument/2006/relationships/tags" Target="../tags/tag1429.xml"/></Relationships>
</file>

<file path=ppt/slides/_rels/slide46.xml.rels><?xml version="1.0" encoding="UTF-8" standalone="yes"?>
<Relationships xmlns="http://schemas.openxmlformats.org/package/2006/relationships"><Relationship Id="rId9" Type="http://schemas.openxmlformats.org/officeDocument/2006/relationships/tags" Target="../tags/tag1460.xml"/><Relationship Id="rId8" Type="http://schemas.openxmlformats.org/officeDocument/2006/relationships/tags" Target="../tags/tag1459.xml"/><Relationship Id="rId7" Type="http://schemas.openxmlformats.org/officeDocument/2006/relationships/tags" Target="../tags/tag1458.xml"/><Relationship Id="rId6" Type="http://schemas.openxmlformats.org/officeDocument/2006/relationships/tags" Target="../tags/tag1457.xml"/><Relationship Id="rId5" Type="http://schemas.openxmlformats.org/officeDocument/2006/relationships/tags" Target="../tags/tag1456.xml"/><Relationship Id="rId4" Type="http://schemas.openxmlformats.org/officeDocument/2006/relationships/tags" Target="../tags/tag1455.xml"/><Relationship Id="rId3" Type="http://schemas.openxmlformats.org/officeDocument/2006/relationships/tags" Target="../tags/tag1454.xml"/><Relationship Id="rId2" Type="http://schemas.openxmlformats.org/officeDocument/2006/relationships/tags" Target="../tags/tag1453.xml"/><Relationship Id="rId17" Type="http://schemas.openxmlformats.org/officeDocument/2006/relationships/slideLayout" Target="../slideLayouts/slideLayout19.xml"/><Relationship Id="rId16" Type="http://schemas.openxmlformats.org/officeDocument/2006/relationships/tags" Target="../tags/tag1466.xml"/><Relationship Id="rId15" Type="http://schemas.openxmlformats.org/officeDocument/2006/relationships/image" Target="../media/image16.png"/><Relationship Id="rId14" Type="http://schemas.openxmlformats.org/officeDocument/2006/relationships/tags" Target="../tags/tag1465.xml"/><Relationship Id="rId13" Type="http://schemas.openxmlformats.org/officeDocument/2006/relationships/tags" Target="../tags/tag1464.xml"/><Relationship Id="rId12" Type="http://schemas.openxmlformats.org/officeDocument/2006/relationships/tags" Target="../tags/tag1463.xml"/><Relationship Id="rId11" Type="http://schemas.openxmlformats.org/officeDocument/2006/relationships/tags" Target="../tags/tag1462.xml"/><Relationship Id="rId10" Type="http://schemas.openxmlformats.org/officeDocument/2006/relationships/tags" Target="../tags/tag1461.xml"/><Relationship Id="rId1" Type="http://schemas.openxmlformats.org/officeDocument/2006/relationships/tags" Target="../tags/tag1452.xml"/></Relationships>
</file>

<file path=ppt/slides/_rels/slide47.xml.rels><?xml version="1.0" encoding="UTF-8" standalone="yes"?>
<Relationships xmlns="http://schemas.openxmlformats.org/package/2006/relationships"><Relationship Id="rId9" Type="http://schemas.openxmlformats.org/officeDocument/2006/relationships/tags" Target="../tags/tag1475.xml"/><Relationship Id="rId8" Type="http://schemas.openxmlformats.org/officeDocument/2006/relationships/tags" Target="../tags/tag1474.xml"/><Relationship Id="rId7" Type="http://schemas.openxmlformats.org/officeDocument/2006/relationships/tags" Target="../tags/tag1473.xml"/><Relationship Id="rId6" Type="http://schemas.openxmlformats.org/officeDocument/2006/relationships/tags" Target="../tags/tag1472.xml"/><Relationship Id="rId5" Type="http://schemas.openxmlformats.org/officeDocument/2006/relationships/tags" Target="../tags/tag1471.xml"/><Relationship Id="rId4" Type="http://schemas.openxmlformats.org/officeDocument/2006/relationships/tags" Target="../tags/tag1470.xml"/><Relationship Id="rId3" Type="http://schemas.openxmlformats.org/officeDocument/2006/relationships/tags" Target="../tags/tag1469.xml"/><Relationship Id="rId27" Type="http://schemas.openxmlformats.org/officeDocument/2006/relationships/slideLayout" Target="../slideLayouts/slideLayout19.xml"/><Relationship Id="rId26" Type="http://schemas.openxmlformats.org/officeDocument/2006/relationships/tags" Target="../tags/tag1490.xml"/><Relationship Id="rId25" Type="http://schemas.openxmlformats.org/officeDocument/2006/relationships/tags" Target="../tags/tag1489.xml"/><Relationship Id="rId24" Type="http://schemas.openxmlformats.org/officeDocument/2006/relationships/tags" Target="../tags/tag1488.xml"/><Relationship Id="rId23" Type="http://schemas.openxmlformats.org/officeDocument/2006/relationships/tags" Target="../tags/tag1487.xml"/><Relationship Id="rId22" Type="http://schemas.openxmlformats.org/officeDocument/2006/relationships/tags" Target="../tags/tag1486.xml"/><Relationship Id="rId21" Type="http://schemas.openxmlformats.org/officeDocument/2006/relationships/tags" Target="../tags/tag1485.xml"/><Relationship Id="rId20" Type="http://schemas.openxmlformats.org/officeDocument/2006/relationships/tags" Target="../tags/tag1484.xml"/><Relationship Id="rId2" Type="http://schemas.openxmlformats.org/officeDocument/2006/relationships/tags" Target="../tags/tag1468.xml"/><Relationship Id="rId19" Type="http://schemas.openxmlformats.org/officeDocument/2006/relationships/tags" Target="../tags/tag1483.xml"/><Relationship Id="rId18" Type="http://schemas.openxmlformats.org/officeDocument/2006/relationships/image" Target="../media/image101.png"/><Relationship Id="rId17" Type="http://schemas.openxmlformats.org/officeDocument/2006/relationships/tags" Target="../tags/tag1482.xml"/><Relationship Id="rId16" Type="http://schemas.openxmlformats.org/officeDocument/2006/relationships/tags" Target="../tags/tag1481.xml"/><Relationship Id="rId15" Type="http://schemas.openxmlformats.org/officeDocument/2006/relationships/image" Target="../media/image16.png"/><Relationship Id="rId14" Type="http://schemas.openxmlformats.org/officeDocument/2006/relationships/tags" Target="../tags/tag1480.xml"/><Relationship Id="rId13" Type="http://schemas.openxmlformats.org/officeDocument/2006/relationships/tags" Target="../tags/tag1479.xml"/><Relationship Id="rId12" Type="http://schemas.openxmlformats.org/officeDocument/2006/relationships/tags" Target="../tags/tag1478.xml"/><Relationship Id="rId11" Type="http://schemas.openxmlformats.org/officeDocument/2006/relationships/tags" Target="../tags/tag1477.xml"/><Relationship Id="rId10" Type="http://schemas.openxmlformats.org/officeDocument/2006/relationships/tags" Target="../tags/tag1476.xml"/><Relationship Id="rId1" Type="http://schemas.openxmlformats.org/officeDocument/2006/relationships/tags" Target="../tags/tag1467.xml"/></Relationships>
</file>

<file path=ppt/slides/_rels/slide48.xml.rels><?xml version="1.0" encoding="UTF-8" standalone="yes"?>
<Relationships xmlns="http://schemas.openxmlformats.org/package/2006/relationships"><Relationship Id="rId9" Type="http://schemas.openxmlformats.org/officeDocument/2006/relationships/tags" Target="../tags/tag1499.xml"/><Relationship Id="rId8" Type="http://schemas.openxmlformats.org/officeDocument/2006/relationships/tags" Target="../tags/tag1498.xml"/><Relationship Id="rId7" Type="http://schemas.openxmlformats.org/officeDocument/2006/relationships/tags" Target="../tags/tag1497.xml"/><Relationship Id="rId6" Type="http://schemas.openxmlformats.org/officeDocument/2006/relationships/tags" Target="../tags/tag1496.xml"/><Relationship Id="rId5" Type="http://schemas.openxmlformats.org/officeDocument/2006/relationships/tags" Target="../tags/tag1495.xml"/><Relationship Id="rId4" Type="http://schemas.openxmlformats.org/officeDocument/2006/relationships/tags" Target="../tags/tag1494.xml"/><Relationship Id="rId3" Type="http://schemas.openxmlformats.org/officeDocument/2006/relationships/tags" Target="../tags/tag1493.xml"/><Relationship Id="rId25" Type="http://schemas.openxmlformats.org/officeDocument/2006/relationships/slideLayout" Target="../slideLayouts/slideLayout19.xml"/><Relationship Id="rId24" Type="http://schemas.openxmlformats.org/officeDocument/2006/relationships/tags" Target="../tags/tag1513.xml"/><Relationship Id="rId23" Type="http://schemas.openxmlformats.org/officeDocument/2006/relationships/tags" Target="../tags/tag1512.xml"/><Relationship Id="rId22" Type="http://schemas.openxmlformats.org/officeDocument/2006/relationships/tags" Target="../tags/tag1511.xml"/><Relationship Id="rId21" Type="http://schemas.openxmlformats.org/officeDocument/2006/relationships/tags" Target="../tags/tag1510.xml"/><Relationship Id="rId20" Type="http://schemas.openxmlformats.org/officeDocument/2006/relationships/tags" Target="../tags/tag1509.xml"/><Relationship Id="rId2" Type="http://schemas.openxmlformats.org/officeDocument/2006/relationships/tags" Target="../tags/tag1492.xml"/><Relationship Id="rId19" Type="http://schemas.openxmlformats.org/officeDocument/2006/relationships/tags" Target="../tags/tag1508.xml"/><Relationship Id="rId18" Type="http://schemas.openxmlformats.org/officeDocument/2006/relationships/tags" Target="../tags/tag1507.xml"/><Relationship Id="rId17" Type="http://schemas.openxmlformats.org/officeDocument/2006/relationships/tags" Target="../tags/tag1506.xml"/><Relationship Id="rId16" Type="http://schemas.openxmlformats.org/officeDocument/2006/relationships/tags" Target="../tags/tag1505.xml"/><Relationship Id="rId15" Type="http://schemas.openxmlformats.org/officeDocument/2006/relationships/image" Target="../media/image16.png"/><Relationship Id="rId14" Type="http://schemas.openxmlformats.org/officeDocument/2006/relationships/tags" Target="../tags/tag1504.xml"/><Relationship Id="rId13" Type="http://schemas.openxmlformats.org/officeDocument/2006/relationships/tags" Target="../tags/tag1503.xml"/><Relationship Id="rId12" Type="http://schemas.openxmlformats.org/officeDocument/2006/relationships/tags" Target="../tags/tag1502.xml"/><Relationship Id="rId11" Type="http://schemas.openxmlformats.org/officeDocument/2006/relationships/tags" Target="../tags/tag1501.xml"/><Relationship Id="rId10" Type="http://schemas.openxmlformats.org/officeDocument/2006/relationships/tags" Target="../tags/tag1500.xml"/><Relationship Id="rId1" Type="http://schemas.openxmlformats.org/officeDocument/2006/relationships/tags" Target="../tags/tag1491.xml"/></Relationships>
</file>

<file path=ppt/slides/_rels/slide49.xml.rels><?xml version="1.0" encoding="UTF-8" standalone="yes"?>
<Relationships xmlns="http://schemas.openxmlformats.org/package/2006/relationships"><Relationship Id="rId9" Type="http://schemas.openxmlformats.org/officeDocument/2006/relationships/tags" Target="../tags/tag1522.xml"/><Relationship Id="rId8" Type="http://schemas.openxmlformats.org/officeDocument/2006/relationships/tags" Target="../tags/tag1521.xml"/><Relationship Id="rId7" Type="http://schemas.openxmlformats.org/officeDocument/2006/relationships/tags" Target="../tags/tag1520.xml"/><Relationship Id="rId6" Type="http://schemas.openxmlformats.org/officeDocument/2006/relationships/tags" Target="../tags/tag1519.xml"/><Relationship Id="rId5" Type="http://schemas.openxmlformats.org/officeDocument/2006/relationships/tags" Target="../tags/tag1518.xml"/><Relationship Id="rId4" Type="http://schemas.openxmlformats.org/officeDocument/2006/relationships/tags" Target="../tags/tag1517.xml"/><Relationship Id="rId3" Type="http://schemas.openxmlformats.org/officeDocument/2006/relationships/tags" Target="../tags/tag1516.xml"/><Relationship Id="rId25" Type="http://schemas.openxmlformats.org/officeDocument/2006/relationships/slideLayout" Target="../slideLayouts/slideLayout19.xml"/><Relationship Id="rId24" Type="http://schemas.openxmlformats.org/officeDocument/2006/relationships/tags" Target="../tags/tag1536.xml"/><Relationship Id="rId23" Type="http://schemas.openxmlformats.org/officeDocument/2006/relationships/tags" Target="../tags/tag1535.xml"/><Relationship Id="rId22" Type="http://schemas.openxmlformats.org/officeDocument/2006/relationships/tags" Target="../tags/tag1534.xml"/><Relationship Id="rId21" Type="http://schemas.openxmlformats.org/officeDocument/2006/relationships/tags" Target="../tags/tag1533.xml"/><Relationship Id="rId20" Type="http://schemas.openxmlformats.org/officeDocument/2006/relationships/tags" Target="../tags/tag1532.xml"/><Relationship Id="rId2" Type="http://schemas.openxmlformats.org/officeDocument/2006/relationships/tags" Target="../tags/tag1515.xml"/><Relationship Id="rId19" Type="http://schemas.openxmlformats.org/officeDocument/2006/relationships/tags" Target="../tags/tag1531.xml"/><Relationship Id="rId18" Type="http://schemas.openxmlformats.org/officeDocument/2006/relationships/tags" Target="../tags/tag1530.xml"/><Relationship Id="rId17" Type="http://schemas.openxmlformats.org/officeDocument/2006/relationships/tags" Target="../tags/tag1529.xml"/><Relationship Id="rId16" Type="http://schemas.openxmlformats.org/officeDocument/2006/relationships/tags" Target="../tags/tag1528.xml"/><Relationship Id="rId15" Type="http://schemas.openxmlformats.org/officeDocument/2006/relationships/image" Target="../media/image16.png"/><Relationship Id="rId14" Type="http://schemas.openxmlformats.org/officeDocument/2006/relationships/tags" Target="../tags/tag1527.xml"/><Relationship Id="rId13" Type="http://schemas.openxmlformats.org/officeDocument/2006/relationships/tags" Target="../tags/tag1526.xml"/><Relationship Id="rId12" Type="http://schemas.openxmlformats.org/officeDocument/2006/relationships/tags" Target="../tags/tag1525.xml"/><Relationship Id="rId11" Type="http://schemas.openxmlformats.org/officeDocument/2006/relationships/tags" Target="../tags/tag1524.xml"/><Relationship Id="rId10" Type="http://schemas.openxmlformats.org/officeDocument/2006/relationships/tags" Target="../tags/tag1523.xml"/><Relationship Id="rId1" Type="http://schemas.openxmlformats.org/officeDocument/2006/relationships/tags" Target="../tags/tag1514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242.xml"/><Relationship Id="rId8" Type="http://schemas.openxmlformats.org/officeDocument/2006/relationships/tags" Target="../tags/tag241.xml"/><Relationship Id="rId7" Type="http://schemas.openxmlformats.org/officeDocument/2006/relationships/tags" Target="../tags/tag240.xml"/><Relationship Id="rId6" Type="http://schemas.openxmlformats.org/officeDocument/2006/relationships/tags" Target="../tags/tag239.xml"/><Relationship Id="rId5" Type="http://schemas.openxmlformats.org/officeDocument/2006/relationships/tags" Target="../tags/tag238.xml"/><Relationship Id="rId4" Type="http://schemas.openxmlformats.org/officeDocument/2006/relationships/tags" Target="../tags/tag237.xml"/><Relationship Id="rId3" Type="http://schemas.openxmlformats.org/officeDocument/2006/relationships/tags" Target="../tags/tag236.xml"/><Relationship Id="rId2" Type="http://schemas.openxmlformats.org/officeDocument/2006/relationships/tags" Target="../tags/tag235.xml"/><Relationship Id="rId11" Type="http://schemas.openxmlformats.org/officeDocument/2006/relationships/slideLayout" Target="../slideLayouts/slideLayout14.xml"/><Relationship Id="rId10" Type="http://schemas.openxmlformats.org/officeDocument/2006/relationships/image" Target="../media/image12.png"/><Relationship Id="rId1" Type="http://schemas.openxmlformats.org/officeDocument/2006/relationships/tags" Target="../tags/tag234.xml"/></Relationships>
</file>

<file path=ppt/slides/_rels/slide50.xml.rels><?xml version="1.0" encoding="UTF-8" standalone="yes"?>
<Relationships xmlns="http://schemas.openxmlformats.org/package/2006/relationships"><Relationship Id="rId9" Type="http://schemas.openxmlformats.org/officeDocument/2006/relationships/tags" Target="../tags/tag1544.xml"/><Relationship Id="rId8" Type="http://schemas.openxmlformats.org/officeDocument/2006/relationships/tags" Target="../tags/tag1543.xml"/><Relationship Id="rId7" Type="http://schemas.openxmlformats.org/officeDocument/2006/relationships/tags" Target="../tags/tag1542.xml"/><Relationship Id="rId6" Type="http://schemas.openxmlformats.org/officeDocument/2006/relationships/tags" Target="../tags/tag1541.xml"/><Relationship Id="rId5" Type="http://schemas.openxmlformats.org/officeDocument/2006/relationships/tags" Target="../tags/tag1540.xml"/><Relationship Id="rId4" Type="http://schemas.openxmlformats.org/officeDocument/2006/relationships/tags" Target="../tags/tag1539.xml"/><Relationship Id="rId3" Type="http://schemas.openxmlformats.org/officeDocument/2006/relationships/tags" Target="../tags/tag1538.xml"/><Relationship Id="rId27" Type="http://schemas.openxmlformats.org/officeDocument/2006/relationships/slideLayout" Target="../slideLayouts/slideLayout19.xml"/><Relationship Id="rId26" Type="http://schemas.openxmlformats.org/officeDocument/2006/relationships/tags" Target="../tags/tag1560.xml"/><Relationship Id="rId25" Type="http://schemas.openxmlformats.org/officeDocument/2006/relationships/image" Target="../media/image16.png"/><Relationship Id="rId24" Type="http://schemas.openxmlformats.org/officeDocument/2006/relationships/tags" Target="../tags/tag1559.xml"/><Relationship Id="rId23" Type="http://schemas.openxmlformats.org/officeDocument/2006/relationships/tags" Target="../tags/tag1558.xml"/><Relationship Id="rId22" Type="http://schemas.openxmlformats.org/officeDocument/2006/relationships/tags" Target="../tags/tag1557.xml"/><Relationship Id="rId21" Type="http://schemas.openxmlformats.org/officeDocument/2006/relationships/tags" Target="../tags/tag1556.xml"/><Relationship Id="rId20" Type="http://schemas.openxmlformats.org/officeDocument/2006/relationships/tags" Target="../tags/tag1555.xml"/><Relationship Id="rId2" Type="http://schemas.openxmlformats.org/officeDocument/2006/relationships/image" Target="../media/image102.png"/><Relationship Id="rId19" Type="http://schemas.openxmlformats.org/officeDocument/2006/relationships/tags" Target="../tags/tag1554.xml"/><Relationship Id="rId18" Type="http://schemas.openxmlformats.org/officeDocument/2006/relationships/tags" Target="../tags/tag1553.xml"/><Relationship Id="rId17" Type="http://schemas.openxmlformats.org/officeDocument/2006/relationships/tags" Target="../tags/tag1552.xml"/><Relationship Id="rId16" Type="http://schemas.openxmlformats.org/officeDocument/2006/relationships/tags" Target="../tags/tag1551.xml"/><Relationship Id="rId15" Type="http://schemas.openxmlformats.org/officeDocument/2006/relationships/tags" Target="../tags/tag1550.xml"/><Relationship Id="rId14" Type="http://schemas.openxmlformats.org/officeDocument/2006/relationships/tags" Target="../tags/tag1549.xml"/><Relationship Id="rId13" Type="http://schemas.openxmlformats.org/officeDocument/2006/relationships/tags" Target="../tags/tag1548.xml"/><Relationship Id="rId12" Type="http://schemas.openxmlformats.org/officeDocument/2006/relationships/tags" Target="../tags/tag1547.xml"/><Relationship Id="rId11" Type="http://schemas.openxmlformats.org/officeDocument/2006/relationships/tags" Target="../tags/tag1546.xml"/><Relationship Id="rId10" Type="http://schemas.openxmlformats.org/officeDocument/2006/relationships/tags" Target="../tags/tag1545.xml"/><Relationship Id="rId1" Type="http://schemas.openxmlformats.org/officeDocument/2006/relationships/tags" Target="../tags/tag1537.xml"/></Relationships>
</file>

<file path=ppt/slides/_rels/slide51.xml.rels><?xml version="1.0" encoding="UTF-8" standalone="yes"?>
<Relationships xmlns="http://schemas.openxmlformats.org/package/2006/relationships"><Relationship Id="rId9" Type="http://schemas.openxmlformats.org/officeDocument/2006/relationships/tags" Target="../tags/tag1569.xml"/><Relationship Id="rId8" Type="http://schemas.openxmlformats.org/officeDocument/2006/relationships/tags" Target="../tags/tag1568.xml"/><Relationship Id="rId7" Type="http://schemas.openxmlformats.org/officeDocument/2006/relationships/tags" Target="../tags/tag1567.xml"/><Relationship Id="rId6" Type="http://schemas.openxmlformats.org/officeDocument/2006/relationships/tags" Target="../tags/tag1566.xml"/><Relationship Id="rId5" Type="http://schemas.openxmlformats.org/officeDocument/2006/relationships/tags" Target="../tags/tag1565.xml"/><Relationship Id="rId4" Type="http://schemas.openxmlformats.org/officeDocument/2006/relationships/tags" Target="../tags/tag1564.xml"/><Relationship Id="rId3" Type="http://schemas.openxmlformats.org/officeDocument/2006/relationships/tags" Target="../tags/tag1563.xml"/><Relationship Id="rId25" Type="http://schemas.openxmlformats.org/officeDocument/2006/relationships/slideLayout" Target="../slideLayouts/slideLayout19.xml"/><Relationship Id="rId24" Type="http://schemas.openxmlformats.org/officeDocument/2006/relationships/tags" Target="../tags/tag1583.xml"/><Relationship Id="rId23" Type="http://schemas.openxmlformats.org/officeDocument/2006/relationships/image" Target="../media/image16.png"/><Relationship Id="rId22" Type="http://schemas.openxmlformats.org/officeDocument/2006/relationships/tags" Target="../tags/tag1582.xml"/><Relationship Id="rId21" Type="http://schemas.openxmlformats.org/officeDocument/2006/relationships/tags" Target="../tags/tag1581.xml"/><Relationship Id="rId20" Type="http://schemas.openxmlformats.org/officeDocument/2006/relationships/tags" Target="../tags/tag1580.xml"/><Relationship Id="rId2" Type="http://schemas.openxmlformats.org/officeDocument/2006/relationships/tags" Target="../tags/tag1562.xml"/><Relationship Id="rId19" Type="http://schemas.openxmlformats.org/officeDocument/2006/relationships/tags" Target="../tags/tag1579.xml"/><Relationship Id="rId18" Type="http://schemas.openxmlformats.org/officeDocument/2006/relationships/tags" Target="../tags/tag1578.xml"/><Relationship Id="rId17" Type="http://schemas.openxmlformats.org/officeDocument/2006/relationships/tags" Target="../tags/tag1577.xml"/><Relationship Id="rId16" Type="http://schemas.openxmlformats.org/officeDocument/2006/relationships/tags" Target="../tags/tag1576.xml"/><Relationship Id="rId15" Type="http://schemas.openxmlformats.org/officeDocument/2006/relationships/tags" Target="../tags/tag1575.xml"/><Relationship Id="rId14" Type="http://schemas.openxmlformats.org/officeDocument/2006/relationships/tags" Target="../tags/tag1574.xml"/><Relationship Id="rId13" Type="http://schemas.openxmlformats.org/officeDocument/2006/relationships/tags" Target="../tags/tag1573.xml"/><Relationship Id="rId12" Type="http://schemas.openxmlformats.org/officeDocument/2006/relationships/tags" Target="../tags/tag1572.xml"/><Relationship Id="rId11" Type="http://schemas.openxmlformats.org/officeDocument/2006/relationships/tags" Target="../tags/tag1571.xml"/><Relationship Id="rId10" Type="http://schemas.openxmlformats.org/officeDocument/2006/relationships/tags" Target="../tags/tag1570.xml"/><Relationship Id="rId1" Type="http://schemas.openxmlformats.org/officeDocument/2006/relationships/tags" Target="../tags/tag1561.xml"/></Relationships>
</file>

<file path=ppt/slides/_rels/slide52.xml.rels><?xml version="1.0" encoding="UTF-8" standalone="yes"?>
<Relationships xmlns="http://schemas.openxmlformats.org/package/2006/relationships"><Relationship Id="rId9" Type="http://schemas.openxmlformats.org/officeDocument/2006/relationships/tags" Target="../tags/tag1592.xml"/><Relationship Id="rId8" Type="http://schemas.openxmlformats.org/officeDocument/2006/relationships/tags" Target="../tags/tag1591.xml"/><Relationship Id="rId7" Type="http://schemas.openxmlformats.org/officeDocument/2006/relationships/tags" Target="../tags/tag1590.xml"/><Relationship Id="rId6" Type="http://schemas.openxmlformats.org/officeDocument/2006/relationships/tags" Target="../tags/tag1589.xml"/><Relationship Id="rId5" Type="http://schemas.openxmlformats.org/officeDocument/2006/relationships/tags" Target="../tags/tag1588.xml"/><Relationship Id="rId4" Type="http://schemas.openxmlformats.org/officeDocument/2006/relationships/tags" Target="../tags/tag1587.xml"/><Relationship Id="rId3" Type="http://schemas.openxmlformats.org/officeDocument/2006/relationships/tags" Target="../tags/tag1586.xml"/><Relationship Id="rId25" Type="http://schemas.openxmlformats.org/officeDocument/2006/relationships/slideLayout" Target="../slideLayouts/slideLayout19.xml"/><Relationship Id="rId24" Type="http://schemas.openxmlformats.org/officeDocument/2006/relationships/tags" Target="../tags/tag1606.xml"/><Relationship Id="rId23" Type="http://schemas.openxmlformats.org/officeDocument/2006/relationships/tags" Target="../tags/tag1605.xml"/><Relationship Id="rId22" Type="http://schemas.openxmlformats.org/officeDocument/2006/relationships/tags" Target="../tags/tag1604.xml"/><Relationship Id="rId21" Type="http://schemas.openxmlformats.org/officeDocument/2006/relationships/tags" Target="../tags/tag1603.xml"/><Relationship Id="rId20" Type="http://schemas.openxmlformats.org/officeDocument/2006/relationships/tags" Target="../tags/tag1602.xml"/><Relationship Id="rId2" Type="http://schemas.openxmlformats.org/officeDocument/2006/relationships/tags" Target="../tags/tag1585.xml"/><Relationship Id="rId19" Type="http://schemas.openxmlformats.org/officeDocument/2006/relationships/tags" Target="../tags/tag1601.xml"/><Relationship Id="rId18" Type="http://schemas.openxmlformats.org/officeDocument/2006/relationships/tags" Target="../tags/tag1600.xml"/><Relationship Id="rId17" Type="http://schemas.openxmlformats.org/officeDocument/2006/relationships/tags" Target="../tags/tag1599.xml"/><Relationship Id="rId16" Type="http://schemas.openxmlformats.org/officeDocument/2006/relationships/tags" Target="../tags/tag1598.xml"/><Relationship Id="rId15" Type="http://schemas.openxmlformats.org/officeDocument/2006/relationships/image" Target="../media/image16.png"/><Relationship Id="rId14" Type="http://schemas.openxmlformats.org/officeDocument/2006/relationships/tags" Target="../tags/tag1597.xml"/><Relationship Id="rId13" Type="http://schemas.openxmlformats.org/officeDocument/2006/relationships/tags" Target="../tags/tag1596.xml"/><Relationship Id="rId12" Type="http://schemas.openxmlformats.org/officeDocument/2006/relationships/tags" Target="../tags/tag1595.xml"/><Relationship Id="rId11" Type="http://schemas.openxmlformats.org/officeDocument/2006/relationships/tags" Target="../tags/tag1594.xml"/><Relationship Id="rId10" Type="http://schemas.openxmlformats.org/officeDocument/2006/relationships/tags" Target="../tags/tag1593.xml"/><Relationship Id="rId1" Type="http://schemas.openxmlformats.org/officeDocument/2006/relationships/tags" Target="../tags/tag1584.xml"/></Relationships>
</file>

<file path=ppt/slides/_rels/slide53.xml.rels><?xml version="1.0" encoding="UTF-8" standalone="yes"?>
<Relationships xmlns="http://schemas.openxmlformats.org/package/2006/relationships"><Relationship Id="rId9" Type="http://schemas.openxmlformats.org/officeDocument/2006/relationships/tags" Target="../tags/tag1615.xml"/><Relationship Id="rId8" Type="http://schemas.openxmlformats.org/officeDocument/2006/relationships/tags" Target="../tags/tag1614.xml"/><Relationship Id="rId7" Type="http://schemas.openxmlformats.org/officeDocument/2006/relationships/tags" Target="../tags/tag1613.xml"/><Relationship Id="rId6" Type="http://schemas.openxmlformats.org/officeDocument/2006/relationships/tags" Target="../tags/tag1612.xml"/><Relationship Id="rId5" Type="http://schemas.openxmlformats.org/officeDocument/2006/relationships/tags" Target="../tags/tag1611.xml"/><Relationship Id="rId4" Type="http://schemas.openxmlformats.org/officeDocument/2006/relationships/tags" Target="../tags/tag1610.xml"/><Relationship Id="rId3" Type="http://schemas.openxmlformats.org/officeDocument/2006/relationships/tags" Target="../tags/tag1609.xml"/><Relationship Id="rId2" Type="http://schemas.openxmlformats.org/officeDocument/2006/relationships/tags" Target="../tags/tag1608.xml"/><Relationship Id="rId11" Type="http://schemas.openxmlformats.org/officeDocument/2006/relationships/slideLayout" Target="../slideLayouts/slideLayout14.xml"/><Relationship Id="rId10" Type="http://schemas.openxmlformats.org/officeDocument/2006/relationships/image" Target="../media/image12.png"/><Relationship Id="rId1" Type="http://schemas.openxmlformats.org/officeDocument/2006/relationships/tags" Target="../tags/tag1607.xml"/></Relationships>
</file>

<file path=ppt/slides/_rels/slide5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9.xml"/><Relationship Id="rId8" Type="http://schemas.openxmlformats.org/officeDocument/2006/relationships/slideLayout" Target="../slideLayouts/slideLayout14.xml"/><Relationship Id="rId7" Type="http://schemas.openxmlformats.org/officeDocument/2006/relationships/tags" Target="../tags/tag1622.xml"/><Relationship Id="rId6" Type="http://schemas.openxmlformats.org/officeDocument/2006/relationships/tags" Target="../tags/tag1621.xml"/><Relationship Id="rId5" Type="http://schemas.openxmlformats.org/officeDocument/2006/relationships/tags" Target="../tags/tag1620.xml"/><Relationship Id="rId4" Type="http://schemas.openxmlformats.org/officeDocument/2006/relationships/tags" Target="../tags/tag1619.xml"/><Relationship Id="rId3" Type="http://schemas.openxmlformats.org/officeDocument/2006/relationships/tags" Target="../tags/tag1618.xml"/><Relationship Id="rId2" Type="http://schemas.openxmlformats.org/officeDocument/2006/relationships/tags" Target="../tags/tag1617.xml"/><Relationship Id="rId1" Type="http://schemas.openxmlformats.org/officeDocument/2006/relationships/tags" Target="../tags/tag1616.xml"/></Relationships>
</file>

<file path=ppt/slides/_rels/slide55.xml.rels><?xml version="1.0" encoding="UTF-8" standalone="yes"?>
<Relationships xmlns="http://schemas.openxmlformats.org/package/2006/relationships"><Relationship Id="rId9" Type="http://schemas.openxmlformats.org/officeDocument/2006/relationships/tags" Target="../tags/tag1634.xml"/><Relationship Id="rId8" Type="http://schemas.openxmlformats.org/officeDocument/2006/relationships/tags" Target="../tags/tag1633.xml"/><Relationship Id="rId7" Type="http://schemas.openxmlformats.org/officeDocument/2006/relationships/tags" Target="../tags/tag1632.xml"/><Relationship Id="rId6" Type="http://schemas.openxmlformats.org/officeDocument/2006/relationships/tags" Target="../tags/tag1631.xml"/><Relationship Id="rId5" Type="http://schemas.openxmlformats.org/officeDocument/2006/relationships/tags" Target="../tags/tag1630.xml"/><Relationship Id="rId4" Type="http://schemas.openxmlformats.org/officeDocument/2006/relationships/tags" Target="../tags/tag1629.xml"/><Relationship Id="rId3" Type="http://schemas.openxmlformats.org/officeDocument/2006/relationships/tags" Target="../tags/tag1628.xml"/><Relationship Id="rId20" Type="http://schemas.openxmlformats.org/officeDocument/2006/relationships/notesSlide" Target="../notesSlides/notesSlide10.xml"/><Relationship Id="rId2" Type="http://schemas.openxmlformats.org/officeDocument/2006/relationships/tags" Target="../tags/tag1627.xml"/><Relationship Id="rId19" Type="http://schemas.openxmlformats.org/officeDocument/2006/relationships/slideLayout" Target="../slideLayouts/slideLayout14.xml"/><Relationship Id="rId18" Type="http://schemas.openxmlformats.org/officeDocument/2006/relationships/tags" Target="../tags/tag1643.xml"/><Relationship Id="rId17" Type="http://schemas.openxmlformats.org/officeDocument/2006/relationships/tags" Target="../tags/tag1642.xml"/><Relationship Id="rId16" Type="http://schemas.openxmlformats.org/officeDocument/2006/relationships/tags" Target="../tags/tag1641.xml"/><Relationship Id="rId15" Type="http://schemas.openxmlformats.org/officeDocument/2006/relationships/tags" Target="../tags/tag1640.xml"/><Relationship Id="rId14" Type="http://schemas.openxmlformats.org/officeDocument/2006/relationships/tags" Target="../tags/tag1639.xml"/><Relationship Id="rId13" Type="http://schemas.openxmlformats.org/officeDocument/2006/relationships/tags" Target="../tags/tag1638.xml"/><Relationship Id="rId12" Type="http://schemas.openxmlformats.org/officeDocument/2006/relationships/tags" Target="../tags/tag1637.xml"/><Relationship Id="rId11" Type="http://schemas.openxmlformats.org/officeDocument/2006/relationships/tags" Target="../tags/tag1636.xml"/><Relationship Id="rId10" Type="http://schemas.openxmlformats.org/officeDocument/2006/relationships/tags" Target="../tags/tag1635.xml"/><Relationship Id="rId1" Type="http://schemas.openxmlformats.org/officeDocument/2006/relationships/tags" Target="../tags/tag1626.xml"/></Relationships>
</file>

<file path=ppt/slides/_rels/slide56.xml.rels><?xml version="1.0" encoding="UTF-8" standalone="yes"?>
<Relationships xmlns="http://schemas.openxmlformats.org/package/2006/relationships"><Relationship Id="rId9" Type="http://schemas.openxmlformats.org/officeDocument/2006/relationships/tags" Target="../tags/tag1655.xml"/><Relationship Id="rId8" Type="http://schemas.openxmlformats.org/officeDocument/2006/relationships/tags" Target="../tags/tag1654.xml"/><Relationship Id="rId7" Type="http://schemas.openxmlformats.org/officeDocument/2006/relationships/tags" Target="../tags/tag1653.xml"/><Relationship Id="rId6" Type="http://schemas.openxmlformats.org/officeDocument/2006/relationships/tags" Target="../tags/tag1652.xml"/><Relationship Id="rId5" Type="http://schemas.openxmlformats.org/officeDocument/2006/relationships/tags" Target="../tags/tag1651.xml"/><Relationship Id="rId4" Type="http://schemas.openxmlformats.org/officeDocument/2006/relationships/tags" Target="../tags/tag1650.xml"/><Relationship Id="rId3" Type="http://schemas.openxmlformats.org/officeDocument/2006/relationships/tags" Target="../tags/tag1649.xml"/><Relationship Id="rId20" Type="http://schemas.openxmlformats.org/officeDocument/2006/relationships/notesSlide" Target="../notesSlides/notesSlide11.xml"/><Relationship Id="rId2" Type="http://schemas.openxmlformats.org/officeDocument/2006/relationships/tags" Target="../tags/tag1648.xml"/><Relationship Id="rId19" Type="http://schemas.openxmlformats.org/officeDocument/2006/relationships/slideLayout" Target="../slideLayouts/slideLayout14.xml"/><Relationship Id="rId18" Type="http://schemas.openxmlformats.org/officeDocument/2006/relationships/tags" Target="../tags/tag1664.xml"/><Relationship Id="rId17" Type="http://schemas.openxmlformats.org/officeDocument/2006/relationships/tags" Target="../tags/tag1663.xml"/><Relationship Id="rId16" Type="http://schemas.openxmlformats.org/officeDocument/2006/relationships/tags" Target="../tags/tag1662.xml"/><Relationship Id="rId15" Type="http://schemas.openxmlformats.org/officeDocument/2006/relationships/tags" Target="../tags/tag1661.xml"/><Relationship Id="rId14" Type="http://schemas.openxmlformats.org/officeDocument/2006/relationships/tags" Target="../tags/tag1660.xml"/><Relationship Id="rId13" Type="http://schemas.openxmlformats.org/officeDocument/2006/relationships/tags" Target="../tags/tag1659.xml"/><Relationship Id="rId12" Type="http://schemas.openxmlformats.org/officeDocument/2006/relationships/tags" Target="../tags/tag1658.xml"/><Relationship Id="rId11" Type="http://schemas.openxmlformats.org/officeDocument/2006/relationships/tags" Target="../tags/tag1657.xml"/><Relationship Id="rId10" Type="http://schemas.openxmlformats.org/officeDocument/2006/relationships/tags" Target="../tags/tag1656.xml"/><Relationship Id="rId1" Type="http://schemas.openxmlformats.org/officeDocument/2006/relationships/tags" Target="../tags/tag1647.xml"/></Relationships>
</file>

<file path=ppt/slides/_rels/slide57.xml.rels><?xml version="1.0" encoding="UTF-8" standalone="yes"?>
<Relationships xmlns="http://schemas.openxmlformats.org/package/2006/relationships"><Relationship Id="rId9" Type="http://schemas.openxmlformats.org/officeDocument/2006/relationships/tags" Target="../tags/tag1676.xml"/><Relationship Id="rId8" Type="http://schemas.openxmlformats.org/officeDocument/2006/relationships/tags" Target="../tags/tag1675.xml"/><Relationship Id="rId7" Type="http://schemas.openxmlformats.org/officeDocument/2006/relationships/tags" Target="../tags/tag1674.xml"/><Relationship Id="rId6" Type="http://schemas.openxmlformats.org/officeDocument/2006/relationships/tags" Target="../tags/tag1673.xml"/><Relationship Id="rId5" Type="http://schemas.openxmlformats.org/officeDocument/2006/relationships/tags" Target="../tags/tag1672.xml"/><Relationship Id="rId4" Type="http://schemas.openxmlformats.org/officeDocument/2006/relationships/tags" Target="../tags/tag1671.xml"/><Relationship Id="rId3" Type="http://schemas.openxmlformats.org/officeDocument/2006/relationships/tags" Target="../tags/tag1670.xml"/><Relationship Id="rId2" Type="http://schemas.openxmlformats.org/officeDocument/2006/relationships/tags" Target="../tags/tag1669.xml"/><Relationship Id="rId12" Type="http://schemas.openxmlformats.org/officeDocument/2006/relationships/notesSlide" Target="../notesSlides/notesSlide12.xml"/><Relationship Id="rId11" Type="http://schemas.openxmlformats.org/officeDocument/2006/relationships/slideLayout" Target="../slideLayouts/slideLayout14.xml"/><Relationship Id="rId10" Type="http://schemas.openxmlformats.org/officeDocument/2006/relationships/tags" Target="../tags/tag1677.xml"/><Relationship Id="rId1" Type="http://schemas.openxmlformats.org/officeDocument/2006/relationships/tags" Target="../tags/tag1668.xml"/></Relationships>
</file>

<file path=ppt/slides/_rels/slide58.xml.rels><?xml version="1.0" encoding="UTF-8" standalone="yes"?>
<Relationships xmlns="http://schemas.openxmlformats.org/package/2006/relationships"><Relationship Id="rId9" Type="http://schemas.openxmlformats.org/officeDocument/2006/relationships/tags" Target="../tags/tag1689.xml"/><Relationship Id="rId8" Type="http://schemas.openxmlformats.org/officeDocument/2006/relationships/tags" Target="../tags/tag1688.xml"/><Relationship Id="rId7" Type="http://schemas.openxmlformats.org/officeDocument/2006/relationships/tags" Target="../tags/tag1687.xml"/><Relationship Id="rId6" Type="http://schemas.openxmlformats.org/officeDocument/2006/relationships/tags" Target="../tags/tag1686.xml"/><Relationship Id="rId5" Type="http://schemas.openxmlformats.org/officeDocument/2006/relationships/tags" Target="../tags/tag1685.xml"/><Relationship Id="rId4" Type="http://schemas.openxmlformats.org/officeDocument/2006/relationships/tags" Target="../tags/tag1684.xml"/><Relationship Id="rId3" Type="http://schemas.openxmlformats.org/officeDocument/2006/relationships/tags" Target="../tags/tag1683.xml"/><Relationship Id="rId20" Type="http://schemas.openxmlformats.org/officeDocument/2006/relationships/notesSlide" Target="../notesSlides/notesSlide13.xml"/><Relationship Id="rId2" Type="http://schemas.openxmlformats.org/officeDocument/2006/relationships/tags" Target="../tags/tag1682.xml"/><Relationship Id="rId19" Type="http://schemas.openxmlformats.org/officeDocument/2006/relationships/slideLayout" Target="../slideLayouts/slideLayout14.xml"/><Relationship Id="rId18" Type="http://schemas.openxmlformats.org/officeDocument/2006/relationships/tags" Target="../tags/tag1698.xml"/><Relationship Id="rId17" Type="http://schemas.openxmlformats.org/officeDocument/2006/relationships/tags" Target="../tags/tag1697.xml"/><Relationship Id="rId16" Type="http://schemas.openxmlformats.org/officeDocument/2006/relationships/tags" Target="../tags/tag1696.xml"/><Relationship Id="rId15" Type="http://schemas.openxmlformats.org/officeDocument/2006/relationships/tags" Target="../tags/tag1695.xml"/><Relationship Id="rId14" Type="http://schemas.openxmlformats.org/officeDocument/2006/relationships/tags" Target="../tags/tag1694.xml"/><Relationship Id="rId13" Type="http://schemas.openxmlformats.org/officeDocument/2006/relationships/tags" Target="../tags/tag1693.xml"/><Relationship Id="rId12" Type="http://schemas.openxmlformats.org/officeDocument/2006/relationships/tags" Target="../tags/tag1692.xml"/><Relationship Id="rId11" Type="http://schemas.openxmlformats.org/officeDocument/2006/relationships/tags" Target="../tags/tag1691.xml"/><Relationship Id="rId10" Type="http://schemas.openxmlformats.org/officeDocument/2006/relationships/tags" Target="../tags/tag1690.xml"/><Relationship Id="rId1" Type="http://schemas.openxmlformats.org/officeDocument/2006/relationships/tags" Target="../tags/tag1681.xml"/></Relationships>
</file>

<file path=ppt/slides/_rels/slide59.xml.rels><?xml version="1.0" encoding="UTF-8" standalone="yes"?>
<Relationships xmlns="http://schemas.openxmlformats.org/package/2006/relationships"><Relationship Id="rId9" Type="http://schemas.openxmlformats.org/officeDocument/2006/relationships/tags" Target="../tags/tag1710.xml"/><Relationship Id="rId8" Type="http://schemas.openxmlformats.org/officeDocument/2006/relationships/tags" Target="../tags/tag1709.xml"/><Relationship Id="rId7" Type="http://schemas.openxmlformats.org/officeDocument/2006/relationships/tags" Target="../tags/tag1708.xml"/><Relationship Id="rId6" Type="http://schemas.openxmlformats.org/officeDocument/2006/relationships/tags" Target="../tags/tag1707.xml"/><Relationship Id="rId5" Type="http://schemas.openxmlformats.org/officeDocument/2006/relationships/tags" Target="../tags/tag1706.xml"/><Relationship Id="rId4" Type="http://schemas.openxmlformats.org/officeDocument/2006/relationships/tags" Target="../tags/tag1705.xml"/><Relationship Id="rId3" Type="http://schemas.openxmlformats.org/officeDocument/2006/relationships/tags" Target="../tags/tag1704.xml"/><Relationship Id="rId2" Type="http://schemas.openxmlformats.org/officeDocument/2006/relationships/tags" Target="../tags/tag1703.xml"/><Relationship Id="rId11" Type="http://schemas.openxmlformats.org/officeDocument/2006/relationships/slideLayout" Target="../slideLayouts/slideLayout14.xml"/><Relationship Id="rId10" Type="http://schemas.openxmlformats.org/officeDocument/2006/relationships/image" Target="../media/image12.png"/><Relationship Id="rId1" Type="http://schemas.openxmlformats.org/officeDocument/2006/relationships/tags" Target="../tags/tag1702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251.xml"/><Relationship Id="rId8" Type="http://schemas.openxmlformats.org/officeDocument/2006/relationships/tags" Target="../tags/tag250.xml"/><Relationship Id="rId70" Type="http://schemas.openxmlformats.org/officeDocument/2006/relationships/slideLayout" Target="../slideLayouts/slideLayout13.xml"/><Relationship Id="rId7" Type="http://schemas.openxmlformats.org/officeDocument/2006/relationships/tags" Target="../tags/tag249.xml"/><Relationship Id="rId69" Type="http://schemas.openxmlformats.org/officeDocument/2006/relationships/tags" Target="../tags/tag310.xml"/><Relationship Id="rId68" Type="http://schemas.openxmlformats.org/officeDocument/2006/relationships/tags" Target="../tags/tag309.xml"/><Relationship Id="rId67" Type="http://schemas.openxmlformats.org/officeDocument/2006/relationships/tags" Target="../tags/tag308.xml"/><Relationship Id="rId66" Type="http://schemas.openxmlformats.org/officeDocument/2006/relationships/tags" Target="../tags/tag307.xml"/><Relationship Id="rId65" Type="http://schemas.openxmlformats.org/officeDocument/2006/relationships/tags" Target="../tags/tag306.xml"/><Relationship Id="rId64" Type="http://schemas.openxmlformats.org/officeDocument/2006/relationships/tags" Target="../tags/tag305.xml"/><Relationship Id="rId63" Type="http://schemas.openxmlformats.org/officeDocument/2006/relationships/tags" Target="../tags/tag304.xml"/><Relationship Id="rId62" Type="http://schemas.openxmlformats.org/officeDocument/2006/relationships/tags" Target="../tags/tag303.xml"/><Relationship Id="rId61" Type="http://schemas.openxmlformats.org/officeDocument/2006/relationships/tags" Target="../tags/tag302.xml"/><Relationship Id="rId60" Type="http://schemas.openxmlformats.org/officeDocument/2006/relationships/tags" Target="../tags/tag301.xml"/><Relationship Id="rId6" Type="http://schemas.openxmlformats.org/officeDocument/2006/relationships/tags" Target="../tags/tag248.xml"/><Relationship Id="rId59" Type="http://schemas.openxmlformats.org/officeDocument/2006/relationships/tags" Target="../tags/tag300.xml"/><Relationship Id="rId58" Type="http://schemas.openxmlformats.org/officeDocument/2006/relationships/tags" Target="../tags/tag299.xml"/><Relationship Id="rId57" Type="http://schemas.openxmlformats.org/officeDocument/2006/relationships/tags" Target="../tags/tag298.xml"/><Relationship Id="rId56" Type="http://schemas.openxmlformats.org/officeDocument/2006/relationships/tags" Target="../tags/tag297.xml"/><Relationship Id="rId55" Type="http://schemas.openxmlformats.org/officeDocument/2006/relationships/tags" Target="../tags/tag296.xml"/><Relationship Id="rId54" Type="http://schemas.openxmlformats.org/officeDocument/2006/relationships/tags" Target="../tags/tag295.xml"/><Relationship Id="rId53" Type="http://schemas.openxmlformats.org/officeDocument/2006/relationships/tags" Target="../tags/tag294.xml"/><Relationship Id="rId52" Type="http://schemas.openxmlformats.org/officeDocument/2006/relationships/tags" Target="../tags/tag293.xml"/><Relationship Id="rId51" Type="http://schemas.openxmlformats.org/officeDocument/2006/relationships/tags" Target="../tags/tag292.xml"/><Relationship Id="rId50" Type="http://schemas.openxmlformats.org/officeDocument/2006/relationships/tags" Target="../tags/tag291.xml"/><Relationship Id="rId5" Type="http://schemas.openxmlformats.org/officeDocument/2006/relationships/tags" Target="../tags/tag247.xml"/><Relationship Id="rId49" Type="http://schemas.openxmlformats.org/officeDocument/2006/relationships/tags" Target="../tags/tag290.xml"/><Relationship Id="rId48" Type="http://schemas.openxmlformats.org/officeDocument/2006/relationships/tags" Target="../tags/tag289.xml"/><Relationship Id="rId47" Type="http://schemas.openxmlformats.org/officeDocument/2006/relationships/tags" Target="../tags/tag288.xml"/><Relationship Id="rId46" Type="http://schemas.openxmlformats.org/officeDocument/2006/relationships/tags" Target="../tags/tag287.xml"/><Relationship Id="rId45" Type="http://schemas.openxmlformats.org/officeDocument/2006/relationships/tags" Target="../tags/tag286.xml"/><Relationship Id="rId44" Type="http://schemas.openxmlformats.org/officeDocument/2006/relationships/tags" Target="../tags/tag285.xml"/><Relationship Id="rId43" Type="http://schemas.openxmlformats.org/officeDocument/2006/relationships/tags" Target="../tags/tag284.xml"/><Relationship Id="rId42" Type="http://schemas.openxmlformats.org/officeDocument/2006/relationships/tags" Target="../tags/tag283.xml"/><Relationship Id="rId41" Type="http://schemas.openxmlformats.org/officeDocument/2006/relationships/tags" Target="../tags/tag282.xml"/><Relationship Id="rId40" Type="http://schemas.openxmlformats.org/officeDocument/2006/relationships/tags" Target="../tags/tag281.xml"/><Relationship Id="rId4" Type="http://schemas.openxmlformats.org/officeDocument/2006/relationships/tags" Target="../tags/tag246.xml"/><Relationship Id="rId39" Type="http://schemas.openxmlformats.org/officeDocument/2006/relationships/tags" Target="../tags/tag280.xml"/><Relationship Id="rId38" Type="http://schemas.openxmlformats.org/officeDocument/2006/relationships/tags" Target="../tags/tag279.xml"/><Relationship Id="rId37" Type="http://schemas.openxmlformats.org/officeDocument/2006/relationships/tags" Target="../tags/tag278.xml"/><Relationship Id="rId36" Type="http://schemas.openxmlformats.org/officeDocument/2006/relationships/tags" Target="../tags/tag277.xml"/><Relationship Id="rId35" Type="http://schemas.openxmlformats.org/officeDocument/2006/relationships/tags" Target="../tags/tag276.xml"/><Relationship Id="rId34" Type="http://schemas.openxmlformats.org/officeDocument/2006/relationships/tags" Target="../tags/tag275.xml"/><Relationship Id="rId33" Type="http://schemas.openxmlformats.org/officeDocument/2006/relationships/tags" Target="../tags/tag274.xml"/><Relationship Id="rId32" Type="http://schemas.openxmlformats.org/officeDocument/2006/relationships/image" Target="../media/image15.png"/><Relationship Id="rId31" Type="http://schemas.openxmlformats.org/officeDocument/2006/relationships/tags" Target="../tags/tag273.xml"/><Relationship Id="rId30" Type="http://schemas.openxmlformats.org/officeDocument/2006/relationships/tags" Target="../tags/tag272.xml"/><Relationship Id="rId3" Type="http://schemas.openxmlformats.org/officeDocument/2006/relationships/tags" Target="../tags/tag245.xml"/><Relationship Id="rId29" Type="http://schemas.openxmlformats.org/officeDocument/2006/relationships/tags" Target="../tags/tag271.xml"/><Relationship Id="rId28" Type="http://schemas.openxmlformats.org/officeDocument/2006/relationships/tags" Target="../tags/tag270.xml"/><Relationship Id="rId27" Type="http://schemas.openxmlformats.org/officeDocument/2006/relationships/tags" Target="../tags/tag269.xml"/><Relationship Id="rId26" Type="http://schemas.openxmlformats.org/officeDocument/2006/relationships/tags" Target="../tags/tag268.xml"/><Relationship Id="rId25" Type="http://schemas.openxmlformats.org/officeDocument/2006/relationships/tags" Target="../tags/tag267.xml"/><Relationship Id="rId24" Type="http://schemas.openxmlformats.org/officeDocument/2006/relationships/tags" Target="../tags/tag266.xml"/><Relationship Id="rId23" Type="http://schemas.openxmlformats.org/officeDocument/2006/relationships/tags" Target="../tags/tag265.xml"/><Relationship Id="rId22" Type="http://schemas.openxmlformats.org/officeDocument/2006/relationships/tags" Target="../tags/tag264.xml"/><Relationship Id="rId21" Type="http://schemas.openxmlformats.org/officeDocument/2006/relationships/tags" Target="../tags/tag263.xml"/><Relationship Id="rId20" Type="http://schemas.openxmlformats.org/officeDocument/2006/relationships/tags" Target="../tags/tag262.xml"/><Relationship Id="rId2" Type="http://schemas.openxmlformats.org/officeDocument/2006/relationships/tags" Target="../tags/tag244.xml"/><Relationship Id="rId19" Type="http://schemas.openxmlformats.org/officeDocument/2006/relationships/tags" Target="../tags/tag261.xml"/><Relationship Id="rId18" Type="http://schemas.openxmlformats.org/officeDocument/2006/relationships/tags" Target="../tags/tag260.xml"/><Relationship Id="rId17" Type="http://schemas.openxmlformats.org/officeDocument/2006/relationships/tags" Target="../tags/tag259.xml"/><Relationship Id="rId16" Type="http://schemas.openxmlformats.org/officeDocument/2006/relationships/tags" Target="../tags/tag258.xml"/><Relationship Id="rId15" Type="http://schemas.openxmlformats.org/officeDocument/2006/relationships/tags" Target="../tags/tag257.xml"/><Relationship Id="rId14" Type="http://schemas.openxmlformats.org/officeDocument/2006/relationships/tags" Target="../tags/tag256.xml"/><Relationship Id="rId13" Type="http://schemas.openxmlformats.org/officeDocument/2006/relationships/tags" Target="../tags/tag255.xml"/><Relationship Id="rId12" Type="http://schemas.openxmlformats.org/officeDocument/2006/relationships/tags" Target="../tags/tag254.xml"/><Relationship Id="rId11" Type="http://schemas.openxmlformats.org/officeDocument/2006/relationships/tags" Target="../tags/tag253.xml"/><Relationship Id="rId10" Type="http://schemas.openxmlformats.org/officeDocument/2006/relationships/tags" Target="../tags/tag252.xml"/><Relationship Id="rId1" Type="http://schemas.openxmlformats.org/officeDocument/2006/relationships/tags" Target="../tags/tag243.xml"/></Relationships>
</file>

<file path=ppt/slides/_rels/slide60.xml.rels><?xml version="1.0" encoding="UTF-8" standalone="yes"?>
<Relationships xmlns="http://schemas.openxmlformats.org/package/2006/relationships"><Relationship Id="rId9" Type="http://schemas.openxmlformats.org/officeDocument/2006/relationships/tags" Target="../tags/tag1719.xml"/><Relationship Id="rId8" Type="http://schemas.openxmlformats.org/officeDocument/2006/relationships/tags" Target="../tags/tag1718.xml"/><Relationship Id="rId7" Type="http://schemas.openxmlformats.org/officeDocument/2006/relationships/tags" Target="../tags/tag1717.xml"/><Relationship Id="rId6" Type="http://schemas.openxmlformats.org/officeDocument/2006/relationships/tags" Target="../tags/tag1716.xml"/><Relationship Id="rId5" Type="http://schemas.openxmlformats.org/officeDocument/2006/relationships/tags" Target="../tags/tag1715.xml"/><Relationship Id="rId4" Type="http://schemas.openxmlformats.org/officeDocument/2006/relationships/tags" Target="../tags/tag1714.xml"/><Relationship Id="rId3" Type="http://schemas.openxmlformats.org/officeDocument/2006/relationships/tags" Target="../tags/tag1713.xml"/><Relationship Id="rId2" Type="http://schemas.openxmlformats.org/officeDocument/2006/relationships/tags" Target="../tags/tag1712.xml"/><Relationship Id="rId12" Type="http://schemas.openxmlformats.org/officeDocument/2006/relationships/notesSlide" Target="../notesSlides/notesSlide14.xml"/><Relationship Id="rId11" Type="http://schemas.openxmlformats.org/officeDocument/2006/relationships/slideLayout" Target="../slideLayouts/slideLayout14.xml"/><Relationship Id="rId10" Type="http://schemas.openxmlformats.org/officeDocument/2006/relationships/tags" Target="../tags/tag1720.xml"/><Relationship Id="rId1" Type="http://schemas.openxmlformats.org/officeDocument/2006/relationships/tags" Target="../tags/tag1711.xml"/></Relationships>
</file>

<file path=ppt/slides/_rels/slide61.xml.rels><?xml version="1.0" encoding="UTF-8" standalone="yes"?>
<Relationships xmlns="http://schemas.openxmlformats.org/package/2006/relationships"><Relationship Id="rId9" Type="http://schemas.openxmlformats.org/officeDocument/2006/relationships/tags" Target="../tags/tag1732.xml"/><Relationship Id="rId8" Type="http://schemas.openxmlformats.org/officeDocument/2006/relationships/tags" Target="../tags/tag1731.xml"/><Relationship Id="rId7" Type="http://schemas.openxmlformats.org/officeDocument/2006/relationships/tags" Target="../tags/tag1730.xml"/><Relationship Id="rId6" Type="http://schemas.openxmlformats.org/officeDocument/2006/relationships/tags" Target="../tags/tag1729.xml"/><Relationship Id="rId5" Type="http://schemas.openxmlformats.org/officeDocument/2006/relationships/tags" Target="../tags/tag1728.xml"/><Relationship Id="rId4" Type="http://schemas.openxmlformats.org/officeDocument/2006/relationships/tags" Target="../tags/tag1727.xml"/><Relationship Id="rId3" Type="http://schemas.openxmlformats.org/officeDocument/2006/relationships/tags" Target="../tags/tag1726.xml"/><Relationship Id="rId2" Type="http://schemas.openxmlformats.org/officeDocument/2006/relationships/tags" Target="../tags/tag1725.xml"/><Relationship Id="rId14" Type="http://schemas.openxmlformats.org/officeDocument/2006/relationships/notesSlide" Target="../notesSlides/notesSlide15.xml"/><Relationship Id="rId13" Type="http://schemas.openxmlformats.org/officeDocument/2006/relationships/slideLayout" Target="../slideLayouts/slideLayout14.xml"/><Relationship Id="rId12" Type="http://schemas.openxmlformats.org/officeDocument/2006/relationships/tags" Target="../tags/tag1735.xml"/><Relationship Id="rId11" Type="http://schemas.openxmlformats.org/officeDocument/2006/relationships/tags" Target="../tags/tag1734.xml"/><Relationship Id="rId10" Type="http://schemas.openxmlformats.org/officeDocument/2006/relationships/tags" Target="../tags/tag1733.xml"/><Relationship Id="rId1" Type="http://schemas.openxmlformats.org/officeDocument/2006/relationships/tags" Target="../tags/tag1724.xml"/></Relationships>
</file>

<file path=ppt/slides/_rels/slide62.xml.rels><?xml version="1.0" encoding="UTF-8" standalone="yes"?>
<Relationships xmlns="http://schemas.openxmlformats.org/package/2006/relationships"><Relationship Id="rId9" Type="http://schemas.openxmlformats.org/officeDocument/2006/relationships/tags" Target="../tags/tag1746.xml"/><Relationship Id="rId8" Type="http://schemas.openxmlformats.org/officeDocument/2006/relationships/tags" Target="../tags/tag1745.xml"/><Relationship Id="rId7" Type="http://schemas.openxmlformats.org/officeDocument/2006/relationships/image" Target="../media/image11.png"/><Relationship Id="rId6" Type="http://schemas.openxmlformats.org/officeDocument/2006/relationships/tags" Target="../tags/tag1744.xml"/><Relationship Id="rId5" Type="http://schemas.openxmlformats.org/officeDocument/2006/relationships/tags" Target="../tags/tag1743.xml"/><Relationship Id="rId4" Type="http://schemas.openxmlformats.org/officeDocument/2006/relationships/tags" Target="../tags/tag1742.xml"/><Relationship Id="rId3" Type="http://schemas.openxmlformats.org/officeDocument/2006/relationships/tags" Target="../tags/tag1741.xml"/><Relationship Id="rId2" Type="http://schemas.openxmlformats.org/officeDocument/2006/relationships/tags" Target="../tags/tag1740.xml"/><Relationship Id="rId15" Type="http://schemas.openxmlformats.org/officeDocument/2006/relationships/notesSlide" Target="../notesSlides/notesSlide16.xml"/><Relationship Id="rId14" Type="http://schemas.openxmlformats.org/officeDocument/2006/relationships/slideLayout" Target="../slideLayouts/slideLayout14.xml"/><Relationship Id="rId13" Type="http://schemas.openxmlformats.org/officeDocument/2006/relationships/tags" Target="../tags/tag1749.xml"/><Relationship Id="rId12" Type="http://schemas.openxmlformats.org/officeDocument/2006/relationships/tags" Target="../tags/tag1748.xml"/><Relationship Id="rId11" Type="http://schemas.openxmlformats.org/officeDocument/2006/relationships/tags" Target="../tags/tag1747.xml"/><Relationship Id="rId10" Type="http://schemas.openxmlformats.org/officeDocument/2006/relationships/image" Target="../media/image12.png"/><Relationship Id="rId1" Type="http://schemas.openxmlformats.org/officeDocument/2006/relationships/tags" Target="../tags/tag1739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319.xml"/><Relationship Id="rId8" Type="http://schemas.openxmlformats.org/officeDocument/2006/relationships/tags" Target="../tags/tag318.xml"/><Relationship Id="rId7" Type="http://schemas.openxmlformats.org/officeDocument/2006/relationships/tags" Target="../tags/tag317.xml"/><Relationship Id="rId6" Type="http://schemas.openxmlformats.org/officeDocument/2006/relationships/tags" Target="../tags/tag316.xml"/><Relationship Id="rId5" Type="http://schemas.openxmlformats.org/officeDocument/2006/relationships/tags" Target="../tags/tag315.xml"/><Relationship Id="rId4" Type="http://schemas.openxmlformats.org/officeDocument/2006/relationships/tags" Target="../tags/tag314.xml"/><Relationship Id="rId3" Type="http://schemas.openxmlformats.org/officeDocument/2006/relationships/tags" Target="../tags/tag313.xml"/><Relationship Id="rId2" Type="http://schemas.openxmlformats.org/officeDocument/2006/relationships/tags" Target="../tags/tag312.xml"/><Relationship Id="rId11" Type="http://schemas.openxmlformats.org/officeDocument/2006/relationships/slideLayout" Target="../slideLayouts/slideLayout14.xml"/><Relationship Id="rId10" Type="http://schemas.openxmlformats.org/officeDocument/2006/relationships/image" Target="../media/image12.png"/><Relationship Id="rId1" Type="http://schemas.openxmlformats.org/officeDocument/2006/relationships/tags" Target="../tags/tag311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tags" Target="../tags/tag327.xml"/><Relationship Id="rId7" Type="http://schemas.openxmlformats.org/officeDocument/2006/relationships/tags" Target="../tags/tag326.xml"/><Relationship Id="rId6" Type="http://schemas.openxmlformats.org/officeDocument/2006/relationships/tags" Target="../tags/tag325.xml"/><Relationship Id="rId5" Type="http://schemas.openxmlformats.org/officeDocument/2006/relationships/tags" Target="../tags/tag324.xml"/><Relationship Id="rId4" Type="http://schemas.openxmlformats.org/officeDocument/2006/relationships/tags" Target="../tags/tag323.xml"/><Relationship Id="rId31" Type="http://schemas.openxmlformats.org/officeDocument/2006/relationships/notesSlide" Target="../notesSlides/notesSlide4.xml"/><Relationship Id="rId30" Type="http://schemas.openxmlformats.org/officeDocument/2006/relationships/slideLayout" Target="../slideLayouts/slideLayout17.xml"/><Relationship Id="rId3" Type="http://schemas.openxmlformats.org/officeDocument/2006/relationships/tags" Target="../tags/tag322.xml"/><Relationship Id="rId29" Type="http://schemas.openxmlformats.org/officeDocument/2006/relationships/tags" Target="../tags/tag345.xml"/><Relationship Id="rId28" Type="http://schemas.openxmlformats.org/officeDocument/2006/relationships/tags" Target="../tags/tag344.xml"/><Relationship Id="rId27" Type="http://schemas.openxmlformats.org/officeDocument/2006/relationships/tags" Target="../tags/tag343.xml"/><Relationship Id="rId26" Type="http://schemas.openxmlformats.org/officeDocument/2006/relationships/tags" Target="../tags/tag342.xml"/><Relationship Id="rId25" Type="http://schemas.openxmlformats.org/officeDocument/2006/relationships/tags" Target="../tags/tag341.xml"/><Relationship Id="rId24" Type="http://schemas.openxmlformats.org/officeDocument/2006/relationships/tags" Target="../tags/tag340.xml"/><Relationship Id="rId23" Type="http://schemas.openxmlformats.org/officeDocument/2006/relationships/tags" Target="../tags/tag339.xml"/><Relationship Id="rId22" Type="http://schemas.openxmlformats.org/officeDocument/2006/relationships/tags" Target="../tags/tag338.xml"/><Relationship Id="rId21" Type="http://schemas.openxmlformats.org/officeDocument/2006/relationships/tags" Target="../tags/tag337.xml"/><Relationship Id="rId20" Type="http://schemas.openxmlformats.org/officeDocument/2006/relationships/tags" Target="../tags/tag336.xml"/><Relationship Id="rId2" Type="http://schemas.openxmlformats.org/officeDocument/2006/relationships/tags" Target="../tags/tag321.xml"/><Relationship Id="rId19" Type="http://schemas.openxmlformats.org/officeDocument/2006/relationships/tags" Target="../tags/tag335.xml"/><Relationship Id="rId18" Type="http://schemas.openxmlformats.org/officeDocument/2006/relationships/tags" Target="../tags/tag334.xml"/><Relationship Id="rId17" Type="http://schemas.openxmlformats.org/officeDocument/2006/relationships/image" Target="../media/image18.png"/><Relationship Id="rId16" Type="http://schemas.openxmlformats.org/officeDocument/2006/relationships/tags" Target="../tags/tag333.xml"/><Relationship Id="rId15" Type="http://schemas.openxmlformats.org/officeDocument/2006/relationships/tags" Target="../tags/tag332.xml"/><Relationship Id="rId14" Type="http://schemas.openxmlformats.org/officeDocument/2006/relationships/tags" Target="../tags/tag331.xml"/><Relationship Id="rId13" Type="http://schemas.openxmlformats.org/officeDocument/2006/relationships/tags" Target="../tags/tag330.xml"/><Relationship Id="rId12" Type="http://schemas.openxmlformats.org/officeDocument/2006/relationships/image" Target="../media/image17.jpeg"/><Relationship Id="rId11" Type="http://schemas.openxmlformats.org/officeDocument/2006/relationships/tags" Target="../tags/tag329.xml"/><Relationship Id="rId10" Type="http://schemas.openxmlformats.org/officeDocument/2006/relationships/tags" Target="../tags/tag328.xml"/><Relationship Id="rId1" Type="http://schemas.openxmlformats.org/officeDocument/2006/relationships/tags" Target="../tags/tag320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355.xml"/><Relationship Id="rId8" Type="http://schemas.openxmlformats.org/officeDocument/2006/relationships/tags" Target="../tags/tag354.xml"/><Relationship Id="rId7" Type="http://schemas.openxmlformats.org/officeDocument/2006/relationships/tags" Target="../tags/tag353.xml"/><Relationship Id="rId6" Type="http://schemas.openxmlformats.org/officeDocument/2006/relationships/tags" Target="../tags/tag352.xml"/><Relationship Id="rId5" Type="http://schemas.openxmlformats.org/officeDocument/2006/relationships/tags" Target="../tags/tag351.xml"/><Relationship Id="rId4" Type="http://schemas.openxmlformats.org/officeDocument/2006/relationships/tags" Target="../tags/tag350.xml"/><Relationship Id="rId37" Type="http://schemas.openxmlformats.org/officeDocument/2006/relationships/slideLayout" Target="../slideLayouts/slideLayout17.xml"/><Relationship Id="rId36" Type="http://schemas.openxmlformats.org/officeDocument/2006/relationships/tags" Target="../tags/tag374.xml"/><Relationship Id="rId35" Type="http://schemas.openxmlformats.org/officeDocument/2006/relationships/tags" Target="../tags/tag373.xml"/><Relationship Id="rId34" Type="http://schemas.openxmlformats.org/officeDocument/2006/relationships/image" Target="../media/image25.png"/><Relationship Id="rId33" Type="http://schemas.openxmlformats.org/officeDocument/2006/relationships/tags" Target="../tags/tag372.xml"/><Relationship Id="rId32" Type="http://schemas.openxmlformats.org/officeDocument/2006/relationships/tags" Target="../tags/tag371.xml"/><Relationship Id="rId31" Type="http://schemas.openxmlformats.org/officeDocument/2006/relationships/tags" Target="../tags/tag370.xml"/><Relationship Id="rId30" Type="http://schemas.openxmlformats.org/officeDocument/2006/relationships/tags" Target="../tags/tag369.xml"/><Relationship Id="rId3" Type="http://schemas.openxmlformats.org/officeDocument/2006/relationships/tags" Target="../tags/tag349.xml"/><Relationship Id="rId29" Type="http://schemas.openxmlformats.org/officeDocument/2006/relationships/tags" Target="../tags/tag368.xml"/><Relationship Id="rId28" Type="http://schemas.openxmlformats.org/officeDocument/2006/relationships/tags" Target="../tags/tag367.xml"/><Relationship Id="rId27" Type="http://schemas.openxmlformats.org/officeDocument/2006/relationships/tags" Target="../tags/tag366.xml"/><Relationship Id="rId26" Type="http://schemas.openxmlformats.org/officeDocument/2006/relationships/image" Target="../media/image24.png"/><Relationship Id="rId25" Type="http://schemas.openxmlformats.org/officeDocument/2006/relationships/tags" Target="../tags/tag365.xml"/><Relationship Id="rId24" Type="http://schemas.openxmlformats.org/officeDocument/2006/relationships/image" Target="../media/image23.png"/><Relationship Id="rId23" Type="http://schemas.openxmlformats.org/officeDocument/2006/relationships/tags" Target="../tags/tag364.xml"/><Relationship Id="rId22" Type="http://schemas.openxmlformats.org/officeDocument/2006/relationships/image" Target="../media/image22.png"/><Relationship Id="rId21" Type="http://schemas.openxmlformats.org/officeDocument/2006/relationships/tags" Target="../tags/tag363.xml"/><Relationship Id="rId20" Type="http://schemas.openxmlformats.org/officeDocument/2006/relationships/image" Target="../media/image21.png"/><Relationship Id="rId2" Type="http://schemas.openxmlformats.org/officeDocument/2006/relationships/tags" Target="../tags/tag348.xml"/><Relationship Id="rId19" Type="http://schemas.openxmlformats.org/officeDocument/2006/relationships/tags" Target="../tags/tag362.xml"/><Relationship Id="rId18" Type="http://schemas.openxmlformats.org/officeDocument/2006/relationships/image" Target="../media/image20.png"/><Relationship Id="rId17" Type="http://schemas.openxmlformats.org/officeDocument/2006/relationships/tags" Target="../tags/tag361.xml"/><Relationship Id="rId16" Type="http://schemas.openxmlformats.org/officeDocument/2006/relationships/image" Target="../media/image19.png"/><Relationship Id="rId15" Type="http://schemas.openxmlformats.org/officeDocument/2006/relationships/tags" Target="../tags/tag360.xml"/><Relationship Id="rId14" Type="http://schemas.openxmlformats.org/officeDocument/2006/relationships/tags" Target="../tags/tag359.xml"/><Relationship Id="rId13" Type="http://schemas.openxmlformats.org/officeDocument/2006/relationships/tags" Target="../tags/tag358.xml"/><Relationship Id="rId12" Type="http://schemas.openxmlformats.org/officeDocument/2006/relationships/tags" Target="../tags/tag357.xml"/><Relationship Id="rId11" Type="http://schemas.openxmlformats.org/officeDocument/2006/relationships/tags" Target="../tags/tag356.xml"/><Relationship Id="rId10" Type="http://schemas.openxmlformats.org/officeDocument/2006/relationships/image" Target="../media/image16.png"/><Relationship Id="rId1" Type="http://schemas.openxmlformats.org/officeDocument/2006/relationships/tags" Target="../tags/tag34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任意多边形: 形状 34"/>
          <p:cNvSpPr/>
          <p:nvPr>
            <p:custDataLst>
              <p:tags r:id="rId1"/>
            </p:custDataLst>
          </p:nvPr>
        </p:nvSpPr>
        <p:spPr>
          <a:xfrm>
            <a:off x="630528" y="1382383"/>
            <a:ext cx="1308141" cy="189080"/>
          </a:xfrm>
          <a:custGeom>
            <a:avLst/>
            <a:gdLst>
              <a:gd name="connsiteX0" fmla="*/ 1047183 w 1258132"/>
              <a:gd name="connsiteY0" fmla="*/ 0 h 181852"/>
              <a:gd name="connsiteX1" fmla="*/ 1135155 w 1258132"/>
              <a:gd name="connsiteY1" fmla="*/ 0 h 181852"/>
              <a:gd name="connsiteX2" fmla="*/ 1258132 w 1258132"/>
              <a:gd name="connsiteY2" fmla="*/ 90926 h 181852"/>
              <a:gd name="connsiteX3" fmla="*/ 1135155 w 1258132"/>
              <a:gd name="connsiteY3" fmla="*/ 181852 h 181852"/>
              <a:gd name="connsiteX4" fmla="*/ 1047183 w 1258132"/>
              <a:gd name="connsiteY4" fmla="*/ 181852 h 181852"/>
              <a:gd name="connsiteX5" fmla="*/ 1170160 w 1258132"/>
              <a:gd name="connsiteY5" fmla="*/ 90926 h 181852"/>
              <a:gd name="connsiteX6" fmla="*/ 837748 w 1258132"/>
              <a:gd name="connsiteY6" fmla="*/ 0 h 181852"/>
              <a:gd name="connsiteX7" fmla="*/ 925720 w 1258132"/>
              <a:gd name="connsiteY7" fmla="*/ 0 h 181852"/>
              <a:gd name="connsiteX8" fmla="*/ 1048697 w 1258132"/>
              <a:gd name="connsiteY8" fmla="*/ 90926 h 181852"/>
              <a:gd name="connsiteX9" fmla="*/ 925720 w 1258132"/>
              <a:gd name="connsiteY9" fmla="*/ 181852 h 181852"/>
              <a:gd name="connsiteX10" fmla="*/ 837748 w 1258132"/>
              <a:gd name="connsiteY10" fmla="*/ 181852 h 181852"/>
              <a:gd name="connsiteX11" fmla="*/ 960725 w 1258132"/>
              <a:gd name="connsiteY11" fmla="*/ 90926 h 181852"/>
              <a:gd name="connsiteX12" fmla="*/ 628311 w 1258132"/>
              <a:gd name="connsiteY12" fmla="*/ 0 h 181852"/>
              <a:gd name="connsiteX13" fmla="*/ 716283 w 1258132"/>
              <a:gd name="connsiteY13" fmla="*/ 0 h 181852"/>
              <a:gd name="connsiteX14" fmla="*/ 839260 w 1258132"/>
              <a:gd name="connsiteY14" fmla="*/ 90926 h 181852"/>
              <a:gd name="connsiteX15" fmla="*/ 716283 w 1258132"/>
              <a:gd name="connsiteY15" fmla="*/ 181852 h 181852"/>
              <a:gd name="connsiteX16" fmla="*/ 628311 w 1258132"/>
              <a:gd name="connsiteY16" fmla="*/ 181852 h 181852"/>
              <a:gd name="connsiteX17" fmla="*/ 751288 w 1258132"/>
              <a:gd name="connsiteY17" fmla="*/ 90926 h 181852"/>
              <a:gd name="connsiteX18" fmla="*/ 418874 w 1258132"/>
              <a:gd name="connsiteY18" fmla="*/ 0 h 181852"/>
              <a:gd name="connsiteX19" fmla="*/ 506846 w 1258132"/>
              <a:gd name="connsiteY19" fmla="*/ 0 h 181852"/>
              <a:gd name="connsiteX20" fmla="*/ 629823 w 1258132"/>
              <a:gd name="connsiteY20" fmla="*/ 90926 h 181852"/>
              <a:gd name="connsiteX21" fmla="*/ 506846 w 1258132"/>
              <a:gd name="connsiteY21" fmla="*/ 181852 h 181852"/>
              <a:gd name="connsiteX22" fmla="*/ 418874 w 1258132"/>
              <a:gd name="connsiteY22" fmla="*/ 181852 h 181852"/>
              <a:gd name="connsiteX23" fmla="*/ 541851 w 1258132"/>
              <a:gd name="connsiteY23" fmla="*/ 90926 h 181852"/>
              <a:gd name="connsiteX24" fmla="*/ 209437 w 1258132"/>
              <a:gd name="connsiteY24" fmla="*/ 0 h 181852"/>
              <a:gd name="connsiteX25" fmla="*/ 297409 w 1258132"/>
              <a:gd name="connsiteY25" fmla="*/ 0 h 181852"/>
              <a:gd name="connsiteX26" fmla="*/ 420386 w 1258132"/>
              <a:gd name="connsiteY26" fmla="*/ 90926 h 181852"/>
              <a:gd name="connsiteX27" fmla="*/ 297409 w 1258132"/>
              <a:gd name="connsiteY27" fmla="*/ 181852 h 181852"/>
              <a:gd name="connsiteX28" fmla="*/ 209437 w 1258132"/>
              <a:gd name="connsiteY28" fmla="*/ 181852 h 181852"/>
              <a:gd name="connsiteX29" fmla="*/ 332414 w 1258132"/>
              <a:gd name="connsiteY29" fmla="*/ 90926 h 181852"/>
              <a:gd name="connsiteX30" fmla="*/ 0 w 1258132"/>
              <a:gd name="connsiteY30" fmla="*/ 0 h 181852"/>
              <a:gd name="connsiteX31" fmla="*/ 87972 w 1258132"/>
              <a:gd name="connsiteY31" fmla="*/ 0 h 181852"/>
              <a:gd name="connsiteX32" fmla="*/ 210949 w 1258132"/>
              <a:gd name="connsiteY32" fmla="*/ 90926 h 181852"/>
              <a:gd name="connsiteX33" fmla="*/ 87972 w 1258132"/>
              <a:gd name="connsiteY33" fmla="*/ 181852 h 181852"/>
              <a:gd name="connsiteX34" fmla="*/ 0 w 1258132"/>
              <a:gd name="connsiteY34" fmla="*/ 181852 h 181852"/>
              <a:gd name="connsiteX35" fmla="*/ 122977 w 1258132"/>
              <a:gd name="connsiteY35" fmla="*/ 90926 h 181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258132" h="181852">
                <a:moveTo>
                  <a:pt x="1047183" y="0"/>
                </a:moveTo>
                <a:lnTo>
                  <a:pt x="1135155" y="0"/>
                </a:lnTo>
                <a:lnTo>
                  <a:pt x="1258132" y="90926"/>
                </a:lnTo>
                <a:lnTo>
                  <a:pt x="1135155" y="181852"/>
                </a:lnTo>
                <a:lnTo>
                  <a:pt x="1047183" y="181852"/>
                </a:lnTo>
                <a:lnTo>
                  <a:pt x="1170160" y="90926"/>
                </a:lnTo>
                <a:close/>
                <a:moveTo>
                  <a:pt x="837748" y="0"/>
                </a:moveTo>
                <a:lnTo>
                  <a:pt x="925720" y="0"/>
                </a:lnTo>
                <a:lnTo>
                  <a:pt x="1048697" y="90926"/>
                </a:lnTo>
                <a:lnTo>
                  <a:pt x="925720" y="181852"/>
                </a:lnTo>
                <a:lnTo>
                  <a:pt x="837748" y="181852"/>
                </a:lnTo>
                <a:lnTo>
                  <a:pt x="960725" y="90926"/>
                </a:lnTo>
                <a:close/>
                <a:moveTo>
                  <a:pt x="628311" y="0"/>
                </a:moveTo>
                <a:lnTo>
                  <a:pt x="716283" y="0"/>
                </a:lnTo>
                <a:lnTo>
                  <a:pt x="839260" y="90926"/>
                </a:lnTo>
                <a:lnTo>
                  <a:pt x="716283" y="181852"/>
                </a:lnTo>
                <a:lnTo>
                  <a:pt x="628311" y="181852"/>
                </a:lnTo>
                <a:lnTo>
                  <a:pt x="751288" y="90926"/>
                </a:lnTo>
                <a:close/>
                <a:moveTo>
                  <a:pt x="418874" y="0"/>
                </a:moveTo>
                <a:lnTo>
                  <a:pt x="506846" y="0"/>
                </a:lnTo>
                <a:lnTo>
                  <a:pt x="629823" y="90926"/>
                </a:lnTo>
                <a:lnTo>
                  <a:pt x="506846" y="181852"/>
                </a:lnTo>
                <a:lnTo>
                  <a:pt x="418874" y="181852"/>
                </a:lnTo>
                <a:lnTo>
                  <a:pt x="541851" y="90926"/>
                </a:lnTo>
                <a:close/>
                <a:moveTo>
                  <a:pt x="209437" y="0"/>
                </a:moveTo>
                <a:lnTo>
                  <a:pt x="297409" y="0"/>
                </a:lnTo>
                <a:lnTo>
                  <a:pt x="420386" y="90926"/>
                </a:lnTo>
                <a:lnTo>
                  <a:pt x="297409" y="181852"/>
                </a:lnTo>
                <a:lnTo>
                  <a:pt x="209437" y="181852"/>
                </a:lnTo>
                <a:lnTo>
                  <a:pt x="332414" y="90926"/>
                </a:lnTo>
                <a:close/>
                <a:moveTo>
                  <a:pt x="0" y="0"/>
                </a:moveTo>
                <a:lnTo>
                  <a:pt x="87972" y="0"/>
                </a:lnTo>
                <a:lnTo>
                  <a:pt x="210949" y="90926"/>
                </a:lnTo>
                <a:lnTo>
                  <a:pt x="87972" y="181852"/>
                </a:lnTo>
                <a:lnTo>
                  <a:pt x="0" y="181852"/>
                </a:lnTo>
                <a:lnTo>
                  <a:pt x="122977" y="9092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55" name="任意多边形: 形状 54"/>
          <p:cNvSpPr/>
          <p:nvPr>
            <p:custDataLst>
              <p:tags r:id="rId2"/>
            </p:custDataLst>
          </p:nvPr>
        </p:nvSpPr>
        <p:spPr>
          <a:xfrm>
            <a:off x="3153575" y="-1"/>
            <a:ext cx="1230958" cy="527958"/>
          </a:xfrm>
          <a:custGeom>
            <a:avLst/>
            <a:gdLst>
              <a:gd name="connsiteX0" fmla="*/ 0 w 1230958"/>
              <a:gd name="connsiteY0" fmla="*/ 0 h 527958"/>
              <a:gd name="connsiteX1" fmla="*/ 322483 w 1230958"/>
              <a:gd name="connsiteY1" fmla="*/ 0 h 527958"/>
              <a:gd name="connsiteX2" fmla="*/ 327402 w 1230958"/>
              <a:gd name="connsiteY2" fmla="*/ 24363 h 527958"/>
              <a:gd name="connsiteX3" fmla="*/ 615477 w 1230958"/>
              <a:gd name="connsiteY3" fmla="*/ 215312 h 527958"/>
              <a:gd name="connsiteX4" fmla="*/ 903553 w 1230958"/>
              <a:gd name="connsiteY4" fmla="*/ 24363 h 527958"/>
              <a:gd name="connsiteX5" fmla="*/ 908472 w 1230958"/>
              <a:gd name="connsiteY5" fmla="*/ 0 h 527958"/>
              <a:gd name="connsiteX6" fmla="*/ 1230958 w 1230958"/>
              <a:gd name="connsiteY6" fmla="*/ 0 h 527958"/>
              <a:gd name="connsiteX7" fmla="*/ 1228066 w 1230958"/>
              <a:gd name="connsiteY7" fmla="*/ 28685 h 527958"/>
              <a:gd name="connsiteX8" fmla="*/ 615478 w 1230958"/>
              <a:gd name="connsiteY8" fmla="*/ 527958 h 527958"/>
              <a:gd name="connsiteX9" fmla="*/ 2891 w 1230958"/>
              <a:gd name="connsiteY9" fmla="*/ 28685 h 52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30958" h="527958">
                <a:moveTo>
                  <a:pt x="0" y="0"/>
                </a:moveTo>
                <a:lnTo>
                  <a:pt x="322483" y="0"/>
                </a:lnTo>
                <a:lnTo>
                  <a:pt x="327402" y="24363"/>
                </a:lnTo>
                <a:cubicBezTo>
                  <a:pt x="374864" y="136576"/>
                  <a:pt x="485976" y="215312"/>
                  <a:pt x="615477" y="215312"/>
                </a:cubicBezTo>
                <a:cubicBezTo>
                  <a:pt x="744979" y="215312"/>
                  <a:pt x="856091" y="136576"/>
                  <a:pt x="903553" y="24363"/>
                </a:cubicBezTo>
                <a:lnTo>
                  <a:pt x="908472" y="0"/>
                </a:lnTo>
                <a:lnTo>
                  <a:pt x="1230958" y="0"/>
                </a:lnTo>
                <a:lnTo>
                  <a:pt x="1228066" y="28685"/>
                </a:lnTo>
                <a:cubicBezTo>
                  <a:pt x="1169760" y="313620"/>
                  <a:pt x="917650" y="527958"/>
                  <a:pt x="615478" y="527958"/>
                </a:cubicBezTo>
                <a:cubicBezTo>
                  <a:pt x="313307" y="527958"/>
                  <a:pt x="61197" y="313620"/>
                  <a:pt x="2891" y="28685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0" name="任意多边形 24"/>
          <p:cNvSpPr/>
          <p:nvPr>
            <p:custDataLst>
              <p:tags r:id="rId3"/>
            </p:custDataLst>
          </p:nvPr>
        </p:nvSpPr>
        <p:spPr>
          <a:xfrm>
            <a:off x="5047676" y="463293"/>
            <a:ext cx="1083376" cy="606655"/>
          </a:xfrm>
          <a:custGeom>
            <a:avLst/>
            <a:gdLst>
              <a:gd name="idx" fmla="cos wd2 2700000"/>
              <a:gd name="idy" fmla="sin hd2 2700000"/>
              <a:gd name="il" fmla="+- hc 0 wd2"/>
              <a:gd name="ir" fmla="+- hc w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wd2"/>
              </a:cxn>
              <a:cxn ang="cd4">
                <a:pos x="hc" y="b"/>
              </a:cxn>
              <a:cxn ang="cd4">
                <a:pos x="wd2" y="wd2"/>
              </a:cxn>
              <a:cxn ang="0">
                <a:pos x="r" y="vc"/>
              </a:cxn>
              <a:cxn ang="3">
                <a:pos x="wd2" y="hd2"/>
              </a:cxn>
            </a:cxnLst>
            <a:rect l="l" t="t" r="r" b="b"/>
            <a:pathLst>
              <a:path w="1647" h="922">
                <a:moveTo>
                  <a:pt x="0" y="61"/>
                </a:moveTo>
                <a:cubicBezTo>
                  <a:pt x="0" y="27"/>
                  <a:pt x="26" y="0"/>
                  <a:pt x="58" y="0"/>
                </a:cubicBezTo>
                <a:cubicBezTo>
                  <a:pt x="89" y="0"/>
                  <a:pt x="115" y="27"/>
                  <a:pt x="115" y="61"/>
                </a:cubicBezTo>
                <a:cubicBezTo>
                  <a:pt x="115" y="94"/>
                  <a:pt x="89" y="121"/>
                  <a:pt x="58" y="121"/>
                </a:cubicBezTo>
                <a:cubicBezTo>
                  <a:pt x="26" y="121"/>
                  <a:pt x="0" y="94"/>
                  <a:pt x="0" y="61"/>
                </a:cubicBezTo>
                <a:close/>
                <a:moveTo>
                  <a:pt x="383" y="61"/>
                </a:moveTo>
                <a:cubicBezTo>
                  <a:pt x="383" y="27"/>
                  <a:pt x="409" y="0"/>
                  <a:pt x="441" y="0"/>
                </a:cubicBezTo>
                <a:cubicBezTo>
                  <a:pt x="472" y="0"/>
                  <a:pt x="498" y="27"/>
                  <a:pt x="498" y="61"/>
                </a:cubicBezTo>
                <a:cubicBezTo>
                  <a:pt x="498" y="94"/>
                  <a:pt x="472" y="121"/>
                  <a:pt x="441" y="121"/>
                </a:cubicBezTo>
                <a:cubicBezTo>
                  <a:pt x="409" y="121"/>
                  <a:pt x="383" y="94"/>
                  <a:pt x="383" y="61"/>
                </a:cubicBezTo>
                <a:close/>
                <a:moveTo>
                  <a:pt x="766" y="61"/>
                </a:moveTo>
                <a:cubicBezTo>
                  <a:pt x="766" y="27"/>
                  <a:pt x="792" y="0"/>
                  <a:pt x="824" y="0"/>
                </a:cubicBezTo>
                <a:cubicBezTo>
                  <a:pt x="855" y="0"/>
                  <a:pt x="881" y="27"/>
                  <a:pt x="881" y="61"/>
                </a:cubicBezTo>
                <a:cubicBezTo>
                  <a:pt x="881" y="94"/>
                  <a:pt x="855" y="121"/>
                  <a:pt x="824" y="121"/>
                </a:cubicBezTo>
                <a:cubicBezTo>
                  <a:pt x="792" y="121"/>
                  <a:pt x="766" y="94"/>
                  <a:pt x="766" y="61"/>
                </a:cubicBezTo>
                <a:close/>
                <a:moveTo>
                  <a:pt x="1149" y="61"/>
                </a:moveTo>
                <a:cubicBezTo>
                  <a:pt x="1149" y="27"/>
                  <a:pt x="1175" y="0"/>
                  <a:pt x="1207" y="0"/>
                </a:cubicBezTo>
                <a:cubicBezTo>
                  <a:pt x="1238" y="0"/>
                  <a:pt x="1264" y="27"/>
                  <a:pt x="1264" y="61"/>
                </a:cubicBezTo>
                <a:cubicBezTo>
                  <a:pt x="1264" y="94"/>
                  <a:pt x="1238" y="121"/>
                  <a:pt x="1207" y="121"/>
                </a:cubicBezTo>
                <a:cubicBezTo>
                  <a:pt x="1175" y="121"/>
                  <a:pt x="1149" y="94"/>
                  <a:pt x="1149" y="61"/>
                </a:cubicBezTo>
                <a:close/>
                <a:moveTo>
                  <a:pt x="1532" y="61"/>
                </a:moveTo>
                <a:cubicBezTo>
                  <a:pt x="1532" y="27"/>
                  <a:pt x="1558" y="0"/>
                  <a:pt x="1590" y="0"/>
                </a:cubicBezTo>
                <a:cubicBezTo>
                  <a:pt x="1621" y="0"/>
                  <a:pt x="1647" y="27"/>
                  <a:pt x="1647" y="61"/>
                </a:cubicBezTo>
                <a:cubicBezTo>
                  <a:pt x="1647" y="94"/>
                  <a:pt x="1621" y="121"/>
                  <a:pt x="1590" y="121"/>
                </a:cubicBezTo>
                <a:cubicBezTo>
                  <a:pt x="1558" y="121"/>
                  <a:pt x="1532" y="94"/>
                  <a:pt x="1532" y="61"/>
                </a:cubicBezTo>
                <a:close/>
                <a:moveTo>
                  <a:pt x="0" y="328"/>
                </a:moveTo>
                <a:cubicBezTo>
                  <a:pt x="0" y="294"/>
                  <a:pt x="26" y="267"/>
                  <a:pt x="58" y="267"/>
                </a:cubicBezTo>
                <a:cubicBezTo>
                  <a:pt x="89" y="267"/>
                  <a:pt x="115" y="294"/>
                  <a:pt x="115" y="328"/>
                </a:cubicBezTo>
                <a:cubicBezTo>
                  <a:pt x="115" y="361"/>
                  <a:pt x="89" y="388"/>
                  <a:pt x="58" y="388"/>
                </a:cubicBezTo>
                <a:cubicBezTo>
                  <a:pt x="26" y="388"/>
                  <a:pt x="0" y="361"/>
                  <a:pt x="0" y="328"/>
                </a:cubicBezTo>
                <a:close/>
                <a:moveTo>
                  <a:pt x="383" y="328"/>
                </a:moveTo>
                <a:cubicBezTo>
                  <a:pt x="383" y="294"/>
                  <a:pt x="409" y="267"/>
                  <a:pt x="441" y="267"/>
                </a:cubicBezTo>
                <a:cubicBezTo>
                  <a:pt x="472" y="267"/>
                  <a:pt x="498" y="294"/>
                  <a:pt x="498" y="328"/>
                </a:cubicBezTo>
                <a:cubicBezTo>
                  <a:pt x="498" y="361"/>
                  <a:pt x="472" y="388"/>
                  <a:pt x="441" y="388"/>
                </a:cubicBezTo>
                <a:cubicBezTo>
                  <a:pt x="409" y="388"/>
                  <a:pt x="383" y="361"/>
                  <a:pt x="383" y="328"/>
                </a:cubicBezTo>
                <a:close/>
                <a:moveTo>
                  <a:pt x="766" y="328"/>
                </a:moveTo>
                <a:cubicBezTo>
                  <a:pt x="766" y="294"/>
                  <a:pt x="792" y="267"/>
                  <a:pt x="824" y="267"/>
                </a:cubicBezTo>
                <a:cubicBezTo>
                  <a:pt x="855" y="267"/>
                  <a:pt x="881" y="294"/>
                  <a:pt x="881" y="328"/>
                </a:cubicBezTo>
                <a:cubicBezTo>
                  <a:pt x="881" y="361"/>
                  <a:pt x="855" y="388"/>
                  <a:pt x="824" y="388"/>
                </a:cubicBezTo>
                <a:cubicBezTo>
                  <a:pt x="792" y="388"/>
                  <a:pt x="766" y="361"/>
                  <a:pt x="766" y="328"/>
                </a:cubicBezTo>
                <a:close/>
                <a:moveTo>
                  <a:pt x="1149" y="328"/>
                </a:moveTo>
                <a:cubicBezTo>
                  <a:pt x="1149" y="294"/>
                  <a:pt x="1175" y="267"/>
                  <a:pt x="1207" y="267"/>
                </a:cubicBezTo>
                <a:cubicBezTo>
                  <a:pt x="1238" y="267"/>
                  <a:pt x="1264" y="294"/>
                  <a:pt x="1264" y="328"/>
                </a:cubicBezTo>
                <a:cubicBezTo>
                  <a:pt x="1264" y="361"/>
                  <a:pt x="1238" y="388"/>
                  <a:pt x="1207" y="388"/>
                </a:cubicBezTo>
                <a:cubicBezTo>
                  <a:pt x="1175" y="388"/>
                  <a:pt x="1149" y="361"/>
                  <a:pt x="1149" y="328"/>
                </a:cubicBezTo>
                <a:close/>
                <a:moveTo>
                  <a:pt x="1532" y="328"/>
                </a:moveTo>
                <a:cubicBezTo>
                  <a:pt x="1532" y="294"/>
                  <a:pt x="1558" y="267"/>
                  <a:pt x="1590" y="267"/>
                </a:cubicBezTo>
                <a:cubicBezTo>
                  <a:pt x="1621" y="267"/>
                  <a:pt x="1647" y="294"/>
                  <a:pt x="1647" y="328"/>
                </a:cubicBezTo>
                <a:cubicBezTo>
                  <a:pt x="1647" y="361"/>
                  <a:pt x="1621" y="388"/>
                  <a:pt x="1590" y="388"/>
                </a:cubicBezTo>
                <a:cubicBezTo>
                  <a:pt x="1558" y="388"/>
                  <a:pt x="1532" y="361"/>
                  <a:pt x="1532" y="328"/>
                </a:cubicBezTo>
                <a:close/>
                <a:moveTo>
                  <a:pt x="0" y="595"/>
                </a:moveTo>
                <a:cubicBezTo>
                  <a:pt x="0" y="561"/>
                  <a:pt x="26" y="534"/>
                  <a:pt x="58" y="534"/>
                </a:cubicBezTo>
                <a:cubicBezTo>
                  <a:pt x="89" y="534"/>
                  <a:pt x="115" y="561"/>
                  <a:pt x="115" y="595"/>
                </a:cubicBezTo>
                <a:cubicBezTo>
                  <a:pt x="115" y="628"/>
                  <a:pt x="89" y="655"/>
                  <a:pt x="58" y="655"/>
                </a:cubicBezTo>
                <a:cubicBezTo>
                  <a:pt x="26" y="655"/>
                  <a:pt x="0" y="628"/>
                  <a:pt x="0" y="595"/>
                </a:cubicBezTo>
                <a:close/>
                <a:moveTo>
                  <a:pt x="383" y="595"/>
                </a:moveTo>
                <a:cubicBezTo>
                  <a:pt x="383" y="561"/>
                  <a:pt x="409" y="534"/>
                  <a:pt x="441" y="534"/>
                </a:cubicBezTo>
                <a:cubicBezTo>
                  <a:pt x="472" y="534"/>
                  <a:pt x="498" y="561"/>
                  <a:pt x="498" y="595"/>
                </a:cubicBezTo>
                <a:cubicBezTo>
                  <a:pt x="498" y="628"/>
                  <a:pt x="472" y="655"/>
                  <a:pt x="441" y="655"/>
                </a:cubicBezTo>
                <a:cubicBezTo>
                  <a:pt x="409" y="655"/>
                  <a:pt x="383" y="628"/>
                  <a:pt x="383" y="595"/>
                </a:cubicBezTo>
                <a:close/>
                <a:moveTo>
                  <a:pt x="766" y="595"/>
                </a:moveTo>
                <a:cubicBezTo>
                  <a:pt x="766" y="561"/>
                  <a:pt x="792" y="534"/>
                  <a:pt x="824" y="534"/>
                </a:cubicBezTo>
                <a:cubicBezTo>
                  <a:pt x="855" y="534"/>
                  <a:pt x="881" y="561"/>
                  <a:pt x="881" y="595"/>
                </a:cubicBezTo>
                <a:cubicBezTo>
                  <a:pt x="881" y="628"/>
                  <a:pt x="855" y="655"/>
                  <a:pt x="824" y="655"/>
                </a:cubicBezTo>
                <a:cubicBezTo>
                  <a:pt x="792" y="655"/>
                  <a:pt x="766" y="628"/>
                  <a:pt x="766" y="595"/>
                </a:cubicBezTo>
                <a:close/>
                <a:moveTo>
                  <a:pt x="1149" y="595"/>
                </a:moveTo>
                <a:cubicBezTo>
                  <a:pt x="1149" y="561"/>
                  <a:pt x="1175" y="534"/>
                  <a:pt x="1207" y="534"/>
                </a:cubicBezTo>
                <a:cubicBezTo>
                  <a:pt x="1238" y="534"/>
                  <a:pt x="1264" y="561"/>
                  <a:pt x="1264" y="595"/>
                </a:cubicBezTo>
                <a:cubicBezTo>
                  <a:pt x="1264" y="628"/>
                  <a:pt x="1238" y="655"/>
                  <a:pt x="1207" y="655"/>
                </a:cubicBezTo>
                <a:cubicBezTo>
                  <a:pt x="1175" y="655"/>
                  <a:pt x="1149" y="628"/>
                  <a:pt x="1149" y="595"/>
                </a:cubicBezTo>
                <a:close/>
                <a:moveTo>
                  <a:pt x="1532" y="595"/>
                </a:moveTo>
                <a:cubicBezTo>
                  <a:pt x="1532" y="561"/>
                  <a:pt x="1558" y="534"/>
                  <a:pt x="1590" y="534"/>
                </a:cubicBezTo>
                <a:cubicBezTo>
                  <a:pt x="1621" y="534"/>
                  <a:pt x="1647" y="561"/>
                  <a:pt x="1647" y="595"/>
                </a:cubicBezTo>
                <a:cubicBezTo>
                  <a:pt x="1647" y="628"/>
                  <a:pt x="1621" y="655"/>
                  <a:pt x="1590" y="655"/>
                </a:cubicBezTo>
                <a:cubicBezTo>
                  <a:pt x="1558" y="655"/>
                  <a:pt x="1532" y="628"/>
                  <a:pt x="1532" y="595"/>
                </a:cubicBezTo>
                <a:close/>
                <a:moveTo>
                  <a:pt x="0" y="862"/>
                </a:moveTo>
                <a:cubicBezTo>
                  <a:pt x="0" y="828"/>
                  <a:pt x="26" y="801"/>
                  <a:pt x="58" y="801"/>
                </a:cubicBezTo>
                <a:cubicBezTo>
                  <a:pt x="89" y="801"/>
                  <a:pt x="115" y="828"/>
                  <a:pt x="115" y="862"/>
                </a:cubicBezTo>
                <a:cubicBezTo>
                  <a:pt x="115" y="895"/>
                  <a:pt x="89" y="922"/>
                  <a:pt x="58" y="922"/>
                </a:cubicBezTo>
                <a:cubicBezTo>
                  <a:pt x="26" y="922"/>
                  <a:pt x="0" y="895"/>
                  <a:pt x="0" y="862"/>
                </a:cubicBezTo>
                <a:close/>
                <a:moveTo>
                  <a:pt x="383" y="862"/>
                </a:moveTo>
                <a:cubicBezTo>
                  <a:pt x="383" y="828"/>
                  <a:pt x="409" y="801"/>
                  <a:pt x="441" y="801"/>
                </a:cubicBezTo>
                <a:cubicBezTo>
                  <a:pt x="472" y="801"/>
                  <a:pt x="498" y="828"/>
                  <a:pt x="498" y="862"/>
                </a:cubicBezTo>
                <a:cubicBezTo>
                  <a:pt x="498" y="895"/>
                  <a:pt x="472" y="922"/>
                  <a:pt x="441" y="922"/>
                </a:cubicBezTo>
                <a:cubicBezTo>
                  <a:pt x="409" y="922"/>
                  <a:pt x="383" y="895"/>
                  <a:pt x="383" y="862"/>
                </a:cubicBezTo>
                <a:close/>
                <a:moveTo>
                  <a:pt x="766" y="862"/>
                </a:moveTo>
                <a:cubicBezTo>
                  <a:pt x="766" y="828"/>
                  <a:pt x="792" y="801"/>
                  <a:pt x="824" y="801"/>
                </a:cubicBezTo>
                <a:cubicBezTo>
                  <a:pt x="855" y="801"/>
                  <a:pt x="881" y="828"/>
                  <a:pt x="881" y="862"/>
                </a:cubicBezTo>
                <a:cubicBezTo>
                  <a:pt x="881" y="895"/>
                  <a:pt x="855" y="922"/>
                  <a:pt x="824" y="922"/>
                </a:cubicBezTo>
                <a:cubicBezTo>
                  <a:pt x="792" y="922"/>
                  <a:pt x="766" y="895"/>
                  <a:pt x="766" y="862"/>
                </a:cubicBezTo>
                <a:close/>
                <a:moveTo>
                  <a:pt x="1149" y="862"/>
                </a:moveTo>
                <a:cubicBezTo>
                  <a:pt x="1149" y="828"/>
                  <a:pt x="1175" y="801"/>
                  <a:pt x="1207" y="801"/>
                </a:cubicBezTo>
                <a:cubicBezTo>
                  <a:pt x="1238" y="801"/>
                  <a:pt x="1264" y="828"/>
                  <a:pt x="1264" y="862"/>
                </a:cubicBezTo>
                <a:cubicBezTo>
                  <a:pt x="1264" y="895"/>
                  <a:pt x="1238" y="922"/>
                  <a:pt x="1207" y="922"/>
                </a:cubicBezTo>
                <a:cubicBezTo>
                  <a:pt x="1175" y="922"/>
                  <a:pt x="1149" y="895"/>
                  <a:pt x="1149" y="862"/>
                </a:cubicBezTo>
                <a:close/>
                <a:moveTo>
                  <a:pt x="1532" y="862"/>
                </a:moveTo>
                <a:cubicBezTo>
                  <a:pt x="1532" y="828"/>
                  <a:pt x="1558" y="801"/>
                  <a:pt x="1590" y="801"/>
                </a:cubicBezTo>
                <a:cubicBezTo>
                  <a:pt x="1621" y="801"/>
                  <a:pt x="1647" y="828"/>
                  <a:pt x="1647" y="862"/>
                </a:cubicBezTo>
                <a:cubicBezTo>
                  <a:pt x="1647" y="895"/>
                  <a:pt x="1621" y="922"/>
                  <a:pt x="1590" y="922"/>
                </a:cubicBezTo>
                <a:cubicBezTo>
                  <a:pt x="1558" y="922"/>
                  <a:pt x="1532" y="895"/>
                  <a:pt x="1532" y="86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3" name="任意多边形: 形状 62"/>
          <p:cNvSpPr/>
          <p:nvPr>
            <p:custDataLst>
              <p:tags r:id="rId4"/>
            </p:custDataLst>
          </p:nvPr>
        </p:nvSpPr>
        <p:spPr>
          <a:xfrm flipV="1">
            <a:off x="1483995" y="6330042"/>
            <a:ext cx="1230958" cy="527958"/>
          </a:xfrm>
          <a:custGeom>
            <a:avLst/>
            <a:gdLst>
              <a:gd name="connsiteX0" fmla="*/ 0 w 1230958"/>
              <a:gd name="connsiteY0" fmla="*/ 0 h 527958"/>
              <a:gd name="connsiteX1" fmla="*/ 322483 w 1230958"/>
              <a:gd name="connsiteY1" fmla="*/ 0 h 527958"/>
              <a:gd name="connsiteX2" fmla="*/ 327402 w 1230958"/>
              <a:gd name="connsiteY2" fmla="*/ 24363 h 527958"/>
              <a:gd name="connsiteX3" fmla="*/ 615477 w 1230958"/>
              <a:gd name="connsiteY3" fmla="*/ 215312 h 527958"/>
              <a:gd name="connsiteX4" fmla="*/ 903553 w 1230958"/>
              <a:gd name="connsiteY4" fmla="*/ 24363 h 527958"/>
              <a:gd name="connsiteX5" fmla="*/ 908472 w 1230958"/>
              <a:gd name="connsiteY5" fmla="*/ 0 h 527958"/>
              <a:gd name="connsiteX6" fmla="*/ 1230958 w 1230958"/>
              <a:gd name="connsiteY6" fmla="*/ 0 h 527958"/>
              <a:gd name="connsiteX7" fmla="*/ 1228066 w 1230958"/>
              <a:gd name="connsiteY7" fmla="*/ 28685 h 527958"/>
              <a:gd name="connsiteX8" fmla="*/ 615478 w 1230958"/>
              <a:gd name="connsiteY8" fmla="*/ 527958 h 527958"/>
              <a:gd name="connsiteX9" fmla="*/ 2891 w 1230958"/>
              <a:gd name="connsiteY9" fmla="*/ 28685 h 52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30958" h="527958">
                <a:moveTo>
                  <a:pt x="0" y="0"/>
                </a:moveTo>
                <a:lnTo>
                  <a:pt x="322483" y="0"/>
                </a:lnTo>
                <a:lnTo>
                  <a:pt x="327402" y="24363"/>
                </a:lnTo>
                <a:cubicBezTo>
                  <a:pt x="374864" y="136576"/>
                  <a:pt x="485976" y="215312"/>
                  <a:pt x="615477" y="215312"/>
                </a:cubicBezTo>
                <a:cubicBezTo>
                  <a:pt x="744979" y="215312"/>
                  <a:pt x="856091" y="136576"/>
                  <a:pt x="903553" y="24363"/>
                </a:cubicBezTo>
                <a:lnTo>
                  <a:pt x="908472" y="0"/>
                </a:lnTo>
                <a:lnTo>
                  <a:pt x="1230958" y="0"/>
                </a:lnTo>
                <a:lnTo>
                  <a:pt x="1228066" y="28685"/>
                </a:lnTo>
                <a:cubicBezTo>
                  <a:pt x="1169760" y="313620"/>
                  <a:pt x="917650" y="527958"/>
                  <a:pt x="615478" y="527958"/>
                </a:cubicBezTo>
                <a:cubicBezTo>
                  <a:pt x="313307" y="527958"/>
                  <a:pt x="61197" y="313620"/>
                  <a:pt x="2891" y="286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50" name="TextBox 5"/>
          <p:cNvSpPr txBox="1"/>
          <p:nvPr>
            <p:custDataLst>
              <p:tags r:id="rId5"/>
            </p:custDataLst>
          </p:nvPr>
        </p:nvSpPr>
        <p:spPr>
          <a:xfrm>
            <a:off x="1138090" y="4786726"/>
            <a:ext cx="1312545" cy="378460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65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思源黑体 CN Normal" panose="020B0400000000000000" charset="-122"/>
              </a:rPr>
              <a:t>讲师：</a:t>
            </a:r>
            <a:r>
              <a:rPr kumimoji="0" lang="en-US" altLang="zh-CN" sz="1865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思源黑体 CN Normal" panose="020B0400000000000000" charset="-122"/>
              </a:rPr>
              <a:t>xxx</a:t>
            </a:r>
            <a:endParaRPr kumimoji="0" lang="en-US" altLang="zh-CN" sz="1865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思源黑体 CN Normal" panose="020B0400000000000000" charset="-122"/>
            </a:endParaRPr>
          </a:p>
        </p:txBody>
      </p:sp>
      <p:grpSp>
        <p:nvGrpSpPr>
          <p:cNvPr id="8" name="组合 7"/>
          <p:cNvGrpSpPr/>
          <p:nvPr>
            <p:custDataLst>
              <p:tags r:id="rId6"/>
            </p:custDataLst>
          </p:nvPr>
        </p:nvGrpSpPr>
        <p:grpSpPr>
          <a:xfrm>
            <a:off x="496570" y="1953634"/>
            <a:ext cx="5002530" cy="2121174"/>
            <a:chOff x="741" y="3379"/>
            <a:chExt cx="7878" cy="2712"/>
          </a:xfrm>
        </p:grpSpPr>
        <p:sp>
          <p:nvSpPr>
            <p:cNvPr id="9" name="文本框 8"/>
            <p:cNvSpPr txBox="1"/>
            <p:nvPr>
              <p:custDataLst>
                <p:tags r:id="rId7"/>
              </p:custDataLst>
            </p:nvPr>
          </p:nvSpPr>
          <p:spPr>
            <a:xfrm>
              <a:off x="2830" y="3379"/>
              <a:ext cx="3399" cy="1012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4800" b="1" i="0" u="none" strike="noStrike" kern="120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第</a:t>
              </a:r>
              <a:r>
                <a:rPr kumimoji="0" lang="en-US" altLang="zh-CN" sz="4800" b="1" i="0" u="none" strike="noStrike" kern="120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04</a:t>
              </a:r>
              <a:r>
                <a:rPr kumimoji="0" lang="zh-CN" altLang="en-US" sz="4800" b="1" i="0" u="none" strike="noStrike" kern="120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讲</a:t>
              </a:r>
              <a:endParaRPr kumimoji="0" lang="zh-CN" altLang="en-US" sz="4800" b="1" i="0" u="none" strike="noStrike" kern="1200" cap="none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8"/>
              </p:custDataLst>
            </p:nvPr>
          </p:nvSpPr>
          <p:spPr>
            <a:xfrm>
              <a:off x="741" y="4646"/>
              <a:ext cx="7878" cy="1445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1" i="0" u="none" strike="noStrike" kern="1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    </a:t>
              </a:r>
              <a:r>
                <a:rPr kumimoji="0" lang="zh-CN" altLang="zh-CN" sz="5400" b="1" i="0" u="none" strike="noStrike" kern="1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蛋白质与核酸</a:t>
              </a:r>
              <a:endParaRPr kumimoji="0" lang="zh-CN" altLang="zh-CN" sz="54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pic>
        <p:nvPicPr>
          <p:cNvPr id="2" name="Picture 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11988800" y="10922000"/>
            <a:ext cx="0" cy="0"/>
          </a:xfrm>
          <a:prstGeom prst="rect">
            <a:avLst/>
          </a:prstGeom>
          <a:ln>
            <a:noFill/>
          </a:ln>
        </p:spPr>
      </p:pic>
      <p:sp>
        <p:nvSpPr>
          <p:cNvPr id="4" name="椭圆 3"/>
          <p:cNvSpPr/>
          <p:nvPr>
            <p:custDataLst>
              <p:tags r:id="rId11"/>
            </p:custDataLst>
          </p:nvPr>
        </p:nvSpPr>
        <p:spPr>
          <a:xfrm>
            <a:off x="5906135" y="-437515"/>
            <a:ext cx="8125460" cy="8143240"/>
          </a:xfrm>
          <a:prstGeom prst="ellipse">
            <a:avLst/>
          </a:prstGeom>
          <a:solidFill>
            <a:schemeClr val="accent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F35B0BEE-F18A-47BB-8FCB-E00DA2F2635D-1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6191250" y="-198120"/>
            <a:ext cx="8156575" cy="7737475"/>
          </a:xfrm>
          <a:prstGeom prst="rect">
            <a:avLst/>
          </a:prstGeom>
          <a:noFill/>
        </p:spPr>
      </p:pic>
      <p:sp>
        <p:nvSpPr>
          <p:cNvPr id="6" name="圆角矩形 5"/>
          <p:cNvSpPr/>
          <p:nvPr>
            <p:custDataLst>
              <p:tags r:id="rId14"/>
            </p:custDataLst>
          </p:nvPr>
        </p:nvSpPr>
        <p:spPr>
          <a:xfrm>
            <a:off x="2077085" y="1216025"/>
            <a:ext cx="2551430" cy="53975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2027</a:t>
            </a:r>
            <a:r>
              <a: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年高考一轮复习</a:t>
            </a: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10" name="任意多边形: 形状 34"/>
          <p:cNvSpPr/>
          <p:nvPr>
            <p:custDataLst>
              <p:tags r:id="rId15"/>
            </p:custDataLst>
          </p:nvPr>
        </p:nvSpPr>
        <p:spPr>
          <a:xfrm>
            <a:off x="630528" y="4700258"/>
            <a:ext cx="1308141" cy="189080"/>
          </a:xfrm>
          <a:custGeom>
            <a:avLst/>
            <a:gdLst>
              <a:gd name="connsiteX0" fmla="*/ 1047183 w 1258132"/>
              <a:gd name="connsiteY0" fmla="*/ 0 h 181852"/>
              <a:gd name="connsiteX1" fmla="*/ 1135155 w 1258132"/>
              <a:gd name="connsiteY1" fmla="*/ 0 h 181852"/>
              <a:gd name="connsiteX2" fmla="*/ 1258132 w 1258132"/>
              <a:gd name="connsiteY2" fmla="*/ 90926 h 181852"/>
              <a:gd name="connsiteX3" fmla="*/ 1135155 w 1258132"/>
              <a:gd name="connsiteY3" fmla="*/ 181852 h 181852"/>
              <a:gd name="connsiteX4" fmla="*/ 1047183 w 1258132"/>
              <a:gd name="connsiteY4" fmla="*/ 181852 h 181852"/>
              <a:gd name="connsiteX5" fmla="*/ 1170160 w 1258132"/>
              <a:gd name="connsiteY5" fmla="*/ 90926 h 181852"/>
              <a:gd name="connsiteX6" fmla="*/ 837748 w 1258132"/>
              <a:gd name="connsiteY6" fmla="*/ 0 h 181852"/>
              <a:gd name="connsiteX7" fmla="*/ 925720 w 1258132"/>
              <a:gd name="connsiteY7" fmla="*/ 0 h 181852"/>
              <a:gd name="connsiteX8" fmla="*/ 1048697 w 1258132"/>
              <a:gd name="connsiteY8" fmla="*/ 90926 h 181852"/>
              <a:gd name="connsiteX9" fmla="*/ 925720 w 1258132"/>
              <a:gd name="connsiteY9" fmla="*/ 181852 h 181852"/>
              <a:gd name="connsiteX10" fmla="*/ 837748 w 1258132"/>
              <a:gd name="connsiteY10" fmla="*/ 181852 h 181852"/>
              <a:gd name="connsiteX11" fmla="*/ 960725 w 1258132"/>
              <a:gd name="connsiteY11" fmla="*/ 90926 h 181852"/>
              <a:gd name="connsiteX12" fmla="*/ 628311 w 1258132"/>
              <a:gd name="connsiteY12" fmla="*/ 0 h 181852"/>
              <a:gd name="connsiteX13" fmla="*/ 716283 w 1258132"/>
              <a:gd name="connsiteY13" fmla="*/ 0 h 181852"/>
              <a:gd name="connsiteX14" fmla="*/ 839260 w 1258132"/>
              <a:gd name="connsiteY14" fmla="*/ 90926 h 181852"/>
              <a:gd name="connsiteX15" fmla="*/ 716283 w 1258132"/>
              <a:gd name="connsiteY15" fmla="*/ 181852 h 181852"/>
              <a:gd name="connsiteX16" fmla="*/ 628311 w 1258132"/>
              <a:gd name="connsiteY16" fmla="*/ 181852 h 181852"/>
              <a:gd name="connsiteX17" fmla="*/ 751288 w 1258132"/>
              <a:gd name="connsiteY17" fmla="*/ 90926 h 181852"/>
              <a:gd name="connsiteX18" fmla="*/ 418874 w 1258132"/>
              <a:gd name="connsiteY18" fmla="*/ 0 h 181852"/>
              <a:gd name="connsiteX19" fmla="*/ 506846 w 1258132"/>
              <a:gd name="connsiteY19" fmla="*/ 0 h 181852"/>
              <a:gd name="connsiteX20" fmla="*/ 629823 w 1258132"/>
              <a:gd name="connsiteY20" fmla="*/ 90926 h 181852"/>
              <a:gd name="connsiteX21" fmla="*/ 506846 w 1258132"/>
              <a:gd name="connsiteY21" fmla="*/ 181852 h 181852"/>
              <a:gd name="connsiteX22" fmla="*/ 418874 w 1258132"/>
              <a:gd name="connsiteY22" fmla="*/ 181852 h 181852"/>
              <a:gd name="connsiteX23" fmla="*/ 541851 w 1258132"/>
              <a:gd name="connsiteY23" fmla="*/ 90926 h 181852"/>
              <a:gd name="connsiteX24" fmla="*/ 209437 w 1258132"/>
              <a:gd name="connsiteY24" fmla="*/ 0 h 181852"/>
              <a:gd name="connsiteX25" fmla="*/ 297409 w 1258132"/>
              <a:gd name="connsiteY25" fmla="*/ 0 h 181852"/>
              <a:gd name="connsiteX26" fmla="*/ 420386 w 1258132"/>
              <a:gd name="connsiteY26" fmla="*/ 90926 h 181852"/>
              <a:gd name="connsiteX27" fmla="*/ 297409 w 1258132"/>
              <a:gd name="connsiteY27" fmla="*/ 181852 h 181852"/>
              <a:gd name="connsiteX28" fmla="*/ 209437 w 1258132"/>
              <a:gd name="connsiteY28" fmla="*/ 181852 h 181852"/>
              <a:gd name="connsiteX29" fmla="*/ 332414 w 1258132"/>
              <a:gd name="connsiteY29" fmla="*/ 90926 h 181852"/>
              <a:gd name="connsiteX30" fmla="*/ 0 w 1258132"/>
              <a:gd name="connsiteY30" fmla="*/ 0 h 181852"/>
              <a:gd name="connsiteX31" fmla="*/ 87972 w 1258132"/>
              <a:gd name="connsiteY31" fmla="*/ 0 h 181852"/>
              <a:gd name="connsiteX32" fmla="*/ 210949 w 1258132"/>
              <a:gd name="connsiteY32" fmla="*/ 90926 h 181852"/>
              <a:gd name="connsiteX33" fmla="*/ 87972 w 1258132"/>
              <a:gd name="connsiteY33" fmla="*/ 181852 h 181852"/>
              <a:gd name="connsiteX34" fmla="*/ 0 w 1258132"/>
              <a:gd name="connsiteY34" fmla="*/ 181852 h 181852"/>
              <a:gd name="connsiteX35" fmla="*/ 122977 w 1258132"/>
              <a:gd name="connsiteY35" fmla="*/ 90926 h 181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258132" h="181852">
                <a:moveTo>
                  <a:pt x="1047183" y="0"/>
                </a:moveTo>
                <a:lnTo>
                  <a:pt x="1135155" y="0"/>
                </a:lnTo>
                <a:lnTo>
                  <a:pt x="1258132" y="90926"/>
                </a:lnTo>
                <a:lnTo>
                  <a:pt x="1135155" y="181852"/>
                </a:lnTo>
                <a:lnTo>
                  <a:pt x="1047183" y="181852"/>
                </a:lnTo>
                <a:lnTo>
                  <a:pt x="1170160" y="90926"/>
                </a:lnTo>
                <a:close/>
                <a:moveTo>
                  <a:pt x="837748" y="0"/>
                </a:moveTo>
                <a:lnTo>
                  <a:pt x="925720" y="0"/>
                </a:lnTo>
                <a:lnTo>
                  <a:pt x="1048697" y="90926"/>
                </a:lnTo>
                <a:lnTo>
                  <a:pt x="925720" y="181852"/>
                </a:lnTo>
                <a:lnTo>
                  <a:pt x="837748" y="181852"/>
                </a:lnTo>
                <a:lnTo>
                  <a:pt x="960725" y="90926"/>
                </a:lnTo>
                <a:close/>
                <a:moveTo>
                  <a:pt x="628311" y="0"/>
                </a:moveTo>
                <a:lnTo>
                  <a:pt x="716283" y="0"/>
                </a:lnTo>
                <a:lnTo>
                  <a:pt x="839260" y="90926"/>
                </a:lnTo>
                <a:lnTo>
                  <a:pt x="716283" y="181852"/>
                </a:lnTo>
                <a:lnTo>
                  <a:pt x="628311" y="181852"/>
                </a:lnTo>
                <a:lnTo>
                  <a:pt x="751288" y="90926"/>
                </a:lnTo>
                <a:close/>
                <a:moveTo>
                  <a:pt x="418874" y="0"/>
                </a:moveTo>
                <a:lnTo>
                  <a:pt x="506846" y="0"/>
                </a:lnTo>
                <a:lnTo>
                  <a:pt x="629823" y="90926"/>
                </a:lnTo>
                <a:lnTo>
                  <a:pt x="506846" y="181852"/>
                </a:lnTo>
                <a:lnTo>
                  <a:pt x="418874" y="181852"/>
                </a:lnTo>
                <a:lnTo>
                  <a:pt x="541851" y="90926"/>
                </a:lnTo>
                <a:close/>
                <a:moveTo>
                  <a:pt x="209437" y="0"/>
                </a:moveTo>
                <a:lnTo>
                  <a:pt x="297409" y="0"/>
                </a:lnTo>
                <a:lnTo>
                  <a:pt x="420386" y="90926"/>
                </a:lnTo>
                <a:lnTo>
                  <a:pt x="297409" y="181852"/>
                </a:lnTo>
                <a:lnTo>
                  <a:pt x="209437" y="181852"/>
                </a:lnTo>
                <a:lnTo>
                  <a:pt x="332414" y="90926"/>
                </a:lnTo>
                <a:close/>
                <a:moveTo>
                  <a:pt x="0" y="0"/>
                </a:moveTo>
                <a:lnTo>
                  <a:pt x="87972" y="0"/>
                </a:lnTo>
                <a:lnTo>
                  <a:pt x="210949" y="90926"/>
                </a:lnTo>
                <a:lnTo>
                  <a:pt x="87972" y="181852"/>
                </a:lnTo>
                <a:lnTo>
                  <a:pt x="0" y="181852"/>
                </a:lnTo>
                <a:lnTo>
                  <a:pt x="122977" y="9092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>
            <p:custDataLst>
              <p:tags r:id="rId1"/>
            </p:custDataLst>
          </p:nvPr>
        </p:nvGrpSpPr>
        <p:grpSpPr>
          <a:xfrm>
            <a:off x="149225" y="81280"/>
            <a:ext cx="6792595" cy="1280160"/>
            <a:chOff x="235" y="128"/>
            <a:chExt cx="10697" cy="2016"/>
          </a:xfrm>
        </p:grpSpPr>
        <p:sp>
          <p:nvSpPr>
            <p:cNvPr id="31" name="文本框 30"/>
            <p:cNvSpPr txBox="1"/>
            <p:nvPr>
              <p:custDataLst>
                <p:tags r:id="rId2"/>
              </p:custDataLst>
            </p:nvPr>
          </p:nvSpPr>
          <p:spPr>
            <a:xfrm>
              <a:off x="655" y="1128"/>
              <a:ext cx="7503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Times New Roman" panose="02020603050405020304"/>
                  <a:ea typeface="微软雅黑" panose="020B0503020204020204" pitchFamily="34" charset="-122"/>
                </a:rPr>
                <a:t>1  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氨基酸的结构及种类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3"/>
              </p:custDataLst>
            </p:nvPr>
          </p:nvGrpSpPr>
          <p:grpSpPr>
            <a:xfrm>
              <a:off x="235" y="128"/>
              <a:ext cx="10697" cy="899"/>
              <a:chOff x="587375" y="977268"/>
              <a:chExt cx="6792595" cy="570900"/>
            </a:xfrm>
          </p:grpSpPr>
          <p:sp>
            <p:nvSpPr>
              <p:cNvPr id="215" name="任意多边形: 形状 17"/>
              <p:cNvSpPr/>
              <p:nvPr>
                <p:custDataLst>
                  <p:tags r:id="rId4"/>
                </p:custDataLst>
              </p:nvPr>
            </p:nvSpPr>
            <p:spPr>
              <a:xfrm rot="5400000">
                <a:off x="4217021" y="-1678919"/>
                <a:ext cx="441987" cy="5883910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" name="文本框 215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2478405" y="977268"/>
                <a:ext cx="4803775" cy="5709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蛋白质是生命活动的主要承担者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" name="任意多边形: 形状 18"/>
              <p:cNvSpPr/>
              <p:nvPr>
                <p:custDataLst>
                  <p:tags r:id="rId6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" name="文本框 223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1706457" y="977268"/>
                <a:ext cx="1179830" cy="5708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考点一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10" name="图片 9" descr="32303137373532353b32303137393931383bc9faceefcfd4cea2beb5cfb8b0fb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1119" y="207"/>
              <a:ext cx="719" cy="719"/>
            </a:xfrm>
            <a:prstGeom prst="rect">
              <a:avLst/>
            </a:prstGeom>
          </p:spPr>
        </p:pic>
      </p:grpSp>
      <p:sp>
        <p:nvSpPr>
          <p:cNvPr id="4" name="文本框 3"/>
          <p:cNvSpPr txBox="1"/>
          <p:nvPr>
            <p:custDataLst>
              <p:tags r:id="rId10"/>
            </p:custDataLst>
          </p:nvPr>
        </p:nvSpPr>
        <p:spPr>
          <a:xfrm>
            <a:off x="415925" y="1425575"/>
            <a:ext cx="11237595" cy="10502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 defTabSz="914400" fontAlgn="base" hangingPunct="0">
              <a:lnSpc>
                <a:spcPct val="130000"/>
              </a:lnSpc>
              <a:buClrTx/>
              <a:buSzTx/>
              <a:buFont typeface="Arial" panose="020B0604020202020204" pitchFamily="34" charset="0"/>
              <a:buNone/>
              <a:tabLst>
                <a:tab pos="4951095" algn="l"/>
              </a:tabLst>
              <a:defRPr/>
            </a:pPr>
            <a:r>
              <a:rPr lang="en-US" altLang="zh-CN" sz="2400" b="1" kern="1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2</a:t>
            </a:r>
            <a:r>
              <a:rPr lang="zh-CN" altLang="en-US" sz="2400" b="1" kern="1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）</a:t>
            </a:r>
            <a:r>
              <a:rPr lang="zh-CN" altLang="zh-CN" sz="2400" b="1" kern="10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【教材中的隐性知识】</a:t>
            </a:r>
            <a:r>
              <a:rPr lang="zh-CN" altLang="zh-CN" sz="2400" b="1" kern="1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教材必修</a:t>
            </a:r>
            <a:r>
              <a:rPr lang="en-US" altLang="zh-CN" sz="2400" b="1" kern="1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1 P</a:t>
            </a:r>
            <a:r>
              <a:rPr lang="en-US" altLang="zh-CN" sz="2400" b="1" kern="10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30</a:t>
            </a:r>
            <a:r>
              <a:rPr lang="en-US" altLang="zh-CN" sz="2400" b="1" kern="1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“</a:t>
            </a:r>
            <a:r>
              <a:rPr lang="zh-CN" altLang="zh-CN" sz="2400" b="1" kern="1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与社会的联系</a:t>
            </a:r>
            <a:r>
              <a:rPr lang="en-US" altLang="zh-CN" sz="2400" b="1" kern="1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”(</a:t>
            </a:r>
            <a:r>
              <a:rPr lang="zh-CN" altLang="zh-CN" sz="2400" b="1" kern="1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改编</a:t>
            </a:r>
            <a:r>
              <a:rPr lang="en-US" altLang="zh-CN" sz="2400" b="1" kern="1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):</a:t>
            </a:r>
            <a:r>
              <a:rPr lang="zh-CN" altLang="zh-CN" sz="2400" b="1" kern="1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评价蛋白质营养价值的依据是</a:t>
            </a:r>
            <a:r>
              <a:rPr lang="en-US" altLang="zh-CN" sz="2400" b="1" u="sng" kern="1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                                                   </a:t>
            </a:r>
            <a:r>
              <a:rPr lang="zh-CN" altLang="zh-CN" sz="2400" b="1" kern="1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。</a:t>
            </a:r>
            <a:endParaRPr lang="zh-CN" altLang="zh-CN" sz="2400" b="1" kern="10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pic>
        <p:nvPicPr>
          <p:cNvPr id="2" name="图片 1"/>
          <p:cNvPicPr/>
          <p:nvPr>
            <p:custDataLst>
              <p:tags r:id="rId11"/>
            </p:custDataLst>
          </p:nvPr>
        </p:nvPicPr>
        <p:blipFill>
          <a:blip r:embed="rId1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77470" y="2414905"/>
            <a:ext cx="3048635" cy="3884295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13"/>
            </p:custDataLst>
          </p:nvPr>
        </p:nvSpPr>
        <p:spPr>
          <a:xfrm>
            <a:off x="2583815" y="1892935"/>
            <a:ext cx="426021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R="0" lvl="0" indent="0" algn="just" defTabSz="914400" rtl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>
                <a:tab pos="4951095" algn="l"/>
              </a:tabLst>
              <a:defRPr/>
            </a:pPr>
            <a:r>
              <a:rPr lang="zh-CN" altLang="zh-CN" sz="2800" b="1" kern="1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 Black" panose="020B0A04020102020204" charset="0"/>
                <a:sym typeface="宋体" panose="02010600030101010101" pitchFamily="2" charset="-122"/>
              </a:rPr>
              <a:t>必需氨基酸的种类与含量</a:t>
            </a:r>
            <a:endParaRPr lang="zh-CN" altLang="zh-CN" sz="2800" b="1" kern="10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 Black" panose="020B0A04020102020204" charset="0"/>
              <a:sym typeface="宋体" panose="02010600030101010101" pitchFamily="2" charset="-122"/>
            </a:endParaRPr>
          </a:p>
        </p:txBody>
      </p:sp>
      <p:grpSp>
        <p:nvGrpSpPr>
          <p:cNvPr id="7" name="组合 6"/>
          <p:cNvGrpSpPr/>
          <p:nvPr>
            <p:custDataLst>
              <p:tags r:id="rId14"/>
            </p:custDataLst>
          </p:nvPr>
        </p:nvGrpSpPr>
        <p:grpSpPr>
          <a:xfrm>
            <a:off x="373380" y="3924846"/>
            <a:ext cx="6470841" cy="864287"/>
            <a:chOff x="588" y="6181"/>
            <a:chExt cx="10190" cy="1361"/>
          </a:xfrm>
        </p:grpSpPr>
        <p:grpSp>
          <p:nvGrpSpPr>
            <p:cNvPr id="39" name="组合 38"/>
            <p:cNvGrpSpPr/>
            <p:nvPr>
              <p:custDataLst>
                <p:tags r:id="rId15"/>
              </p:custDataLst>
            </p:nvPr>
          </p:nvGrpSpPr>
          <p:grpSpPr>
            <a:xfrm>
              <a:off x="3855" y="6181"/>
              <a:ext cx="6924" cy="1361"/>
              <a:chOff x="3707917" y="3071603"/>
              <a:chExt cx="4396443" cy="864287"/>
            </a:xfrm>
          </p:grpSpPr>
          <p:cxnSp>
            <p:nvCxnSpPr>
              <p:cNvPr id="40" name="直接连接符 39"/>
              <p:cNvCxnSpPr/>
              <p:nvPr>
                <p:custDataLst>
                  <p:tags r:id="rId16"/>
                </p:custDataLst>
              </p:nvPr>
            </p:nvCxnSpPr>
            <p:spPr>
              <a:xfrm>
                <a:off x="3707917" y="3525638"/>
                <a:ext cx="1080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接连接符 40"/>
              <p:cNvCxnSpPr/>
              <p:nvPr>
                <p:custDataLst>
                  <p:tags r:id="rId17"/>
                </p:custDataLst>
              </p:nvPr>
            </p:nvCxnSpPr>
            <p:spPr>
              <a:xfrm flipH="1" flipV="1">
                <a:off x="4808425" y="3071890"/>
                <a:ext cx="0" cy="864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直接连接符 41"/>
              <p:cNvCxnSpPr/>
              <p:nvPr>
                <p:custDataLst>
                  <p:tags r:id="rId18"/>
                </p:custDataLst>
              </p:nvPr>
            </p:nvCxnSpPr>
            <p:spPr>
              <a:xfrm flipV="1">
                <a:off x="4797915" y="3071603"/>
                <a:ext cx="2700020" cy="10795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>
                <p:custDataLst>
                  <p:tags r:id="rId19"/>
                </p:custDataLst>
              </p:nvPr>
            </p:nvCxnSpPr>
            <p:spPr>
              <a:xfrm>
                <a:off x="4797915" y="3928835"/>
                <a:ext cx="3306445" cy="6985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文本框 19"/>
            <p:cNvSpPr txBox="1"/>
            <p:nvPr>
              <p:custDataLst>
                <p:tags r:id="rId20"/>
              </p:custDataLst>
            </p:nvPr>
          </p:nvSpPr>
          <p:spPr>
            <a:xfrm>
              <a:off x="588" y="6198"/>
              <a:ext cx="3756" cy="101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indent="0" fontAlgn="auto">
                <a:lnSpc>
                  <a:spcPct val="150000"/>
                </a:lnSpc>
              </a:pPr>
              <a:r>
                <a:rPr lang="en-US" sz="2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2.</a:t>
              </a:r>
              <a:r>
                <a:rPr lang="zh-CN" altLang="en-US" sz="2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氨基酸的种类：</a:t>
              </a:r>
              <a:endPara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38" name="Text Box 58"/>
            <p:cNvSpPr txBox="1"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4344" y="6201"/>
              <a:ext cx="1360" cy="725"/>
            </a:xfrm>
            <a:prstGeom prst="rect">
              <a:avLst/>
            </a:prstGeom>
            <a:ln>
              <a:noFill/>
            </a:ln>
          </p:spPr>
          <p:txBody>
            <a:bodyPr vert="horz" wrap="none">
              <a:spAutoFit/>
            </a:bodyPr>
            <a:lstStyle>
              <a:defPPr>
                <a:defRPr lang="zh-CN"/>
              </a:defPPr>
              <a:lvl1pPr>
                <a:defRPr sz="3600" b="1">
                  <a:latin typeface="华文中宋" panose="02010600040101010101" charset="-122"/>
                  <a:ea typeface="华文中宋" panose="02010600040101010101" charset="-122"/>
                </a:defRPr>
              </a:lvl1pPr>
            </a:lstStyle>
            <a:p>
              <a:pPr>
                <a:defRPr/>
              </a:pPr>
              <a:r>
                <a:rPr lang="en-US" altLang="zh-CN" sz="2400" kern="0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21</a:t>
              </a:r>
              <a:r>
                <a:rPr lang="zh-CN" altLang="en-US" sz="2400" kern="0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种</a:t>
              </a:r>
              <a:endParaRPr lang="en-US" altLang="zh-CN" sz="2400" ker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</p:grpSp>
      <p:sp>
        <p:nvSpPr>
          <p:cNvPr id="44" name="Text Box 58"/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3808730" y="3399155"/>
            <a:ext cx="2158365" cy="460375"/>
          </a:xfrm>
          <a:prstGeom prst="rect">
            <a:avLst/>
          </a:prstGeom>
          <a:ln>
            <a:noFill/>
          </a:ln>
        </p:spPr>
        <p:txBody>
          <a:bodyPr vert="horz" wrap="square">
            <a:spAutoFit/>
          </a:bodyPr>
          <a:lstStyle>
            <a:defPPr>
              <a:defRPr lang="zh-CN"/>
            </a:defPPr>
            <a:lvl1pPr>
              <a:defRPr sz="3600" b="1">
                <a:latin typeface="华文中宋" panose="02010600040101010101" charset="-122"/>
                <a:ea typeface="华文中宋" panose="02010600040101010101" charset="-122"/>
              </a:defRPr>
            </a:lvl1pPr>
          </a:lstStyle>
          <a:p>
            <a:pPr>
              <a:defRPr/>
            </a:pPr>
            <a:r>
              <a:rPr lang="zh-CN" altLang="en-US" sz="2400" ker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人体内能合成</a:t>
            </a:r>
            <a:endParaRPr lang="zh-CN" altLang="en-US" sz="2400" ker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5" name="Text Box 58"/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3528245" y="4379171"/>
            <a:ext cx="3484880" cy="398780"/>
          </a:xfrm>
          <a:prstGeom prst="rect">
            <a:avLst/>
          </a:prstGeom>
          <a:ln>
            <a:noFill/>
          </a:ln>
        </p:spPr>
        <p:txBody>
          <a:bodyPr vert="horz" wrap="none">
            <a:spAutoFit/>
          </a:bodyPr>
          <a:lstStyle>
            <a:defPPr>
              <a:defRPr lang="zh-CN"/>
            </a:defPPr>
            <a:lvl1pPr>
              <a:defRPr sz="3600" b="1">
                <a:latin typeface="华文中宋" panose="02010600040101010101" charset="-122"/>
                <a:ea typeface="华文中宋" panose="02010600040101010101" charset="-122"/>
              </a:defRPr>
            </a:lvl1pPr>
          </a:lstStyle>
          <a:p>
            <a:pPr>
              <a:defRPr/>
            </a:pPr>
            <a:r>
              <a:rPr lang="zh-CN" altLang="en-US" sz="2000" ker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人体</a:t>
            </a:r>
            <a:r>
              <a:rPr lang="zh-CN" altLang="en-US" sz="2000" ker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不能</a:t>
            </a:r>
            <a:r>
              <a:rPr lang="zh-CN" altLang="en-US" sz="2000" ker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合成，需从外界获取</a:t>
            </a:r>
            <a:endParaRPr lang="zh-CN" altLang="en-US" sz="2000" ker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" name="Text Box 58"/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6310115" y="3655687"/>
            <a:ext cx="2929890" cy="46037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wrap="none">
            <a:spAutoFit/>
          </a:bodyPr>
          <a:lstStyle>
            <a:defPPr>
              <a:defRPr lang="zh-CN"/>
            </a:defPPr>
            <a:lvl1pPr>
              <a:defRPr sz="3600" b="1">
                <a:latin typeface="华文中宋" panose="02010600040101010101" charset="-122"/>
                <a:ea typeface="华文中宋" panose="02010600040101010101" charset="-122"/>
              </a:defRPr>
            </a:lvl1pPr>
          </a:lstStyle>
          <a:p>
            <a:pPr>
              <a:defRPr/>
            </a:pPr>
            <a:r>
              <a:rPr lang="zh-CN" altLang="en-US" sz="2400" ker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非必需氨基酸</a:t>
            </a:r>
            <a:r>
              <a:rPr lang="en-US" altLang="zh-CN" sz="2400" ker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</a:t>
            </a:r>
            <a:r>
              <a:rPr lang="en-US" altLang="zh-CN" sz="2400" kern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13</a:t>
            </a:r>
            <a:r>
              <a:rPr lang="zh-CN" altLang="en-US" sz="2400" kern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种</a:t>
            </a:r>
            <a:r>
              <a:rPr lang="en-US" altLang="zh-CN" sz="2400" ker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)</a:t>
            </a:r>
            <a:endParaRPr lang="en-US" altLang="zh-CN" sz="2400" ker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46" name="Text Box 58"/>
          <p:cNvSpPr txBox="1"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7112755" y="4501318"/>
            <a:ext cx="4860290" cy="460375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vert="horz" wrap="none">
            <a:spAutoFit/>
          </a:bodyPr>
          <a:lstStyle>
            <a:defPPr>
              <a:defRPr lang="zh-CN"/>
            </a:defPPr>
            <a:lvl1pPr>
              <a:defRPr sz="3600" b="1">
                <a:latin typeface="华文中宋" panose="02010600040101010101" charset="-122"/>
                <a:ea typeface="华文中宋" panose="02010600040101010101" charset="-122"/>
              </a:defRPr>
            </a:lvl1pPr>
          </a:lstStyle>
          <a:p>
            <a:pPr>
              <a:defRPr/>
            </a:pPr>
            <a:r>
              <a:rPr lang="zh-CN" altLang="en-US" sz="2400" kern="0">
                <a:solidFill>
                  <a:srgbClr val="FF0000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必需</a:t>
            </a:r>
            <a:r>
              <a:rPr lang="zh-CN" altLang="en-US" sz="2400" ker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氨基酸</a:t>
            </a:r>
            <a:r>
              <a:rPr lang="en-US" altLang="zh-CN" sz="2400" ker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(8</a:t>
            </a:r>
            <a:r>
              <a:rPr lang="zh-CN" altLang="en-US" sz="2400" ker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种；婴儿</a:t>
            </a:r>
            <a:r>
              <a:rPr lang="en-US" altLang="zh-CN" sz="2400" ker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9</a:t>
            </a:r>
            <a:r>
              <a:rPr lang="zh-CN" altLang="en-US" sz="2400" ker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种</a:t>
            </a:r>
            <a:r>
              <a:rPr lang="zh-CN" altLang="en-US" sz="2000" ker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，</a:t>
            </a:r>
            <a:r>
              <a:rPr lang="zh-CN" altLang="en-US" sz="2000" kern="0">
                <a:solidFill>
                  <a:srgbClr val="000000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组氨酸</a:t>
            </a:r>
            <a:r>
              <a:rPr lang="en-US" altLang="zh-CN" sz="2400" ker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)</a:t>
            </a:r>
            <a:endParaRPr lang="en-US" altLang="zh-CN" sz="2400" ker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48" name="TextBox 3"/>
          <p:cNvSpPr txBox="1"/>
          <p:nvPr>
            <p:custDataLst>
              <p:tags r:id="rId26"/>
            </p:custDataLst>
          </p:nvPr>
        </p:nvSpPr>
        <p:spPr>
          <a:xfrm>
            <a:off x="5814060" y="5220970"/>
            <a:ext cx="61588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CC0066"/>
                </a:solidFill>
                <a:latin typeface="Times New Roman" panose="02020603050405020304"/>
                <a:cs typeface="Times New Roman" panose="02020603050405020304" charset="0"/>
              </a:rPr>
              <a:t>口诀：甲    携    来    一      本     亮    色    书</a:t>
            </a:r>
            <a:endParaRPr lang="zh-CN" altLang="en-US" sz="2400" b="1">
              <a:solidFill>
                <a:srgbClr val="CC0066"/>
              </a:solidFill>
              <a:latin typeface="Times New Roman" panose="02020603050405020304"/>
              <a:cs typeface="Times New Roman" panose="02020603050405020304" charset="0"/>
            </a:endParaRPr>
          </a:p>
        </p:txBody>
      </p:sp>
      <p:sp>
        <p:nvSpPr>
          <p:cNvPr id="49" name="TextBox 6"/>
          <p:cNvSpPr txBox="1"/>
          <p:nvPr>
            <p:custDataLst>
              <p:tags r:id="rId27"/>
            </p:custDataLst>
          </p:nvPr>
        </p:nvSpPr>
        <p:spPr>
          <a:xfrm>
            <a:off x="6453505" y="5948347"/>
            <a:ext cx="102148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70C0"/>
                </a:solidFill>
                <a:latin typeface="Times New Roman" panose="02020603050405020304"/>
                <a:cs typeface="Times New Roman" panose="02020603050405020304" charset="0"/>
              </a:rPr>
              <a:t>甲硫</a:t>
            </a:r>
            <a:endParaRPr lang="zh-CN" altLang="en-US" sz="2400" b="1">
              <a:solidFill>
                <a:srgbClr val="0070C0"/>
              </a:solidFill>
              <a:latin typeface="Times New Roman" panose="02020603050405020304"/>
              <a:cs typeface="Times New Roman" panose="02020603050405020304" charset="0"/>
            </a:endParaRPr>
          </a:p>
        </p:txBody>
      </p:sp>
      <p:sp>
        <p:nvSpPr>
          <p:cNvPr id="50" name="TextBox 79"/>
          <p:cNvSpPr txBox="1"/>
          <p:nvPr>
            <p:custDataLst>
              <p:tags r:id="rId28"/>
            </p:custDataLst>
          </p:nvPr>
        </p:nvSpPr>
        <p:spPr>
          <a:xfrm>
            <a:off x="7291596" y="5948347"/>
            <a:ext cx="66486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70C0"/>
                </a:solidFill>
                <a:latin typeface="Times New Roman" panose="02020603050405020304"/>
                <a:cs typeface="Times New Roman" panose="02020603050405020304" charset="0"/>
              </a:rPr>
              <a:t>缬</a:t>
            </a:r>
            <a:endParaRPr lang="zh-CN" altLang="en-US" sz="2400" b="1">
              <a:solidFill>
                <a:srgbClr val="0070C0"/>
              </a:solidFill>
              <a:latin typeface="Times New Roman" panose="02020603050405020304"/>
              <a:cs typeface="Times New Roman" panose="02020603050405020304" charset="0"/>
            </a:endParaRPr>
          </a:p>
        </p:txBody>
      </p:sp>
      <p:sp>
        <p:nvSpPr>
          <p:cNvPr id="51" name="TextBox 80"/>
          <p:cNvSpPr txBox="1"/>
          <p:nvPr>
            <p:custDataLst>
              <p:tags r:id="rId29"/>
            </p:custDataLst>
          </p:nvPr>
        </p:nvSpPr>
        <p:spPr>
          <a:xfrm>
            <a:off x="7943149" y="5948347"/>
            <a:ext cx="74073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70C0"/>
                </a:solidFill>
                <a:latin typeface="Times New Roman" panose="02020603050405020304"/>
                <a:cs typeface="Times New Roman" panose="02020603050405020304" charset="0"/>
              </a:rPr>
              <a:t>赖</a:t>
            </a:r>
            <a:endParaRPr lang="zh-CN" altLang="en-US" sz="2400" b="1">
              <a:solidFill>
                <a:srgbClr val="0070C0"/>
              </a:solidFill>
              <a:latin typeface="Times New Roman" panose="02020603050405020304"/>
              <a:cs typeface="Times New Roman" panose="02020603050405020304" charset="0"/>
            </a:endParaRPr>
          </a:p>
        </p:txBody>
      </p:sp>
      <p:sp>
        <p:nvSpPr>
          <p:cNvPr id="52" name="TextBox 81"/>
          <p:cNvSpPr txBox="1"/>
          <p:nvPr>
            <p:custDataLst>
              <p:tags r:id="rId30"/>
            </p:custDataLst>
          </p:nvPr>
        </p:nvSpPr>
        <p:spPr>
          <a:xfrm>
            <a:off x="8483129" y="5948347"/>
            <a:ext cx="90949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70C0"/>
                </a:solidFill>
                <a:latin typeface="Times New Roman" panose="02020603050405020304"/>
                <a:cs typeface="Times New Roman" panose="02020603050405020304" charset="0"/>
              </a:rPr>
              <a:t>异亮</a:t>
            </a:r>
            <a:endParaRPr lang="zh-CN" altLang="en-US" sz="2400" b="1">
              <a:solidFill>
                <a:srgbClr val="0070C0"/>
              </a:solidFill>
              <a:latin typeface="Times New Roman" panose="02020603050405020304"/>
              <a:cs typeface="Times New Roman" panose="02020603050405020304" charset="0"/>
            </a:endParaRPr>
          </a:p>
        </p:txBody>
      </p:sp>
      <p:cxnSp>
        <p:nvCxnSpPr>
          <p:cNvPr id="53" name="直接箭头连接符 52"/>
          <p:cNvCxnSpPr/>
          <p:nvPr>
            <p:custDataLst>
              <p:tags r:id="rId31"/>
            </p:custDataLst>
          </p:nvPr>
        </p:nvCxnSpPr>
        <p:spPr>
          <a:xfrm flipH="1">
            <a:off x="7572081" y="5667463"/>
            <a:ext cx="0" cy="288000"/>
          </a:xfrm>
          <a:prstGeom prst="straightConnector1">
            <a:avLst/>
          </a:prstGeom>
          <a:ln w="25400">
            <a:solidFill>
              <a:sysClr val="windowText" lastClr="000000"/>
            </a:solidFill>
            <a:tailEnd type="arrow"/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cxnSp>
        <p:nvCxnSpPr>
          <p:cNvPr id="54" name="直接箭头连接符 53"/>
          <p:cNvCxnSpPr/>
          <p:nvPr>
            <p:custDataLst>
              <p:tags r:id="rId32"/>
            </p:custDataLst>
          </p:nvPr>
        </p:nvCxnSpPr>
        <p:spPr>
          <a:xfrm flipH="1">
            <a:off x="6974494" y="5667463"/>
            <a:ext cx="0" cy="288000"/>
          </a:xfrm>
          <a:prstGeom prst="straightConnector1">
            <a:avLst/>
          </a:prstGeom>
          <a:ln w="25400">
            <a:solidFill>
              <a:sysClr val="windowText" lastClr="000000"/>
            </a:solidFill>
            <a:tailEnd type="arrow"/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cxnSp>
        <p:nvCxnSpPr>
          <p:cNvPr id="55" name="直接箭头连接符 54"/>
          <p:cNvCxnSpPr/>
          <p:nvPr>
            <p:custDataLst>
              <p:tags r:id="rId33"/>
            </p:custDataLst>
          </p:nvPr>
        </p:nvCxnSpPr>
        <p:spPr>
          <a:xfrm flipH="1">
            <a:off x="8204423" y="5667463"/>
            <a:ext cx="0" cy="288000"/>
          </a:xfrm>
          <a:prstGeom prst="straightConnector1">
            <a:avLst/>
          </a:prstGeom>
          <a:ln w="25400">
            <a:solidFill>
              <a:sysClr val="windowText" lastClr="000000"/>
            </a:solidFill>
            <a:tailEnd type="arrow"/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cxnSp>
        <p:nvCxnSpPr>
          <p:cNvPr id="56" name="直接箭头连接符 55"/>
          <p:cNvCxnSpPr/>
          <p:nvPr>
            <p:custDataLst>
              <p:tags r:id="rId34"/>
            </p:custDataLst>
          </p:nvPr>
        </p:nvCxnSpPr>
        <p:spPr>
          <a:xfrm flipH="1">
            <a:off x="8851522" y="5667463"/>
            <a:ext cx="0" cy="288000"/>
          </a:xfrm>
          <a:prstGeom prst="straightConnector1">
            <a:avLst/>
          </a:prstGeom>
          <a:ln w="25400">
            <a:solidFill>
              <a:sysClr val="windowText" lastClr="000000"/>
            </a:solidFill>
            <a:tailEnd type="arrow"/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sp>
        <p:nvSpPr>
          <p:cNvPr id="57" name="TextBox 96"/>
          <p:cNvSpPr txBox="1"/>
          <p:nvPr>
            <p:custDataLst>
              <p:tags r:id="rId35"/>
            </p:custDataLst>
          </p:nvPr>
        </p:nvSpPr>
        <p:spPr>
          <a:xfrm>
            <a:off x="10017062" y="5948347"/>
            <a:ext cx="64718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70C0"/>
                </a:solidFill>
                <a:latin typeface="Times New Roman" panose="02020603050405020304"/>
                <a:cs typeface="Times New Roman" panose="02020603050405020304" charset="0"/>
              </a:rPr>
              <a:t>亮</a:t>
            </a:r>
            <a:endParaRPr lang="zh-CN" altLang="en-US" sz="2400" b="1">
              <a:solidFill>
                <a:srgbClr val="0070C0"/>
              </a:solidFill>
              <a:latin typeface="Times New Roman" panose="02020603050405020304"/>
              <a:cs typeface="Times New Roman" panose="02020603050405020304" charset="0"/>
            </a:endParaRPr>
          </a:p>
        </p:txBody>
      </p:sp>
      <p:sp>
        <p:nvSpPr>
          <p:cNvPr id="58" name="TextBox 97"/>
          <p:cNvSpPr txBox="1"/>
          <p:nvPr>
            <p:custDataLst>
              <p:tags r:id="rId36"/>
            </p:custDataLst>
          </p:nvPr>
        </p:nvSpPr>
        <p:spPr>
          <a:xfrm>
            <a:off x="9227916" y="5948347"/>
            <a:ext cx="90949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70C0"/>
                </a:solidFill>
                <a:latin typeface="Times New Roman" panose="02020603050405020304"/>
                <a:cs typeface="Times New Roman" panose="02020603050405020304" charset="0"/>
              </a:rPr>
              <a:t>苯丙</a:t>
            </a:r>
            <a:endParaRPr lang="zh-CN" altLang="en-US" sz="2400" b="1">
              <a:solidFill>
                <a:srgbClr val="0070C0"/>
              </a:solidFill>
              <a:latin typeface="Times New Roman" panose="02020603050405020304"/>
              <a:cs typeface="Times New Roman" panose="02020603050405020304" charset="0"/>
            </a:endParaRPr>
          </a:p>
        </p:txBody>
      </p:sp>
      <p:cxnSp>
        <p:nvCxnSpPr>
          <p:cNvPr id="59" name="直接箭头连接符 58"/>
          <p:cNvCxnSpPr/>
          <p:nvPr>
            <p:custDataLst>
              <p:tags r:id="rId37"/>
            </p:custDataLst>
          </p:nvPr>
        </p:nvCxnSpPr>
        <p:spPr>
          <a:xfrm>
            <a:off x="10265831" y="5667463"/>
            <a:ext cx="1" cy="288000"/>
          </a:xfrm>
          <a:prstGeom prst="straightConnector1">
            <a:avLst/>
          </a:prstGeom>
          <a:ln w="25400">
            <a:solidFill>
              <a:sysClr val="windowText" lastClr="000000"/>
            </a:solidFill>
            <a:tailEnd type="arrow"/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cxnSp>
        <p:nvCxnSpPr>
          <p:cNvPr id="60" name="直接箭头连接符 59"/>
          <p:cNvCxnSpPr/>
          <p:nvPr>
            <p:custDataLst>
              <p:tags r:id="rId38"/>
            </p:custDataLst>
          </p:nvPr>
        </p:nvCxnSpPr>
        <p:spPr>
          <a:xfrm flipH="1">
            <a:off x="9564709" y="5667463"/>
            <a:ext cx="5261" cy="288000"/>
          </a:xfrm>
          <a:prstGeom prst="straightConnector1">
            <a:avLst/>
          </a:prstGeom>
          <a:ln w="25400">
            <a:solidFill>
              <a:sysClr val="windowText" lastClr="000000"/>
            </a:solidFill>
            <a:tailEnd type="arrow"/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sp>
        <p:nvSpPr>
          <p:cNvPr id="61" name="TextBox 113"/>
          <p:cNvSpPr txBox="1"/>
          <p:nvPr>
            <p:custDataLst>
              <p:tags r:id="rId39"/>
            </p:custDataLst>
          </p:nvPr>
        </p:nvSpPr>
        <p:spPr>
          <a:xfrm>
            <a:off x="10630909" y="5948347"/>
            <a:ext cx="5542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70C0"/>
                </a:solidFill>
                <a:latin typeface="Times New Roman" panose="02020603050405020304"/>
                <a:cs typeface="Times New Roman" panose="02020603050405020304" charset="0"/>
              </a:rPr>
              <a:t>色</a:t>
            </a:r>
            <a:endParaRPr lang="zh-CN" altLang="en-US" sz="2400" b="1">
              <a:solidFill>
                <a:srgbClr val="0070C0"/>
              </a:solidFill>
              <a:latin typeface="Times New Roman" panose="02020603050405020304"/>
              <a:cs typeface="Times New Roman" panose="02020603050405020304" charset="0"/>
            </a:endParaRPr>
          </a:p>
        </p:txBody>
      </p:sp>
      <p:cxnSp>
        <p:nvCxnSpPr>
          <p:cNvPr id="62" name="直接箭头连接符 61"/>
          <p:cNvCxnSpPr/>
          <p:nvPr>
            <p:custDataLst>
              <p:tags r:id="rId40"/>
            </p:custDataLst>
          </p:nvPr>
        </p:nvCxnSpPr>
        <p:spPr>
          <a:xfrm flipH="1">
            <a:off x="11473776" y="5667463"/>
            <a:ext cx="0" cy="288000"/>
          </a:xfrm>
          <a:prstGeom prst="straightConnector1">
            <a:avLst/>
          </a:prstGeom>
          <a:ln w="25400">
            <a:solidFill>
              <a:sysClr val="windowText" lastClr="000000"/>
            </a:solidFill>
            <a:tailEnd type="arrow"/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sp>
        <p:nvSpPr>
          <p:cNvPr id="63" name="TextBox 118"/>
          <p:cNvSpPr txBox="1"/>
          <p:nvPr>
            <p:custDataLst>
              <p:tags r:id="rId41"/>
            </p:custDataLst>
          </p:nvPr>
        </p:nvSpPr>
        <p:spPr>
          <a:xfrm>
            <a:off x="11265219" y="5948347"/>
            <a:ext cx="76017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70C0"/>
                </a:solidFill>
                <a:latin typeface="Times New Roman" panose="02020603050405020304"/>
                <a:cs typeface="Times New Roman" panose="02020603050405020304" charset="0"/>
              </a:rPr>
              <a:t>苏</a:t>
            </a:r>
            <a:endParaRPr lang="zh-CN" altLang="en-US" sz="2400" b="1">
              <a:solidFill>
                <a:srgbClr val="0070C0"/>
              </a:solidFill>
              <a:latin typeface="Times New Roman" panose="02020603050405020304"/>
              <a:cs typeface="Times New Roman" panose="02020603050405020304" charset="0"/>
            </a:endParaRPr>
          </a:p>
        </p:txBody>
      </p:sp>
      <p:cxnSp>
        <p:nvCxnSpPr>
          <p:cNvPr id="64" name="直接箭头连接符 63"/>
          <p:cNvCxnSpPr/>
          <p:nvPr>
            <p:custDataLst>
              <p:tags r:id="rId42"/>
            </p:custDataLst>
          </p:nvPr>
        </p:nvCxnSpPr>
        <p:spPr>
          <a:xfrm flipH="1">
            <a:off x="10866709" y="5667463"/>
            <a:ext cx="0" cy="288000"/>
          </a:xfrm>
          <a:prstGeom prst="straightConnector1">
            <a:avLst/>
          </a:prstGeom>
          <a:ln w="25400">
            <a:solidFill>
              <a:sysClr val="windowText" lastClr="000000"/>
            </a:solidFill>
            <a:tailEnd type="arrow"/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4" grpId="0"/>
      <p:bldP spid="45" grpId="0"/>
      <p:bldP spid="46" grpId="0" animBg="1"/>
      <p:bldP spid="47" grpId="0" animBg="1"/>
      <p:bldP spid="48" grpId="0"/>
      <p:bldP spid="49" grpId="0"/>
      <p:bldP spid="50" grpId="0"/>
      <p:bldP spid="51" grpId="0"/>
      <p:bldP spid="52" grpId="0"/>
      <p:bldP spid="57" grpId="0"/>
      <p:bldP spid="58" grpId="0"/>
      <p:bldP spid="61" grpId="0"/>
      <p:bldP spid="6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>
            <p:custDataLst>
              <p:tags r:id="rId1"/>
            </p:custDataLst>
          </p:nvPr>
        </p:nvGrpSpPr>
        <p:grpSpPr>
          <a:xfrm>
            <a:off x="149225" y="81280"/>
            <a:ext cx="6792595" cy="1212215"/>
            <a:chOff x="235" y="128"/>
            <a:chExt cx="10697" cy="1909"/>
          </a:xfrm>
        </p:grpSpPr>
        <p:sp>
          <p:nvSpPr>
            <p:cNvPr id="31" name="文本框 30"/>
            <p:cNvSpPr txBox="1"/>
            <p:nvPr>
              <p:custDataLst>
                <p:tags r:id="rId2"/>
              </p:custDataLst>
            </p:nvPr>
          </p:nvSpPr>
          <p:spPr>
            <a:xfrm>
              <a:off x="655" y="1021"/>
              <a:ext cx="7503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Times New Roman" panose="02020603050405020304"/>
                  <a:ea typeface="微软雅黑" panose="020B0503020204020204" pitchFamily="34" charset="-122"/>
                </a:rPr>
                <a:t>1  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氨基酸的结构及种类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3"/>
              </p:custDataLst>
            </p:nvPr>
          </p:nvGrpSpPr>
          <p:grpSpPr>
            <a:xfrm>
              <a:off x="235" y="128"/>
              <a:ext cx="10697" cy="899"/>
              <a:chOff x="587375" y="977268"/>
              <a:chExt cx="6792595" cy="570900"/>
            </a:xfrm>
          </p:grpSpPr>
          <p:sp>
            <p:nvSpPr>
              <p:cNvPr id="215" name="任意多边形: 形状 17"/>
              <p:cNvSpPr/>
              <p:nvPr>
                <p:custDataLst>
                  <p:tags r:id="rId4"/>
                </p:custDataLst>
              </p:nvPr>
            </p:nvSpPr>
            <p:spPr>
              <a:xfrm rot="5400000">
                <a:off x="4217021" y="-1678919"/>
                <a:ext cx="441987" cy="5883910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" name="文本框 215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2478405" y="977268"/>
                <a:ext cx="4803775" cy="5709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蛋白质是生命活动的主要承担者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" name="任意多边形: 形状 18"/>
              <p:cNvSpPr/>
              <p:nvPr>
                <p:custDataLst>
                  <p:tags r:id="rId6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" name="文本框 223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1706457" y="977268"/>
                <a:ext cx="1179830" cy="5708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考点一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10" name="图片 9" descr="32303137373532353b32303137393931383bc9faceefcfd4cea2beb5cfb8b0fb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1119" y="207"/>
              <a:ext cx="719" cy="719"/>
            </a:xfrm>
            <a:prstGeom prst="rect">
              <a:avLst/>
            </a:prstGeom>
          </p:spPr>
        </p:pic>
      </p:grpSp>
      <p:grpSp>
        <p:nvGrpSpPr>
          <p:cNvPr id="7" name="组合 6"/>
          <p:cNvGrpSpPr/>
          <p:nvPr>
            <p:custDataLst>
              <p:tags r:id="rId10"/>
            </p:custDataLst>
          </p:nvPr>
        </p:nvGrpSpPr>
        <p:grpSpPr>
          <a:xfrm>
            <a:off x="251460" y="1474470"/>
            <a:ext cx="2165985" cy="3423285"/>
            <a:chOff x="396" y="1940"/>
            <a:chExt cx="3411" cy="5391"/>
          </a:xfrm>
        </p:grpSpPr>
        <p:sp>
          <p:nvSpPr>
            <p:cNvPr id="5" name="文本框 4"/>
            <p:cNvSpPr txBox="1"/>
            <p:nvPr>
              <p:custDataLst>
                <p:tags r:id="rId11"/>
              </p:custDataLst>
            </p:nvPr>
          </p:nvSpPr>
          <p:spPr>
            <a:xfrm>
              <a:off x="396" y="3678"/>
              <a:ext cx="3411" cy="1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3</a:t>
              </a:r>
              <a:r>
                <a:rPr lang="zh-CN" altLang="en-US" sz="24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）</a:t>
              </a:r>
              <a:r>
                <a:rPr lang="zh-CN" altLang="en-US" sz="2400" b="1">
                  <a:solidFill>
                    <a:srgbClr val="FF0000"/>
                  </a:solidFill>
                  <a:highlight>
                    <a:srgbClr val="FFFF0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氨基酸</a:t>
              </a:r>
              <a:endParaRPr lang="zh-CN" altLang="en-US" sz="2400" b="1">
                <a:solidFill>
                  <a:srgbClr val="FF0000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  <a:p>
              <a:r>
                <a:rPr lang="en-US" altLang="zh-CN" sz="2400" b="1">
                  <a:solidFill>
                    <a:srgbClr val="FF0000"/>
                  </a:solidFill>
                  <a:highlight>
                    <a:srgbClr val="FFFF0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   </a:t>
              </a:r>
              <a:r>
                <a:rPr lang="zh-CN" altLang="en-US" sz="2400" b="1">
                  <a:solidFill>
                    <a:srgbClr val="FF0000"/>
                  </a:solidFill>
                  <a:highlight>
                    <a:srgbClr val="FFFF0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的功能</a:t>
              </a:r>
              <a:endParaRPr lang="zh-CN" altLang="en-US" sz="2400" b="1">
                <a:solidFill>
                  <a:srgbClr val="FF0000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6" name="左大括号 5"/>
            <p:cNvSpPr/>
            <p:nvPr>
              <p:custDataLst>
                <p:tags r:id="rId12"/>
              </p:custDataLst>
            </p:nvPr>
          </p:nvSpPr>
          <p:spPr>
            <a:xfrm>
              <a:off x="3247" y="1940"/>
              <a:ext cx="518" cy="5391"/>
            </a:xfrm>
            <a:prstGeom prst="leftBrace">
              <a:avLst>
                <a:gd name="adj1" fmla="val 21768"/>
                <a:gd name="adj2" fmla="val 50000"/>
              </a:avLst>
            </a:prstGeom>
            <a:ln w="38100" cmpd="sng">
              <a:solidFill>
                <a:sysClr val="windowText" lastClr="000000"/>
              </a:solidFill>
              <a:prstDash val="solid"/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  <p:txBody>
            <a:bodyPr rtlCol="0" anchor="ctr"/>
            <a:lstStyle/>
            <a:p>
              <a:pPr algn="ctr"/>
              <a:endParaRPr lang="zh-CN" altLang="en-US" sz="3200">
                <a:solidFill>
                  <a:srgbClr val="080808"/>
                </a:solidFill>
                <a:latin typeface="Times New Roman" panose="02020603050405020304"/>
                <a:ea typeface="楷体" panose="02010609060101010101" pitchFamily="34" charset="-122"/>
                <a:cs typeface="Times New Roman" panose="02020603050405020304" charset="0"/>
              </a:endParaRPr>
            </a:p>
          </p:txBody>
        </p:sp>
      </p:grpSp>
      <p:grpSp>
        <p:nvGrpSpPr>
          <p:cNvPr id="2" name="组合 1"/>
          <p:cNvGrpSpPr/>
          <p:nvPr>
            <p:custDataLst>
              <p:tags r:id="rId13"/>
            </p:custDataLst>
          </p:nvPr>
        </p:nvGrpSpPr>
        <p:grpSpPr>
          <a:xfrm>
            <a:off x="364490" y="5722620"/>
            <a:ext cx="1942465" cy="940435"/>
            <a:chOff x="574" y="8630"/>
            <a:chExt cx="3059" cy="1481"/>
          </a:xfrm>
        </p:grpSpPr>
        <p:sp>
          <p:nvSpPr>
            <p:cNvPr id="14" name="文本框 13"/>
            <p:cNvSpPr txBox="1"/>
            <p:nvPr>
              <p:custDataLst>
                <p:tags r:id="rId14"/>
              </p:custDataLst>
            </p:nvPr>
          </p:nvSpPr>
          <p:spPr>
            <a:xfrm>
              <a:off x="574" y="8630"/>
              <a:ext cx="2900" cy="1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4</a:t>
              </a:r>
              <a:r>
                <a:rPr lang="zh-CN" altLang="en-US" sz="24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）</a:t>
              </a:r>
              <a:r>
                <a:rPr lang="zh-CN" altLang="en-US" sz="2400" b="1">
                  <a:solidFill>
                    <a:srgbClr val="FF0000"/>
                  </a:solidFill>
                  <a:highlight>
                    <a:srgbClr val="00FFFF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氨基酸</a:t>
              </a:r>
              <a:endParaRPr lang="zh-CN" altLang="en-US" sz="2400" b="1">
                <a:solidFill>
                  <a:srgbClr val="FF0000"/>
                </a:solidFill>
                <a:highlight>
                  <a:srgbClr val="00FFFF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  <a:p>
              <a:r>
                <a:rPr lang="zh-CN" altLang="en-US" sz="2400" b="1">
                  <a:solidFill>
                    <a:srgbClr val="FF0000"/>
                  </a:solidFill>
                  <a:highlight>
                    <a:srgbClr val="00FFFF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 </a:t>
              </a:r>
              <a:r>
                <a:rPr lang="en-US" altLang="zh-CN" sz="2400" b="1">
                  <a:solidFill>
                    <a:srgbClr val="FF0000"/>
                  </a:solidFill>
                  <a:highlight>
                    <a:srgbClr val="00FFFF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  </a:t>
              </a:r>
              <a:r>
                <a:rPr lang="zh-CN" altLang="en-US" sz="2400" b="1">
                  <a:solidFill>
                    <a:srgbClr val="FF0000"/>
                  </a:solidFill>
                  <a:highlight>
                    <a:srgbClr val="00FFFF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的运输</a:t>
              </a:r>
              <a:endParaRPr lang="zh-CN" altLang="en-US" sz="2400" b="1">
                <a:solidFill>
                  <a:srgbClr val="FF0000"/>
                </a:solidFill>
                <a:highlight>
                  <a:srgbClr val="00FFFF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5" name="左大括号 14"/>
            <p:cNvSpPr/>
            <p:nvPr>
              <p:custDataLst>
                <p:tags r:id="rId15"/>
              </p:custDataLst>
            </p:nvPr>
          </p:nvSpPr>
          <p:spPr>
            <a:xfrm>
              <a:off x="3306" y="8861"/>
              <a:ext cx="327" cy="1250"/>
            </a:xfrm>
            <a:prstGeom prst="leftBrace">
              <a:avLst>
                <a:gd name="adj1" fmla="val 21768"/>
                <a:gd name="adj2" fmla="val 50000"/>
              </a:avLst>
            </a:prstGeom>
            <a:ln w="38100" cmpd="sng">
              <a:solidFill>
                <a:sysClr val="windowText" lastClr="000000"/>
              </a:solidFill>
              <a:prstDash val="solid"/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2800">
                <a:solidFill>
                  <a:sysClr val="windowText" lastClr="000000"/>
                </a:solidFill>
                <a:latin typeface="Times New Roman" panose="02020603050405020304"/>
                <a:ea typeface="楷体" panose="02010609060101010101" pitchFamily="34" charset="-122"/>
                <a:cs typeface="Times New Roman" panose="02020603050405020304" charset="0"/>
                <a:sym typeface="微软雅黑" panose="020B0503020204020204" pitchFamily="34" charset="-122"/>
              </a:endParaRPr>
            </a:p>
          </p:txBody>
        </p:sp>
      </p:grpSp>
      <p:sp>
        <p:nvSpPr>
          <p:cNvPr id="16" name="文本框 15"/>
          <p:cNvSpPr txBox="1"/>
          <p:nvPr>
            <p:custDataLst>
              <p:tags r:id="rId16"/>
            </p:custDataLst>
          </p:nvPr>
        </p:nvSpPr>
        <p:spPr>
          <a:xfrm>
            <a:off x="2306320" y="5710555"/>
            <a:ext cx="17894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08080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.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微软雅黑" panose="020B0503020204020204" pitchFamily="34" charset="-122"/>
              </a:rPr>
              <a:t>跨膜运输</a:t>
            </a:r>
            <a:r>
              <a:rPr lang="zh-CN" altLang="en-US" sz="24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微软雅黑" panose="020B0503020204020204" pitchFamily="34" charset="-122"/>
              </a:rPr>
              <a:t>：</a:t>
            </a:r>
            <a:endParaRPr lang="zh-CN" altLang="en-US" sz="2400" b="1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  <a:sym typeface="微软雅黑" panose="020B0503020204020204" pitchFamily="34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17"/>
            </p:custDataLst>
          </p:nvPr>
        </p:nvSpPr>
        <p:spPr>
          <a:xfrm>
            <a:off x="2306320" y="6254750"/>
            <a:ext cx="23729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08080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b.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微软雅黑" panose="020B0503020204020204" pitchFamily="34" charset="-122"/>
              </a:rPr>
              <a:t>运入核糖体</a:t>
            </a:r>
            <a:r>
              <a:rPr lang="zh-CN" altLang="en-US" sz="24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微软雅黑" panose="020B0503020204020204" pitchFamily="34" charset="-122"/>
              </a:rPr>
              <a:t>：</a:t>
            </a:r>
            <a:endParaRPr lang="zh-CN" altLang="en-US" sz="2400" b="1">
              <a:solidFill>
                <a:srgbClr val="08080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3" name="文本框 2"/>
          <p:cNvSpPr txBox="1"/>
          <p:nvPr>
            <p:custDataLst>
              <p:tags r:id="rId18"/>
            </p:custDataLst>
          </p:nvPr>
        </p:nvSpPr>
        <p:spPr>
          <a:xfrm>
            <a:off x="2416810" y="1263650"/>
            <a:ext cx="76815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a.</a:t>
            </a:r>
            <a:r>
              <a:rPr lang="zh-CN" sz="24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作为肽或者蛋白质的</a:t>
            </a:r>
            <a:r>
              <a:rPr 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基本单位</a:t>
            </a:r>
            <a:r>
              <a:rPr lang="en-US" altLang="zh-CN" sz="24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</a:t>
            </a:r>
            <a:r>
              <a:rPr lang="zh-CN" altLang="en-US" sz="24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主要功能</a:t>
            </a:r>
            <a:r>
              <a:rPr lang="en-US" altLang="zh-CN" sz="24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)</a:t>
            </a:r>
            <a:r>
              <a:rPr lang="zh-CN" altLang="en-US" sz="24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。</a:t>
            </a:r>
            <a:r>
              <a:rPr lang="en-US" altLang="zh-CN" sz="240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P必一28</a:t>
            </a:r>
            <a:endParaRPr lang="en-US" altLang="zh-CN" sz="240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微软雅黑" panose="020B0503020204020204" pitchFamily="34" charset="-122"/>
            </a:endParaRPr>
          </a:p>
        </p:txBody>
      </p:sp>
      <p:sp>
        <p:nvSpPr>
          <p:cNvPr id="22" name="文本框 21"/>
          <p:cNvSpPr txBox="1"/>
          <p:nvPr>
            <p:custDataLst>
              <p:tags r:id="rId19"/>
            </p:custDataLst>
          </p:nvPr>
        </p:nvSpPr>
        <p:spPr>
          <a:xfrm>
            <a:off x="2389505" y="1821180"/>
            <a:ext cx="44361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b.</a:t>
            </a:r>
            <a:r>
              <a:rPr lang="zh-CN" sz="24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某些氨基酸可作为</a:t>
            </a:r>
            <a:r>
              <a:rPr 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神经递质</a:t>
            </a:r>
            <a:r>
              <a:rPr lang="zh-CN" sz="24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。</a:t>
            </a:r>
            <a:endParaRPr lang="zh-CN" sz="2400" b="1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23" name="文本框 22"/>
          <p:cNvSpPr txBox="1"/>
          <p:nvPr>
            <p:custDataLst>
              <p:tags r:id="rId20"/>
            </p:custDataLst>
          </p:nvPr>
        </p:nvSpPr>
        <p:spPr>
          <a:xfrm>
            <a:off x="6757035" y="1822450"/>
            <a:ext cx="45237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</a:t>
            </a:r>
            <a:r>
              <a:rPr lang="zh-CN" sz="24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谷氨酸、甘氨酸</a:t>
            </a:r>
            <a:r>
              <a:rPr lang="en-US" altLang="zh-CN" sz="24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)   </a:t>
            </a:r>
            <a:r>
              <a:rPr lang="en-US" altLang="zh-CN" sz="240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P选一29</a:t>
            </a:r>
            <a:endParaRPr lang="en-US" altLang="zh-CN" sz="2400" b="1">
              <a:solidFill>
                <a:sysClr val="windowText" lastClr="000000"/>
              </a:solidFill>
              <a:effectLst/>
              <a:latin typeface="楷体" panose="02010609060101010101" pitchFamily="34" charset="-122"/>
              <a:ea typeface="楷体" panose="02010609060101010101" pitchFamily="34" charset="-122"/>
              <a:cs typeface="楷体" panose="02010609060101010101" pitchFamily="34" charset="-122"/>
            </a:endParaRPr>
          </a:p>
        </p:txBody>
      </p:sp>
      <p:sp>
        <p:nvSpPr>
          <p:cNvPr id="24" name="文本框 23"/>
          <p:cNvSpPr txBox="1"/>
          <p:nvPr>
            <p:custDataLst>
              <p:tags r:id="rId21"/>
            </p:custDataLst>
          </p:nvPr>
        </p:nvSpPr>
        <p:spPr>
          <a:xfrm>
            <a:off x="2392045" y="2381250"/>
            <a:ext cx="7449820" cy="4997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4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c.</a:t>
            </a:r>
            <a:r>
              <a:rPr lang="zh-CN" altLang="en-US" sz="24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氨基酸</a:t>
            </a:r>
            <a:r>
              <a:rPr lang="en-US" altLang="zh-CN" sz="24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→</a:t>
            </a:r>
            <a:r>
              <a:rPr lang="zh-CN" altLang="en-US" sz="24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糖类</a:t>
            </a:r>
            <a:r>
              <a:rPr lang="en-US" altLang="zh-CN" sz="24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</a:t>
            </a:r>
            <a:r>
              <a:rPr 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非糖物质转化</a:t>
            </a:r>
            <a:r>
              <a:rPr lang="en-US" altLang="zh-CN" sz="24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)     </a:t>
            </a:r>
            <a:r>
              <a:rPr lang="en-US" altLang="zh-CN" sz="240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P选一50</a:t>
            </a:r>
            <a:endParaRPr lang="en-US" altLang="zh-CN" sz="2400">
              <a:solidFill>
                <a:sysClr val="windowText" lastClr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25" name="文本框 24"/>
          <p:cNvSpPr txBox="1"/>
          <p:nvPr>
            <p:custDataLst>
              <p:tags r:id="rId22"/>
            </p:custDataLst>
          </p:nvPr>
        </p:nvSpPr>
        <p:spPr>
          <a:xfrm>
            <a:off x="2320290" y="2921635"/>
            <a:ext cx="387477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d.</a:t>
            </a:r>
            <a:r>
              <a:rPr lang="zh-CN" altLang="en-US" sz="24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氨基酸氧化分解</a:t>
            </a:r>
            <a:r>
              <a:rPr 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供能</a:t>
            </a:r>
            <a:r>
              <a:rPr lang="zh-CN" altLang="en-US" sz="24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。</a:t>
            </a:r>
            <a:endParaRPr lang="zh-CN" altLang="en-US" sz="2400" b="1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26" name="文本框 25"/>
          <p:cNvSpPr txBox="1"/>
          <p:nvPr>
            <p:custDataLst>
              <p:tags r:id="rId23"/>
            </p:custDataLst>
          </p:nvPr>
        </p:nvSpPr>
        <p:spPr>
          <a:xfrm>
            <a:off x="5644515" y="2921635"/>
            <a:ext cx="40208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</a:t>
            </a:r>
            <a:r>
              <a:rPr lang="zh-CN" altLang="en-US" sz="24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特殊情况下作为能源物质</a:t>
            </a:r>
            <a:r>
              <a:rPr lang="en-US" altLang="zh-CN" sz="24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)</a:t>
            </a:r>
            <a:endParaRPr lang="en-US" altLang="zh-CN" sz="2400" b="1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27" name="文本框 26"/>
          <p:cNvSpPr txBox="1"/>
          <p:nvPr>
            <p:custDataLst>
              <p:tags r:id="rId24"/>
            </p:custDataLst>
          </p:nvPr>
        </p:nvSpPr>
        <p:spPr>
          <a:xfrm>
            <a:off x="2390775" y="4415790"/>
            <a:ext cx="6763385" cy="5251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4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f.</a:t>
            </a:r>
            <a:r>
              <a:rPr lang="en-US" altLang="zh-CN" sz="2400" b="1" u="sng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         </a:t>
            </a:r>
            <a:r>
              <a:rPr lang="en-US" altLang="zh-CN" sz="24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→</a:t>
            </a:r>
            <a:r>
              <a:rPr lang="zh-CN" altLang="en-US" sz="24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吲哚乙酸（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生长素</a:t>
            </a:r>
            <a:r>
              <a:rPr lang="zh-CN" altLang="en-US" sz="24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</a:t>
            </a:r>
            <a:r>
              <a:rPr lang="en-US" altLang="zh-CN" sz="24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</a:t>
            </a:r>
            <a:r>
              <a:rPr lang="en-US" altLang="zh-CN" sz="240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P选一93</a:t>
            </a:r>
            <a:endParaRPr lang="en-US" altLang="zh-CN" sz="240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28" name="文本框 27"/>
          <p:cNvSpPr txBox="1"/>
          <p:nvPr>
            <p:custDataLst>
              <p:tags r:id="rId25"/>
            </p:custDataLst>
          </p:nvPr>
        </p:nvSpPr>
        <p:spPr>
          <a:xfrm>
            <a:off x="2345426" y="3454916"/>
            <a:ext cx="4138799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e.</a:t>
            </a:r>
            <a:r>
              <a:rPr lang="en-US" altLang="zh-CN" sz="2400" b="1" u="sng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          </a:t>
            </a:r>
            <a:r>
              <a:rPr lang="en-US" altLang="zh-CN" sz="24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→</a:t>
            </a:r>
            <a:r>
              <a:rPr lang="zh-CN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黑色素</a:t>
            </a:r>
            <a:endParaRPr lang="zh-CN" altLang="en-US" sz="24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29" name="文本框 28"/>
          <p:cNvSpPr txBox="1"/>
          <p:nvPr>
            <p:custDataLst>
              <p:tags r:id="rId26"/>
            </p:custDataLst>
          </p:nvPr>
        </p:nvSpPr>
        <p:spPr>
          <a:xfrm>
            <a:off x="2505075" y="3873500"/>
            <a:ext cx="93440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</a:t>
            </a:r>
            <a:r>
              <a:rPr lang="zh-CN" altLang="en-US" sz="24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衰老细胞，酪氨酸酶活性下降，黑色素减少</a:t>
            </a:r>
            <a:r>
              <a:rPr lang="en-US" altLang="zh-CN" sz="24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) </a:t>
            </a:r>
            <a:r>
              <a:rPr lang="en-US" altLang="zh-CN" sz="240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P必二71，P必一124</a:t>
            </a:r>
            <a:endParaRPr lang="en-US" altLang="zh-CN" sz="2400">
              <a:solidFill>
                <a:sysClr val="windowText" lastClr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4" name="文本框 3"/>
          <p:cNvSpPr txBox="1"/>
          <p:nvPr>
            <p:custDataLst>
              <p:tags r:id="rId27"/>
            </p:custDataLst>
          </p:nvPr>
        </p:nvSpPr>
        <p:spPr>
          <a:xfrm>
            <a:off x="4138930" y="5710555"/>
            <a:ext cx="271526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08080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细胞膜上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载体蛋白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微软雅黑" panose="020B0503020204020204" pitchFamily="34" charset="-122"/>
            </a:endParaRPr>
          </a:p>
        </p:txBody>
      </p:sp>
      <p:sp>
        <p:nvSpPr>
          <p:cNvPr id="32" name="文本框 31"/>
          <p:cNvSpPr txBox="1"/>
          <p:nvPr>
            <p:custDataLst>
              <p:tags r:id="rId28"/>
            </p:custDataLst>
          </p:nvPr>
        </p:nvSpPr>
        <p:spPr>
          <a:xfrm>
            <a:off x="4382770" y="6254750"/>
            <a:ext cx="569341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08080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细胞质基质、线粒体和叶绿体中的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tRNA</a:t>
            </a:r>
            <a:endParaRPr lang="zh-CN" altLang="en-US" sz="2400" b="1">
              <a:solidFill>
                <a:srgbClr val="08080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微软雅黑" panose="020B0503020204020204" pitchFamily="34" charset="-122"/>
            </a:endParaRPr>
          </a:p>
        </p:txBody>
      </p:sp>
      <p:sp>
        <p:nvSpPr>
          <p:cNvPr id="36" name="文本框 35"/>
          <p:cNvSpPr txBox="1"/>
          <p:nvPr>
            <p:custDataLst>
              <p:tags r:id="rId29"/>
            </p:custDataLst>
          </p:nvPr>
        </p:nvSpPr>
        <p:spPr>
          <a:xfrm>
            <a:off x="440055" y="5078730"/>
            <a:ext cx="1006221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altLang="en-US" sz="24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判断</a:t>
            </a:r>
            <a:r>
              <a:rPr lang="zh-CN" altLang="en-US" sz="24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：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细胞膜、细胞质基质中负责转运氨基酸的载体都是蛋白质。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   )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37" name="文本框 36"/>
          <p:cNvSpPr txBox="1"/>
          <p:nvPr>
            <p:custDataLst>
              <p:tags r:id="rId30"/>
            </p:custDataLst>
          </p:nvPr>
        </p:nvSpPr>
        <p:spPr>
          <a:xfrm>
            <a:off x="9351017" y="5002725"/>
            <a:ext cx="490764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altLang="en-US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×</a:t>
            </a:r>
            <a:endParaRPr lang="zh-CN" altLang="en-US" sz="32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8" name="文本框 7"/>
          <p:cNvSpPr txBox="1"/>
          <p:nvPr>
            <p:custDataLst>
              <p:tags r:id="rId31"/>
            </p:custDataLst>
          </p:nvPr>
        </p:nvSpPr>
        <p:spPr>
          <a:xfrm>
            <a:off x="2773680" y="3441700"/>
            <a:ext cx="125285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酪氨酸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32"/>
            </p:custDataLst>
          </p:nvPr>
        </p:nvSpPr>
        <p:spPr>
          <a:xfrm>
            <a:off x="2697480" y="4400550"/>
            <a:ext cx="116649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色氨酸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微软雅黑" panose="020B0503020204020204" pitchFamily="34" charset="-122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>
            <p:custDataLst>
              <p:tags r:id="rId33"/>
            </p:custDataLst>
          </p:nvPr>
        </p:nvPicPr>
        <p:blipFill>
          <a:blip r:embed="rId34"/>
          <a:stretch>
            <a:fillRect/>
          </a:stretch>
        </p:blipFill>
        <p:spPr bwMode="auto">
          <a:xfrm>
            <a:off x="10318750" y="4173855"/>
            <a:ext cx="1873250" cy="267779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2" grpId="0"/>
      <p:bldP spid="23" grpId="0"/>
      <p:bldP spid="24" grpId="0"/>
      <p:bldP spid="25" grpId="0"/>
      <p:bldP spid="26" grpId="0"/>
      <p:bldP spid="28" grpId="0"/>
      <p:bldP spid="29" grpId="0"/>
      <p:bldP spid="27" grpId="0"/>
      <p:bldP spid="3" grpId="0"/>
      <p:bldP spid="37" grpId="0"/>
      <p:bldP spid="9" grpId="0"/>
      <p:bldP spid="8" grpId="0"/>
      <p:bldP spid="36" grpId="0"/>
      <p:bldP spid="4" grpId="0"/>
      <p:bldP spid="3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>
            <p:custDataLst>
              <p:tags r:id="rId1"/>
            </p:custDataLst>
          </p:nvPr>
        </p:nvGrpSpPr>
        <p:grpSpPr>
          <a:xfrm>
            <a:off x="149225" y="81280"/>
            <a:ext cx="6792595" cy="1280160"/>
            <a:chOff x="235" y="128"/>
            <a:chExt cx="10697" cy="2016"/>
          </a:xfrm>
        </p:grpSpPr>
        <p:sp>
          <p:nvSpPr>
            <p:cNvPr id="31" name="文本框 30"/>
            <p:cNvSpPr txBox="1"/>
            <p:nvPr>
              <p:custDataLst>
                <p:tags r:id="rId2"/>
              </p:custDataLst>
            </p:nvPr>
          </p:nvSpPr>
          <p:spPr>
            <a:xfrm>
              <a:off x="655" y="1128"/>
              <a:ext cx="7503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Times New Roman" panose="02020603050405020304"/>
                  <a:ea typeface="微软雅黑" panose="020B0503020204020204" pitchFamily="34" charset="-122"/>
                </a:rPr>
                <a:t>2  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蛋白质的结构及其多样性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3"/>
              </p:custDataLst>
            </p:nvPr>
          </p:nvGrpSpPr>
          <p:grpSpPr>
            <a:xfrm>
              <a:off x="235" y="128"/>
              <a:ext cx="10697" cy="899"/>
              <a:chOff x="587375" y="977268"/>
              <a:chExt cx="6792595" cy="570900"/>
            </a:xfrm>
          </p:grpSpPr>
          <p:sp>
            <p:nvSpPr>
              <p:cNvPr id="215" name="任意多边形: 形状 17"/>
              <p:cNvSpPr/>
              <p:nvPr>
                <p:custDataLst>
                  <p:tags r:id="rId4"/>
                </p:custDataLst>
              </p:nvPr>
            </p:nvSpPr>
            <p:spPr>
              <a:xfrm rot="5400000">
                <a:off x="4217021" y="-1678919"/>
                <a:ext cx="441987" cy="5883910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" name="文本框 215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2478405" y="977268"/>
                <a:ext cx="4803775" cy="5709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蛋白质是生命活动的主要承担者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" name="任意多边形: 形状 18"/>
              <p:cNvSpPr/>
              <p:nvPr>
                <p:custDataLst>
                  <p:tags r:id="rId6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" name="文本框 223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1706457" y="977268"/>
                <a:ext cx="1179830" cy="5708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考点一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10" name="图片 9" descr="32303137373532353b32303137393931383bc9faceefcfd4cea2beb5cfb8b0fb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1119" y="207"/>
              <a:ext cx="719" cy="719"/>
            </a:xfrm>
            <a:prstGeom prst="rect">
              <a:avLst/>
            </a:prstGeom>
          </p:spPr>
        </p:pic>
      </p:grpSp>
      <p:sp>
        <p:nvSpPr>
          <p:cNvPr id="37" name="文本框 36"/>
          <p:cNvSpPr txBox="1"/>
          <p:nvPr>
            <p:custDataLst>
              <p:tags r:id="rId10"/>
            </p:custDataLst>
          </p:nvPr>
        </p:nvSpPr>
        <p:spPr>
          <a:xfrm>
            <a:off x="320675" y="1425575"/>
            <a:ext cx="8638540" cy="460375"/>
          </a:xfrm>
          <a:prstGeom prst="rect">
            <a:avLst/>
          </a:prstGeom>
          <a:noFill/>
        </p:spPr>
        <p:txBody>
          <a:bodyPr vert="horz" wrap="square" rtlCol="0" anchor="t">
            <a:spAutoFit/>
          </a:bodyPr>
          <a:lstStyle/>
          <a:p>
            <a:pPr indent="0">
              <a:buFont typeface="Wingdings" panose="05000000000000000000" charset="0"/>
              <a:buNone/>
            </a:pP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①蛋白质是以</a:t>
            </a:r>
            <a:r>
              <a:rPr lang="en-US" altLang="zh-CN" sz="2400" b="1" u="sng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               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为基本单位构成的生物大分子。</a:t>
            </a:r>
            <a:endParaRPr lang="zh-CN" altLang="en-US" sz="24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6" name="文本框 5"/>
          <p:cNvSpPr txBox="1"/>
          <p:nvPr>
            <p:custDataLst>
              <p:tags r:id="rId11"/>
            </p:custDataLst>
          </p:nvPr>
        </p:nvSpPr>
        <p:spPr>
          <a:xfrm>
            <a:off x="2331085" y="1287145"/>
            <a:ext cx="135191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R="0" lvl="0" indent="0" algn="just" defTabSz="914400" rtl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>
                <a:tab pos="4951095" algn="l"/>
              </a:tabLst>
              <a:defRPr/>
            </a:pPr>
            <a:r>
              <a:rPr lang="zh-CN" altLang="zh-CN" sz="2800" b="1" kern="1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 Black" panose="020B0A04020102020204" charset="0"/>
                <a:sym typeface="宋体" panose="02010600030101010101" pitchFamily="2" charset="-122"/>
              </a:rPr>
              <a:t>氨基酸</a:t>
            </a:r>
            <a:endParaRPr lang="zh-CN" altLang="zh-CN" sz="2800" b="1" kern="10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 Black" panose="020B0A04020102020204" charset="0"/>
              <a:sym typeface="宋体" panose="02010600030101010101" pitchFamily="2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12"/>
            </p:custDataLst>
          </p:nvPr>
        </p:nvSpPr>
        <p:spPr>
          <a:xfrm>
            <a:off x="320675" y="2026920"/>
            <a:ext cx="85667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②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两个氨基酸之间通过</a:t>
            </a:r>
            <a:r>
              <a:rPr lang="en-US" altLang="zh-CN" sz="2400" b="1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               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方式进行连接。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2" name="文本框 1"/>
          <p:cNvSpPr txBox="1"/>
          <p:nvPr>
            <p:custDataLst>
              <p:tags r:id="rId13"/>
            </p:custDataLst>
          </p:nvPr>
        </p:nvSpPr>
        <p:spPr>
          <a:xfrm>
            <a:off x="3478530" y="1885950"/>
            <a:ext cx="163449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R="0" lvl="0" indent="0" algn="just" defTabSz="914400" rtl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>
                <a:tab pos="4951095" algn="l"/>
              </a:tabLst>
              <a:defRPr/>
            </a:pPr>
            <a:r>
              <a:rPr lang="zh-CN" altLang="zh-CN" sz="2800" b="1" kern="1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 Black" panose="020B0A04020102020204" charset="0"/>
                <a:sym typeface="宋体" panose="02010600030101010101" pitchFamily="2" charset="-122"/>
              </a:rPr>
              <a:t>脱水缩合</a:t>
            </a:r>
            <a:endParaRPr lang="zh-CN" altLang="zh-CN" sz="2800" b="1" kern="10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 Black" panose="020B0A04020102020204" charset="0"/>
              <a:sym typeface="宋体" panose="02010600030101010101" pitchFamily="2" charset="-122"/>
            </a:endParaRPr>
          </a:p>
        </p:txBody>
      </p:sp>
      <p:grpSp>
        <p:nvGrpSpPr>
          <p:cNvPr id="3" name="组合 2"/>
          <p:cNvGrpSpPr/>
          <p:nvPr>
            <p:custDataLst>
              <p:tags r:id="rId14"/>
            </p:custDataLst>
          </p:nvPr>
        </p:nvGrpSpPr>
        <p:grpSpPr>
          <a:xfrm>
            <a:off x="8379460" y="924560"/>
            <a:ext cx="3569335" cy="1724025"/>
            <a:chOff x="13955" y="981"/>
            <a:chExt cx="5621" cy="2715"/>
          </a:xfrm>
        </p:grpSpPr>
        <p:pic>
          <p:nvPicPr>
            <p:cNvPr id="24" name="图片 23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13955" y="981"/>
              <a:ext cx="3750" cy="1110"/>
            </a:xfrm>
            <a:prstGeom prst="roundRect">
              <a:avLst/>
            </a:prstGeom>
          </p:spPr>
        </p:pic>
        <p:pic>
          <p:nvPicPr>
            <p:cNvPr id="25" name="图片 24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18"/>
            <a:stretch>
              <a:fillRect/>
            </a:stretch>
          </p:blipFill>
          <p:spPr>
            <a:xfrm>
              <a:off x="17161" y="2091"/>
              <a:ext cx="2415" cy="1605"/>
            </a:xfrm>
            <a:prstGeom prst="rect">
              <a:avLst/>
            </a:prstGeom>
          </p:spPr>
        </p:pic>
        <p:sp>
          <p:nvSpPr>
            <p:cNvPr id="29" name="任意多边形 28"/>
            <p:cNvSpPr/>
            <p:nvPr>
              <p:custDataLst>
                <p:tags r:id="rId19"/>
              </p:custDataLst>
            </p:nvPr>
          </p:nvSpPr>
          <p:spPr>
            <a:xfrm>
              <a:off x="15076" y="1881"/>
              <a:ext cx="2503" cy="946"/>
            </a:xfrm>
            <a:custGeom>
              <a:avLst/>
              <a:gdLst>
                <a:gd name="connisteX0" fmla="*/ 0 w 510540"/>
                <a:gd name="connsiteY0" fmla="*/ 0 h 637540"/>
                <a:gd name="connisteX1" fmla="*/ 294640 w 510540"/>
                <a:gd name="connsiteY1" fmla="*/ 167005 h 637540"/>
                <a:gd name="connisteX2" fmla="*/ 510540 w 510540"/>
                <a:gd name="connsiteY2" fmla="*/ 637540 h 63754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</a:cxnLst>
              <a:rect l="l" t="t" r="r" b="b"/>
              <a:pathLst>
                <a:path w="510540" h="637540">
                  <a:moveTo>
                    <a:pt x="0" y="0"/>
                  </a:moveTo>
                  <a:cubicBezTo>
                    <a:pt x="54610" y="24130"/>
                    <a:pt x="192405" y="39370"/>
                    <a:pt x="294640" y="167005"/>
                  </a:cubicBezTo>
                  <a:cubicBezTo>
                    <a:pt x="396875" y="294640"/>
                    <a:pt x="473075" y="546735"/>
                    <a:pt x="510540" y="637540"/>
                  </a:cubicBezTo>
                </a:path>
              </a:pathLst>
            </a:custGeom>
            <a:noFill/>
            <a:ln w="57150">
              <a:solidFill>
                <a:sysClr val="windowText" lastClr="000000"/>
              </a:solidFill>
              <a:headEnd type="none"/>
              <a:tailEnd type="triangle" w="med" len="med"/>
            </a:ln>
          </p:spPr>
          <p:style>
            <a:lnRef idx="2">
              <a:srgbClr val="CC8585">
                <a:shade val="50000"/>
              </a:srgbClr>
            </a:lnRef>
            <a:fillRef idx="1">
              <a:srgbClr val="CC8585"/>
            </a:fillRef>
            <a:effectRef idx="0">
              <a:srgbClr val="CC858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30" name="文本框 29"/>
            <p:cNvSpPr txBox="1"/>
            <p:nvPr>
              <p:custDataLst>
                <p:tags r:id="rId20"/>
              </p:custDataLst>
            </p:nvPr>
          </p:nvSpPr>
          <p:spPr>
            <a:xfrm rot="19920000">
              <a:off x="15750" y="1979"/>
              <a:ext cx="2397" cy="7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zh-CN" altLang="en-US" sz="2400" b="1">
                  <a:solidFill>
                    <a:srgbClr val="FF0000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脱水</a:t>
              </a:r>
              <a:r>
                <a:rPr lang="en-US" altLang="zh-CN" sz="2400" b="1">
                  <a:solidFill>
                    <a:srgbClr val="FF0000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 </a:t>
              </a:r>
              <a:r>
                <a:rPr lang="zh-CN" altLang="en-US" sz="2400" b="1">
                  <a:solidFill>
                    <a:srgbClr val="FF0000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缩合</a:t>
              </a:r>
              <a:endParaRPr lang="zh-CN" altLang="en-US" sz="2400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</p:grpSp>
      <p:sp>
        <p:nvSpPr>
          <p:cNvPr id="5" name="文本框 4"/>
          <p:cNvSpPr txBox="1"/>
          <p:nvPr>
            <p:custDataLst>
              <p:tags r:id="rId21"/>
            </p:custDataLst>
          </p:nvPr>
        </p:nvSpPr>
        <p:spPr>
          <a:xfrm>
            <a:off x="229870" y="2598420"/>
            <a:ext cx="107657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 kern="10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Courier New" panose="02070309020205020404" pitchFamily="49" charset="0"/>
              </a:defRPr>
            </a:lvl1pPr>
          </a:lstStyle>
          <a:p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③利用自己构建的</a:t>
            </a:r>
            <a:r>
              <a:rPr kumimoji="0" lang="en-US" altLang="zh-CN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2</a:t>
            </a: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个氨基酸卡片，模拟</a:t>
            </a:r>
            <a:r>
              <a:rPr kumimoji="0" lang="en-US" altLang="zh-CN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2</a:t>
            </a: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个氨基酸脱水缩合形成二肽的</a:t>
            </a: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过程</a:t>
            </a: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。</a:t>
            </a:r>
            <a:endParaRPr kumimoji="0" lang="zh-CN" altLang="en-US" b="1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126" name="图片 125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1405890" y="3108960"/>
            <a:ext cx="2593340" cy="1546225"/>
          </a:xfrm>
          <a:prstGeom prst="rect">
            <a:avLst/>
          </a:prstGeom>
        </p:spPr>
      </p:pic>
      <p:pic>
        <p:nvPicPr>
          <p:cNvPr id="127" name="图片 126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4563110" y="3133090"/>
            <a:ext cx="2961640" cy="1627505"/>
          </a:xfrm>
          <a:prstGeom prst="rect">
            <a:avLst/>
          </a:prstGeom>
        </p:spPr>
      </p:pic>
      <p:grpSp>
        <p:nvGrpSpPr>
          <p:cNvPr id="128" name="组合 127"/>
          <p:cNvGrpSpPr/>
          <p:nvPr>
            <p:custDataLst>
              <p:tags r:id="rId26"/>
            </p:custDataLst>
          </p:nvPr>
        </p:nvGrpSpPr>
        <p:grpSpPr>
          <a:xfrm>
            <a:off x="3397885" y="4382135"/>
            <a:ext cx="1651635" cy="904240"/>
            <a:chOff x="6509" y="4673"/>
            <a:chExt cx="2601" cy="1424"/>
          </a:xfrm>
        </p:grpSpPr>
        <p:sp>
          <p:nvSpPr>
            <p:cNvPr id="129" name="下箭头 43"/>
            <p:cNvSpPr/>
            <p:nvPr>
              <p:custDataLst>
                <p:tags r:id="rId27"/>
              </p:custDataLst>
            </p:nvPr>
          </p:nvSpPr>
          <p:spPr>
            <a:xfrm>
              <a:off x="7680" y="4673"/>
              <a:ext cx="184" cy="1424"/>
            </a:xfrm>
            <a:prstGeom prst="downArrow">
              <a:avLst/>
            </a:prstGeom>
            <a:gradFill>
              <a:gsLst>
                <a:gs pos="0">
                  <a:srgbClr val="007BD3"/>
                </a:gs>
                <a:gs pos="100000">
                  <a:srgbClr val="034373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rgbClr val="CC8585">
                <a:shade val="50000"/>
              </a:srgbClr>
            </a:lnRef>
            <a:fillRef idx="1">
              <a:srgbClr val="CC8585"/>
            </a:fillRef>
            <a:effectRef idx="0">
              <a:srgbClr val="CC8585"/>
            </a:effectRef>
            <a:fontRef idx="minor">
              <a:sysClr val="window" lastClr="FFFFFF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130" name="Text Box 75"/>
            <p:cNvSpPr txBox="1"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6509" y="5097"/>
              <a:ext cx="2601" cy="72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脱水</a:t>
              </a:r>
              <a:r>
                <a:rPr lang="en-US" altLang="zh-CN" sz="2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  </a:t>
              </a:r>
              <a:r>
                <a:rPr lang="zh-CN" altLang="en-US" sz="2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缩合</a:t>
              </a:r>
              <a:endPara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</p:grpSp>
      <p:pic>
        <p:nvPicPr>
          <p:cNvPr id="159" name="图片 158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30"/>
          <a:stretch>
            <a:fillRect/>
          </a:stretch>
        </p:blipFill>
        <p:spPr>
          <a:xfrm>
            <a:off x="1806575" y="5005705"/>
            <a:ext cx="5340350" cy="1814830"/>
          </a:xfrm>
          <a:prstGeom prst="rect">
            <a:avLst/>
          </a:prstGeom>
        </p:spPr>
      </p:pic>
      <p:pic>
        <p:nvPicPr>
          <p:cNvPr id="160" name="图片 159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6979285" y="5111750"/>
            <a:ext cx="2102485" cy="1326515"/>
          </a:xfrm>
          <a:prstGeom prst="rect">
            <a:avLst/>
          </a:prstGeom>
        </p:spPr>
      </p:pic>
      <p:sp>
        <p:nvSpPr>
          <p:cNvPr id="161" name="TextBox 89"/>
          <p:cNvSpPr txBox="1">
            <a:spLocks noChangeArrowheads="1"/>
          </p:cNvSpPr>
          <p:nvPr>
            <p:custDataLst>
              <p:tags r:id="rId33"/>
            </p:custDataLst>
          </p:nvPr>
        </p:nvSpPr>
        <p:spPr bwMode="auto">
          <a:xfrm>
            <a:off x="554355" y="5868035"/>
            <a:ext cx="922655" cy="52197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二肽</a:t>
            </a:r>
            <a:endParaRPr lang="zh-CN" altLang="en-US" sz="2800" b="1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2" name="Text Box 75"/>
          <p:cNvSpPr txBox="1"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3559896" y="6336812"/>
            <a:ext cx="127988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肽键</a:t>
            </a:r>
            <a:endParaRPr lang="zh-CN" altLang="en-US" sz="2800" b="1">
              <a:solidFill>
                <a:srgbClr val="FF0000"/>
              </a:solidFill>
              <a:highlight>
                <a:srgbClr val="FFFF00"/>
              </a:highligh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7" name="矩形: 圆角 141"/>
          <p:cNvSpPr/>
          <p:nvPr>
            <p:custDataLst>
              <p:tags r:id="rId35"/>
            </p:custDataLst>
          </p:nvPr>
        </p:nvSpPr>
        <p:spPr bwMode="auto">
          <a:xfrm>
            <a:off x="8568055" y="4979670"/>
            <a:ext cx="3517265" cy="587375"/>
          </a:xfrm>
          <a:prstGeom prst="roundRect">
            <a:avLst>
              <a:gd name="adj" fmla="val 41400"/>
            </a:avLst>
          </a:prstGeom>
          <a:solidFill>
            <a:sysClr val="window" lastClr="FFFFFF"/>
          </a:solidFill>
          <a:ln w="28575">
            <a:solidFill>
              <a:srgbClr val="515A59"/>
            </a:solidFill>
            <a:headEnd type="oval"/>
          </a:ln>
          <a:effectLst/>
        </p:spPr>
        <p:txBody>
          <a:bodyPr vert="horz" wrap="square" lIns="91440" tIns="45720" rIns="91440" bIns="45720" numCol="1" rtlCol="0" anchor="ctr" anchorCtr="0" compatLnSpc="1">
            <a:noAutofit/>
          </a:bodyPr>
          <a:lstStyle/>
          <a:p>
            <a:pPr algn="ctr">
              <a:lnSpc>
                <a:spcPct val="125000"/>
              </a:lnSpc>
              <a:spcBef>
                <a:spcPct val="0"/>
              </a:spcBef>
              <a:defRPr/>
            </a:pPr>
            <a:r>
              <a:rPr lang="zh-CN" altLang="en-US" sz="24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水中氢来自</a:t>
            </a:r>
            <a:r>
              <a:rPr lang="zh-CN" altLang="en-US" sz="2400" b="1" u="sng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  <a:sym typeface="宋体" panose="02010600030101010101" pitchFamily="2" charset="-122"/>
              </a:rPr>
              <a:t>氨基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  <a:sym typeface="宋体" panose="02010600030101010101" pitchFamily="2" charset="-122"/>
              </a:rPr>
              <a:t>和</a:t>
            </a:r>
            <a:r>
              <a:rPr lang="zh-CN" altLang="en-US" sz="2400" b="1" u="sng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  <a:sym typeface="宋体" panose="02010600030101010101" pitchFamily="2" charset="-122"/>
              </a:rPr>
              <a:t>羧基</a:t>
            </a:r>
            <a:endParaRPr lang="zh-CN" altLang="en-US" sz="2400" b="1" u="sng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阿里巴巴普惠体" panose="00020600040101010101" pitchFamily="18" charset="-122"/>
              <a:sym typeface="宋体" panose="02010600030101010101" pitchFamily="2" charset="-122"/>
            </a:endParaRPr>
          </a:p>
        </p:txBody>
      </p:sp>
      <p:sp>
        <p:nvSpPr>
          <p:cNvPr id="248" name="矩形: 圆角 142"/>
          <p:cNvSpPr/>
          <p:nvPr>
            <p:custDataLst>
              <p:tags r:id="rId36"/>
            </p:custDataLst>
          </p:nvPr>
        </p:nvSpPr>
        <p:spPr bwMode="auto">
          <a:xfrm>
            <a:off x="9308465" y="5951855"/>
            <a:ext cx="2559685" cy="641350"/>
          </a:xfrm>
          <a:prstGeom prst="roundRect">
            <a:avLst>
              <a:gd name="adj" fmla="val 41400"/>
            </a:avLst>
          </a:prstGeom>
          <a:solidFill>
            <a:sysClr val="window" lastClr="FFFFFF"/>
          </a:solidFill>
          <a:ln w="28575">
            <a:solidFill>
              <a:srgbClr val="515A59"/>
            </a:solidFill>
            <a:headEnd type="oval"/>
          </a:ln>
          <a:effectLst/>
        </p:spPr>
        <p:txBody>
          <a:bodyPr vert="horz" wrap="square" lIns="91440" tIns="45720" rIns="91440" bIns="45720" numCol="1" rtlCol="0" anchor="ctr" anchorCtr="0" compatLnSpc="1">
            <a:noAutofit/>
          </a:bodyPr>
          <a:lstStyle/>
          <a:p>
            <a:pPr algn="ctr">
              <a:lnSpc>
                <a:spcPct val="125000"/>
              </a:lnSpc>
              <a:spcBef>
                <a:spcPct val="0"/>
              </a:spcBef>
              <a:defRPr/>
            </a:pPr>
            <a:r>
              <a:rPr lang="zh-CN" altLang="en-US" sz="24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水中氧来自</a:t>
            </a:r>
            <a:r>
              <a:rPr lang="zh-CN" altLang="en-US" sz="2400" b="1" u="sng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  <a:sym typeface="宋体" panose="02010600030101010101" pitchFamily="2" charset="-122"/>
              </a:rPr>
              <a:t>羧基</a:t>
            </a:r>
            <a:endParaRPr lang="zh-CN" altLang="en-US" sz="2400" b="1" u="sng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阿里巴巴普惠体" panose="00020600040101010101" pitchFamily="18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6" grpId="0"/>
      <p:bldP spid="7" grpId="0"/>
      <p:bldP spid="2" grpId="0"/>
      <p:bldP spid="5" grpId="0"/>
      <p:bldP spid="161" grpId="0" animBg="1"/>
      <p:bldP spid="162" grpId="0"/>
      <p:bldP spid="247" grpId="0" animBg="1"/>
      <p:bldP spid="24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>
            <p:custDataLst>
              <p:tags r:id="rId1"/>
            </p:custDataLst>
          </p:nvPr>
        </p:nvGrpSpPr>
        <p:grpSpPr>
          <a:xfrm>
            <a:off x="9892665" y="3952240"/>
            <a:ext cx="2254250" cy="2780030"/>
            <a:chOff x="14311" y="3324"/>
            <a:chExt cx="3550" cy="4378"/>
          </a:xfrm>
        </p:grpSpPr>
        <p:pic>
          <p:nvPicPr>
            <p:cNvPr id="29" name="图片 28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rcRect l="44331"/>
            <a:stretch>
              <a:fillRect/>
            </a:stretch>
          </p:blipFill>
          <p:spPr>
            <a:xfrm>
              <a:off x="14311" y="3324"/>
              <a:ext cx="3550" cy="3722"/>
            </a:xfrm>
            <a:prstGeom prst="rect">
              <a:avLst/>
            </a:prstGeom>
          </p:spPr>
        </p:pic>
        <p:sp>
          <p:nvSpPr>
            <p:cNvPr id="30" name="文本框 29"/>
            <p:cNvSpPr txBox="1"/>
            <p:nvPr>
              <p:custDataLst>
                <p:tags r:id="rId4"/>
              </p:custDataLst>
            </p:nvPr>
          </p:nvSpPr>
          <p:spPr>
            <a:xfrm>
              <a:off x="14311" y="7074"/>
              <a:ext cx="3172" cy="628"/>
            </a:xfrm>
            <a:prstGeom prst="rect">
              <a:avLst/>
            </a:prstGeom>
            <a:noFill/>
          </p:spPr>
          <p:txBody>
            <a:bodyPr vert="horz" wrap="square" rtlCol="0" anchor="t">
              <a:spAutoFit/>
            </a:bodyPr>
            <a:lstStyle/>
            <a:p>
              <a:r>
                <a:rPr lang="zh-CN" altLang="en-US" sz="20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某</a:t>
              </a:r>
              <a:r>
                <a:rPr lang="zh-CN" altLang="en-US" sz="20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胰岛素</a:t>
              </a:r>
              <a:r>
                <a:rPr lang="zh-CN" altLang="en-US" sz="20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的结构</a:t>
              </a:r>
              <a:endPara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</p:grpSp>
      <p:grpSp>
        <p:nvGrpSpPr>
          <p:cNvPr id="13" name="组合 12"/>
          <p:cNvGrpSpPr/>
          <p:nvPr>
            <p:custDataLst>
              <p:tags r:id="rId5"/>
            </p:custDataLst>
          </p:nvPr>
        </p:nvGrpSpPr>
        <p:grpSpPr>
          <a:xfrm>
            <a:off x="149225" y="81280"/>
            <a:ext cx="6792595" cy="1833880"/>
            <a:chOff x="235" y="128"/>
            <a:chExt cx="10697" cy="2888"/>
          </a:xfrm>
        </p:grpSpPr>
        <p:sp>
          <p:nvSpPr>
            <p:cNvPr id="31" name="文本框 30"/>
            <p:cNvSpPr txBox="1"/>
            <p:nvPr>
              <p:custDataLst>
                <p:tags r:id="rId6"/>
              </p:custDataLst>
            </p:nvPr>
          </p:nvSpPr>
          <p:spPr>
            <a:xfrm>
              <a:off x="655" y="1128"/>
              <a:ext cx="8012" cy="18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2 </a:t>
              </a:r>
              <a:r>
                <a:rPr lang="en-US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 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蛋白质的结构及其多样性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235" y="128"/>
              <a:ext cx="10697" cy="899"/>
              <a:chOff x="587375" y="977268"/>
              <a:chExt cx="6792595" cy="570900"/>
            </a:xfrm>
          </p:grpSpPr>
          <p:sp>
            <p:nvSpPr>
              <p:cNvPr id="215" name="任意多边形: 形状 17"/>
              <p:cNvSpPr/>
              <p:nvPr>
                <p:custDataLst>
                  <p:tags r:id="rId8"/>
                </p:custDataLst>
              </p:nvPr>
            </p:nvSpPr>
            <p:spPr>
              <a:xfrm rot="5400000">
                <a:off x="4217021" y="-1678919"/>
                <a:ext cx="441987" cy="5883910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" name="文本框 215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2478405" y="977268"/>
                <a:ext cx="4803775" cy="5709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蛋白质是生命活动的主要承担者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" name="任意多边形: 形状 18"/>
              <p:cNvSpPr/>
              <p:nvPr>
                <p:custDataLst>
                  <p:tags r:id="rId10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" name="文本框 223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1706457" y="977268"/>
                <a:ext cx="1179830" cy="5708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考点一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10" name="图片 9" descr="32303137373532353b32303137393931383bc9faceefcfd4cea2beb5cfb8b0fb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1119" y="207"/>
              <a:ext cx="719" cy="719"/>
            </a:xfrm>
            <a:prstGeom prst="rect">
              <a:avLst/>
            </a:prstGeom>
          </p:spPr>
        </p:pic>
      </p:grpSp>
      <p:sp>
        <p:nvSpPr>
          <p:cNvPr id="4" name="文本框 3"/>
          <p:cNvSpPr txBox="1"/>
          <p:nvPr>
            <p:custDataLst>
              <p:tags r:id="rId14"/>
            </p:custDataLst>
          </p:nvPr>
        </p:nvSpPr>
        <p:spPr>
          <a:xfrm>
            <a:off x="423545" y="1252538"/>
            <a:ext cx="5080000" cy="69151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2.</a:t>
            </a:r>
            <a:r>
              <a:rPr lang="zh-CN" altLang="en-US" sz="2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蛋白质的结构层次</a:t>
            </a:r>
            <a:endParaRPr lang="zh-CN" altLang="en-US" sz="26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rcRect b="20881"/>
          <a:stretch>
            <a:fillRect/>
          </a:stretch>
        </p:blipFill>
        <p:spPr>
          <a:xfrm>
            <a:off x="149225" y="2331085"/>
            <a:ext cx="6557645" cy="2988310"/>
          </a:xfrm>
          <a:prstGeom prst="rect">
            <a:avLst/>
          </a:prstGeom>
        </p:spPr>
      </p:pic>
      <p:sp>
        <p:nvSpPr>
          <p:cNvPr id="479234" name="Text Box 2"/>
          <p:cNvSpPr txBox="1"/>
          <p:nvPr>
            <p:custDataLst>
              <p:tags r:id="rId17"/>
            </p:custDataLst>
          </p:nvPr>
        </p:nvSpPr>
        <p:spPr>
          <a:xfrm>
            <a:off x="7052945" y="783590"/>
            <a:ext cx="162306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组成元素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9235" name="Text Box 3"/>
          <p:cNvSpPr txBox="1"/>
          <p:nvPr>
            <p:custDataLst>
              <p:tags r:id="rId18"/>
            </p:custDataLst>
          </p:nvPr>
        </p:nvSpPr>
        <p:spPr>
          <a:xfrm>
            <a:off x="8464550" y="824865"/>
            <a:ext cx="2961005" cy="39878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2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</a:t>
            </a:r>
            <a:r>
              <a:rPr lang="zh-CN" altLang="en-US" sz="2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、</a:t>
            </a:r>
            <a:r>
              <a:rPr lang="en-US" altLang="zh-CN" sz="2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H</a:t>
            </a:r>
            <a:r>
              <a:rPr lang="zh-CN" altLang="en-US" sz="2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、</a:t>
            </a:r>
            <a:r>
              <a:rPr lang="en-US" altLang="zh-CN" sz="2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O</a:t>
            </a:r>
            <a:r>
              <a:rPr lang="zh-CN" altLang="en-US" sz="2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、</a:t>
            </a:r>
            <a:r>
              <a:rPr lang="en-US" altLang="zh-CN" sz="2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N</a:t>
            </a:r>
            <a:r>
              <a:rPr lang="zh-CN" altLang="en-US" sz="2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</a:t>
            </a:r>
            <a:r>
              <a:rPr lang="en-US" altLang="zh-CN" sz="2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S</a:t>
            </a:r>
            <a:r>
              <a:rPr lang="zh-CN" altLang="en-US" sz="2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）等</a:t>
            </a:r>
            <a:endParaRPr lang="zh-CN" altLang="en-US" sz="20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479236" name="Line 4"/>
          <p:cNvSpPr/>
          <p:nvPr>
            <p:custDataLst>
              <p:tags r:id="rId19"/>
            </p:custDataLst>
          </p:nvPr>
        </p:nvSpPr>
        <p:spPr>
          <a:xfrm flipH="1">
            <a:off x="7706360" y="1252855"/>
            <a:ext cx="0" cy="1077913"/>
          </a:xfrm>
          <a:prstGeom prst="line">
            <a:avLst/>
          </a:prstGeom>
          <a:ln w="38100" cap="flat" cmpd="sng">
            <a:solidFill>
              <a:srgbClr val="FF00FF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/>
        </p:txBody>
      </p:sp>
      <p:sp>
        <p:nvSpPr>
          <p:cNvPr id="479238" name="Text Box 6"/>
          <p:cNvSpPr txBox="1"/>
          <p:nvPr>
            <p:custDataLst>
              <p:tags r:id="rId20"/>
            </p:custDataLst>
          </p:nvPr>
        </p:nvSpPr>
        <p:spPr>
          <a:xfrm>
            <a:off x="7052945" y="2332355"/>
            <a:ext cx="132651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400" b="1">
                <a:solidFill>
                  <a:srgbClr val="00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氨基酸</a:t>
            </a:r>
            <a:endParaRPr lang="zh-CN" altLang="en-US" sz="2400" b="1">
              <a:solidFill>
                <a:srgbClr val="00006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9258" name="Line 26"/>
          <p:cNvSpPr/>
          <p:nvPr>
            <p:custDataLst>
              <p:tags r:id="rId21"/>
            </p:custDataLst>
          </p:nvPr>
        </p:nvSpPr>
        <p:spPr>
          <a:xfrm>
            <a:off x="7716520" y="2798445"/>
            <a:ext cx="1905" cy="1343660"/>
          </a:xfrm>
          <a:prstGeom prst="line">
            <a:avLst/>
          </a:prstGeom>
          <a:ln w="38100" cap="flat" cmpd="sng">
            <a:solidFill>
              <a:srgbClr val="FF00FF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/>
        </p:txBody>
      </p:sp>
      <p:sp>
        <p:nvSpPr>
          <p:cNvPr id="479259" name="Text Box 27"/>
          <p:cNvSpPr txBox="1"/>
          <p:nvPr>
            <p:custDataLst>
              <p:tags r:id="rId22"/>
            </p:custDataLst>
          </p:nvPr>
        </p:nvSpPr>
        <p:spPr>
          <a:xfrm>
            <a:off x="7340918" y="2829243"/>
            <a:ext cx="360362" cy="119888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脱水缩合</a:t>
            </a:r>
            <a:endParaRPr lang="zh-CN" altLang="en-US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9260" name="Text Box 28"/>
          <p:cNvSpPr txBox="1"/>
          <p:nvPr>
            <p:custDataLst>
              <p:tags r:id="rId23"/>
            </p:custDataLst>
          </p:nvPr>
        </p:nvSpPr>
        <p:spPr>
          <a:xfrm>
            <a:off x="7052945" y="4123690"/>
            <a:ext cx="1531620" cy="6756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多肽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14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4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条或多条）</a:t>
            </a:r>
            <a:endParaRPr lang="zh-CN" altLang="en-US" sz="1400" b="1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9263" name="Line 31"/>
          <p:cNvSpPr/>
          <p:nvPr>
            <p:custDataLst>
              <p:tags r:id="rId24"/>
            </p:custDataLst>
          </p:nvPr>
        </p:nvSpPr>
        <p:spPr>
          <a:xfrm flipH="1">
            <a:off x="7735888" y="4804410"/>
            <a:ext cx="0" cy="1511300"/>
          </a:xfrm>
          <a:prstGeom prst="line">
            <a:avLst/>
          </a:prstGeom>
          <a:ln w="38100" cap="flat" cmpd="sng">
            <a:solidFill>
              <a:srgbClr val="FF00FF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/>
        </p:txBody>
      </p:sp>
      <p:sp>
        <p:nvSpPr>
          <p:cNvPr id="479264" name="Text Box 32"/>
          <p:cNvSpPr txBox="1"/>
          <p:nvPr>
            <p:custDataLst>
              <p:tags r:id="rId25"/>
            </p:custDataLst>
          </p:nvPr>
        </p:nvSpPr>
        <p:spPr>
          <a:xfrm>
            <a:off x="7341235" y="4944745"/>
            <a:ext cx="511175" cy="119888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盘曲折叠</a:t>
            </a:r>
            <a:endParaRPr lang="zh-CN" altLang="en-US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9265" name="Text Box 33"/>
          <p:cNvSpPr txBox="1"/>
          <p:nvPr>
            <p:custDataLst>
              <p:tags r:id="rId26"/>
            </p:custDataLst>
          </p:nvPr>
        </p:nvSpPr>
        <p:spPr>
          <a:xfrm>
            <a:off x="7244715" y="6289040"/>
            <a:ext cx="154114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400" b="1">
                <a:solidFill>
                  <a:srgbClr val="0033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蛋白质</a:t>
            </a:r>
            <a:endParaRPr lang="zh-CN" altLang="en-US" sz="2400" b="1">
              <a:solidFill>
                <a:srgbClr val="0033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9274" name="Text Box 42"/>
          <p:cNvSpPr txBox="1"/>
          <p:nvPr>
            <p:custDataLst>
              <p:tags r:id="rId27"/>
            </p:custDataLst>
          </p:nvPr>
        </p:nvSpPr>
        <p:spPr>
          <a:xfrm>
            <a:off x="7284085" y="1465580"/>
            <a:ext cx="51752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组成</a:t>
            </a:r>
            <a:endParaRPr lang="zh-CN" altLang="en-US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6" name="组合 15"/>
          <p:cNvGrpSpPr/>
          <p:nvPr>
            <p:custDataLst>
              <p:tags r:id="rId28"/>
            </p:custDataLst>
          </p:nvPr>
        </p:nvGrpSpPr>
        <p:grpSpPr>
          <a:xfrm>
            <a:off x="10146665" y="1779905"/>
            <a:ext cx="2082800" cy="2129302"/>
            <a:chOff x="15451" y="1214"/>
            <a:chExt cx="3386" cy="3584"/>
          </a:xfrm>
        </p:grpSpPr>
        <p:grpSp>
          <p:nvGrpSpPr>
            <p:cNvPr id="9" name="组合 8"/>
            <p:cNvGrpSpPr/>
            <p:nvPr>
              <p:custDataLst>
                <p:tags r:id="rId29"/>
              </p:custDataLst>
            </p:nvPr>
          </p:nvGrpSpPr>
          <p:grpSpPr>
            <a:xfrm>
              <a:off x="15451" y="1214"/>
              <a:ext cx="3000" cy="3000"/>
              <a:chOff x="15451" y="1735"/>
              <a:chExt cx="3000" cy="3000"/>
            </a:xfrm>
          </p:grpSpPr>
          <p:pic>
            <p:nvPicPr>
              <p:cNvPr id="6" name="图片 5"/>
              <p:cNvPicPr/>
              <p:nvPr>
                <p:custDataLst>
                  <p:tags r:id="rId30"/>
                </p:custDataLst>
              </p:nvPr>
            </p:nvPicPr>
            <p:blipFill>
              <a:blip r:embed="rId31"/>
              <a:stretch>
                <a:fillRect/>
              </a:stretch>
            </p:blipFill>
            <p:spPr>
              <a:xfrm>
                <a:off x="15451" y="1735"/>
                <a:ext cx="3000" cy="3000"/>
              </a:xfrm>
              <a:prstGeom prst="rect">
                <a:avLst/>
              </a:prstGeom>
            </p:spPr>
          </p:pic>
          <p:sp>
            <p:nvSpPr>
              <p:cNvPr id="7" name="椭圆 6"/>
              <p:cNvSpPr/>
              <p:nvPr>
                <p:custDataLst>
                  <p:tags r:id="rId32"/>
                </p:custDataLst>
              </p:nvPr>
            </p:nvSpPr>
            <p:spPr>
              <a:xfrm>
                <a:off x="15730" y="2004"/>
                <a:ext cx="2442" cy="2512"/>
              </a:xfrm>
              <a:prstGeom prst="ellipse">
                <a:avLst/>
              </a:prstGeom>
              <a:noFill/>
              <a:ln w="95250" cap="flat" cmpd="sng" algn="ctr">
                <a:solidFill>
                  <a:srgbClr val="4874CB">
                    <a:lumMod val="75000"/>
                    <a:alpha val="42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Arial" panose="020B0604020202020204" pitchFamily="34" charset="0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3" name="文本框 2"/>
            <p:cNvSpPr txBox="1"/>
            <p:nvPr>
              <p:custDataLst>
                <p:tags r:id="rId33"/>
              </p:custDataLst>
            </p:nvPr>
          </p:nvSpPr>
          <p:spPr>
            <a:xfrm>
              <a:off x="15721" y="4127"/>
              <a:ext cx="3116" cy="67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zh-CN" altLang="zh-CN" sz="2000" b="1" kern="10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微软雅黑" panose="020B0503020204020204" pitchFamily="34" charset="-122"/>
                </a:rPr>
                <a:t>环状</a:t>
              </a:r>
              <a:r>
                <a:rPr lang="zh-CN" altLang="en-US" sz="2000" b="1" kern="10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微软雅黑" panose="020B0503020204020204" pitchFamily="34" charset="-122"/>
                </a:rPr>
                <a:t>肽</a:t>
              </a:r>
              <a:endParaRPr lang="zh-CN" altLang="en-US" sz="2000" b="1" kern="10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endParaRPr>
            </a:p>
          </p:txBody>
        </p:sp>
      </p:grpSp>
      <p:sp>
        <p:nvSpPr>
          <p:cNvPr id="5" name="圆角矩形 4"/>
          <p:cNvSpPr/>
          <p:nvPr>
            <p:custDataLst>
              <p:tags r:id="rId34"/>
            </p:custDataLst>
          </p:nvPr>
        </p:nvSpPr>
        <p:spPr>
          <a:xfrm>
            <a:off x="2278389" y="2331085"/>
            <a:ext cx="1240790" cy="340995"/>
          </a:xfrm>
          <a:prstGeom prst="roundRect">
            <a:avLst/>
          </a:prstGeom>
          <a:solidFill>
            <a:schemeClr val="accent6">
              <a:lumMod val="20000"/>
              <a:lumOff val="80000"/>
              <a:alpha val="13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lIns="269875" tIns="136525" rIns="269875" bIns="136525" rtlCol="0" anchor="ctr"/>
          <a:lstStyle/>
          <a:p>
            <a:pPr algn="ctr"/>
            <a:endParaRPr lang="zh-CN" altLang="en-US"/>
          </a:p>
        </p:txBody>
      </p:sp>
      <p:sp>
        <p:nvSpPr>
          <p:cNvPr id="8" name="圆角矩形 7"/>
          <p:cNvSpPr/>
          <p:nvPr>
            <p:custDataLst>
              <p:tags r:id="rId35"/>
            </p:custDataLst>
          </p:nvPr>
        </p:nvSpPr>
        <p:spPr>
          <a:xfrm>
            <a:off x="1549400" y="2781300"/>
            <a:ext cx="1205865" cy="340995"/>
          </a:xfrm>
          <a:prstGeom prst="roundRect">
            <a:avLst/>
          </a:prstGeom>
          <a:solidFill>
            <a:schemeClr val="accent6">
              <a:lumMod val="20000"/>
              <a:lumOff val="80000"/>
              <a:alpha val="13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lIns="269875" tIns="136525" rIns="269875" bIns="136525" rtlCol="0" anchor="ctr"/>
          <a:lstStyle/>
          <a:p>
            <a:pPr algn="ctr"/>
            <a:endParaRPr lang="zh-CN" altLang="en-US"/>
          </a:p>
        </p:txBody>
      </p:sp>
      <p:grpSp>
        <p:nvGrpSpPr>
          <p:cNvPr id="32" name="组合 31"/>
          <p:cNvGrpSpPr/>
          <p:nvPr>
            <p:custDataLst>
              <p:tags r:id="rId36"/>
            </p:custDataLst>
          </p:nvPr>
        </p:nvGrpSpPr>
        <p:grpSpPr>
          <a:xfrm>
            <a:off x="230505" y="3200400"/>
            <a:ext cx="6360160" cy="1196975"/>
            <a:chOff x="363" y="5040"/>
            <a:chExt cx="10016" cy="1885"/>
          </a:xfrm>
        </p:grpSpPr>
        <p:sp>
          <p:nvSpPr>
            <p:cNvPr id="14" name="圆角矩形 13"/>
            <p:cNvSpPr/>
            <p:nvPr>
              <p:custDataLst>
                <p:tags r:id="rId37"/>
              </p:custDataLst>
            </p:nvPr>
          </p:nvSpPr>
          <p:spPr>
            <a:xfrm>
              <a:off x="9250" y="5055"/>
              <a:ext cx="1101" cy="537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13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lIns="269875" tIns="136525" rIns="269875" bIns="136525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圆角矩形 14"/>
            <p:cNvSpPr/>
            <p:nvPr>
              <p:custDataLst>
                <p:tags r:id="rId38"/>
              </p:custDataLst>
            </p:nvPr>
          </p:nvSpPr>
          <p:spPr>
            <a:xfrm>
              <a:off x="363" y="5687"/>
              <a:ext cx="1129" cy="537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13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lIns="269875" tIns="136525" rIns="269875" bIns="136525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圆角矩形 16"/>
            <p:cNvSpPr/>
            <p:nvPr>
              <p:custDataLst>
                <p:tags r:id="rId39"/>
              </p:custDataLst>
            </p:nvPr>
          </p:nvSpPr>
          <p:spPr>
            <a:xfrm>
              <a:off x="4902" y="5040"/>
              <a:ext cx="882" cy="537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13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lIns="269875" tIns="136525" rIns="269875" bIns="136525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圆角矩形 17"/>
            <p:cNvSpPr/>
            <p:nvPr>
              <p:custDataLst>
                <p:tags r:id="rId40"/>
              </p:custDataLst>
            </p:nvPr>
          </p:nvSpPr>
          <p:spPr>
            <a:xfrm>
              <a:off x="3967" y="5687"/>
              <a:ext cx="1591" cy="537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13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lIns="269875" tIns="136525" rIns="269875" bIns="136525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圆角矩形 18"/>
            <p:cNvSpPr/>
            <p:nvPr>
              <p:custDataLst>
                <p:tags r:id="rId41"/>
              </p:custDataLst>
            </p:nvPr>
          </p:nvSpPr>
          <p:spPr>
            <a:xfrm>
              <a:off x="2440" y="6389"/>
              <a:ext cx="1954" cy="537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13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lIns="269875" tIns="136525" rIns="269875" bIns="136525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圆角矩形 19"/>
            <p:cNvSpPr/>
            <p:nvPr>
              <p:custDataLst>
                <p:tags r:id="rId42"/>
              </p:custDataLst>
            </p:nvPr>
          </p:nvSpPr>
          <p:spPr>
            <a:xfrm>
              <a:off x="8397" y="6389"/>
              <a:ext cx="1983" cy="537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13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lIns="269875" tIns="136525" rIns="269875" bIns="136525"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1" name="圆角矩形 20"/>
          <p:cNvSpPr/>
          <p:nvPr>
            <p:custDataLst>
              <p:tags r:id="rId43"/>
            </p:custDataLst>
          </p:nvPr>
        </p:nvSpPr>
        <p:spPr>
          <a:xfrm>
            <a:off x="3978275" y="4926330"/>
            <a:ext cx="1694815" cy="340995"/>
          </a:xfrm>
          <a:prstGeom prst="roundRect">
            <a:avLst/>
          </a:prstGeom>
          <a:solidFill>
            <a:schemeClr val="accent6">
              <a:lumMod val="20000"/>
              <a:lumOff val="80000"/>
              <a:alpha val="13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lIns="269875" tIns="136525" rIns="269875" bIns="136525"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/>
          <p:cNvSpPr txBox="1"/>
          <p:nvPr>
            <p:custDataLst>
              <p:tags r:id="rId44"/>
            </p:custDataLst>
          </p:nvPr>
        </p:nvSpPr>
        <p:spPr>
          <a:xfrm>
            <a:off x="230505" y="5706110"/>
            <a:ext cx="6259830" cy="829945"/>
          </a:xfrm>
          <a:prstGeom prst="rect">
            <a:avLst/>
          </a:prstGeom>
          <a:noFill/>
        </p:spPr>
        <p:txBody>
          <a:bodyPr vert="horz" wrap="square" rtlCol="0" anchor="t">
            <a:spAutoFit/>
          </a:bodyPr>
          <a:lstStyle/>
          <a:p>
            <a:pPr marL="457200" indent="-457200">
              <a:buFont typeface="Wingdings" panose="05000000000000000000" charset="0"/>
              <a:buChar char="Ø"/>
            </a:pPr>
            <a:r>
              <a:rPr lang="zh-CN" altLang="en-US" sz="2400" b="1">
                <a:solidFill>
                  <a:srgbClr val="7030A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氨基酸之间如何形成氢键？为什么肽链能够盘曲折叠？空间结构靠什么维持？</a:t>
            </a:r>
            <a:endParaRPr lang="zh-CN" altLang="en-US" sz="2400" b="1">
              <a:solidFill>
                <a:srgbClr val="7030A0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34" name="TextBox 5"/>
          <p:cNvSpPr txBox="1"/>
          <p:nvPr>
            <p:custDataLst>
              <p:tags r:id="rId45"/>
            </p:custDataLst>
          </p:nvPr>
        </p:nvSpPr>
        <p:spPr>
          <a:xfrm>
            <a:off x="7778115" y="3014345"/>
            <a:ext cx="2470785" cy="700405"/>
          </a:xfrm>
          <a:prstGeom prst="rect">
            <a:avLst/>
          </a:prstGeom>
          <a:noFill/>
          <a:ln w="9525">
            <a:noFill/>
          </a:ln>
        </p:spPr>
        <p:txBody>
          <a:bodyPr wrap="square" lIns="85587" tIns="42794" rIns="85587" bIns="42794" anchor="t" anchorCtr="0">
            <a:spAutoFit/>
          </a:bodyPr>
          <a:lstStyle/>
          <a:p>
            <a:r>
              <a:rPr lang="zh-CN" altLang="en-US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场所：</a:t>
            </a:r>
            <a:endParaRPr lang="zh-CN" altLang="en-US" sz="2000" b="1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r>
              <a:rPr lang="zh-CN" altLang="en-US"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核糖体</a:t>
            </a:r>
            <a:r>
              <a:rPr lang="en-US" altLang="zh-CN"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</a:t>
            </a:r>
            <a:r>
              <a:rPr lang="zh-CN" altLang="en-US"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所有生物）</a:t>
            </a:r>
            <a:endParaRPr lang="zh-CN" altLang="en-US" sz="20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grpSp>
        <p:nvGrpSpPr>
          <p:cNvPr id="161" name="组合 160"/>
          <p:cNvGrpSpPr/>
          <p:nvPr>
            <p:custDataLst>
              <p:tags r:id="rId46"/>
            </p:custDataLst>
          </p:nvPr>
        </p:nvGrpSpPr>
        <p:grpSpPr>
          <a:xfrm>
            <a:off x="8149590" y="1915160"/>
            <a:ext cx="2099310" cy="1078230"/>
            <a:chOff x="500" y="635"/>
            <a:chExt cx="3306" cy="1698"/>
          </a:xfrm>
        </p:grpSpPr>
        <p:sp>
          <p:nvSpPr>
            <p:cNvPr id="160" name="云形标注 159"/>
            <p:cNvSpPr/>
            <p:nvPr>
              <p:custDataLst>
                <p:tags r:id="rId47"/>
              </p:custDataLst>
            </p:nvPr>
          </p:nvSpPr>
          <p:spPr>
            <a:xfrm>
              <a:off x="515" y="635"/>
              <a:ext cx="3003" cy="1698"/>
            </a:xfrm>
            <a:prstGeom prst="cloudCallout">
              <a:avLst>
                <a:gd name="adj1" fmla="val -15900"/>
                <a:gd name="adj2" fmla="val 77974"/>
              </a:avLst>
            </a:prstGeom>
            <a:gradFill>
              <a:gsLst>
                <a:gs pos="0">
                  <a:srgbClr val="FAD6E3"/>
                </a:gs>
                <a:gs pos="100000">
                  <a:srgbClr val="B2EAE9"/>
                </a:gs>
              </a:gsLst>
              <a:lin ang="2700000" scaled="1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2079" name="Text Box 3"/>
            <p:cNvSpPr>
              <a:spLocks noChangeArrowheads="1"/>
            </p:cNvSpPr>
            <p:nvPr>
              <p:custDataLst>
                <p:tags r:id="rId48"/>
              </p:custDataLst>
            </p:nvPr>
          </p:nvSpPr>
          <p:spPr bwMode="auto">
            <a:xfrm>
              <a:off x="500" y="844"/>
              <a:ext cx="3306" cy="14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6" tIns="45718" rIns="91436" bIns="45718"/>
            <a:lstStyle>
              <a:lvl1pPr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zh-CN" altLang="en-US" sz="2000" b="1">
                  <a:solidFill>
                    <a:srgbClr val="00B0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病毒该过程在</a:t>
              </a:r>
              <a:r>
                <a:rPr lang="zh-CN" altLang="en-US" sz="2000" b="1">
                  <a:solidFill>
                    <a:srgbClr val="FF0000"/>
                  </a:solidFill>
                  <a:highlight>
                    <a:srgbClr val="FFFF0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宿主细胞</a:t>
              </a:r>
              <a:r>
                <a:rPr lang="zh-CN" altLang="en-US" sz="2000" b="1">
                  <a:solidFill>
                    <a:srgbClr val="00B0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的核糖体</a:t>
              </a:r>
              <a:r>
                <a:rPr lang="en-US" altLang="zh-CN" sz="2000" b="1">
                  <a:solidFill>
                    <a:srgbClr val="00B0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   </a:t>
              </a:r>
              <a:r>
                <a:rPr lang="zh-CN" altLang="en-US" sz="2000" b="1">
                  <a:solidFill>
                    <a:srgbClr val="00B0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中</a:t>
              </a:r>
              <a:endParaRPr lang="zh-CN" altLang="en-US" sz="2000" b="1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</p:grpSp>
      <p:sp>
        <p:nvSpPr>
          <p:cNvPr id="92" name="Text Box 38"/>
          <p:cNvSpPr txBox="1"/>
          <p:nvPr>
            <p:custDataLst>
              <p:tags r:id="rId49"/>
            </p:custDataLst>
          </p:nvPr>
        </p:nvSpPr>
        <p:spPr>
          <a:xfrm>
            <a:off x="7801610" y="5069205"/>
            <a:ext cx="2777490" cy="994410"/>
          </a:xfrm>
          <a:prstGeom prst="rect">
            <a:avLst/>
          </a:prstGeom>
          <a:noFill/>
          <a:ln w="9525">
            <a:noFill/>
          </a:ln>
        </p:spPr>
        <p:txBody>
          <a:bodyPr wrap="square" lIns="71323" tIns="35662" rIns="71323" bIns="35662" anchor="t" anchorCtr="0">
            <a:spAutoFit/>
          </a:bodyPr>
          <a:lstStyle/>
          <a:p>
            <a:pPr lvl="0" indent="0" defTabSz="914400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000" b="1" ker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场所：</a:t>
            </a:r>
            <a:endParaRPr lang="zh-CN" altLang="en-US" sz="2000" b="1" kern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indent="0" defTabSz="914400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000" b="1" ker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细胞质基质</a:t>
            </a:r>
            <a:endParaRPr lang="zh-CN" altLang="en-US" sz="2000" b="1" kern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indent="0" defTabSz="914400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000" b="1" ker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2000" b="1" ker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内质网、高尔基体</a:t>
            </a:r>
            <a:endParaRPr lang="zh-CN" altLang="en-US" sz="2000" b="1" ker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3" dur="500"/>
                                        <p:tgtEl>
                                          <p:spTgt spid="479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6" dur="500"/>
                                        <p:tgtEl>
                                          <p:spTgt spid="479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479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4" dur="500"/>
                                        <p:tgtEl>
                                          <p:spTgt spid="479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7" dur="500"/>
                                        <p:tgtEl>
                                          <p:spTgt spid="479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479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9259" grpId="0"/>
      <p:bldP spid="479260" grpId="0"/>
      <p:bldP spid="479264" grpId="0"/>
      <p:bldP spid="479265" grpId="0"/>
      <p:bldP spid="5" grpId="0" animBg="1"/>
      <p:bldP spid="8" grpId="0" animBg="1"/>
      <p:bldP spid="21" grpId="0" animBg="1"/>
      <p:bldP spid="33" grpId="0"/>
      <p:bldP spid="34" grpId="0"/>
      <p:bldP spid="9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>
            <p:custDataLst>
              <p:tags r:id="rId1"/>
            </p:custDataLst>
          </p:nvPr>
        </p:nvGrpSpPr>
        <p:grpSpPr>
          <a:xfrm>
            <a:off x="149225" y="81280"/>
            <a:ext cx="6792595" cy="1161415"/>
            <a:chOff x="235" y="128"/>
            <a:chExt cx="10697" cy="1829"/>
          </a:xfrm>
        </p:grpSpPr>
        <p:sp>
          <p:nvSpPr>
            <p:cNvPr id="31" name="文本框 30"/>
            <p:cNvSpPr txBox="1"/>
            <p:nvPr>
              <p:custDataLst>
                <p:tags r:id="rId2"/>
              </p:custDataLst>
            </p:nvPr>
          </p:nvSpPr>
          <p:spPr>
            <a:xfrm>
              <a:off x="667" y="941"/>
              <a:ext cx="8202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2 </a:t>
              </a:r>
              <a:r>
                <a:rPr lang="en-US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 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蛋白质的结构及其多样性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3"/>
              </p:custDataLst>
            </p:nvPr>
          </p:nvGrpSpPr>
          <p:grpSpPr>
            <a:xfrm>
              <a:off x="235" y="128"/>
              <a:ext cx="10697" cy="899"/>
              <a:chOff x="587375" y="977268"/>
              <a:chExt cx="6792595" cy="570900"/>
            </a:xfrm>
          </p:grpSpPr>
          <p:sp>
            <p:nvSpPr>
              <p:cNvPr id="215" name="任意多边形: 形状 17"/>
              <p:cNvSpPr/>
              <p:nvPr>
                <p:custDataLst>
                  <p:tags r:id="rId4"/>
                </p:custDataLst>
              </p:nvPr>
            </p:nvSpPr>
            <p:spPr>
              <a:xfrm rot="5400000">
                <a:off x="4217021" y="-1678919"/>
                <a:ext cx="441987" cy="5883910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" name="文本框 215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2478405" y="977268"/>
                <a:ext cx="4803775" cy="5709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蛋白质是生命活动的主要承担者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" name="任意多边形: 形状 18"/>
              <p:cNvSpPr/>
              <p:nvPr>
                <p:custDataLst>
                  <p:tags r:id="rId6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" name="文本框 223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1706457" y="977268"/>
                <a:ext cx="1179830" cy="5708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考点一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10" name="图片 9" descr="32303137373532353b32303137393931383bc9faceefcfd4cea2beb5cfb8b0fb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1119" y="207"/>
              <a:ext cx="719" cy="719"/>
            </a:xfrm>
            <a:prstGeom prst="rect">
              <a:avLst/>
            </a:prstGeom>
          </p:spPr>
        </p:pic>
      </p:grpSp>
      <p:sp>
        <p:nvSpPr>
          <p:cNvPr id="4" name="文本框 3"/>
          <p:cNvSpPr txBox="1"/>
          <p:nvPr>
            <p:custDataLst>
              <p:tags r:id="rId10"/>
            </p:custDataLst>
          </p:nvPr>
        </p:nvSpPr>
        <p:spPr>
          <a:xfrm>
            <a:off x="423545" y="1107123"/>
            <a:ext cx="5080000" cy="69151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2.</a:t>
            </a:r>
            <a:r>
              <a:rPr lang="zh-CN" altLang="en-US" sz="2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蛋白质的结构层次</a:t>
            </a:r>
            <a:endParaRPr lang="zh-CN" altLang="en-US" sz="26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pic>
        <p:nvPicPr>
          <p:cNvPr id="15" name="图片 14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27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50365" y="1499870"/>
            <a:ext cx="8066405" cy="2855595"/>
          </a:xfrm>
          <a:prstGeom prst="rect">
            <a:avLst/>
          </a:prstGeom>
          <a:effectLst>
            <a:innerShdw blurRad="63500" dist="50800" dir="5400000">
              <a:prstClr val="black">
                <a:alpha val="50000"/>
              </a:prstClr>
            </a:innerShdw>
          </a:effectLst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661670" y="4233545"/>
            <a:ext cx="9083675" cy="1094740"/>
          </a:xfrm>
          <a:prstGeom prst="rect">
            <a:avLst/>
          </a:prstGeom>
        </p:spPr>
      </p:pic>
      <p:grpSp>
        <p:nvGrpSpPr>
          <p:cNvPr id="6" name="组合 5"/>
          <p:cNvGrpSpPr/>
          <p:nvPr>
            <p:custDataLst>
              <p:tags r:id="rId16"/>
            </p:custDataLst>
          </p:nvPr>
        </p:nvGrpSpPr>
        <p:grpSpPr>
          <a:xfrm>
            <a:off x="9538970" y="840105"/>
            <a:ext cx="2505710" cy="1104900"/>
            <a:chOff x="15022" y="1323"/>
            <a:chExt cx="3946" cy="1740"/>
          </a:xfrm>
        </p:grpSpPr>
        <p:pic>
          <p:nvPicPr>
            <p:cNvPr id="5" name="蛋白质的空间结构">
              <a:hlinkClick r:id="" action="ppaction://media"/>
            </p:cNvPr>
            <p:cNvPicPr/>
            <p:nvPr>
              <a:videoFile r:link="rId17"/>
              <p:extLst>
                <p:ext uri="{DAA4B4D4-6D71-4841-9C94-3DE7FCFB9230}">
                  <p14:media xmlns:p14="http://schemas.microsoft.com/office/powerpoint/2010/main" r:link="rId18"/>
                </p:ext>
              </p:extLst>
              <p:custDataLst>
                <p:tags r:id="rId19"/>
              </p:custDataLst>
            </p:nvPr>
          </p:nvPicPr>
          <p:blipFill>
            <a:blip r:embed="rId20"/>
            <a:stretch>
              <a:fillRect/>
            </a:stretch>
          </p:blipFill>
          <p:spPr>
            <a:xfrm>
              <a:off x="15802" y="1323"/>
              <a:ext cx="3167" cy="1740"/>
            </a:xfrm>
            <a:prstGeom prst="rect">
              <a:avLst/>
            </a:prstGeom>
          </p:spPr>
        </p:pic>
        <p:sp>
          <p:nvSpPr>
            <p:cNvPr id="3" name="文本框 2"/>
            <p:cNvSpPr txBox="1"/>
            <p:nvPr>
              <p:custDataLst>
                <p:tags r:id="rId21"/>
              </p:custDataLst>
            </p:nvPr>
          </p:nvSpPr>
          <p:spPr>
            <a:xfrm>
              <a:off x="15022" y="1323"/>
              <a:ext cx="780" cy="1695"/>
            </a:xfrm>
            <a:prstGeom prst="rect">
              <a:avLst/>
            </a:prstGeom>
            <a:noFill/>
          </p:spPr>
          <p:txBody>
            <a:bodyPr vert="horz" wrap="square" rtlCol="0" anchor="t">
              <a:spAutoFit/>
            </a:bodyPr>
            <a:lstStyle/>
            <a:p>
              <a:r>
                <a:rPr lang="zh-CN" altLang="en-US" sz="1600" b="1">
                  <a:solidFill>
                    <a:srgbClr val="FF0000"/>
                  </a:solidFill>
                  <a:latin typeface="+mj-lt"/>
                  <a:ea typeface="+mj-lt"/>
                  <a:cs typeface="+mj-lt"/>
                  <a:sym typeface="+mn-ea"/>
                </a:rPr>
                <a:t>视频讲解</a:t>
              </a:r>
              <a:endParaRPr lang="zh-CN" altLang="en-US" sz="1600" b="1">
                <a:solidFill>
                  <a:srgbClr val="FF0000"/>
                </a:solidFill>
                <a:latin typeface="+mj-lt"/>
                <a:ea typeface="+mj-lt"/>
                <a:cs typeface="+mj-lt"/>
                <a:sym typeface="+mn-ea"/>
              </a:endParaRPr>
            </a:p>
          </p:txBody>
        </p:sp>
      </p:grpSp>
      <p:sp>
        <p:nvSpPr>
          <p:cNvPr id="7" name="文本框 6"/>
          <p:cNvSpPr txBox="1"/>
          <p:nvPr>
            <p:custDataLst>
              <p:tags r:id="rId22"/>
            </p:custDataLst>
          </p:nvPr>
        </p:nvSpPr>
        <p:spPr>
          <a:xfrm>
            <a:off x="4237990" y="1252220"/>
            <a:ext cx="4578985" cy="460375"/>
          </a:xfrm>
          <a:prstGeom prst="rect">
            <a:avLst/>
          </a:prstGeom>
          <a:noFill/>
        </p:spPr>
        <p:txBody>
          <a:bodyPr vert="horz" wrap="square" rtlCol="0" anchor="t">
            <a:spAutoFit/>
          </a:bodyPr>
          <a:lstStyle/>
          <a:p>
            <a:r>
              <a:rPr lang="zh-CN" altLang="en-US" sz="24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例：血红蛋白空间结构形成过程</a:t>
            </a:r>
            <a:endParaRPr lang="zh-CN" altLang="en-US" sz="2400" b="1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23"/>
            </p:custDataLst>
          </p:nvPr>
        </p:nvSpPr>
        <p:spPr>
          <a:xfrm>
            <a:off x="149225" y="5328285"/>
            <a:ext cx="7983855" cy="152971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30000"/>
              </a:lnSpc>
            </a:pPr>
            <a:r>
              <a:rPr lang="en-US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①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一级结构通过</a:t>
            </a:r>
            <a:r>
              <a:rPr lang="zh-CN" altLang="en-US" sz="2400" b="1" u="sng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脱水缩合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形成</a:t>
            </a:r>
            <a:r>
              <a:rPr lang="zh-CN" altLang="en-US" sz="2400" b="1" u="sng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肽键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连接；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30000"/>
              </a:lnSpc>
            </a:pP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②二级结构通过</a:t>
            </a:r>
            <a:r>
              <a:rPr lang="zh-CN" altLang="en-US" sz="2400" b="1" u="sng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氢键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自发形成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</a:t>
            </a:r>
            <a:r>
              <a:rPr lang="zh-CN" altLang="en-US" sz="2400" b="1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胞内蛋白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的空间结构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)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30000"/>
              </a:lnSpc>
            </a:pP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③三四结构需要</a:t>
            </a:r>
            <a:r>
              <a:rPr lang="zh-CN" altLang="en-US" sz="2400" b="1" u="sng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内质网和高尔基体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加工形成</a:t>
            </a:r>
            <a:r>
              <a:rPr lang="zh-CN" altLang="en-US" sz="2400" b="1" u="sng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二硫键、</a:t>
            </a:r>
            <a:r>
              <a:rPr lang="en-US" altLang="zh-CN" sz="2400" b="1" u="sng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Fe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等。</a:t>
            </a:r>
            <a:endParaRPr lang="zh-CN" altLang="en-US" sz="2400" b="1">
              <a:solidFill>
                <a:schemeClr val="tx1"/>
              </a:solidFill>
              <a:highlight>
                <a:srgbClr val="FFFF00"/>
              </a:highligh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12" name="文本框 11"/>
          <p:cNvSpPr txBox="1"/>
          <p:nvPr>
            <p:custDataLst>
              <p:tags r:id="rId24"/>
            </p:custDataLst>
          </p:nvPr>
        </p:nvSpPr>
        <p:spPr>
          <a:xfrm>
            <a:off x="8115300" y="5566410"/>
            <a:ext cx="3989705" cy="1291590"/>
          </a:xfrm>
          <a:prstGeom prst="rect">
            <a:avLst/>
          </a:prstGeom>
          <a:solidFill>
            <a:srgbClr val="75BD42">
              <a:lumMod val="40000"/>
              <a:lumOff val="60000"/>
            </a:srgbClr>
          </a:solidFill>
        </p:spPr>
        <p:txBody>
          <a:bodyPr wrap="square" rtlCol="0" anchor="t">
            <a:spAutoFit/>
          </a:bodyPr>
          <a:lstStyle/>
          <a:p>
            <a:pPr marL="342900" indent="-342900" algn="l">
              <a:lnSpc>
                <a:spcPct val="130000"/>
              </a:lnSpc>
              <a:buFont typeface="Wingdings" panose="05000000000000000000" charset="0"/>
              <a:buChar char="Ø"/>
            </a:pPr>
            <a:r>
              <a:rPr lang="zh-CN" sz="20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需要内质网、高尔基体加工的蛋白质包括：</a:t>
            </a:r>
            <a:r>
              <a:rPr lang="zh-CN"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分泌</a:t>
            </a:r>
            <a:r>
              <a:rPr lang="zh-CN" altLang="en-US"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蛋白、溶酶体酶、膜上蛋白。</a:t>
            </a:r>
            <a:endParaRPr lang="zh-CN" altLang="en-US" sz="20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微软雅黑" panose="020B0503020204020204" pitchFamily="34" charset="-122"/>
            </a:endParaRPr>
          </a:p>
        </p:txBody>
      </p:sp>
      <p:pic>
        <p:nvPicPr>
          <p:cNvPr id="8" name="Picture 8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6"/>
          <a:stretch>
            <a:fillRect/>
          </a:stretch>
        </p:blipFill>
        <p:spPr>
          <a:xfrm flipH="1">
            <a:off x="10274300" y="104902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9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>
            <p:custDataLst>
              <p:tags r:id="rId1"/>
            </p:custDataLst>
          </p:nvPr>
        </p:nvGrpSpPr>
        <p:grpSpPr>
          <a:xfrm>
            <a:off x="4365625" y="2723515"/>
            <a:ext cx="6131560" cy="1950720"/>
            <a:chOff x="6875" y="4436"/>
            <a:chExt cx="9656" cy="3072"/>
          </a:xfrm>
        </p:grpSpPr>
        <p:sp>
          <p:nvSpPr>
            <p:cNvPr id="3" name="文本框 2"/>
            <p:cNvSpPr txBox="1"/>
            <p:nvPr>
              <p:custDataLst>
                <p:tags r:id="rId2"/>
              </p:custDataLst>
            </p:nvPr>
          </p:nvSpPr>
          <p:spPr>
            <a:xfrm>
              <a:off x="9686" y="5189"/>
              <a:ext cx="5742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zh-CN" sz="2400" b="1" u="sng" kern="10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思源黑体 CN Light" panose="020B0300000000000000" charset="-122"/>
                </a:rPr>
                <a:t> </a:t>
              </a:r>
              <a:r>
                <a:rPr lang="en-US" altLang="zh-CN" sz="2400" b="1" u="sng" kern="10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思源黑体 CN Light" panose="020B0300000000000000" charset="-122"/>
                </a:rPr>
                <a:t>      </a:t>
              </a:r>
              <a:r>
                <a:rPr lang="zh-CN" altLang="en-US" sz="2400" b="1" kern="10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思源黑体 CN Light" panose="020B0300000000000000" charset="-122"/>
                </a:rPr>
                <a:t>成百上千</a:t>
              </a:r>
              <a:endParaRPr lang="zh-CN" altLang="en-US" sz="24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思源黑体 CN Light" panose="020B0300000000000000" charset="-122"/>
              </a:endParaRPr>
            </a:p>
          </p:txBody>
        </p:sp>
        <p:sp>
          <p:nvSpPr>
            <p:cNvPr id="2" name="文本框 1"/>
            <p:cNvSpPr txBox="1"/>
            <p:nvPr>
              <p:custDataLst>
                <p:tags r:id="rId3"/>
              </p:custDataLst>
            </p:nvPr>
          </p:nvSpPr>
          <p:spPr>
            <a:xfrm>
              <a:off x="9697" y="4436"/>
              <a:ext cx="4070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zh-CN" sz="2400" b="1" u="sng" kern="10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思源黑体 CN Light" panose="020B0300000000000000" charset="-122"/>
                </a:rPr>
                <a:t> </a:t>
              </a:r>
              <a:r>
                <a:rPr lang="en-US" altLang="zh-CN" sz="2400" b="1" u="sng" kern="10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思源黑体 CN Light" panose="020B0300000000000000" charset="-122"/>
                </a:rPr>
                <a:t>      </a:t>
              </a:r>
              <a:r>
                <a:rPr lang="zh-CN" altLang="en-US" sz="2400" b="1" kern="10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思源黑体 CN Light" panose="020B0300000000000000" charset="-122"/>
                </a:rPr>
                <a:t>不同</a:t>
              </a:r>
              <a:endParaRPr lang="zh-CN" altLang="en-US" sz="24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思源黑体 CN Light" panose="020B0300000000000000" charset="-122"/>
              </a:endParaRPr>
            </a:p>
          </p:txBody>
        </p:sp>
        <p:sp>
          <p:nvSpPr>
            <p:cNvPr id="7" name="文本框 6"/>
            <p:cNvSpPr txBox="1"/>
            <p:nvPr>
              <p:custDataLst>
                <p:tags r:id="rId4"/>
              </p:custDataLst>
            </p:nvPr>
          </p:nvSpPr>
          <p:spPr>
            <a:xfrm>
              <a:off x="9686" y="6006"/>
              <a:ext cx="5757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zh-CN" sz="2400" b="1" u="sng" kern="10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思源黑体 CN Light" panose="020B0300000000000000" charset="-122"/>
                </a:rPr>
                <a:t> </a:t>
              </a:r>
              <a:r>
                <a:rPr lang="en-US" altLang="zh-CN" sz="2400" b="1" u="sng" kern="10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思源黑体 CN Light" panose="020B0300000000000000" charset="-122"/>
                </a:rPr>
                <a:t>             </a:t>
              </a:r>
              <a:r>
                <a:rPr lang="zh-CN" altLang="en-US" sz="2400" b="1" kern="10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思源黑体 CN Light" panose="020B0300000000000000" charset="-122"/>
                </a:rPr>
                <a:t>千变万化</a:t>
              </a:r>
              <a:endParaRPr lang="zh-CN" altLang="en-US" sz="24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思源黑体 CN Light" panose="020B0300000000000000" charset="-122"/>
              </a:endParaRPr>
            </a:p>
          </p:txBody>
        </p:sp>
        <p:sp>
          <p:nvSpPr>
            <p:cNvPr id="15" name="文本框 14"/>
            <p:cNvSpPr txBox="1"/>
            <p:nvPr>
              <p:custDataLst>
                <p:tags r:id="rId5"/>
              </p:custDataLst>
            </p:nvPr>
          </p:nvSpPr>
          <p:spPr>
            <a:xfrm>
              <a:off x="7041" y="6783"/>
              <a:ext cx="9490" cy="725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algn="just" fontAlgn="auto">
                <a:lnSpc>
                  <a:spcPct val="100000"/>
                </a:lnSpc>
                <a:spcAft>
                  <a:spcPct val="0"/>
                </a:spcAft>
                <a:tabLst>
                  <a:tab pos="2430780" algn="l"/>
                </a:tabLst>
              </a:pPr>
              <a:r>
                <a:rPr lang="en-US" altLang="zh-CN" sz="2400" b="1" kern="1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思源黑体 CN Light" panose="020B0300000000000000" charset="-122"/>
                </a:rPr>
                <a:t>②</a:t>
              </a:r>
              <a:r>
                <a:rPr lang="zh-CN" altLang="zh-CN" sz="2400" b="1" kern="10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思源黑体 CN Light" panose="020B0300000000000000" charset="-122"/>
                </a:rPr>
                <a:t>肽链</a:t>
              </a:r>
              <a:r>
                <a:rPr lang="zh-CN" altLang="zh-CN" sz="2400" b="1" kern="1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思源黑体 CN Light" panose="020B0300000000000000" charset="-122"/>
                </a:rPr>
                <a:t>的盘曲、折叠形成</a:t>
              </a:r>
              <a:r>
                <a:rPr lang="zh-CN" altLang="zh-CN" sz="2400" b="1" kern="10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思源黑体 CN Light" panose="020B0300000000000000" charset="-122"/>
                </a:rPr>
                <a:t>的</a:t>
              </a:r>
              <a:r>
                <a:rPr lang="en-US" altLang="zh-CN" sz="2400" b="1" u="sng" kern="10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思源黑体 CN Light" panose="020B0300000000000000" charset="-122"/>
                </a:rPr>
                <a:t>              </a:t>
              </a:r>
              <a:r>
                <a:rPr lang="zh-CN" altLang="en-US" sz="2400" b="1" kern="10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思源黑体 CN Light" panose="020B0300000000000000" charset="-122"/>
                </a:rPr>
                <a:t>不同。</a:t>
              </a:r>
              <a:endParaRPr lang="zh-CN" altLang="en-US" sz="24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思源黑体 CN Light" panose="020B0300000000000000" charset="-122"/>
              </a:endParaRPr>
            </a:p>
          </p:txBody>
        </p:sp>
        <p:sp>
          <p:nvSpPr>
            <p:cNvPr id="16" name="左大括号 15"/>
            <p:cNvSpPr/>
            <p:nvPr>
              <p:custDataLst>
                <p:tags r:id="rId6"/>
              </p:custDataLst>
            </p:nvPr>
          </p:nvSpPr>
          <p:spPr>
            <a:xfrm>
              <a:off x="9427" y="4826"/>
              <a:ext cx="322" cy="1711"/>
            </a:xfrm>
            <a:prstGeom prst="leftBrace">
              <a:avLst/>
            </a:prstGeom>
            <a:ln w="38100">
              <a:solidFill>
                <a:sysClr val="windowText" lastClr="000000"/>
              </a:solidFill>
            </a:ln>
          </p:spPr>
          <p:style>
            <a:lnRef idx="1">
              <a:srgbClr val="549E39"/>
            </a:lnRef>
            <a:fillRef idx="0">
              <a:srgbClr val="549E39"/>
            </a:fillRef>
            <a:effectRef idx="0">
              <a:srgbClr val="549E39"/>
            </a:effectRef>
            <a:fontRef idx="minor">
              <a:sysClr val="windowText" lastClr="000000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7" name="文本框 16"/>
            <p:cNvSpPr txBox="1"/>
            <p:nvPr>
              <p:custDataLst>
                <p:tags r:id="rId7"/>
              </p:custDataLst>
            </p:nvPr>
          </p:nvSpPr>
          <p:spPr>
            <a:xfrm>
              <a:off x="6995" y="5257"/>
              <a:ext cx="2208" cy="725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algn="just" fontAlgn="auto">
                <a:lnSpc>
                  <a:spcPct val="100000"/>
                </a:lnSpc>
                <a:spcAft>
                  <a:spcPct val="0"/>
                </a:spcAft>
                <a:tabLst>
                  <a:tab pos="2430780" algn="l"/>
                </a:tabLst>
              </a:pPr>
              <a:r>
                <a:rPr lang="zh-CN" altLang="zh-CN" sz="2400" b="1" kern="100" smtClean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charset="0"/>
                  <a:sym typeface="思源黑体 CN Light" panose="020B0300000000000000" charset="-122"/>
                </a:rPr>
                <a:t>①</a:t>
              </a:r>
              <a:r>
                <a:rPr lang="zh-CN" altLang="zh-CN" sz="2400" b="1" kern="100" smtClean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charset="0"/>
                  <a:sym typeface="思源黑体 CN Light" panose="020B0300000000000000" charset="-122"/>
                </a:rPr>
                <a:t>氨基酸</a:t>
              </a:r>
              <a:endParaRPr lang="zh-CN" altLang="zh-CN" sz="2400" b="1" kern="10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思源黑体 CN Light" panose="020B0300000000000000" charset="-122"/>
              </a:endParaRPr>
            </a:p>
          </p:txBody>
        </p:sp>
        <p:sp>
          <p:nvSpPr>
            <p:cNvPr id="22" name="左大括号 21"/>
            <p:cNvSpPr/>
            <p:nvPr>
              <p:custDataLst>
                <p:tags r:id="rId8"/>
              </p:custDataLst>
            </p:nvPr>
          </p:nvSpPr>
          <p:spPr>
            <a:xfrm>
              <a:off x="6875" y="5601"/>
              <a:ext cx="120" cy="1639"/>
            </a:xfrm>
            <a:prstGeom prst="leftBrac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3" name="组合 12"/>
          <p:cNvGrpSpPr/>
          <p:nvPr>
            <p:custDataLst>
              <p:tags r:id="rId9"/>
            </p:custDataLst>
          </p:nvPr>
        </p:nvGrpSpPr>
        <p:grpSpPr>
          <a:xfrm>
            <a:off x="149225" y="81280"/>
            <a:ext cx="6792595" cy="1151890"/>
            <a:chOff x="235" y="128"/>
            <a:chExt cx="10697" cy="1814"/>
          </a:xfrm>
        </p:grpSpPr>
        <p:sp>
          <p:nvSpPr>
            <p:cNvPr id="31" name="文本框 30"/>
            <p:cNvSpPr txBox="1"/>
            <p:nvPr>
              <p:custDataLst>
                <p:tags r:id="rId10"/>
              </p:custDataLst>
            </p:nvPr>
          </p:nvSpPr>
          <p:spPr>
            <a:xfrm>
              <a:off x="655" y="926"/>
              <a:ext cx="7947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2 </a:t>
              </a:r>
              <a:r>
                <a:rPr lang="en-US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 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蛋白质的结构及其多样性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11"/>
              </p:custDataLst>
            </p:nvPr>
          </p:nvGrpSpPr>
          <p:grpSpPr>
            <a:xfrm>
              <a:off x="235" y="128"/>
              <a:ext cx="10697" cy="899"/>
              <a:chOff x="587375" y="977268"/>
              <a:chExt cx="6792595" cy="570900"/>
            </a:xfrm>
          </p:grpSpPr>
          <p:sp>
            <p:nvSpPr>
              <p:cNvPr id="215" name="任意多边形: 形状 17"/>
              <p:cNvSpPr/>
              <p:nvPr>
                <p:custDataLst>
                  <p:tags r:id="rId12"/>
                </p:custDataLst>
              </p:nvPr>
            </p:nvSpPr>
            <p:spPr>
              <a:xfrm rot="5400000">
                <a:off x="4217021" y="-1678919"/>
                <a:ext cx="441987" cy="5883910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" name="文本框 215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2478405" y="977268"/>
                <a:ext cx="4803775" cy="5709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蛋白质是生命活动的主要承担者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" name="任意多边形: 形状 18"/>
              <p:cNvSpPr/>
              <p:nvPr>
                <p:custDataLst>
                  <p:tags r:id="rId14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" name="文本框 223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1706457" y="977268"/>
                <a:ext cx="1179830" cy="5708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考点一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10" name="图片 9" descr="32303137373532353b32303137393931383bc9faceefcfd4cea2beb5cfb8b0fb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1119" y="207"/>
              <a:ext cx="719" cy="719"/>
            </a:xfrm>
            <a:prstGeom prst="rect">
              <a:avLst/>
            </a:prstGeom>
          </p:spPr>
        </p:pic>
      </p:grpSp>
      <p:sp>
        <p:nvSpPr>
          <p:cNvPr id="4" name="文本框 3"/>
          <p:cNvSpPr txBox="1"/>
          <p:nvPr>
            <p:custDataLst>
              <p:tags r:id="rId18"/>
            </p:custDataLst>
          </p:nvPr>
        </p:nvSpPr>
        <p:spPr>
          <a:xfrm>
            <a:off x="485140" y="1106488"/>
            <a:ext cx="5080000" cy="6451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3.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蛋白质的特点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9" name="矩形 8"/>
          <p:cNvSpPr/>
          <p:nvPr>
            <p:custDataLst>
              <p:tags r:id="rId19"/>
            </p:custDataLst>
          </p:nvPr>
        </p:nvSpPr>
        <p:spPr>
          <a:xfrm>
            <a:off x="710565" y="1681480"/>
            <a:ext cx="5367655" cy="1967230"/>
          </a:xfrm>
          <a:prstGeom prst="rect">
            <a:avLst/>
          </a:prstGeom>
        </p:spPr>
        <p:txBody>
          <a:bodyPr wrap="square" lIns="121875" tIns="60936" rIns="121875" bIns="60936">
            <a:spAutoFit/>
          </a:bodyPr>
          <a:lstStyle/>
          <a:p>
            <a:pPr algn="just" fontAlgn="auto">
              <a:lnSpc>
                <a:spcPct val="100000"/>
              </a:lnSpc>
              <a:spcAft>
                <a:spcPct val="0"/>
              </a:spcAft>
              <a:tabLst>
                <a:tab pos="2430780" algn="l"/>
              </a:tabLst>
            </a:pPr>
            <a:r>
              <a:rPr lang="zh-CN" sz="24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①</a:t>
            </a:r>
            <a:r>
              <a:rPr lang="zh-CN" altLang="en-US" sz="24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生物</a:t>
            </a:r>
            <a:r>
              <a:rPr lang="zh-CN" altLang="en-US" sz="2400" b="1" kern="10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大分子</a:t>
            </a:r>
            <a:r>
              <a:rPr lang="zh-CN" altLang="en-US" sz="24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有机化合物</a:t>
            </a:r>
            <a:endParaRPr lang="zh-CN" altLang="en-US" sz="2400" b="1" kern="100" smtClean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  <a:p>
            <a:pPr algn="just" fontAlgn="auto">
              <a:lnSpc>
                <a:spcPct val="100000"/>
              </a:lnSpc>
              <a:spcAft>
                <a:spcPct val="0"/>
              </a:spcAft>
              <a:tabLst>
                <a:tab pos="2430780" algn="l"/>
              </a:tabLst>
            </a:pPr>
            <a:endParaRPr lang="zh-CN" altLang="en-US" sz="24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algn="just" fontAlgn="auto">
              <a:lnSpc>
                <a:spcPct val="100000"/>
              </a:lnSpc>
              <a:spcAft>
                <a:spcPct val="0"/>
              </a:spcAft>
              <a:tabLst>
                <a:tab pos="2430780" algn="l"/>
              </a:tabLst>
            </a:pPr>
            <a:endParaRPr lang="zh-CN" altLang="en-US" sz="24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algn="just" fontAlgn="auto">
              <a:lnSpc>
                <a:spcPct val="100000"/>
              </a:lnSpc>
              <a:spcAft>
                <a:spcPct val="0"/>
              </a:spcAft>
              <a:tabLst>
                <a:tab pos="2430780" algn="l"/>
              </a:tabLst>
            </a:pPr>
            <a:endParaRPr lang="zh-CN" altLang="en-US" sz="24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algn="just" fontAlgn="auto">
              <a:lnSpc>
                <a:spcPct val="100000"/>
              </a:lnSpc>
              <a:spcAft>
                <a:spcPct val="0"/>
              </a:spcAft>
              <a:tabLst>
                <a:tab pos="2430780" algn="l"/>
              </a:tabLst>
            </a:pPr>
            <a:r>
              <a:rPr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②多样性</a:t>
            </a:r>
            <a:endParaRPr lang="zh-CN" altLang="en-US" sz="24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5" name="矩形 4"/>
          <p:cNvSpPr/>
          <p:nvPr>
            <p:custDataLst>
              <p:tags r:id="rId20"/>
            </p:custDataLst>
          </p:nvPr>
        </p:nvSpPr>
        <p:spPr>
          <a:xfrm>
            <a:off x="6190591" y="2732074"/>
            <a:ext cx="792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种类</a:t>
            </a:r>
            <a:endParaRPr lang="zh-CN" altLang="zh-CN" sz="2400" b="1" kern="1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6" name="矩形 5"/>
          <p:cNvSpPr/>
          <p:nvPr>
            <p:custDataLst>
              <p:tags r:id="rId21"/>
            </p:custDataLst>
          </p:nvPr>
        </p:nvSpPr>
        <p:spPr>
          <a:xfrm>
            <a:off x="6190591" y="3161836"/>
            <a:ext cx="792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数目</a:t>
            </a:r>
            <a:endParaRPr lang="zh-CN" altLang="zh-CN" sz="2400" b="1" kern="1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8" name="矩形 7"/>
          <p:cNvSpPr/>
          <p:nvPr>
            <p:custDataLst>
              <p:tags r:id="rId22"/>
            </p:custDataLst>
          </p:nvPr>
        </p:nvSpPr>
        <p:spPr>
          <a:xfrm>
            <a:off x="6190526" y="3721204"/>
            <a:ext cx="14020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思源黑体 CN Light" panose="020B0300000000000000" charset="-122"/>
              </a:rPr>
              <a:t>排列顺序</a:t>
            </a:r>
            <a:endParaRPr lang="zh-CN" altLang="zh-CN" sz="2400" b="1" kern="1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  <a:sym typeface="思源黑体 CN Light" panose="020B0300000000000000" charset="-122"/>
            </a:endParaRPr>
          </a:p>
        </p:txBody>
      </p:sp>
      <p:sp>
        <p:nvSpPr>
          <p:cNvPr id="12" name="矩形 11"/>
          <p:cNvSpPr/>
          <p:nvPr>
            <p:custDataLst>
              <p:tags r:id="rId23"/>
            </p:custDataLst>
          </p:nvPr>
        </p:nvSpPr>
        <p:spPr>
          <a:xfrm>
            <a:off x="8137652" y="4180786"/>
            <a:ext cx="14020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思源黑体 CN Light" panose="020B0300000000000000" charset="-122"/>
              </a:rPr>
              <a:t>空间结构</a:t>
            </a:r>
            <a:endParaRPr lang="zh-CN" altLang="zh-CN" sz="2400" b="1" kern="1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  <a:sym typeface="思源黑体 CN Light" panose="020B0300000000000000" charset="-122"/>
            </a:endParaRPr>
          </a:p>
        </p:txBody>
      </p:sp>
      <p:grpSp>
        <p:nvGrpSpPr>
          <p:cNvPr id="25" name="组合 24"/>
          <p:cNvGrpSpPr/>
          <p:nvPr>
            <p:custDataLst>
              <p:tags r:id="rId24"/>
            </p:custDataLst>
          </p:nvPr>
        </p:nvGrpSpPr>
        <p:grpSpPr>
          <a:xfrm>
            <a:off x="2283460" y="2233845"/>
            <a:ext cx="2158365" cy="2352760"/>
            <a:chOff x="3596" y="3518"/>
            <a:chExt cx="3399" cy="3705"/>
          </a:xfrm>
        </p:grpSpPr>
        <p:sp>
          <p:nvSpPr>
            <p:cNvPr id="14" name="左大括号 13"/>
            <p:cNvSpPr/>
            <p:nvPr>
              <p:custDataLst>
                <p:tags r:id="rId25"/>
              </p:custDataLst>
            </p:nvPr>
          </p:nvSpPr>
          <p:spPr>
            <a:xfrm>
              <a:off x="3596" y="3943"/>
              <a:ext cx="265" cy="2599"/>
            </a:xfrm>
            <a:prstGeom prst="leftBrace">
              <a:avLst/>
            </a:prstGeom>
            <a:ln w="38100">
              <a:solidFill>
                <a:sysClr val="windowText" lastClr="000000"/>
              </a:solidFill>
            </a:ln>
          </p:spPr>
          <p:style>
            <a:lnRef idx="1">
              <a:srgbClr val="549E39"/>
            </a:lnRef>
            <a:fillRef idx="0">
              <a:srgbClr val="549E39"/>
            </a:fillRef>
            <a:effectRef idx="0">
              <a:srgbClr val="549E39"/>
            </a:effectRef>
            <a:fontRef idx="minor">
              <a:sysClr val="windowText" lastClr="000000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" name="文本框 17"/>
            <p:cNvSpPr txBox="1"/>
            <p:nvPr>
              <p:custDataLst>
                <p:tags r:id="rId26"/>
              </p:custDataLst>
            </p:nvPr>
          </p:nvSpPr>
          <p:spPr>
            <a:xfrm>
              <a:off x="3907" y="5916"/>
              <a:ext cx="3088" cy="1307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algn="ctr"/>
              <a:r>
                <a:rPr lang="zh-CN" altLang="zh-CN" sz="2800" b="1" kern="100" smtClean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charset="0"/>
                  <a:sym typeface="思源黑体 CN Light" panose="020B0300000000000000" charset="-122"/>
                </a:rPr>
                <a:t>直接原因：</a:t>
              </a:r>
              <a:endParaRPr lang="zh-CN" altLang="zh-CN" sz="28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思源黑体 CN Light" panose="020B0300000000000000" charset="-122"/>
              </a:endParaRPr>
            </a:p>
            <a:p>
              <a:pPr algn="ctr"/>
              <a:r>
                <a:rPr lang="zh-CN" altLang="zh-CN" sz="2000" b="1" kern="100" smtClean="0">
                  <a:solidFill>
                    <a:srgbClr val="0000FF"/>
                  </a:solidFill>
                  <a:highlight>
                    <a:srgbClr val="FFFF0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charset="0"/>
                  <a:sym typeface="思源黑体 CN Light" panose="020B0300000000000000" charset="-122"/>
                </a:rPr>
                <a:t>（结构多样性）</a:t>
              </a:r>
              <a:endParaRPr lang="zh-CN" altLang="zh-CN" sz="2000" b="1" kern="100" smtClean="0">
                <a:solidFill>
                  <a:srgbClr val="0000FF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思源黑体 CN Light" panose="020B0300000000000000" charset="-122"/>
              </a:endParaRPr>
            </a:p>
          </p:txBody>
        </p:sp>
        <p:sp>
          <p:nvSpPr>
            <p:cNvPr id="19" name="文本框 18"/>
            <p:cNvSpPr txBox="1"/>
            <p:nvPr>
              <p:custDataLst>
                <p:tags r:id="rId27"/>
              </p:custDataLst>
            </p:nvPr>
          </p:nvSpPr>
          <p:spPr>
            <a:xfrm>
              <a:off x="3907" y="3518"/>
              <a:ext cx="3088" cy="822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zh-CN" altLang="zh-CN" sz="2800" b="1" kern="100">
                  <a:latin typeface="微软雅黑" panose="020B0503020204020204" pitchFamily="34" charset="-122"/>
                  <a:ea typeface="微软雅黑" panose="020B0503020204020204" pitchFamily="34" charset="-122"/>
                  <a:cs typeface="Courier New" panose="02070309020205020404"/>
                  <a:sym typeface="思源黑体 CN Light" panose="020B0300000000000000" charset="-122"/>
                </a:rPr>
                <a:t>根本原因：</a:t>
              </a:r>
              <a:endParaRPr lang="zh-CN" altLang="zh-CN" sz="2800" b="1" kern="100">
                <a:latin typeface="微软雅黑" panose="020B0503020204020204" pitchFamily="34" charset="-122"/>
                <a:ea typeface="微软雅黑" panose="020B0503020204020204" pitchFamily="34" charset="-122"/>
                <a:cs typeface="Courier New" panose="02070309020205020404"/>
                <a:sym typeface="思源黑体 CN Light" panose="020B0300000000000000" charset="-122"/>
              </a:endParaRPr>
            </a:p>
          </p:txBody>
        </p:sp>
      </p:grpSp>
      <p:sp>
        <p:nvSpPr>
          <p:cNvPr id="20" name="文本框 19"/>
          <p:cNvSpPr txBox="1"/>
          <p:nvPr>
            <p:custDataLst>
              <p:tags r:id="rId28"/>
            </p:custDataLst>
          </p:nvPr>
        </p:nvSpPr>
        <p:spPr>
          <a:xfrm>
            <a:off x="4263472" y="2226847"/>
            <a:ext cx="281114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8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思源黑体 CN Light" panose="020B0300000000000000" charset="-122"/>
              </a:rPr>
              <a:t>DNA</a:t>
            </a:r>
            <a:r>
              <a:rPr lang="zh-CN" altLang="en-US" sz="28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思源黑体 CN Light" panose="020B0300000000000000" charset="-122"/>
              </a:rPr>
              <a:t>具有多样性</a:t>
            </a:r>
            <a:endParaRPr lang="zh-CN" altLang="en-US" sz="2800">
              <a:cs typeface="微软雅黑" panose="020B0503020204020204" pitchFamily="34" charset="-120"/>
            </a:endParaRPr>
          </a:p>
        </p:txBody>
      </p:sp>
      <p:grpSp>
        <p:nvGrpSpPr>
          <p:cNvPr id="26" name="组合 25"/>
          <p:cNvGrpSpPr/>
          <p:nvPr>
            <p:custDataLst>
              <p:tags r:id="rId29"/>
            </p:custDataLst>
          </p:nvPr>
        </p:nvGrpSpPr>
        <p:grpSpPr>
          <a:xfrm>
            <a:off x="2884805" y="2807335"/>
            <a:ext cx="1061720" cy="1080770"/>
            <a:chOff x="4543" y="4421"/>
            <a:chExt cx="1672" cy="1702"/>
          </a:xfrm>
        </p:grpSpPr>
        <p:cxnSp>
          <p:nvCxnSpPr>
            <p:cNvPr id="21" name="直接箭头连接符 20"/>
            <p:cNvCxnSpPr/>
            <p:nvPr>
              <p:custDataLst>
                <p:tags r:id="rId30"/>
              </p:custDataLst>
            </p:nvPr>
          </p:nvCxnSpPr>
          <p:spPr>
            <a:xfrm flipH="1">
              <a:off x="5103" y="4421"/>
              <a:ext cx="16" cy="1702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2">
              <a:srgbClr val="549E39"/>
            </a:lnRef>
            <a:fillRef idx="0">
              <a:srgbClr val="FFFFFF"/>
            </a:fillRef>
            <a:effectRef idx="0">
              <a:srgbClr val="FFFFFF"/>
            </a:effectRef>
            <a:fontRef idx="minor">
              <a:sysClr val="windowText" lastClr="000000"/>
            </a:fontRef>
          </p:style>
        </p:cxnSp>
        <p:sp>
          <p:nvSpPr>
            <p:cNvPr id="23" name="文本框 22"/>
            <p:cNvSpPr txBox="1"/>
            <p:nvPr>
              <p:custDataLst>
                <p:tags r:id="rId31"/>
              </p:custDataLst>
            </p:nvPr>
          </p:nvSpPr>
          <p:spPr>
            <a:xfrm>
              <a:off x="4543" y="4837"/>
              <a:ext cx="1673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400" b="1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楷体" panose="02010609060101010101" pitchFamily="34" charset="-122"/>
                  <a:sym typeface="思源黑体 CN Light" panose="020B0300000000000000" charset="-122"/>
                </a:rPr>
                <a:t>决定</a:t>
              </a:r>
              <a:endParaRPr lang="zh-CN" altLang="en-US" sz="24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pitchFamily="34" charset="-122"/>
                <a:sym typeface="思源黑体 CN Light" panose="020B0300000000000000" charset="-122"/>
              </a:endParaRPr>
            </a:p>
          </p:txBody>
        </p:sp>
      </p:grpSp>
      <p:grpSp>
        <p:nvGrpSpPr>
          <p:cNvPr id="28" name="组合 27"/>
          <p:cNvGrpSpPr/>
          <p:nvPr>
            <p:custDataLst>
              <p:tags r:id="rId32"/>
            </p:custDataLst>
          </p:nvPr>
        </p:nvGrpSpPr>
        <p:grpSpPr>
          <a:xfrm>
            <a:off x="2884805" y="4742180"/>
            <a:ext cx="1061720" cy="1080770"/>
            <a:chOff x="4543" y="4421"/>
            <a:chExt cx="1672" cy="1702"/>
          </a:xfrm>
        </p:grpSpPr>
        <p:cxnSp>
          <p:nvCxnSpPr>
            <p:cNvPr id="29" name="直接箭头连接符 28"/>
            <p:cNvCxnSpPr/>
            <p:nvPr>
              <p:custDataLst>
                <p:tags r:id="rId33"/>
              </p:custDataLst>
            </p:nvPr>
          </p:nvCxnSpPr>
          <p:spPr>
            <a:xfrm flipH="1">
              <a:off x="5103" y="4421"/>
              <a:ext cx="16" cy="1702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2">
              <a:srgbClr val="549E39"/>
            </a:lnRef>
            <a:fillRef idx="0">
              <a:srgbClr val="FFFFFF"/>
            </a:fillRef>
            <a:effectRef idx="0">
              <a:srgbClr val="FFFFFF"/>
            </a:effectRef>
            <a:fontRef idx="minor">
              <a:sysClr val="windowText" lastClr="000000"/>
            </a:fontRef>
          </p:style>
        </p:cxnSp>
        <p:sp>
          <p:nvSpPr>
            <p:cNvPr id="30" name="文本框 29"/>
            <p:cNvSpPr txBox="1"/>
            <p:nvPr>
              <p:custDataLst>
                <p:tags r:id="rId34"/>
              </p:custDataLst>
            </p:nvPr>
          </p:nvSpPr>
          <p:spPr>
            <a:xfrm>
              <a:off x="4543" y="4837"/>
              <a:ext cx="1673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400" b="1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楷体" panose="02010609060101010101" pitchFamily="34" charset="-122"/>
                  <a:sym typeface="思源黑体 CN Light" panose="020B0300000000000000" charset="-122"/>
                </a:rPr>
                <a:t>决定</a:t>
              </a:r>
              <a:endParaRPr lang="zh-CN" altLang="en-US" sz="24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pitchFamily="34" charset="-122"/>
                <a:sym typeface="思源黑体 CN Light" panose="020B0300000000000000" charset="-122"/>
              </a:endParaRPr>
            </a:p>
          </p:txBody>
        </p:sp>
      </p:grpSp>
      <p:sp>
        <p:nvSpPr>
          <p:cNvPr id="32" name="文本框 31"/>
          <p:cNvSpPr txBox="1"/>
          <p:nvPr>
            <p:custDataLst>
              <p:tags r:id="rId35"/>
            </p:custDataLst>
          </p:nvPr>
        </p:nvSpPr>
        <p:spPr>
          <a:xfrm>
            <a:off x="2302412" y="5823194"/>
            <a:ext cx="1960880" cy="52197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none" rtlCol="0" anchor="t">
            <a:spAutoFit/>
          </a:bodyPr>
          <a:lstStyle/>
          <a:p>
            <a:pPr algn="just" fontAlgn="auto">
              <a:lnSpc>
                <a:spcPct val="100000"/>
              </a:lnSpc>
              <a:spcAft>
                <a:spcPct val="0"/>
              </a:spcAft>
              <a:tabLst>
                <a:tab pos="2430780" algn="l"/>
              </a:tabLst>
            </a:pPr>
            <a:r>
              <a:rPr lang="zh-CN" altLang="zh-CN" sz="2800" b="1" kern="10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思源黑体 CN Light" panose="020B0300000000000000" charset="-122"/>
              </a:rPr>
              <a:t>功能多样性</a:t>
            </a:r>
            <a:endParaRPr lang="zh-CN" altLang="zh-CN" sz="2800" b="1" kern="100" smtClean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  <a:sym typeface="思源黑体 CN Light" panose="020B0300000000000000" charset="-122"/>
            </a:endParaRPr>
          </a:p>
        </p:txBody>
      </p:sp>
      <p:grpSp>
        <p:nvGrpSpPr>
          <p:cNvPr id="46" name="组合 45"/>
          <p:cNvGrpSpPr/>
          <p:nvPr>
            <p:custDataLst>
              <p:tags r:id="rId36"/>
            </p:custDataLst>
          </p:nvPr>
        </p:nvGrpSpPr>
        <p:grpSpPr>
          <a:xfrm>
            <a:off x="4365625" y="4641215"/>
            <a:ext cx="7523480" cy="2179320"/>
            <a:chOff x="6875" y="7309"/>
            <a:chExt cx="11848" cy="3432"/>
          </a:xfrm>
        </p:grpSpPr>
        <p:grpSp>
          <p:nvGrpSpPr>
            <p:cNvPr id="33" name="组合 32"/>
            <p:cNvGrpSpPr/>
            <p:nvPr>
              <p:custDataLst>
                <p:tags r:id="rId37"/>
              </p:custDataLst>
            </p:nvPr>
          </p:nvGrpSpPr>
          <p:grpSpPr>
            <a:xfrm>
              <a:off x="6875" y="7309"/>
              <a:ext cx="11849" cy="3433"/>
              <a:chOff x="6875" y="4247"/>
              <a:chExt cx="11849" cy="3433"/>
            </a:xfrm>
          </p:grpSpPr>
          <p:sp>
            <p:nvSpPr>
              <p:cNvPr id="34" name="文本框 33"/>
              <p:cNvSpPr txBox="1"/>
              <p:nvPr>
                <p:custDataLst>
                  <p:tags r:id="rId38"/>
                </p:custDataLst>
              </p:nvPr>
            </p:nvSpPr>
            <p:spPr>
              <a:xfrm>
                <a:off x="9697" y="4877"/>
                <a:ext cx="9027" cy="72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zh-CN" altLang="zh-CN" sz="2400" b="1" kern="100" smtClean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  <a:sym typeface="思源黑体 CN Light" panose="020B0300000000000000" charset="-122"/>
                  </a:rPr>
                  <a:t>②运输：</a:t>
                </a:r>
                <a:r>
                  <a:rPr lang="zh-CN" altLang="zh-CN" sz="2400" b="1" u="sng" kern="100" smtClean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  <a:sym typeface="思源黑体 CN Light" panose="020B0300000000000000" charset="-122"/>
                  </a:rPr>
                  <a:t> </a:t>
                </a:r>
                <a:r>
                  <a:rPr lang="en-US" altLang="zh-CN" sz="2400" b="1" u="sng" kern="100" smtClean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  <a:sym typeface="思源黑体 CN Light" panose="020B0300000000000000" charset="-122"/>
                  </a:rPr>
                  <a:t>              </a:t>
                </a:r>
                <a:r>
                  <a:rPr lang="zh-CN" altLang="en-US" sz="2400" b="1" kern="100" smtClean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  <a:sym typeface="思源黑体 CN Light" panose="020B0300000000000000" charset="-122"/>
                  </a:rPr>
                  <a:t>、转运蛋白；</a:t>
                </a:r>
                <a:endParaRPr lang="zh-CN" altLang="en-US" sz="2400" b="1" kern="10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思源黑体 CN Light" panose="020B0300000000000000" charset="-122"/>
                </a:endParaRPr>
              </a:p>
            </p:txBody>
          </p:sp>
          <p:sp>
            <p:nvSpPr>
              <p:cNvPr id="35" name="文本框 34"/>
              <p:cNvSpPr txBox="1"/>
              <p:nvPr>
                <p:custDataLst>
                  <p:tags r:id="rId39"/>
                </p:custDataLst>
              </p:nvPr>
            </p:nvSpPr>
            <p:spPr>
              <a:xfrm>
                <a:off x="9697" y="4247"/>
                <a:ext cx="7442" cy="72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zh-CN" altLang="zh-CN" sz="2400" b="1" kern="100" smtClean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  <a:sym typeface="思源黑体 CN Light" panose="020B0300000000000000" charset="-122"/>
                  </a:rPr>
                  <a:t>①</a:t>
                </a:r>
                <a:r>
                  <a:rPr lang="zh-CN" sz="2400" b="1" kern="100" smtClean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  <a:sym typeface="思源黑体 CN Light" panose="020B0300000000000000" charset="-122"/>
                  </a:rPr>
                  <a:t>催化：绝大多数</a:t>
                </a:r>
                <a:r>
                  <a:rPr lang="en-US" altLang="zh-CN" sz="2400" b="1" u="sng" kern="100" smtClean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  <a:sym typeface="思源黑体 CN Light" panose="020B0300000000000000" charset="-122"/>
                  </a:rPr>
                  <a:t>       </a:t>
                </a:r>
                <a:r>
                  <a:rPr lang="zh-CN" altLang="en-US" sz="2400" b="1" kern="100" smtClean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  <a:sym typeface="思源黑体 CN Light" panose="020B0300000000000000" charset="-122"/>
                  </a:rPr>
                  <a:t>；</a:t>
                </a:r>
                <a:endParaRPr lang="zh-CN" altLang="en-US" sz="2400" b="1" kern="10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思源黑体 CN Light" panose="020B0300000000000000" charset="-122"/>
                </a:endParaRPr>
              </a:p>
            </p:txBody>
          </p:sp>
          <p:sp>
            <p:nvSpPr>
              <p:cNvPr id="36" name="文本框 35"/>
              <p:cNvSpPr txBox="1"/>
              <p:nvPr>
                <p:custDataLst>
                  <p:tags r:id="rId40"/>
                </p:custDataLst>
              </p:nvPr>
            </p:nvSpPr>
            <p:spPr>
              <a:xfrm>
                <a:off x="9686" y="5651"/>
                <a:ext cx="8655" cy="72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zh-CN" altLang="zh-CN" sz="2400" b="1" kern="100" smtClean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  <a:sym typeface="思源黑体 CN Light" panose="020B0300000000000000" charset="-122"/>
                  </a:rPr>
                  <a:t>③调节：蛋白质类的</a:t>
                </a:r>
                <a:r>
                  <a:rPr lang="en-US" altLang="zh-CN" sz="2400" b="1" u="sng" kern="100" smtClean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  <a:sym typeface="思源黑体 CN Light" panose="020B0300000000000000" charset="-122"/>
                  </a:rPr>
                  <a:t>             </a:t>
                </a:r>
                <a:r>
                  <a:rPr lang="zh-CN" altLang="zh-CN" sz="2400" b="1" kern="100" smtClean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  <a:sym typeface="思源黑体 CN Light" panose="020B0300000000000000" charset="-122"/>
                  </a:rPr>
                  <a:t>；</a:t>
                </a:r>
                <a:r>
                  <a:rPr lang="zh-CN" altLang="zh-CN" sz="2400" b="1" u="sng" kern="100" smtClean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  <a:sym typeface="思源黑体 CN Light" panose="020B0300000000000000" charset="-122"/>
                  </a:rPr>
                  <a:t> </a:t>
                </a:r>
                <a:r>
                  <a:rPr lang="en-US" altLang="zh-CN" sz="2400" b="1" u="sng" kern="100" smtClean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  <a:sym typeface="思源黑体 CN Light" panose="020B0300000000000000" charset="-122"/>
                  </a:rPr>
                  <a:t>             </a:t>
                </a:r>
                <a:endParaRPr lang="en-US" altLang="zh-CN" sz="2400" b="1" u="sng" kern="10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思源黑体 CN Light" panose="020B0300000000000000" charset="-122"/>
                </a:endParaRPr>
              </a:p>
            </p:txBody>
          </p:sp>
          <p:sp>
            <p:nvSpPr>
              <p:cNvPr id="37" name="文本框 36"/>
              <p:cNvSpPr txBox="1"/>
              <p:nvPr>
                <p:custDataLst>
                  <p:tags r:id="rId41"/>
                </p:custDataLst>
              </p:nvPr>
            </p:nvSpPr>
            <p:spPr>
              <a:xfrm>
                <a:off x="7156" y="6955"/>
                <a:ext cx="8448" cy="72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just" fontAlgn="auto">
                  <a:lnSpc>
                    <a:spcPct val="100000"/>
                  </a:lnSpc>
                  <a:spcAft>
                    <a:spcPct val="0"/>
                  </a:spcAft>
                  <a:tabLst>
                    <a:tab pos="2430780" algn="l"/>
                  </a:tabLst>
                </a:pPr>
                <a:r>
                  <a:rPr lang="zh-CN" altLang="zh-CN" sz="2400" b="1" kern="10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  <a:sym typeface="思源黑体 CN Light" panose="020B0300000000000000" charset="-122"/>
                  </a:rPr>
                  <a:t>结构蛋白</a:t>
                </a:r>
                <a:r>
                  <a:rPr lang="zh-CN" altLang="zh-CN" sz="2400" b="1" kern="10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  <a:sym typeface="思源黑体 CN Light" panose="020B0300000000000000" charset="-122"/>
                  </a:rPr>
                  <a:t>：</a:t>
                </a:r>
                <a:r>
                  <a:rPr lang="zh-CN" sz="2400" b="1" kern="10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  <a:sym typeface="思源黑体 CN Light" panose="020B0300000000000000" charset="-122"/>
                  </a:rPr>
                  <a:t>如肌肉、头发中的蛋白质。</a:t>
                </a:r>
                <a:endParaRPr lang="zh-CN" sz="2400" b="1" kern="10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思源黑体 CN Light" panose="020B0300000000000000" charset="-122"/>
                </a:endParaRPr>
              </a:p>
            </p:txBody>
          </p:sp>
          <p:sp>
            <p:nvSpPr>
              <p:cNvPr id="38" name="左大括号 37"/>
              <p:cNvSpPr/>
              <p:nvPr>
                <p:custDataLst>
                  <p:tags r:id="rId42"/>
                </p:custDataLst>
              </p:nvPr>
            </p:nvSpPr>
            <p:spPr>
              <a:xfrm>
                <a:off x="9427" y="4545"/>
                <a:ext cx="365" cy="2230"/>
              </a:xfrm>
              <a:prstGeom prst="leftBrace">
                <a:avLst/>
              </a:prstGeom>
              <a:ln w="38100">
                <a:solidFill>
                  <a:sysClr val="windowText" lastClr="000000"/>
                </a:solidFill>
              </a:ln>
            </p:spPr>
            <p:style>
              <a:lnRef idx="1">
                <a:srgbClr val="549E39"/>
              </a:lnRef>
              <a:fillRef idx="0">
                <a:srgbClr val="549E39"/>
              </a:fillRef>
              <a:effectRef idx="0">
                <a:srgbClr val="549E39"/>
              </a:effectRef>
              <a:fontRef idx="minor">
                <a:sysClr val="windowText" lastClr="000000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solidFill>
                    <a:sysClr val="windowText" lastClr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9" name="文本框 38"/>
              <p:cNvSpPr txBox="1"/>
              <p:nvPr>
                <p:custDataLst>
                  <p:tags r:id="rId43"/>
                </p:custDataLst>
              </p:nvPr>
            </p:nvSpPr>
            <p:spPr>
              <a:xfrm>
                <a:off x="6995" y="5257"/>
                <a:ext cx="2208" cy="72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just" fontAlgn="auto">
                  <a:lnSpc>
                    <a:spcPct val="100000"/>
                  </a:lnSpc>
                  <a:spcAft>
                    <a:spcPct val="0"/>
                  </a:spcAft>
                  <a:tabLst>
                    <a:tab pos="2430780" algn="l"/>
                  </a:tabLst>
                </a:pPr>
                <a:r>
                  <a:rPr lang="zh-CN" altLang="zh-CN" sz="2400" b="1" kern="100" smtClean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charset="0"/>
                    <a:sym typeface="思源黑体 CN Light" panose="020B0300000000000000" charset="-122"/>
                  </a:rPr>
                  <a:t>功能蛋白</a:t>
                </a:r>
                <a:endParaRPr lang="zh-CN" altLang="zh-CN" sz="2400" b="1" kern="100" smtClean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charset="0"/>
                  <a:sym typeface="思源黑体 CN Light" panose="020B0300000000000000" charset="-122"/>
                </a:endParaRPr>
              </a:p>
            </p:txBody>
          </p:sp>
          <p:sp>
            <p:nvSpPr>
              <p:cNvPr id="40" name="左大括号 39"/>
              <p:cNvSpPr/>
              <p:nvPr>
                <p:custDataLst>
                  <p:tags r:id="rId44"/>
                </p:custDataLst>
              </p:nvPr>
            </p:nvSpPr>
            <p:spPr>
              <a:xfrm>
                <a:off x="6875" y="5601"/>
                <a:ext cx="120" cy="1867"/>
              </a:xfrm>
              <a:prstGeom prst="leftBrac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/>
              </a:p>
            </p:txBody>
          </p:sp>
        </p:grpSp>
        <p:sp>
          <p:nvSpPr>
            <p:cNvPr id="41" name="文本框 40"/>
            <p:cNvSpPr txBox="1"/>
            <p:nvPr>
              <p:custDataLst>
                <p:tags r:id="rId45"/>
              </p:custDataLst>
            </p:nvPr>
          </p:nvSpPr>
          <p:spPr>
            <a:xfrm>
              <a:off x="9686" y="9381"/>
              <a:ext cx="8655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zh-CN" sz="2400" b="1" kern="10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思源黑体 CN Light" panose="020B0300000000000000" charset="-122"/>
                </a:rPr>
                <a:t>④免疫：</a:t>
              </a:r>
              <a:r>
                <a:rPr lang="en-US" altLang="zh-CN" sz="2400" b="1" u="sng" kern="10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思源黑体 CN Light" panose="020B0300000000000000" charset="-122"/>
                </a:rPr>
                <a:t>             </a:t>
              </a:r>
              <a:r>
                <a:rPr lang="zh-CN" altLang="en-US" sz="2400" b="1" kern="10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思源黑体 CN Light" panose="020B0300000000000000" charset="-122"/>
                </a:rPr>
                <a:t>和淋巴因子</a:t>
              </a:r>
              <a:r>
                <a:rPr lang="zh-CN" altLang="zh-CN" sz="2400" b="1" kern="10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思源黑体 CN Light" panose="020B0300000000000000" charset="-122"/>
                </a:rPr>
                <a:t>；</a:t>
              </a:r>
              <a:r>
                <a:rPr lang="zh-CN" altLang="zh-CN" sz="2400" b="1" u="sng" kern="10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思源黑体 CN Light" panose="020B0300000000000000" charset="-122"/>
                </a:rPr>
                <a:t> </a:t>
              </a:r>
              <a:r>
                <a:rPr lang="en-US" altLang="zh-CN" sz="2400" b="1" u="sng" kern="10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思源黑体 CN Light" panose="020B0300000000000000" charset="-122"/>
                </a:rPr>
                <a:t>             </a:t>
              </a:r>
              <a:endParaRPr lang="en-US" altLang="zh-CN" sz="2400" b="1" u="sng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思源黑体 CN Light" panose="020B0300000000000000" charset="-122"/>
              </a:endParaRPr>
            </a:p>
          </p:txBody>
        </p:sp>
      </p:grpSp>
      <p:sp>
        <p:nvSpPr>
          <p:cNvPr id="42" name="矩形 41"/>
          <p:cNvSpPr/>
          <p:nvPr>
            <p:custDataLst>
              <p:tags r:id="rId46"/>
            </p:custDataLst>
          </p:nvPr>
        </p:nvSpPr>
        <p:spPr>
          <a:xfrm>
            <a:off x="8679791" y="4586909"/>
            <a:ext cx="487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酶</a:t>
            </a:r>
            <a:endParaRPr lang="zh-CN" altLang="zh-CN" sz="2400" b="1" kern="1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43" name="矩形 42"/>
          <p:cNvSpPr/>
          <p:nvPr>
            <p:custDataLst>
              <p:tags r:id="rId47"/>
            </p:custDataLst>
          </p:nvPr>
        </p:nvSpPr>
        <p:spPr>
          <a:xfrm>
            <a:off x="7369151" y="5040801"/>
            <a:ext cx="14020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血红蛋白</a:t>
            </a:r>
            <a:endParaRPr lang="zh-CN" altLang="zh-CN" sz="2400" b="1" kern="1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44" name="矩形 43"/>
          <p:cNvSpPr/>
          <p:nvPr>
            <p:custDataLst>
              <p:tags r:id="rId48"/>
            </p:custDataLst>
          </p:nvPr>
        </p:nvSpPr>
        <p:spPr>
          <a:xfrm>
            <a:off x="9219476" y="5532859"/>
            <a:ext cx="792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思源黑体 CN Light" panose="020B0300000000000000" charset="-122"/>
              </a:rPr>
              <a:t>激素</a:t>
            </a:r>
            <a:endParaRPr lang="zh-CN" altLang="zh-CN" sz="2400" b="1" kern="1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  <a:sym typeface="思源黑体 CN Light" panose="020B0300000000000000" charset="-122"/>
            </a:endParaRPr>
          </a:p>
        </p:txBody>
      </p:sp>
      <p:sp>
        <p:nvSpPr>
          <p:cNvPr id="45" name="矩形 44"/>
          <p:cNvSpPr/>
          <p:nvPr>
            <p:custDataLst>
              <p:tags r:id="rId49"/>
            </p:custDataLst>
          </p:nvPr>
        </p:nvSpPr>
        <p:spPr>
          <a:xfrm>
            <a:off x="7674102" y="5956881"/>
            <a:ext cx="792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思源黑体 CN Light" panose="020B0300000000000000" charset="-122"/>
              </a:rPr>
              <a:t>抗体</a:t>
            </a:r>
            <a:endParaRPr lang="zh-CN" altLang="zh-CN" sz="2400" b="1" kern="1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  <a:sym typeface="思源黑体 CN Light" panose="020B0300000000000000" charset="-122"/>
            </a:endParaRPr>
          </a:p>
        </p:txBody>
      </p:sp>
      <p:grpSp>
        <p:nvGrpSpPr>
          <p:cNvPr id="61" name="组合 60"/>
          <p:cNvGrpSpPr/>
          <p:nvPr>
            <p:custDataLst>
              <p:tags r:id="rId50"/>
            </p:custDataLst>
          </p:nvPr>
        </p:nvGrpSpPr>
        <p:grpSpPr>
          <a:xfrm>
            <a:off x="8642985" y="1735455"/>
            <a:ext cx="3310890" cy="948690"/>
            <a:chOff x="13630" y="3548"/>
            <a:chExt cx="5214" cy="1494"/>
          </a:xfrm>
        </p:grpSpPr>
        <p:cxnSp>
          <p:nvCxnSpPr>
            <p:cNvPr id="59" name="直接连接符 58"/>
            <p:cNvCxnSpPr/>
            <p:nvPr>
              <p:custDataLst>
                <p:tags r:id="rId51"/>
              </p:custDataLst>
            </p:nvPr>
          </p:nvCxnSpPr>
          <p:spPr>
            <a:xfrm>
              <a:off x="16578" y="4719"/>
              <a:ext cx="1632" cy="5"/>
            </a:xfrm>
            <a:prstGeom prst="line">
              <a:avLst/>
            </a:prstGeom>
            <a:ln w="19050"/>
          </p:spPr>
          <p:style>
            <a:lnRef idx="1">
              <a:sysClr val="windowText" lastClr="000000"/>
            </a:lnRef>
            <a:fillRef idx="0">
              <a:sysClr val="windowText" lastClr="000000"/>
            </a:fillRef>
            <a:effectRef idx="0">
              <a:sysClr val="windowText" lastClr="000000"/>
            </a:effectRef>
            <a:fontRef idx="minor">
              <a:sysClr val="windowText" lastClr="000000"/>
            </a:fontRef>
          </p:style>
        </p:cxnSp>
        <p:grpSp>
          <p:nvGrpSpPr>
            <p:cNvPr id="49" name="组合 48"/>
            <p:cNvGrpSpPr/>
            <p:nvPr>
              <p:custDataLst>
                <p:tags r:id="rId52"/>
              </p:custDataLst>
            </p:nvPr>
          </p:nvGrpSpPr>
          <p:grpSpPr>
            <a:xfrm>
              <a:off x="13630" y="3548"/>
              <a:ext cx="2901" cy="1494"/>
              <a:chOff x="1685006" y="3014917"/>
              <a:chExt cx="1842430" cy="948750"/>
            </a:xfrm>
          </p:grpSpPr>
          <p:cxnSp>
            <p:nvCxnSpPr>
              <p:cNvPr id="57" name="直接连接符 56"/>
              <p:cNvCxnSpPr>
                <a:stCxn id="51" idx="6"/>
                <a:endCxn id="52" idx="1"/>
              </p:cNvCxnSpPr>
              <p:nvPr>
                <p:custDataLst>
                  <p:tags r:id="rId53"/>
                </p:custDataLst>
              </p:nvPr>
            </p:nvCxnSpPr>
            <p:spPr>
              <a:xfrm>
                <a:off x="2088055" y="3220251"/>
                <a:ext cx="1024436" cy="7969"/>
              </a:xfrm>
              <a:prstGeom prst="line">
                <a:avLst/>
              </a:prstGeom>
              <a:ln w="19050"/>
            </p:spPr>
            <p:style>
              <a:lnRef idx="1">
                <a:sysClr val="windowText" lastClr="000000"/>
              </a:lnRef>
              <a:fillRef idx="0">
                <a:sysClr val="windowText" lastClr="000000"/>
              </a:fillRef>
              <a:effectRef idx="0">
                <a:sysClr val="windowText" lastClr="000000"/>
              </a:effectRef>
              <a:fontRef idx="minor">
                <a:sysClr val="windowText" lastClr="000000"/>
              </a:fontRef>
            </p:style>
          </p:cxnSp>
          <p:cxnSp>
            <p:nvCxnSpPr>
              <p:cNvPr id="60" name="直接连接符 59"/>
              <p:cNvCxnSpPr>
                <a:stCxn id="55" idx="3"/>
                <a:endCxn id="54" idx="2"/>
              </p:cNvCxnSpPr>
              <p:nvPr>
                <p:custDataLst>
                  <p:tags r:id="rId54"/>
                </p:custDataLst>
              </p:nvPr>
            </p:nvCxnSpPr>
            <p:spPr>
              <a:xfrm>
                <a:off x="2088055" y="3755322"/>
                <a:ext cx="1036332" cy="3012"/>
              </a:xfrm>
              <a:prstGeom prst="line">
                <a:avLst/>
              </a:prstGeom>
              <a:ln w="19050"/>
            </p:spPr>
            <p:style>
              <a:lnRef idx="1">
                <a:sysClr val="windowText" lastClr="000000"/>
              </a:lnRef>
              <a:fillRef idx="0">
                <a:sysClr val="windowText" lastClr="000000"/>
              </a:fillRef>
              <a:effectRef idx="0">
                <a:sysClr val="windowText" lastClr="000000"/>
              </a:effectRef>
              <a:fontRef idx="minor">
                <a:sysClr val="windowText" lastClr="000000"/>
              </a:fontRef>
            </p:style>
          </p:cxnSp>
          <p:sp>
            <p:nvSpPr>
              <p:cNvPr id="50" name="等腰三角形 49"/>
              <p:cNvSpPr/>
              <p:nvPr>
                <p:custDataLst>
                  <p:tags r:id="rId55"/>
                </p:custDataLst>
              </p:nvPr>
            </p:nvSpPr>
            <p:spPr>
              <a:xfrm>
                <a:off x="2387700" y="3042958"/>
                <a:ext cx="428972" cy="383094"/>
              </a:xfrm>
              <a:prstGeom prst="triangle">
                <a:avLst/>
              </a:prstGeom>
              <a:solidFill>
                <a:srgbClr val="FF99CC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rgbClr val="CC8585">
                  <a:shade val="50000"/>
                </a:srgbClr>
              </a:lnRef>
              <a:fillRef idx="1">
                <a:srgbClr val="CC8585"/>
              </a:fillRef>
              <a:effectRef idx="0">
                <a:srgbClr val="CC8585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zh-CN" altLang="en-US" sz="2800" b="1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1" name="椭圆 50"/>
              <p:cNvSpPr/>
              <p:nvPr>
                <p:custDataLst>
                  <p:tags r:id="rId56"/>
                </p:custDataLst>
              </p:nvPr>
            </p:nvSpPr>
            <p:spPr>
              <a:xfrm>
                <a:off x="1685006" y="3014917"/>
                <a:ext cx="403049" cy="410667"/>
              </a:xfrm>
              <a:prstGeom prst="ellipse">
                <a:avLst/>
              </a:prstGeom>
              <a:solidFill>
                <a:srgbClr val="9999FF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rgbClr val="CC8585">
                  <a:shade val="50000"/>
                </a:srgbClr>
              </a:lnRef>
              <a:fillRef idx="1">
                <a:srgbClr val="CC8585"/>
              </a:fillRef>
              <a:effectRef idx="0">
                <a:srgbClr val="CC8585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zh-CN" altLang="en-US" sz="2800" b="1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2" name="矩形 51"/>
              <p:cNvSpPr/>
              <p:nvPr>
                <p:custDataLst>
                  <p:tags r:id="rId57"/>
                </p:custDataLst>
              </p:nvPr>
            </p:nvSpPr>
            <p:spPr>
              <a:xfrm>
                <a:off x="3112491" y="3036673"/>
                <a:ext cx="403049" cy="383094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rgbClr val="CC8585">
                  <a:shade val="50000"/>
                </a:srgbClr>
              </a:lnRef>
              <a:fillRef idx="1">
                <a:srgbClr val="CC8585"/>
              </a:fillRef>
              <a:effectRef idx="0">
                <a:srgbClr val="CC8585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zh-CN" altLang="en-US" sz="2800" b="1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3" name="等腰三角形 52"/>
              <p:cNvSpPr/>
              <p:nvPr>
                <p:custDataLst>
                  <p:tags r:id="rId58"/>
                </p:custDataLst>
              </p:nvPr>
            </p:nvSpPr>
            <p:spPr>
              <a:xfrm>
                <a:off x="2387700" y="3563775"/>
                <a:ext cx="428972" cy="383094"/>
              </a:xfrm>
              <a:prstGeom prst="triangle">
                <a:avLst/>
              </a:prstGeom>
              <a:solidFill>
                <a:srgbClr val="FF99CC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rgbClr val="CC8585">
                  <a:shade val="50000"/>
                </a:srgbClr>
              </a:lnRef>
              <a:fillRef idx="1">
                <a:srgbClr val="CC8585"/>
              </a:fillRef>
              <a:effectRef idx="0">
                <a:srgbClr val="CC8585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zh-CN" altLang="en-US" sz="2800" b="1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4" name="椭圆 53"/>
              <p:cNvSpPr/>
              <p:nvPr>
                <p:custDataLst>
                  <p:tags r:id="rId59"/>
                </p:custDataLst>
              </p:nvPr>
            </p:nvSpPr>
            <p:spPr>
              <a:xfrm>
                <a:off x="3124387" y="3553000"/>
                <a:ext cx="403049" cy="410667"/>
              </a:xfrm>
              <a:prstGeom prst="ellipse">
                <a:avLst/>
              </a:prstGeom>
              <a:solidFill>
                <a:srgbClr val="9999FF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rgbClr val="CC8585">
                  <a:shade val="50000"/>
                </a:srgbClr>
              </a:lnRef>
              <a:fillRef idx="1">
                <a:srgbClr val="CC8585"/>
              </a:fillRef>
              <a:effectRef idx="0">
                <a:srgbClr val="CC8585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zh-CN" altLang="en-US" sz="2800" b="1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5" name="矩形 54"/>
              <p:cNvSpPr/>
              <p:nvPr>
                <p:custDataLst>
                  <p:tags r:id="rId60"/>
                </p:custDataLst>
              </p:nvPr>
            </p:nvSpPr>
            <p:spPr>
              <a:xfrm>
                <a:off x="1685006" y="3563775"/>
                <a:ext cx="403049" cy="383094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rgbClr val="CC8585">
                  <a:shade val="50000"/>
                </a:srgbClr>
              </a:lnRef>
              <a:fillRef idx="1">
                <a:srgbClr val="CC8585"/>
              </a:fillRef>
              <a:effectRef idx="0">
                <a:srgbClr val="CC8585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zh-CN" altLang="en-US" sz="2800" b="1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56" name="等腰三角形 55"/>
            <p:cNvSpPr/>
            <p:nvPr>
              <p:custDataLst>
                <p:tags r:id="rId61"/>
              </p:custDataLst>
            </p:nvPr>
          </p:nvSpPr>
          <p:spPr>
            <a:xfrm>
              <a:off x="16966" y="4376"/>
              <a:ext cx="676" cy="603"/>
            </a:xfrm>
            <a:prstGeom prst="triangle">
              <a:avLst/>
            </a:prstGeom>
            <a:solidFill>
              <a:srgbClr val="FF99CC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rgbClr val="CC8585">
                <a:shade val="50000"/>
              </a:srgbClr>
            </a:lnRef>
            <a:fillRef idx="1">
              <a:srgbClr val="CC8585"/>
            </a:fillRef>
            <a:effectRef idx="0">
              <a:srgbClr val="CC858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2800" b="1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8" name="矩形 57"/>
            <p:cNvSpPr/>
            <p:nvPr>
              <p:custDataLst>
                <p:tags r:id="rId62"/>
              </p:custDataLst>
            </p:nvPr>
          </p:nvSpPr>
          <p:spPr>
            <a:xfrm>
              <a:off x="18210" y="4424"/>
              <a:ext cx="635" cy="60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rgbClr val="CC8585">
                <a:shade val="50000"/>
              </a:srgbClr>
            </a:lnRef>
            <a:fillRef idx="1">
              <a:srgbClr val="CC8585"/>
            </a:fillRef>
            <a:effectRef idx="0">
              <a:srgbClr val="CC858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2800" b="1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44" name="组合 73"/>
          <p:cNvGrpSpPr/>
          <p:nvPr>
            <p:custDataLst>
              <p:tags r:id="rId63"/>
            </p:custDataLst>
          </p:nvPr>
        </p:nvGrpSpPr>
        <p:grpSpPr>
          <a:xfrm>
            <a:off x="8986178" y="3064699"/>
            <a:ext cx="2904490" cy="1033780"/>
            <a:chOff x="6514027" y="653237"/>
            <a:chExt cx="2415793" cy="1033780"/>
          </a:xfrm>
        </p:grpSpPr>
        <p:sp>
          <p:nvSpPr>
            <p:cNvPr id="145" name="矩形 144"/>
            <p:cNvSpPr/>
            <p:nvPr>
              <p:custDataLst>
                <p:tags r:id="rId64"/>
              </p:custDataLst>
            </p:nvPr>
          </p:nvSpPr>
          <p:spPr>
            <a:xfrm>
              <a:off x="6514027" y="698957"/>
              <a:ext cx="2415793" cy="988060"/>
            </a:xfrm>
            <a:prstGeom prst="rect">
              <a:avLst/>
            </a:prstGeom>
            <a:noFill/>
            <a:ln w="12700" cap="flat" cmpd="sng" algn="ctr">
              <a:solidFill>
                <a:srgbClr val="007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1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grpSp>
          <p:nvGrpSpPr>
            <p:cNvPr id="146" name="组合 66"/>
            <p:cNvGrpSpPr/>
            <p:nvPr>
              <p:custDataLst>
                <p:tags r:id="rId65"/>
              </p:custDataLst>
            </p:nvPr>
          </p:nvGrpSpPr>
          <p:grpSpPr>
            <a:xfrm rot="5784896">
              <a:off x="7022039" y="324735"/>
              <a:ext cx="439656" cy="1112134"/>
              <a:chOff x="6456476" y="2359572"/>
              <a:chExt cx="664283" cy="1680341"/>
            </a:xfrm>
          </p:grpSpPr>
          <p:sp>
            <p:nvSpPr>
              <p:cNvPr id="150" name="任意多边形: 形状 64"/>
              <p:cNvSpPr/>
              <p:nvPr>
                <p:custDataLst>
                  <p:tags r:id="rId66"/>
                </p:custDataLst>
              </p:nvPr>
            </p:nvSpPr>
            <p:spPr>
              <a:xfrm>
                <a:off x="6516184" y="2359572"/>
                <a:ext cx="604575" cy="1613338"/>
              </a:xfrm>
              <a:custGeom>
                <a:avLst/>
                <a:gdLst>
                  <a:gd name="connsiteX0" fmla="*/ 305030 w 604575"/>
                  <a:gd name="connsiteY0" fmla="*/ 0 h 1613338"/>
                  <a:gd name="connsiteX1" fmla="*/ 230 w 604575"/>
                  <a:gd name="connsiteY1" fmla="*/ 168166 h 1613338"/>
                  <a:gd name="connsiteX2" fmla="*/ 252478 w 604575"/>
                  <a:gd name="connsiteY2" fmla="*/ 451945 h 1613338"/>
                  <a:gd name="connsiteX3" fmla="*/ 105333 w 604575"/>
                  <a:gd name="connsiteY3" fmla="*/ 688428 h 1613338"/>
                  <a:gd name="connsiteX4" fmla="*/ 531002 w 604575"/>
                  <a:gd name="connsiteY4" fmla="*/ 903890 h 1613338"/>
                  <a:gd name="connsiteX5" fmla="*/ 115844 w 604575"/>
                  <a:gd name="connsiteY5" fmla="*/ 1103587 h 1613338"/>
                  <a:gd name="connsiteX6" fmla="*/ 504726 w 604575"/>
                  <a:gd name="connsiteY6" fmla="*/ 1298028 h 1613338"/>
                  <a:gd name="connsiteX7" fmla="*/ 152630 w 604575"/>
                  <a:gd name="connsiteY7" fmla="*/ 1408387 h 1613338"/>
                  <a:gd name="connsiteX8" fmla="*/ 604575 w 604575"/>
                  <a:gd name="connsiteY8" fmla="*/ 1613338 h 1613338"/>
                  <a:gd name="connsiteX9" fmla="*/ 604575 w 604575"/>
                  <a:gd name="connsiteY9" fmla="*/ 1613338 h 1613338"/>
                  <a:gd name="connsiteX10" fmla="*/ 604575 w 604575"/>
                  <a:gd name="connsiteY10" fmla="*/ 1613338 h 16133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4575" h="1613338">
                    <a:moveTo>
                      <a:pt x="305030" y="0"/>
                    </a:moveTo>
                    <a:cubicBezTo>
                      <a:pt x="157009" y="46421"/>
                      <a:pt x="8989" y="92842"/>
                      <a:pt x="230" y="168166"/>
                    </a:cubicBezTo>
                    <a:cubicBezTo>
                      <a:pt x="-8529" y="243490"/>
                      <a:pt x="234961" y="365235"/>
                      <a:pt x="252478" y="451945"/>
                    </a:cubicBezTo>
                    <a:cubicBezTo>
                      <a:pt x="269995" y="538655"/>
                      <a:pt x="58912" y="613104"/>
                      <a:pt x="105333" y="688428"/>
                    </a:cubicBezTo>
                    <a:cubicBezTo>
                      <a:pt x="151754" y="763752"/>
                      <a:pt x="529250" y="834697"/>
                      <a:pt x="531002" y="903890"/>
                    </a:cubicBezTo>
                    <a:cubicBezTo>
                      <a:pt x="532754" y="973083"/>
                      <a:pt x="120223" y="1037897"/>
                      <a:pt x="115844" y="1103587"/>
                    </a:cubicBezTo>
                    <a:cubicBezTo>
                      <a:pt x="111465" y="1169277"/>
                      <a:pt x="498595" y="1247228"/>
                      <a:pt x="504726" y="1298028"/>
                    </a:cubicBezTo>
                    <a:cubicBezTo>
                      <a:pt x="510857" y="1348828"/>
                      <a:pt x="135989" y="1355835"/>
                      <a:pt x="152630" y="1408387"/>
                    </a:cubicBezTo>
                    <a:cubicBezTo>
                      <a:pt x="169271" y="1460939"/>
                      <a:pt x="604575" y="1613338"/>
                      <a:pt x="604575" y="1613338"/>
                    </a:cubicBezTo>
                    <a:lnTo>
                      <a:pt x="604575" y="1613338"/>
                    </a:lnTo>
                    <a:lnTo>
                      <a:pt x="604575" y="1613338"/>
                    </a:lnTo>
                  </a:path>
                </a:pathLst>
              </a:custGeom>
              <a:noFill/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000" b="1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51" name="任意多边形: 形状 65"/>
              <p:cNvSpPr/>
              <p:nvPr>
                <p:custDataLst>
                  <p:tags r:id="rId67"/>
                </p:custDataLst>
              </p:nvPr>
            </p:nvSpPr>
            <p:spPr>
              <a:xfrm rot="20429976" flipH="1">
                <a:off x="6456476" y="2426575"/>
                <a:ext cx="604575" cy="1613338"/>
              </a:xfrm>
              <a:custGeom>
                <a:avLst/>
                <a:gdLst>
                  <a:gd name="connsiteX0" fmla="*/ 305030 w 604575"/>
                  <a:gd name="connsiteY0" fmla="*/ 0 h 1613338"/>
                  <a:gd name="connsiteX1" fmla="*/ 230 w 604575"/>
                  <a:gd name="connsiteY1" fmla="*/ 168166 h 1613338"/>
                  <a:gd name="connsiteX2" fmla="*/ 252478 w 604575"/>
                  <a:gd name="connsiteY2" fmla="*/ 451945 h 1613338"/>
                  <a:gd name="connsiteX3" fmla="*/ 105333 w 604575"/>
                  <a:gd name="connsiteY3" fmla="*/ 688428 h 1613338"/>
                  <a:gd name="connsiteX4" fmla="*/ 531002 w 604575"/>
                  <a:gd name="connsiteY4" fmla="*/ 903890 h 1613338"/>
                  <a:gd name="connsiteX5" fmla="*/ 115844 w 604575"/>
                  <a:gd name="connsiteY5" fmla="*/ 1103587 h 1613338"/>
                  <a:gd name="connsiteX6" fmla="*/ 504726 w 604575"/>
                  <a:gd name="connsiteY6" fmla="*/ 1298028 h 1613338"/>
                  <a:gd name="connsiteX7" fmla="*/ 152630 w 604575"/>
                  <a:gd name="connsiteY7" fmla="*/ 1408387 h 1613338"/>
                  <a:gd name="connsiteX8" fmla="*/ 604575 w 604575"/>
                  <a:gd name="connsiteY8" fmla="*/ 1613338 h 1613338"/>
                  <a:gd name="connsiteX9" fmla="*/ 604575 w 604575"/>
                  <a:gd name="connsiteY9" fmla="*/ 1613338 h 1613338"/>
                  <a:gd name="connsiteX10" fmla="*/ 604575 w 604575"/>
                  <a:gd name="connsiteY10" fmla="*/ 1613338 h 16133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4575" h="1613338">
                    <a:moveTo>
                      <a:pt x="305030" y="0"/>
                    </a:moveTo>
                    <a:cubicBezTo>
                      <a:pt x="157009" y="46421"/>
                      <a:pt x="8989" y="92842"/>
                      <a:pt x="230" y="168166"/>
                    </a:cubicBezTo>
                    <a:cubicBezTo>
                      <a:pt x="-8529" y="243490"/>
                      <a:pt x="234961" y="365235"/>
                      <a:pt x="252478" y="451945"/>
                    </a:cubicBezTo>
                    <a:cubicBezTo>
                      <a:pt x="269995" y="538655"/>
                      <a:pt x="58912" y="613104"/>
                      <a:pt x="105333" y="688428"/>
                    </a:cubicBezTo>
                    <a:cubicBezTo>
                      <a:pt x="151754" y="763752"/>
                      <a:pt x="529250" y="834697"/>
                      <a:pt x="531002" y="903890"/>
                    </a:cubicBezTo>
                    <a:cubicBezTo>
                      <a:pt x="532754" y="973083"/>
                      <a:pt x="120223" y="1037897"/>
                      <a:pt x="115844" y="1103587"/>
                    </a:cubicBezTo>
                    <a:cubicBezTo>
                      <a:pt x="111465" y="1169277"/>
                      <a:pt x="498595" y="1247228"/>
                      <a:pt x="504726" y="1298028"/>
                    </a:cubicBezTo>
                    <a:cubicBezTo>
                      <a:pt x="510857" y="1348828"/>
                      <a:pt x="135989" y="1355835"/>
                      <a:pt x="152630" y="1408387"/>
                    </a:cubicBezTo>
                    <a:cubicBezTo>
                      <a:pt x="169271" y="1460939"/>
                      <a:pt x="604575" y="1613338"/>
                      <a:pt x="604575" y="1613338"/>
                    </a:cubicBezTo>
                    <a:lnTo>
                      <a:pt x="604575" y="1613338"/>
                    </a:lnTo>
                    <a:lnTo>
                      <a:pt x="604575" y="1613338"/>
                    </a:lnTo>
                  </a:path>
                </a:pathLst>
              </a:custGeom>
              <a:noFill/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000" b="1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7" name="任意多边形: 形状 67"/>
            <p:cNvSpPr/>
            <p:nvPr>
              <p:custDataLst>
                <p:tags r:id="rId68"/>
              </p:custDataLst>
            </p:nvPr>
          </p:nvSpPr>
          <p:spPr>
            <a:xfrm>
              <a:off x="6615565" y="1288399"/>
              <a:ext cx="1323054" cy="178676"/>
            </a:xfrm>
            <a:custGeom>
              <a:avLst/>
              <a:gdLst>
                <a:gd name="connsiteX0" fmla="*/ 0 w 1476962"/>
                <a:gd name="connsiteY0" fmla="*/ 31087 h 419980"/>
                <a:gd name="connsiteX1" fmla="*/ 1355834 w 1476962"/>
                <a:gd name="connsiteY1" fmla="*/ 20577 h 419980"/>
                <a:gd name="connsiteX2" fmla="*/ 1382110 w 1476962"/>
                <a:gd name="connsiteY2" fmla="*/ 267570 h 419980"/>
                <a:gd name="connsiteX3" fmla="*/ 1098331 w 1476962"/>
                <a:gd name="connsiteY3" fmla="*/ 167722 h 419980"/>
                <a:gd name="connsiteX4" fmla="*/ 1124607 w 1476962"/>
                <a:gd name="connsiteY4" fmla="*/ 419970 h 419980"/>
                <a:gd name="connsiteX5" fmla="*/ 814551 w 1476962"/>
                <a:gd name="connsiteY5" fmla="*/ 178232 h 419980"/>
                <a:gd name="connsiteX6" fmla="*/ 704193 w 1476962"/>
                <a:gd name="connsiteY6" fmla="*/ 325377 h 419980"/>
                <a:gd name="connsiteX7" fmla="*/ 562303 w 1476962"/>
                <a:gd name="connsiteY7" fmla="*/ 204508 h 419980"/>
                <a:gd name="connsiteX8" fmla="*/ 383627 w 1476962"/>
                <a:gd name="connsiteY8" fmla="*/ 314867 h 419980"/>
                <a:gd name="connsiteX9" fmla="*/ 47296 w 1476962"/>
                <a:gd name="connsiteY9" fmla="*/ 220273 h 419980"/>
                <a:gd name="connsiteX10" fmla="*/ 47296 w 1476962"/>
                <a:gd name="connsiteY10" fmla="*/ 220273 h 419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76962" h="419980">
                  <a:moveTo>
                    <a:pt x="0" y="31087"/>
                  </a:moveTo>
                  <a:cubicBezTo>
                    <a:pt x="562741" y="6125"/>
                    <a:pt x="1125482" y="-18837"/>
                    <a:pt x="1355834" y="20577"/>
                  </a:cubicBezTo>
                  <a:cubicBezTo>
                    <a:pt x="1586186" y="59991"/>
                    <a:pt x="1425027" y="243046"/>
                    <a:pt x="1382110" y="267570"/>
                  </a:cubicBezTo>
                  <a:cubicBezTo>
                    <a:pt x="1339193" y="292094"/>
                    <a:pt x="1141248" y="142322"/>
                    <a:pt x="1098331" y="167722"/>
                  </a:cubicBezTo>
                  <a:cubicBezTo>
                    <a:pt x="1055414" y="193122"/>
                    <a:pt x="1171904" y="418218"/>
                    <a:pt x="1124607" y="419970"/>
                  </a:cubicBezTo>
                  <a:cubicBezTo>
                    <a:pt x="1077310" y="421722"/>
                    <a:pt x="884620" y="193998"/>
                    <a:pt x="814551" y="178232"/>
                  </a:cubicBezTo>
                  <a:cubicBezTo>
                    <a:pt x="744482" y="162467"/>
                    <a:pt x="746234" y="320998"/>
                    <a:pt x="704193" y="325377"/>
                  </a:cubicBezTo>
                  <a:cubicBezTo>
                    <a:pt x="662152" y="329756"/>
                    <a:pt x="615731" y="206260"/>
                    <a:pt x="562303" y="204508"/>
                  </a:cubicBezTo>
                  <a:cubicBezTo>
                    <a:pt x="508875" y="202756"/>
                    <a:pt x="469461" y="312240"/>
                    <a:pt x="383627" y="314867"/>
                  </a:cubicBezTo>
                  <a:cubicBezTo>
                    <a:pt x="297793" y="317494"/>
                    <a:pt x="47296" y="220273"/>
                    <a:pt x="47296" y="220273"/>
                  </a:cubicBezTo>
                  <a:lnTo>
                    <a:pt x="47296" y="220273"/>
                  </a:lnTo>
                </a:path>
              </a:pathLst>
            </a:custGeom>
            <a:noFill/>
            <a:ln w="12700" cap="flat" cmpd="sng" algn="ctr">
              <a:solidFill>
                <a:srgbClr val="007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1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148" name="文本框 68"/>
            <p:cNvSpPr txBox="1"/>
            <p:nvPr>
              <p:custDataLst>
                <p:tags r:id="rId69"/>
              </p:custDataLst>
            </p:nvPr>
          </p:nvSpPr>
          <p:spPr>
            <a:xfrm>
              <a:off x="8036689" y="653237"/>
              <a:ext cx="811778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l-GR" altLang="zh-CN" sz="2000" b="1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α</a:t>
              </a:r>
              <a:r>
                <a:rPr kumimoji="0" lang="en-US" altLang="zh-CN" sz="2000" b="1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-</a:t>
              </a:r>
              <a:r>
                <a:rPr kumimoji="0" lang="zh-CN" altLang="en-US" sz="2000" b="1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螺旋</a:t>
              </a:r>
              <a:endParaRPr kumimoji="0" lang="zh-CN" altLang="en-US" sz="20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49" name="文本框 69"/>
            <p:cNvSpPr txBox="1"/>
            <p:nvPr>
              <p:custDataLst>
                <p:tags r:id="rId70"/>
              </p:custDataLst>
            </p:nvPr>
          </p:nvSpPr>
          <p:spPr>
            <a:xfrm>
              <a:off x="8040997" y="1250629"/>
              <a:ext cx="807025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l-GR" altLang="zh-CN" sz="2000" b="1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β</a:t>
              </a:r>
              <a:r>
                <a:rPr kumimoji="0" lang="en-US" altLang="zh-CN" sz="2000" b="1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-</a:t>
              </a:r>
              <a:r>
                <a:rPr kumimoji="0" lang="zh-CN" altLang="en-US" sz="2000" b="1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折叠</a:t>
              </a:r>
              <a:endParaRPr kumimoji="0" lang="zh-CN" altLang="en-US" sz="20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  <p:bldP spid="6" grpId="0"/>
      <p:bldP spid="8" grpId="0"/>
      <p:bldP spid="12" grpId="0"/>
      <p:bldP spid="20" grpId="0"/>
      <p:bldP spid="32" grpId="0" animBg="1"/>
      <p:bldP spid="42" grpId="0"/>
      <p:bldP spid="43" grpId="0"/>
      <p:bldP spid="44" grpId="0"/>
      <p:bldP spid="4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>
            <p:custDataLst>
              <p:tags r:id="rId1"/>
            </p:custDataLst>
          </p:nvPr>
        </p:nvGrpSpPr>
        <p:grpSpPr>
          <a:xfrm>
            <a:off x="149225" y="81280"/>
            <a:ext cx="6792595" cy="1228725"/>
            <a:chOff x="235" y="128"/>
            <a:chExt cx="10697" cy="1935"/>
          </a:xfrm>
        </p:grpSpPr>
        <p:sp>
          <p:nvSpPr>
            <p:cNvPr id="31" name="文本框 30"/>
            <p:cNvSpPr txBox="1"/>
            <p:nvPr>
              <p:custDataLst>
                <p:tags r:id="rId2"/>
              </p:custDataLst>
            </p:nvPr>
          </p:nvSpPr>
          <p:spPr>
            <a:xfrm>
              <a:off x="655" y="1047"/>
              <a:ext cx="8213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2 </a:t>
              </a:r>
              <a:r>
                <a:rPr lang="en-US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 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蛋白质的结构及其多样性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3"/>
              </p:custDataLst>
            </p:nvPr>
          </p:nvGrpSpPr>
          <p:grpSpPr>
            <a:xfrm>
              <a:off x="235" y="128"/>
              <a:ext cx="10697" cy="899"/>
              <a:chOff x="587375" y="977268"/>
              <a:chExt cx="6792595" cy="570900"/>
            </a:xfrm>
          </p:grpSpPr>
          <p:sp>
            <p:nvSpPr>
              <p:cNvPr id="215" name="任意多边形: 形状 17"/>
              <p:cNvSpPr/>
              <p:nvPr>
                <p:custDataLst>
                  <p:tags r:id="rId4"/>
                </p:custDataLst>
              </p:nvPr>
            </p:nvSpPr>
            <p:spPr>
              <a:xfrm rot="5400000">
                <a:off x="4217021" y="-1678919"/>
                <a:ext cx="441987" cy="5883910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" name="文本框 215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2478405" y="977268"/>
                <a:ext cx="4803775" cy="5709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蛋白质是生命活动的主要承担者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" name="任意多边形: 形状 18"/>
              <p:cNvSpPr/>
              <p:nvPr>
                <p:custDataLst>
                  <p:tags r:id="rId6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" name="文本框 223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1706457" y="977268"/>
                <a:ext cx="1179830" cy="5708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考点一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10" name="图片 9" descr="32303137373532353b32303137393931383bc9faceefcfd4cea2beb5cfb8b0fb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1119" y="207"/>
              <a:ext cx="719" cy="719"/>
            </a:xfrm>
            <a:prstGeom prst="rect">
              <a:avLst/>
            </a:prstGeom>
          </p:spPr>
        </p:pic>
      </p:grpSp>
      <p:sp>
        <p:nvSpPr>
          <p:cNvPr id="53" name="文本框 5"/>
          <p:cNvSpPr txBox="1"/>
          <p:nvPr>
            <p:custDataLst>
              <p:tags r:id="rId10"/>
            </p:custDataLst>
          </p:nvPr>
        </p:nvSpPr>
        <p:spPr>
          <a:xfrm>
            <a:off x="3071495" y="1386840"/>
            <a:ext cx="8903335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marL="342900" indent="-342900">
              <a:buFont typeface="Wingdings" panose="05000000000000000000" charset="0"/>
              <a:buChar char="Ø"/>
            </a:pP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真核生物的起始密码子是甲硫氨酸，但是很多蛋白质中的第一个氨基酸不是甲硫氨酸，其原因是</a:t>
            </a:r>
            <a:r>
              <a:rPr lang="en-US" altLang="zh-CN" sz="2400" b="1" u="sng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              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文本框 5"/>
          <p:cNvSpPr txBox="1"/>
          <p:nvPr>
            <p:custDataLst>
              <p:tags r:id="rId11"/>
            </p:custDataLst>
          </p:nvPr>
        </p:nvSpPr>
        <p:spPr>
          <a:xfrm>
            <a:off x="8079740" y="1756410"/>
            <a:ext cx="3773805" cy="39878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在蛋白质加工过程中被切除了</a:t>
            </a:r>
            <a:endParaRPr lang="zh-CN" altLang="en-US" sz="20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12"/>
            </p:custDataLst>
          </p:nvPr>
        </p:nvSpPr>
        <p:spPr>
          <a:xfrm>
            <a:off x="661670" y="1302703"/>
            <a:ext cx="5080000" cy="6451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4.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蛋白质的加工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pic>
        <p:nvPicPr>
          <p:cNvPr id="6" name="图形 19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890795" y="3086268"/>
            <a:ext cx="2534224" cy="1769587"/>
          </a:xfrm>
          <a:prstGeom prst="rect">
            <a:avLst/>
          </a:prstGeom>
        </p:spPr>
      </p:pic>
      <p:cxnSp>
        <p:nvCxnSpPr>
          <p:cNvPr id="8" name="直接箭头连接符 7"/>
          <p:cNvCxnSpPr/>
          <p:nvPr>
            <p:custDataLst>
              <p:tags r:id="rId16"/>
            </p:custDataLst>
          </p:nvPr>
        </p:nvCxnSpPr>
        <p:spPr>
          <a:xfrm>
            <a:off x="3809949" y="4171431"/>
            <a:ext cx="1304833" cy="0"/>
          </a:xfrm>
          <a:prstGeom prst="straightConnector1">
            <a:avLst/>
          </a:prstGeom>
          <a:ln>
            <a:tailEnd type="triangle" w="lg" len="lg"/>
          </a:ln>
        </p:spPr>
        <p:style>
          <a:lnRef idx="1">
            <a:sysClr val="windowText" lastClr="000000"/>
          </a:lnRef>
          <a:fillRef idx="0">
            <a:sysClr val="windowText" lastClr="000000"/>
          </a:fillRef>
          <a:effectRef idx="0">
            <a:sysClr val="windowText" lastClr="000000"/>
          </a:effectRef>
          <a:fontRef idx="minor">
            <a:sysClr val="windowText" lastClr="000000"/>
          </a:fontRef>
        </p:style>
      </p:cxnSp>
      <p:cxnSp>
        <p:nvCxnSpPr>
          <p:cNvPr id="9" name="直接箭头连接符 8"/>
          <p:cNvCxnSpPr/>
          <p:nvPr>
            <p:custDataLst>
              <p:tags r:id="rId17"/>
            </p:custDataLst>
          </p:nvPr>
        </p:nvCxnSpPr>
        <p:spPr>
          <a:xfrm>
            <a:off x="7854906" y="4105391"/>
            <a:ext cx="978195" cy="0"/>
          </a:xfrm>
          <a:prstGeom prst="straightConnector1">
            <a:avLst/>
          </a:prstGeom>
          <a:ln>
            <a:tailEnd type="triangle" w="lg" len="lg"/>
          </a:ln>
        </p:spPr>
        <p:style>
          <a:lnRef idx="1">
            <a:sysClr val="windowText" lastClr="000000"/>
          </a:lnRef>
          <a:fillRef idx="0">
            <a:sysClr val="windowText" lastClr="000000"/>
          </a:fillRef>
          <a:effectRef idx="0">
            <a:sysClr val="windowText" lastClr="000000"/>
          </a:effectRef>
          <a:fontRef idx="minor">
            <a:sysClr val="windowText" lastClr="000000"/>
          </a:fontRef>
        </p:style>
      </p:cxnSp>
      <p:sp>
        <p:nvSpPr>
          <p:cNvPr id="2" name="文本框 43"/>
          <p:cNvSpPr txBox="1"/>
          <p:nvPr>
            <p:custDataLst>
              <p:tags r:id="rId18"/>
            </p:custDataLst>
          </p:nvPr>
        </p:nvSpPr>
        <p:spPr>
          <a:xfrm>
            <a:off x="3082925" y="2265680"/>
            <a:ext cx="25908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内质网</a:t>
            </a:r>
            <a:r>
              <a:rPr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</a:t>
            </a:r>
            <a:endParaRPr lang="en-US" altLang="zh-CN" sz="24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切除信号肽</a:t>
            </a:r>
            <a:endParaRPr lang="zh-CN" altLang="en-US" sz="24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44"/>
          <p:cNvSpPr txBox="1"/>
          <p:nvPr>
            <p:custDataLst>
              <p:tags r:id="rId19"/>
            </p:custDataLst>
          </p:nvPr>
        </p:nvSpPr>
        <p:spPr>
          <a:xfrm>
            <a:off x="7197505" y="2242495"/>
            <a:ext cx="2162323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高尔基体</a:t>
            </a:r>
            <a:r>
              <a:rPr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中</a:t>
            </a:r>
            <a:endParaRPr lang="en-US" altLang="zh-CN" sz="24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algn="ctr"/>
            <a:r>
              <a:rPr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切除</a:t>
            </a:r>
            <a:r>
              <a:rPr lang="en-US" altLang="zh-CN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</a:t>
            </a:r>
            <a:r>
              <a:rPr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肽</a:t>
            </a:r>
            <a:endParaRPr lang="zh-CN" altLang="en-US" sz="24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14" name="文本框 46"/>
          <p:cNvSpPr txBox="1"/>
          <p:nvPr>
            <p:custDataLst>
              <p:tags r:id="rId20"/>
            </p:custDataLst>
          </p:nvPr>
        </p:nvSpPr>
        <p:spPr>
          <a:xfrm>
            <a:off x="5170648" y="4831051"/>
            <a:ext cx="216232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胰岛素原</a:t>
            </a:r>
            <a:endParaRPr lang="zh-CN" altLang="en-US" sz="28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3" name="组合 22"/>
          <p:cNvGrpSpPr/>
          <p:nvPr>
            <p:custDataLst>
              <p:tags r:id="rId21"/>
            </p:custDataLst>
          </p:nvPr>
        </p:nvGrpSpPr>
        <p:grpSpPr>
          <a:xfrm>
            <a:off x="711835" y="3041015"/>
            <a:ext cx="10875645" cy="2266315"/>
            <a:chOff x="1034" y="5450"/>
            <a:chExt cx="17127" cy="3569"/>
          </a:xfrm>
        </p:grpSpPr>
        <p:pic>
          <p:nvPicPr>
            <p:cNvPr id="5" name="图形 17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1034" y="5450"/>
              <a:ext cx="4720" cy="2770"/>
            </a:xfrm>
            <a:prstGeom prst="rect">
              <a:avLst/>
            </a:prstGeom>
          </p:spPr>
        </p:pic>
        <p:pic>
          <p:nvPicPr>
            <p:cNvPr id="7" name="图形 36"/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3879" y="6057"/>
              <a:ext cx="4283" cy="2123"/>
            </a:xfrm>
            <a:prstGeom prst="rect">
              <a:avLst/>
            </a:prstGeom>
          </p:spPr>
        </p:pic>
        <p:sp>
          <p:nvSpPr>
            <p:cNvPr id="12" name="文本框 45"/>
            <p:cNvSpPr txBox="1"/>
            <p:nvPr>
              <p:custDataLst>
                <p:tags r:id="rId28"/>
              </p:custDataLst>
            </p:nvPr>
          </p:nvSpPr>
          <p:spPr>
            <a:xfrm>
              <a:off x="1596" y="8197"/>
              <a:ext cx="3405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思源黑体 CN Light" panose="020B0300000000000000" charset="-122"/>
                  <a:ea typeface="思源黑体 CN Light" panose="020B0300000000000000" charset="-122"/>
                  <a:cs typeface="Arial" panose="020B0604020202020204" pitchFamily="34" charset="0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思源黑体 CN Light" panose="020B0300000000000000" charset="-122"/>
                  <a:ea typeface="思源黑体 CN Light" panose="020B0300000000000000" charset="-122"/>
                  <a:cs typeface="Arial" panose="020B0604020202020204" pitchFamily="34" charset="0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思源黑体 CN Light" panose="020B0300000000000000" charset="-122"/>
                  <a:ea typeface="思源黑体 CN Light" panose="020B0300000000000000" charset="-122"/>
                  <a:cs typeface="Arial" panose="020B0604020202020204" pitchFamily="34" charset="0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思源黑体 CN Light" panose="020B0300000000000000" charset="-122"/>
                  <a:ea typeface="思源黑体 CN Light" panose="020B0300000000000000" charset="-122"/>
                  <a:cs typeface="Arial" panose="020B0604020202020204" pitchFamily="34" charset="0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思源黑体 CN Light" panose="020B0300000000000000" charset="-122"/>
                  <a:ea typeface="思源黑体 CN Light" panose="020B0300000000000000" charset="-122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思源黑体 CN Light" panose="020B0300000000000000" charset="-122"/>
                  <a:ea typeface="思源黑体 CN Light" panose="020B0300000000000000" charset="-122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思源黑体 CN Light" panose="020B0300000000000000" charset="-122"/>
                  <a:ea typeface="思源黑体 CN Light" panose="020B0300000000000000" charset="-122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思源黑体 CN Light" panose="020B0300000000000000" charset="-122"/>
                  <a:ea typeface="思源黑体 CN Light" panose="020B0300000000000000" charset="-122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思源黑体 CN Light" panose="020B0300000000000000" charset="-122"/>
                  <a:ea typeface="思源黑体 CN Light" panose="020B0300000000000000" charset="-122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zh-CN" altLang="en-US" sz="2800" b="1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前胰岛素原</a:t>
              </a:r>
              <a:endPara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" name="文本框 47"/>
            <p:cNvSpPr txBox="1"/>
            <p:nvPr>
              <p:custDataLst>
                <p:tags r:id="rId29"/>
              </p:custDataLst>
            </p:nvPr>
          </p:nvSpPr>
          <p:spPr>
            <a:xfrm>
              <a:off x="14145" y="8197"/>
              <a:ext cx="3405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思源黑体 CN Light" panose="020B0300000000000000" charset="-122"/>
                  <a:ea typeface="思源黑体 CN Light" panose="020B0300000000000000" charset="-122"/>
                  <a:cs typeface="Arial" panose="020B0604020202020204" pitchFamily="34" charset="0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思源黑体 CN Light" panose="020B0300000000000000" charset="-122"/>
                  <a:ea typeface="思源黑体 CN Light" panose="020B0300000000000000" charset="-122"/>
                  <a:cs typeface="Arial" panose="020B0604020202020204" pitchFamily="34" charset="0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思源黑体 CN Light" panose="020B0300000000000000" charset="-122"/>
                  <a:ea typeface="思源黑体 CN Light" panose="020B0300000000000000" charset="-122"/>
                  <a:cs typeface="Arial" panose="020B0604020202020204" pitchFamily="34" charset="0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思源黑体 CN Light" panose="020B0300000000000000" charset="-122"/>
                  <a:ea typeface="思源黑体 CN Light" panose="020B0300000000000000" charset="-122"/>
                  <a:cs typeface="Arial" panose="020B0604020202020204" pitchFamily="34" charset="0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思源黑体 CN Light" panose="020B0300000000000000" charset="-122"/>
                  <a:ea typeface="思源黑体 CN Light" panose="020B0300000000000000" charset="-122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思源黑体 CN Light" panose="020B0300000000000000" charset="-122"/>
                  <a:ea typeface="思源黑体 CN Light" panose="020B0300000000000000" charset="-122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思源黑体 CN Light" panose="020B0300000000000000" charset="-122"/>
                  <a:ea typeface="思源黑体 CN Light" panose="020B0300000000000000" charset="-122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思源黑体 CN Light" panose="020B0300000000000000" charset="-122"/>
                  <a:ea typeface="思源黑体 CN Light" panose="020B0300000000000000" charset="-122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思源黑体 CN Light" panose="020B0300000000000000" charset="-122"/>
                  <a:ea typeface="思源黑体 CN Light" panose="020B0300000000000000" charset="-122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zh-CN" altLang="en-US" sz="2800" b="1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胰岛素</a:t>
              </a:r>
              <a:endPara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cxnSp>
        <p:nvCxnSpPr>
          <p:cNvPr id="16" name="直接连接符 15"/>
          <p:cNvCxnSpPr/>
          <p:nvPr>
            <p:custDataLst>
              <p:tags r:id="rId30"/>
            </p:custDataLst>
          </p:nvPr>
        </p:nvCxnSpPr>
        <p:spPr>
          <a:xfrm flipH="1" flipV="1">
            <a:off x="4245883" y="3001850"/>
            <a:ext cx="0" cy="1169581"/>
          </a:xfrm>
          <a:prstGeom prst="line">
            <a:avLst/>
          </a:prstGeom>
          <a:ln w="12700">
            <a:solidFill>
              <a:sysClr val="windowText" lastClr="000000"/>
            </a:solidFill>
          </a:ln>
        </p:spPr>
        <p:style>
          <a:lnRef idx="1">
            <a:srgbClr val="549E39"/>
          </a:lnRef>
          <a:fillRef idx="0">
            <a:srgbClr val="549E39"/>
          </a:fillRef>
          <a:effectRef idx="0">
            <a:srgbClr val="549E39"/>
          </a:effectRef>
          <a:fontRef idx="minor">
            <a:sysClr val="windowText" lastClr="000000"/>
          </a:fontRef>
        </p:style>
      </p:cxnSp>
      <p:cxnSp>
        <p:nvCxnSpPr>
          <p:cNvPr id="17" name="直接连接符 16"/>
          <p:cNvCxnSpPr/>
          <p:nvPr>
            <p:custDataLst>
              <p:tags r:id="rId31"/>
            </p:custDataLst>
          </p:nvPr>
        </p:nvCxnSpPr>
        <p:spPr>
          <a:xfrm flipH="1" flipV="1">
            <a:off x="8327064" y="2935810"/>
            <a:ext cx="0" cy="1169581"/>
          </a:xfrm>
          <a:prstGeom prst="line">
            <a:avLst/>
          </a:prstGeom>
          <a:ln w="12700">
            <a:solidFill>
              <a:sysClr val="windowText" lastClr="000000"/>
            </a:solidFill>
          </a:ln>
        </p:spPr>
        <p:style>
          <a:lnRef idx="1">
            <a:srgbClr val="549E39"/>
          </a:lnRef>
          <a:fillRef idx="0">
            <a:srgbClr val="549E39"/>
          </a:fillRef>
          <a:effectRef idx="0">
            <a:srgbClr val="549E39"/>
          </a:effectRef>
          <a:fontRef idx="minor">
            <a:sysClr val="windowText" lastClr="000000"/>
          </a:fontRef>
        </p:style>
      </p:cxnSp>
      <p:pic>
        <p:nvPicPr>
          <p:cNvPr id="18" name="图形 54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7385049" y="4622730"/>
            <a:ext cx="1473939" cy="965684"/>
          </a:xfrm>
          <a:prstGeom prst="rect">
            <a:avLst/>
          </a:prstGeom>
        </p:spPr>
      </p:pic>
      <p:sp>
        <p:nvSpPr>
          <p:cNvPr id="19" name="文本框 55"/>
          <p:cNvSpPr txBox="1"/>
          <p:nvPr>
            <p:custDataLst>
              <p:tags r:id="rId35"/>
            </p:custDataLst>
          </p:nvPr>
        </p:nvSpPr>
        <p:spPr>
          <a:xfrm>
            <a:off x="3366730" y="4831051"/>
            <a:ext cx="15456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9pPr>
          </a:lstStyle>
          <a:p>
            <a:pPr algn="ctr"/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信号肽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57"/>
          <p:cNvSpPr txBox="1"/>
          <p:nvPr>
            <p:custDataLst>
              <p:tags r:id="rId36"/>
            </p:custDataLst>
          </p:nvPr>
        </p:nvSpPr>
        <p:spPr>
          <a:xfrm>
            <a:off x="7604639" y="4774507"/>
            <a:ext cx="129045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肽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21" name="任意多边形: 形状 20"/>
          <p:cNvSpPr/>
          <p:nvPr>
            <p:custDataLst>
              <p:tags r:id="rId37"/>
            </p:custDataLst>
          </p:nvPr>
        </p:nvSpPr>
        <p:spPr>
          <a:xfrm>
            <a:off x="4086083" y="4172020"/>
            <a:ext cx="625288" cy="722900"/>
          </a:xfrm>
          <a:custGeom>
            <a:avLst/>
            <a:gdLst>
              <a:gd name="connsiteX0" fmla="*/ 625288 w 625288"/>
              <a:gd name="connsiteY0" fmla="*/ 2852 h 1098788"/>
              <a:gd name="connsiteX1" fmla="*/ 235324 w 625288"/>
              <a:gd name="connsiteY1" fmla="*/ 170941 h 1098788"/>
              <a:gd name="connsiteX2" fmla="*/ 0 w 625288"/>
              <a:gd name="connsiteY2" fmla="*/ 1098788 h 1098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25288" h="1098788">
                <a:moveTo>
                  <a:pt x="625288" y="2852"/>
                </a:moveTo>
                <a:cubicBezTo>
                  <a:pt x="482413" y="-4432"/>
                  <a:pt x="339539" y="-11715"/>
                  <a:pt x="235324" y="170941"/>
                </a:cubicBezTo>
                <a:cubicBezTo>
                  <a:pt x="131109" y="353597"/>
                  <a:pt x="65554" y="726192"/>
                  <a:pt x="0" y="1098788"/>
                </a:cubicBezTo>
              </a:path>
            </a:pathLst>
          </a:custGeom>
          <a:ln w="15875">
            <a:tailEnd type="triangle" w="lg" len="lg"/>
          </a:ln>
        </p:spPr>
        <p:style>
          <a:lnRef idx="1">
            <a:sysClr val="windowText" lastClr="000000"/>
          </a:lnRef>
          <a:fillRef idx="0">
            <a:sysClr val="windowText" lastClr="000000"/>
          </a:fillRef>
          <a:effectRef idx="0">
            <a:sysClr val="windowText" lastClr="000000"/>
          </a:effectRef>
          <a:fontRef idx="minor">
            <a:sysClr val="windowText" lastClr="000000"/>
          </a:fontRef>
        </p:style>
        <p:txBody>
          <a:bodyPr rtlCol="0" anchor="ctr"/>
          <a:lstStyle>
            <a:defPPr>
              <a:defRPr lang="zh-CN">
                <a:solidFill>
                  <a:sysClr val="windowText" lastClr="000000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9pPr>
          </a:lstStyle>
          <a:p>
            <a:pPr algn="ctr"/>
            <a:endParaRPr lang="zh-CN" altLang="en-US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任意多边形: 形状 21"/>
          <p:cNvSpPr/>
          <p:nvPr>
            <p:custDataLst>
              <p:tags r:id="rId38"/>
            </p:custDataLst>
          </p:nvPr>
        </p:nvSpPr>
        <p:spPr>
          <a:xfrm>
            <a:off x="8076565" y="4105910"/>
            <a:ext cx="515620" cy="427355"/>
          </a:xfrm>
          <a:custGeom>
            <a:avLst/>
            <a:gdLst>
              <a:gd name="connsiteX0" fmla="*/ 625288 w 625288"/>
              <a:gd name="connsiteY0" fmla="*/ 2852 h 1098788"/>
              <a:gd name="connsiteX1" fmla="*/ 235324 w 625288"/>
              <a:gd name="connsiteY1" fmla="*/ 170941 h 1098788"/>
              <a:gd name="connsiteX2" fmla="*/ 0 w 625288"/>
              <a:gd name="connsiteY2" fmla="*/ 1098788 h 1098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25288" h="1098788">
                <a:moveTo>
                  <a:pt x="625288" y="2852"/>
                </a:moveTo>
                <a:cubicBezTo>
                  <a:pt x="482413" y="-4432"/>
                  <a:pt x="339539" y="-11715"/>
                  <a:pt x="235324" y="170941"/>
                </a:cubicBezTo>
                <a:cubicBezTo>
                  <a:pt x="131109" y="353597"/>
                  <a:pt x="65554" y="726192"/>
                  <a:pt x="0" y="1098788"/>
                </a:cubicBezTo>
              </a:path>
            </a:pathLst>
          </a:custGeom>
          <a:ln w="15875">
            <a:tailEnd type="triangle" w="lg" len="lg"/>
          </a:ln>
        </p:spPr>
        <p:style>
          <a:lnRef idx="1">
            <a:sysClr val="windowText" lastClr="000000"/>
          </a:lnRef>
          <a:fillRef idx="0">
            <a:sysClr val="windowText" lastClr="000000"/>
          </a:fillRef>
          <a:effectRef idx="0">
            <a:sysClr val="windowText" lastClr="000000"/>
          </a:effectRef>
          <a:fontRef idx="minor">
            <a:sysClr val="windowText" lastClr="000000"/>
          </a:fontRef>
        </p:style>
        <p:txBody>
          <a:bodyPr rtlCol="0" anchor="ctr"/>
          <a:lstStyle>
            <a:defPPr>
              <a:defRPr lang="zh-CN">
                <a:solidFill>
                  <a:sysClr val="windowText" lastClr="000000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思源黑体 CN Light" panose="020B0300000000000000" charset="-122"/>
                <a:ea typeface="思源黑体 CN Light" panose="020B0300000000000000" charset="-122"/>
                <a:cs typeface="Arial" panose="020B0604020202020204" pitchFamily="34" charset="0"/>
              </a:defRPr>
            </a:lvl9pPr>
          </a:lstStyle>
          <a:p>
            <a:pPr algn="ctr"/>
            <a:endParaRPr lang="zh-CN" altLang="en-US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文本框 61"/>
          <p:cNvSpPr txBox="1"/>
          <p:nvPr>
            <p:custDataLst>
              <p:tags r:id="rId39"/>
            </p:custDataLst>
          </p:nvPr>
        </p:nvSpPr>
        <p:spPr>
          <a:xfrm>
            <a:off x="150495" y="5893435"/>
            <a:ext cx="1182433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charset="0"/>
              <a:buChar char="Ø"/>
            </a:pPr>
            <a:r>
              <a:rPr lang="zh-CN" altLang="en-US" sz="2400" b="1">
                <a:solidFill>
                  <a:srgbClr val="0000FF"/>
                </a:solidFill>
              </a:rPr>
              <a:t>胰高血糖素、促肾上腺皮质激素</a:t>
            </a:r>
            <a:r>
              <a:rPr lang="zh-CN" altLang="en-US" sz="2400" b="1"/>
              <a:t>等也需要通过相应的前体物的</a:t>
            </a:r>
            <a:r>
              <a:rPr lang="zh-CN" altLang="en-US" sz="2400" b="1">
                <a:solidFill>
                  <a:srgbClr val="FF0000"/>
                </a:solidFill>
              </a:rPr>
              <a:t>水解</a:t>
            </a:r>
            <a:r>
              <a:rPr lang="zh-CN" altLang="en-US" sz="2400" b="1"/>
              <a:t>才能形成有功能的蛋白质。</a:t>
            </a:r>
            <a:endParaRPr lang="zh-CN" altLang="en-US" sz="2400" b="1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4" grpId="0"/>
      <p:bldP spid="2" grpId="0"/>
      <p:bldP spid="3" grpId="0"/>
      <p:bldP spid="14" grpId="0"/>
      <p:bldP spid="19" grpId="0"/>
      <p:bldP spid="20" grpId="0"/>
      <p:bldP spid="21" grpId="0" animBg="1"/>
      <p:bldP spid="22" grpId="0" animBg="1"/>
      <p:bldP spid="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>
            <p:custDataLst>
              <p:tags r:id="rId1"/>
            </p:custDataLst>
          </p:nvPr>
        </p:nvGrpSpPr>
        <p:grpSpPr>
          <a:xfrm>
            <a:off x="149225" y="81280"/>
            <a:ext cx="6792595" cy="1212850"/>
            <a:chOff x="235" y="128"/>
            <a:chExt cx="10697" cy="1910"/>
          </a:xfrm>
        </p:grpSpPr>
        <p:sp>
          <p:nvSpPr>
            <p:cNvPr id="31" name="文本框 30"/>
            <p:cNvSpPr txBox="1"/>
            <p:nvPr>
              <p:custDataLst>
                <p:tags r:id="rId2"/>
              </p:custDataLst>
            </p:nvPr>
          </p:nvSpPr>
          <p:spPr>
            <a:xfrm>
              <a:off x="655" y="1022"/>
              <a:ext cx="8248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2 </a:t>
              </a:r>
              <a:r>
                <a:rPr lang="en-US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 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蛋白质的结构及其多样性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3"/>
              </p:custDataLst>
            </p:nvPr>
          </p:nvGrpSpPr>
          <p:grpSpPr>
            <a:xfrm>
              <a:off x="235" y="128"/>
              <a:ext cx="10697" cy="899"/>
              <a:chOff x="587375" y="977268"/>
              <a:chExt cx="6792595" cy="570900"/>
            </a:xfrm>
          </p:grpSpPr>
          <p:sp>
            <p:nvSpPr>
              <p:cNvPr id="215" name="任意多边形: 形状 17"/>
              <p:cNvSpPr/>
              <p:nvPr>
                <p:custDataLst>
                  <p:tags r:id="rId4"/>
                </p:custDataLst>
              </p:nvPr>
            </p:nvSpPr>
            <p:spPr>
              <a:xfrm rot="5400000">
                <a:off x="4217021" y="-1678919"/>
                <a:ext cx="441987" cy="5883910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" name="文本框 215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2478405" y="977268"/>
                <a:ext cx="4803775" cy="5709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蛋白质是生命活动的主要承担者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" name="任意多边形: 形状 18"/>
              <p:cNvSpPr/>
              <p:nvPr>
                <p:custDataLst>
                  <p:tags r:id="rId6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" name="文本框 223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1706457" y="977268"/>
                <a:ext cx="1179830" cy="5708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考点一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10" name="图片 9" descr="32303137373532353b32303137393931383bc9faceefcfd4cea2beb5cfb8b0fb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1119" y="207"/>
              <a:ext cx="719" cy="719"/>
            </a:xfrm>
            <a:prstGeom prst="rect">
              <a:avLst/>
            </a:prstGeom>
          </p:spPr>
        </p:pic>
      </p:grpSp>
      <p:sp>
        <p:nvSpPr>
          <p:cNvPr id="4" name="文本框 3"/>
          <p:cNvSpPr txBox="1"/>
          <p:nvPr>
            <p:custDataLst>
              <p:tags r:id="rId10"/>
            </p:custDataLst>
          </p:nvPr>
        </p:nvSpPr>
        <p:spPr>
          <a:xfrm>
            <a:off x="661670" y="1221423"/>
            <a:ext cx="5080000" cy="6451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5.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蛋白质的水解与变性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2" name="文本框 1"/>
          <p:cNvSpPr txBox="1"/>
          <p:nvPr>
            <p:custDataLst>
              <p:tags r:id="rId11"/>
            </p:custDataLst>
          </p:nvPr>
        </p:nvSpPr>
        <p:spPr>
          <a:xfrm>
            <a:off x="4946015" y="1170305"/>
            <a:ext cx="565467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00000"/>
              </a:lnSpc>
              <a:buFont typeface="Wingdings" panose="05000000000000000000" charset="0"/>
              <a:buChar char="Ø"/>
            </a:pPr>
            <a:r>
              <a:rPr lang="zh-CN" altLang="en-US" sz="26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思考：</a:t>
            </a:r>
            <a:r>
              <a:rPr lang="zh-CN" altLang="en-US" sz="26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水解</a:t>
            </a:r>
            <a:r>
              <a:rPr lang="zh-CN" altLang="en-US" sz="26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与</a:t>
            </a:r>
            <a:r>
              <a:rPr lang="zh-CN" altLang="en-US" sz="26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变性</a:t>
            </a:r>
            <a:r>
              <a:rPr lang="zh-CN" altLang="en-US" sz="26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有什么</a:t>
            </a:r>
            <a:r>
              <a:rPr lang="zh-CN" altLang="en-US" sz="2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区别</a:t>
            </a:r>
            <a:r>
              <a:rPr lang="en-US" altLang="zh-CN" sz="2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?</a:t>
            </a:r>
            <a:endParaRPr lang="en-US" altLang="zh-CN" sz="26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等线" panose="02010600030101010101" charset="-122"/>
              <a:sym typeface="微软雅黑" panose="020B0503020204020204" pitchFamily="34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12"/>
            </p:custDataLst>
          </p:nvPr>
        </p:nvSpPr>
        <p:spPr>
          <a:xfrm>
            <a:off x="710565" y="2038985"/>
            <a:ext cx="11177270" cy="902970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>
            <a:spAutoFit/>
          </a:bodyPr>
          <a:lstStyle/>
          <a:p>
            <a:pPr lvl="0" algn="l">
              <a:lnSpc>
                <a:spcPct val="110000"/>
              </a:lnSpc>
              <a:buClrTx/>
              <a:buSzTx/>
              <a:buFontTx/>
            </a:pP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微软雅黑" panose="020B0503020204020204" pitchFamily="34" charset="-122"/>
              </a:rPr>
              <a:t>                           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微软雅黑" panose="020B0503020204020204" pitchFamily="34" charset="-122"/>
              </a:rPr>
              <a:t>在蛋白酶或肽酶的作用下，</a:t>
            </a:r>
            <a:r>
              <a:rPr lang="zh-CN" altLang="en-US" sz="2400" b="1" u="sng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微软雅黑" panose="020B0503020204020204" pitchFamily="34" charset="-122"/>
              </a:rPr>
              <a:t>肽键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微软雅黑" panose="020B0503020204020204" pitchFamily="34" charset="-122"/>
              </a:rPr>
              <a:t>断裂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微软雅黑" panose="020B0503020204020204" pitchFamily="34" charset="-122"/>
              </a:rPr>
              <a:t>，蛋白质分解为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微软雅黑" panose="020B0503020204020204" pitchFamily="34" charset="-122"/>
              </a:rPr>
              <a:t>短肽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微软雅黑" panose="020B0503020204020204" pitchFamily="34" charset="-122"/>
              </a:rPr>
              <a:t>进而彻底水解为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微软雅黑" panose="020B0503020204020204" pitchFamily="34" charset="-122"/>
              </a:rPr>
              <a:t>氨基酸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微软雅黑" panose="020B0503020204020204" pitchFamily="34" charset="-122"/>
              </a:rPr>
              <a:t>。</a:t>
            </a:r>
            <a:r>
              <a:rPr lang="zh-CN" altLang="en-US" sz="2400" b="1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微软雅黑" panose="020B0503020204020204" pitchFamily="34" charset="-122"/>
              </a:rPr>
              <a:t>水解和脱水缩合的过程是相反的。</a:t>
            </a:r>
            <a:endParaRPr lang="zh-CN" altLang="en-US" sz="2400" b="1">
              <a:highlight>
                <a:srgbClr val="FFFF00"/>
              </a:highlight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  <a:sym typeface="微软雅黑" panose="020B0503020204020204" pitchFamily="34" charset="-122"/>
            </a:endParaRPr>
          </a:p>
        </p:txBody>
      </p:sp>
      <p:sp>
        <p:nvSpPr>
          <p:cNvPr id="32" name="文本框 31"/>
          <p:cNvSpPr txBox="1"/>
          <p:nvPr>
            <p:custDataLst>
              <p:tags r:id="rId13"/>
            </p:custDataLst>
          </p:nvPr>
        </p:nvSpPr>
        <p:spPr>
          <a:xfrm>
            <a:off x="542290" y="2981960"/>
            <a:ext cx="1088517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charset="0"/>
              <a:buChar char="u"/>
            </a:pPr>
            <a:r>
              <a:rPr lang="zh-CN" altLang="en-US" sz="24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动物细胞培养前利用</a:t>
            </a:r>
            <a:r>
              <a:rPr lang="en-US" altLang="zh-CN" sz="2400" u="sng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                                   </a:t>
            </a:r>
            <a:r>
              <a:rPr lang="zh-CN" altLang="en-US" sz="24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分解细胞之间的蛋白质连接物。</a:t>
            </a:r>
            <a:endParaRPr lang="zh-CN" altLang="en-US" sz="240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15" name="文本框 14"/>
          <p:cNvSpPr txBox="1"/>
          <p:nvPr>
            <p:custDataLst>
              <p:tags r:id="rId14"/>
            </p:custDataLst>
          </p:nvPr>
        </p:nvSpPr>
        <p:spPr>
          <a:xfrm>
            <a:off x="762000" y="1990090"/>
            <a:ext cx="2352675" cy="521970"/>
          </a:xfrm>
          <a:prstGeom prst="rect">
            <a:avLst/>
          </a:prstGeom>
          <a:gradFill>
            <a:gsLst>
              <a:gs pos="8000">
                <a:srgbClr val="FFEEEE"/>
              </a:gs>
              <a:gs pos="97000">
                <a:srgbClr val="DDEFBB"/>
              </a:gs>
            </a:gsLst>
            <a:lin ang="0" scaled="1"/>
          </a:gradFill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①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蛋白质水解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：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15"/>
            </p:custDataLst>
          </p:nvPr>
        </p:nvSpPr>
        <p:spPr>
          <a:xfrm>
            <a:off x="3924300" y="2971800"/>
            <a:ext cx="349885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胰蛋白酶或胶原蛋白酶</a:t>
            </a:r>
            <a:endParaRPr lang="zh-CN" altLang="en-US" sz="24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8" name="图片 3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8600440" y="5063490"/>
            <a:ext cx="3590925" cy="17633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>
            <p:custDataLst>
              <p:tags r:id="rId18"/>
            </p:custDataLst>
          </p:nvPr>
        </p:nvSpPr>
        <p:spPr>
          <a:xfrm>
            <a:off x="661035" y="4505960"/>
            <a:ext cx="35382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5000"/>
              </a:lnSpc>
              <a:buFont typeface="Wingdings" panose="05000000000000000000" charset="0"/>
              <a:buChar char="u"/>
            </a:pPr>
            <a:r>
              <a:rPr lang="zh-CN" altLang="en-US" sz="2400" b="1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使蛋白质变性的因素：</a:t>
            </a:r>
            <a:endParaRPr lang="zh-CN" altLang="en-US" sz="2400" b="1" smtClean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19"/>
            </p:custDataLst>
          </p:nvPr>
        </p:nvSpPr>
        <p:spPr>
          <a:xfrm>
            <a:off x="4100830" y="4591685"/>
            <a:ext cx="6337935" cy="460375"/>
          </a:xfrm>
          <a:prstGeom prst="rect">
            <a:avLst/>
          </a:prstGeom>
          <a:solidFill>
            <a:srgbClr val="E2B08A">
              <a:lumMod val="20000"/>
              <a:lumOff val="80000"/>
            </a:srgbClr>
          </a:solidFill>
        </p:spPr>
        <p:txBody>
          <a:bodyPr wrap="square" rtlCol="0" anchor="t">
            <a:spAutoFit/>
          </a:bodyPr>
          <a:lstStyle/>
          <a:p>
            <a:r>
              <a:rPr lang="zh-CN" altLang="en-US" sz="24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高温、辐射、强碱、强酸、酒精、重金属盐。</a:t>
            </a:r>
            <a:endParaRPr lang="zh-CN" altLang="en-US" sz="24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20"/>
            </p:custDataLst>
          </p:nvPr>
        </p:nvSpPr>
        <p:spPr>
          <a:xfrm>
            <a:off x="3303905" y="3598545"/>
            <a:ext cx="8440420" cy="902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4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蛋白质在某些物理和化学因素作用下其特定的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空间构象</a:t>
            </a:r>
            <a:r>
              <a:rPr lang="zh-CN" altLang="en-US" sz="24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被破坏，从而导致其</a:t>
            </a:r>
            <a:r>
              <a:rPr lang="zh-CN" altLang="en-US" sz="2400" b="1" u="sng">
                <a:solidFill>
                  <a:srgbClr val="07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理化性质的改变</a:t>
            </a:r>
            <a:r>
              <a:rPr lang="zh-CN" altLang="en-US" sz="24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和</a:t>
            </a:r>
            <a:r>
              <a:rPr lang="zh-CN" altLang="en-US" sz="2400" b="1" u="sng">
                <a:solidFill>
                  <a:srgbClr val="07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生物活性丧失</a:t>
            </a:r>
            <a:r>
              <a:rPr lang="zh-CN" altLang="en-US" sz="24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的现象。</a:t>
            </a:r>
            <a:endParaRPr lang="zh-CN" altLang="en-US" sz="2400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21"/>
            </p:custDataLst>
          </p:nvPr>
        </p:nvSpPr>
        <p:spPr>
          <a:xfrm>
            <a:off x="647700" y="3655695"/>
            <a:ext cx="2656205" cy="52197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②蛋白质变性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：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54" name="Group 4"/>
          <p:cNvGrpSpPr/>
          <p:nvPr>
            <p:custDataLst>
              <p:tags r:id="rId22"/>
            </p:custDataLst>
          </p:nvPr>
        </p:nvGrpSpPr>
        <p:grpSpPr>
          <a:xfrm>
            <a:off x="588705" y="5484302"/>
            <a:ext cx="1134624" cy="500659"/>
            <a:chOff x="2251" y="1126"/>
            <a:chExt cx="1501" cy="339"/>
          </a:xfrm>
          <a:solidFill>
            <a:srgbClr val="8CA2E6"/>
          </a:solidFill>
        </p:grpSpPr>
        <p:sp>
          <p:nvSpPr>
            <p:cNvPr id="55" name="AutoShape 5"/>
            <p:cNvSpPr>
              <a:spLocks noChangeArrowheads="1"/>
            </p:cNvSpPr>
            <p:nvPr>
              <p:custDataLst>
                <p:tags r:id="rId23"/>
              </p:custDataLst>
            </p:nvPr>
          </p:nvSpPr>
          <p:spPr bwMode="gray">
            <a:xfrm>
              <a:off x="2251" y="1126"/>
              <a:ext cx="1501" cy="339"/>
            </a:xfrm>
            <a:prstGeom prst="roundRect">
              <a:avLst>
                <a:gd name="adj" fmla="val 50000"/>
              </a:avLst>
            </a:prstGeom>
            <a:grpFill/>
            <a:ln w="9525">
              <a:solidFill>
                <a:srgbClr val="3366CC"/>
              </a:solidFill>
              <a:round/>
            </a:ln>
            <a:effectLst>
              <a:outerShdw dist="40161" dir="4293903" algn="ctr" rotWithShape="0">
                <a:srgbClr val="FFFFCC">
                  <a:alpha val="50000"/>
                </a:srgbClr>
              </a:outerShdw>
            </a:effec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563C1"/>
                </a:buClr>
                <a:buFont typeface="Wingdings" panose="05000000000000000000" pitchFamily="2" charset="2"/>
                <a:buChar char="v"/>
                <a:defRPr sz="2800" b="1">
                  <a:solidFill>
                    <a:srgbClr val="E2B08A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E2B08A"/>
                </a:buClr>
                <a:buFont typeface="Wingdings" panose="05000000000000000000" pitchFamily="2" charset="2"/>
                <a:buChar char="§"/>
                <a:defRPr sz="2400">
                  <a:solidFill>
                    <a:srgbClr val="000000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00"/>
                </a:buClr>
                <a:buChar char="•"/>
                <a:defRPr sz="2200">
                  <a:solidFill>
                    <a:srgbClr val="000000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0000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0000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" panose="02010609060101010101" pitchFamily="34" charset="-122"/>
              </a:endParaRPr>
            </a:p>
          </p:txBody>
        </p:sp>
        <p:sp>
          <p:nvSpPr>
            <p:cNvPr id="56" name="AutoShape 6"/>
            <p:cNvSpPr>
              <a:spLocks noChangeArrowheads="1"/>
            </p:cNvSpPr>
            <p:nvPr>
              <p:custDataLst>
                <p:tags r:id="rId24"/>
              </p:custDataLst>
            </p:nvPr>
          </p:nvSpPr>
          <p:spPr bwMode="gray">
            <a:xfrm>
              <a:off x="2269" y="1145"/>
              <a:ext cx="1462" cy="303"/>
            </a:xfrm>
            <a:prstGeom prst="roundRect">
              <a:avLst>
                <a:gd name="adj" fmla="val 50000"/>
              </a:avLst>
            </a:prstGeom>
            <a:grpFill/>
            <a:ln w="952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rgbClr val="000000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rgbClr val="000000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rgbClr val="000000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rgbClr val="000000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rgbClr val="000000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" panose="02010609060101010101" pitchFamily="34" charset="-122"/>
              </a:endParaRPr>
            </a:p>
          </p:txBody>
        </p:sp>
      </p:grpSp>
      <p:sp>
        <p:nvSpPr>
          <p:cNvPr id="12" name="AutoShape 13"/>
          <p:cNvSpPr>
            <a:spLocks noChangeArrowheads="1"/>
          </p:cNvSpPr>
          <p:nvPr>
            <p:custDataLst>
              <p:tags r:id="rId25"/>
            </p:custDataLst>
          </p:nvPr>
        </p:nvSpPr>
        <p:spPr bwMode="gray">
          <a:xfrm rot="16200000" flipV="1">
            <a:off x="1743075" y="5575300"/>
            <a:ext cx="393065" cy="426085"/>
          </a:xfrm>
          <a:prstGeom prst="triangle">
            <a:avLst>
              <a:gd name="adj" fmla="val 45466"/>
            </a:avLst>
          </a:prstGeom>
          <a:gradFill rotWithShape="1">
            <a:gsLst>
              <a:gs pos="0">
                <a:srgbClr val="6EACF7"/>
              </a:gs>
              <a:gs pos="100000">
                <a:srgbClr val="6EACF7">
                  <a:gamma/>
                  <a:tint val="0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FFFF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楷体" panose="02010609060101010101" pitchFamily="34" charset="-122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>
            <p:custDataLst>
              <p:tags r:id="rId26"/>
            </p:custDataLst>
          </p:nvPr>
        </p:nvSpPr>
        <p:spPr>
          <a:xfrm>
            <a:off x="2140585" y="5465445"/>
            <a:ext cx="4801235" cy="926465"/>
          </a:xfrm>
          <a:prstGeom prst="rect">
            <a:avLst/>
          </a:prstGeom>
          <a:noFill/>
          <a:ln w="28575" cmpd="sng">
            <a:solidFill>
              <a:srgbClr val="E2B08A">
                <a:shade val="50000"/>
              </a:srgbClr>
            </a:solidFill>
            <a:prstDash val="sysDot"/>
          </a:ln>
        </p:spPr>
        <p:txBody>
          <a:bodyPr lIns="68580" tIns="34290" rIns="68580" bIns="34290" anchor="ctr" anchorCtr="0">
            <a:noAutofit/>
          </a:bodyPr>
          <a:lstStyle>
            <a:defPPr>
              <a:defRPr lang="zh-CN"/>
            </a:defPPr>
            <a:lvl1pPr mar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4400" b="0" i="0" u="none" kern="1200" baseline="0"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rgbClr val="000000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rgbClr val="000000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rgbClr val="000000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rgbClr val="000000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5pPr>
          </a:lstStyle>
          <a:p>
            <a:pPr marL="0" marR="0" lvl="0" indent="0" eaLnBrk="1" hangingPunct="1">
              <a:lnSpc>
                <a:spcPct val="110000"/>
              </a:lnSpc>
            </a:pPr>
            <a:r>
              <a:rPr lang="zh-CN" altLang="en-US" sz="2400" b="1" spc="0">
                <a:latin typeface="微软雅黑" panose="020B0503020204020204" pitchFamily="34" charset="-122"/>
                <a:cs typeface="微软雅黑" panose="020B0503020204020204" pitchFamily="34" charset="-120"/>
                <a:sym typeface="Arial" panose="020B0604020202020204" pitchFamily="34" charset="0"/>
              </a:rPr>
              <a:t>氨基酸顺序</a:t>
            </a:r>
            <a:r>
              <a:rPr lang="zh-CN" altLang="en-US" sz="2400" b="1" u="sng" spc="0">
                <a:latin typeface="微软雅黑" panose="020B0503020204020204" pitchFamily="34" charset="-122"/>
                <a:cs typeface="微软雅黑" panose="020B0503020204020204" pitchFamily="34" charset="-120"/>
                <a:sym typeface="Arial" panose="020B0604020202020204" pitchFamily="34" charset="0"/>
              </a:rPr>
              <a:t>     </a:t>
            </a:r>
            <a:r>
              <a:rPr lang="zh-CN" altLang="en-US" sz="2400" b="1" u="sng" spc="0" smtClean="0">
                <a:latin typeface="微软雅黑" panose="020B0503020204020204" pitchFamily="34" charset="-122"/>
                <a:cs typeface="微软雅黑" panose="020B0503020204020204" pitchFamily="34" charset="-120"/>
                <a:sym typeface="Arial" panose="020B0604020202020204" pitchFamily="34" charset="0"/>
              </a:rPr>
              <a:t>    </a:t>
            </a:r>
            <a:r>
              <a:rPr lang="zh-CN" altLang="en-US" sz="2400" b="1" spc="0">
                <a:latin typeface="微软雅黑" panose="020B0503020204020204" pitchFamily="34" charset="-122"/>
                <a:cs typeface="微软雅黑" panose="020B0503020204020204" pitchFamily="34" charset="-120"/>
                <a:sym typeface="Arial" panose="020B0604020202020204" pitchFamily="34" charset="0"/>
              </a:rPr>
              <a:t>，肽键</a:t>
            </a:r>
            <a:r>
              <a:rPr lang="zh-CN" altLang="en-US" sz="2400" b="1" u="sng" spc="0">
                <a:latin typeface="微软雅黑" panose="020B0503020204020204" pitchFamily="34" charset="-122"/>
                <a:cs typeface="微软雅黑" panose="020B0503020204020204" pitchFamily="34" charset="-120"/>
                <a:sym typeface="Arial" panose="020B0604020202020204" pitchFamily="34" charset="0"/>
              </a:rPr>
              <a:t>            </a:t>
            </a:r>
            <a:r>
              <a:rPr lang="zh-CN" altLang="en-US" sz="2400" b="1" spc="0">
                <a:latin typeface="微软雅黑" panose="020B0503020204020204" pitchFamily="34" charset="-122"/>
                <a:cs typeface="微软雅黑" panose="020B0503020204020204" pitchFamily="34" charset="-120"/>
                <a:sym typeface="Arial" panose="020B0604020202020204" pitchFamily="34" charset="0"/>
              </a:rPr>
              <a:t>，</a:t>
            </a:r>
            <a:endParaRPr lang="zh-CN" altLang="en-US" sz="2400" b="1">
              <a:latin typeface="微软雅黑" panose="020B0503020204020204" pitchFamily="34" charset="-122"/>
              <a:cs typeface="微软雅黑" panose="020B0503020204020204" pitchFamily="34" charset="-120"/>
              <a:sym typeface="Arial" panose="020B0604020202020204" pitchFamily="34" charset="0"/>
            </a:endParaRPr>
          </a:p>
          <a:p>
            <a:pPr marL="0" marR="0" lvl="0" indent="0" eaLnBrk="1" hangingPunct="1">
              <a:lnSpc>
                <a:spcPct val="110000"/>
              </a:lnSpc>
            </a:pPr>
            <a:r>
              <a:rPr lang="zh-CN" altLang="en-US" sz="2400" b="1" spc="0">
                <a:latin typeface="微软雅黑" panose="020B0503020204020204" pitchFamily="34" charset="-122"/>
                <a:cs typeface="微软雅黑" panose="020B0503020204020204" pitchFamily="34" charset="-120"/>
                <a:sym typeface="Arial" panose="020B0604020202020204" pitchFamily="34" charset="0"/>
              </a:rPr>
              <a:t>空间结构</a:t>
            </a:r>
            <a:r>
              <a:rPr lang="zh-CN" altLang="en-US" sz="2400" b="1" u="sng" spc="0">
                <a:latin typeface="微软雅黑" panose="020B0503020204020204" pitchFamily="34" charset="-122"/>
                <a:cs typeface="微软雅黑" panose="020B0503020204020204" pitchFamily="34" charset="-120"/>
                <a:sym typeface="Arial" panose="020B0604020202020204" pitchFamily="34" charset="0"/>
              </a:rPr>
              <a:t>             </a:t>
            </a:r>
            <a:r>
              <a:rPr lang="zh-CN" altLang="en-US" sz="2400" b="1" spc="0">
                <a:latin typeface="微软雅黑" panose="020B0503020204020204" pitchFamily="34" charset="-122"/>
                <a:cs typeface="微软雅黑" panose="020B0503020204020204" pitchFamily="34" charset="-120"/>
                <a:sym typeface="Arial" panose="020B0604020202020204" pitchFamily="34" charset="0"/>
              </a:rPr>
              <a:t>，功能</a:t>
            </a:r>
            <a:r>
              <a:rPr lang="zh-CN" altLang="en-US" sz="2400" b="1" u="sng" spc="0">
                <a:latin typeface="微软雅黑" panose="020B0503020204020204" pitchFamily="34" charset="-122"/>
                <a:cs typeface="微软雅黑" panose="020B0503020204020204" pitchFamily="34" charset="-120"/>
                <a:sym typeface="Arial" panose="020B0604020202020204" pitchFamily="34" charset="0"/>
              </a:rPr>
              <a:t>           </a:t>
            </a:r>
            <a:r>
              <a:rPr lang="zh-CN" altLang="en-US" sz="2400" b="1" u="sng" spc="0" smtClean="0">
                <a:latin typeface="微软雅黑" panose="020B0503020204020204" pitchFamily="34" charset="-122"/>
                <a:cs typeface="微软雅黑" panose="020B0503020204020204" pitchFamily="34" charset="-120"/>
                <a:sym typeface="Arial" panose="020B0604020202020204" pitchFamily="34" charset="0"/>
              </a:rPr>
              <a:t> </a:t>
            </a:r>
            <a:r>
              <a:rPr lang="zh-CN" altLang="en-US" sz="2400" b="1" spc="0">
                <a:latin typeface="微软雅黑" panose="020B0503020204020204" pitchFamily="34" charset="-122"/>
                <a:cs typeface="微软雅黑" panose="020B0503020204020204" pitchFamily="34" charset="-120"/>
                <a:sym typeface="Arial" panose="020B0604020202020204" pitchFamily="34" charset="0"/>
              </a:rPr>
              <a:t>。</a:t>
            </a:r>
            <a:endParaRPr lang="zh-CN" altLang="en-US" sz="2400" b="1" spc="0">
              <a:latin typeface="微软雅黑" panose="020B0503020204020204" pitchFamily="34" charset="-122"/>
              <a:cs typeface="微软雅黑" panose="020B0503020204020204" pitchFamily="34" charset="-120"/>
              <a:sym typeface="Arial" panose="020B0604020202020204" pitchFamily="34" charset="0"/>
            </a:endParaRPr>
          </a:p>
        </p:txBody>
      </p:sp>
      <p:sp>
        <p:nvSpPr>
          <p:cNvPr id="17" name="Rectangle 2"/>
          <p:cNvSpPr txBox="1">
            <a:spLocks noChangeArrowheads="1"/>
          </p:cNvSpPr>
          <p:nvPr>
            <p:custDataLst>
              <p:tags r:id="rId27"/>
            </p:custDataLst>
          </p:nvPr>
        </p:nvSpPr>
        <p:spPr>
          <a:xfrm>
            <a:off x="3789045" y="5575300"/>
            <a:ext cx="802005" cy="376555"/>
          </a:xfrm>
          <a:prstGeom prst="rect">
            <a:avLst/>
          </a:prstGeom>
        </p:spPr>
        <p:txBody>
          <a:bodyPr lIns="68580" tIns="34290" rIns="68580" bIns="34290" anchor="ctr" anchorCtr="0">
            <a:noAutofit/>
          </a:bodyPr>
          <a:lstStyle>
            <a:defPPr>
              <a:defRPr lang="zh-CN"/>
            </a:defPPr>
            <a:lvl1pPr mar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4400" b="0" i="0" u="none" kern="1200" baseline="0"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rgbClr val="000000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rgbClr val="000000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rgbClr val="000000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rgbClr val="000000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5pPr>
          </a:lstStyle>
          <a:p>
            <a:pPr marL="0" marR="0" lvl="0" indent="0" eaLnBrk="1" hangingPunct="1">
              <a:lnSpc>
                <a:spcPct val="90000"/>
              </a:lnSpc>
            </a:pPr>
            <a:r>
              <a:rPr lang="zh-CN" altLang="en-US" sz="2400" b="1" spc="0">
                <a:solidFill>
                  <a:srgbClr val="FF0000"/>
                </a:solidFill>
                <a:latin typeface="微软雅黑" panose="020B0503020204020204" pitchFamily="34" charset="-122"/>
                <a:cs typeface="微软雅黑" panose="020B0503020204020204" pitchFamily="34" charset="-120"/>
                <a:sym typeface="Arial" panose="020B0604020202020204" pitchFamily="34" charset="0"/>
              </a:rPr>
              <a:t>不变               </a:t>
            </a:r>
            <a:endParaRPr lang="zh-CN" altLang="en-US" sz="2400" b="1" spc="0" smtClean="0">
              <a:solidFill>
                <a:srgbClr val="FF0000"/>
              </a:solidFill>
              <a:latin typeface="微软雅黑" panose="020B0503020204020204" pitchFamily="34" charset="-122"/>
              <a:cs typeface="微软雅黑" panose="020B0503020204020204" pitchFamily="34" charset="-120"/>
              <a:sym typeface="Arial" panose="020B0604020202020204" pitchFamily="34" charset="0"/>
            </a:endParaRPr>
          </a:p>
        </p:txBody>
      </p:sp>
      <p:sp>
        <p:nvSpPr>
          <p:cNvPr id="18" name="文本框 5"/>
          <p:cNvSpPr txBox="1"/>
          <p:nvPr>
            <p:custDataLst>
              <p:tags r:id="rId28"/>
            </p:custDataLst>
          </p:nvPr>
        </p:nvSpPr>
        <p:spPr>
          <a:xfrm>
            <a:off x="3533775" y="5896610"/>
            <a:ext cx="1067435" cy="4375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rgbClr val="000000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rgbClr val="000000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rgbClr val="000000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rgbClr val="000000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rgbClr val="000000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5pPr>
          </a:lstStyle>
          <a:p>
            <a:pPr marL="0" marR="0" lvl="0" indent="0" eaLnBrk="1" hangingPunct="1"/>
            <a:r>
              <a:rPr lang="zh-CN" altLang="en-US" sz="2400" b="1" spc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Arial" panose="020B0604020202020204" pitchFamily="34" charset="0"/>
              </a:rPr>
              <a:t>改变               </a:t>
            </a:r>
            <a:endParaRPr lang="zh-CN" altLang="en-US" sz="2400" b="1" spc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Arial" panose="020B0604020202020204" pitchFamily="34" charset="0"/>
            </a:endParaRPr>
          </a:p>
        </p:txBody>
      </p:sp>
      <p:sp>
        <p:nvSpPr>
          <p:cNvPr id="19" name="矩形 18"/>
          <p:cNvSpPr/>
          <p:nvPr>
            <p:custDataLst>
              <p:tags r:id="rId29"/>
            </p:custDataLst>
          </p:nvPr>
        </p:nvSpPr>
        <p:spPr>
          <a:xfrm>
            <a:off x="601630" y="5966493"/>
            <a:ext cx="110109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smtClean="0">
                <a:solidFill>
                  <a:srgbClr val="C00000"/>
                </a:solidFill>
                <a:highlight>
                  <a:srgbClr val="FFFF00"/>
                </a:highlight>
                <a:latin typeface="楷体" panose="02010609060101010101" pitchFamily="34" charset="-122"/>
                <a:ea typeface="楷体" panose="02010609060101010101" pitchFamily="34" charset="-122"/>
              </a:rPr>
              <a:t>不可逆</a:t>
            </a:r>
            <a:endParaRPr lang="zh-CN" altLang="en-US" sz="2400" b="1" smtClean="0">
              <a:solidFill>
                <a:srgbClr val="C00000"/>
              </a:solidFill>
              <a:highlight>
                <a:srgbClr val="FFFF00"/>
              </a:highlight>
              <a:latin typeface="楷体" panose="02010609060101010101" pitchFamily="34" charset="-122"/>
              <a:ea typeface="楷体" panose="02010609060101010101" pitchFamily="34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30"/>
            </p:custDataLst>
          </p:nvPr>
        </p:nvSpPr>
        <p:spPr>
          <a:xfrm>
            <a:off x="5619115" y="5896610"/>
            <a:ext cx="9372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eaLnBrk="1" hangingPunct="1"/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改变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1" name="文本框 20"/>
          <p:cNvSpPr txBox="1"/>
          <p:nvPr>
            <p:custDataLst>
              <p:tags r:id="rId31"/>
            </p:custDataLst>
          </p:nvPr>
        </p:nvSpPr>
        <p:spPr>
          <a:xfrm>
            <a:off x="5569585" y="5477510"/>
            <a:ext cx="1127125" cy="3829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不变</a:t>
            </a:r>
            <a:endParaRPr lang="zh-CN" altLang="en-US" sz="2400" b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2" name="Rectangle 11"/>
          <p:cNvSpPr>
            <a:spLocks noChangeArrowheads="1"/>
          </p:cNvSpPr>
          <p:nvPr>
            <p:custDataLst>
              <p:tags r:id="rId32"/>
            </p:custDataLst>
          </p:nvPr>
        </p:nvSpPr>
        <p:spPr bwMode="gray">
          <a:xfrm>
            <a:off x="471578" y="5527450"/>
            <a:ext cx="1254919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2B08A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FFFF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563C1"/>
              </a:buClr>
              <a:buFont typeface="Wingdings" panose="05000000000000000000" pitchFamily="2" charset="2"/>
              <a:buChar char="v"/>
              <a:defRPr sz="2800" b="1">
                <a:solidFill>
                  <a:srgbClr val="E2B08A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2B08A"/>
              </a:buClr>
              <a:buFont typeface="Wingdings" panose="05000000000000000000" pitchFamily="2" charset="2"/>
              <a:buChar char="§"/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00"/>
              </a:buClr>
              <a:buChar char="•"/>
              <a:defRPr sz="22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240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变性</a:t>
            </a:r>
            <a:endParaRPr lang="zh-CN" altLang="en-US" sz="240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61" name="组合 160"/>
          <p:cNvGrpSpPr/>
          <p:nvPr>
            <p:custDataLst>
              <p:tags r:id="rId33"/>
            </p:custDataLst>
          </p:nvPr>
        </p:nvGrpSpPr>
        <p:grpSpPr>
          <a:xfrm>
            <a:off x="6227445" y="5062855"/>
            <a:ext cx="2373630" cy="1078230"/>
            <a:chOff x="215" y="635"/>
            <a:chExt cx="3738" cy="1698"/>
          </a:xfrm>
        </p:grpSpPr>
        <p:sp>
          <p:nvSpPr>
            <p:cNvPr id="160" name="云形标注 159"/>
            <p:cNvSpPr/>
            <p:nvPr>
              <p:custDataLst>
                <p:tags r:id="rId34"/>
              </p:custDataLst>
            </p:nvPr>
          </p:nvSpPr>
          <p:spPr>
            <a:xfrm>
              <a:off x="216" y="635"/>
              <a:ext cx="3737" cy="1698"/>
            </a:xfrm>
            <a:prstGeom prst="cloudCallout">
              <a:avLst>
                <a:gd name="adj1" fmla="val -74244"/>
                <a:gd name="adj2" fmla="val -10129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2079" name="Text Box 3"/>
            <p:cNvSpPr>
              <a:spLocks noChangeArrowheads="1"/>
            </p:cNvSpPr>
            <p:nvPr>
              <p:custDataLst>
                <p:tags r:id="rId35"/>
              </p:custDataLst>
            </p:nvPr>
          </p:nvSpPr>
          <p:spPr bwMode="auto">
            <a:xfrm>
              <a:off x="215" y="737"/>
              <a:ext cx="3672" cy="14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6" tIns="45718" rIns="91436" bIns="45718"/>
            <a:lstStyle>
              <a:lvl1pPr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zh-CN" altLang="en-US" sz="2000" b="1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蛋白质变性后能与双缩脲试剂反应显</a:t>
              </a:r>
              <a:r>
                <a:rPr lang="zh-CN" altLang="en-US" sz="2000" b="1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紫色</a:t>
              </a:r>
              <a:r>
                <a:rPr lang="zh-CN" altLang="en-US" sz="2000" b="1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。</a:t>
              </a:r>
              <a:endParaRPr lang="zh-CN" altLang="en-US" sz="20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3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2" grpId="0"/>
      <p:bldP spid="15" grpId="0" animBg="1"/>
      <p:bldP spid="14" grpId="0"/>
      <p:bldP spid="3" grpId="0"/>
      <p:bldP spid="5" grpId="0"/>
      <p:bldP spid="9" grpId="0" animBg="1"/>
      <p:bldP spid="12" grpId="0" animBg="1"/>
      <p:bldP spid="16" grpId="0" animBg="1"/>
      <p:bldP spid="17" grpId="0"/>
      <p:bldP spid="18" grpId="0"/>
      <p:bldP spid="19" grpId="0"/>
      <p:bldP spid="7" grpId="0" animBg="1"/>
      <p:bldP spid="6" grpId="0"/>
      <p:bldP spid="21" grpId="0"/>
      <p:bldP spid="20" grpId="0"/>
      <p:bldP spid="2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>
            <p:custDataLst>
              <p:tags r:id="rId1"/>
            </p:custDataLst>
          </p:nvPr>
        </p:nvGrpSpPr>
        <p:grpSpPr>
          <a:xfrm>
            <a:off x="149225" y="81280"/>
            <a:ext cx="6792595" cy="1212850"/>
            <a:chOff x="235" y="128"/>
            <a:chExt cx="10697" cy="1910"/>
          </a:xfrm>
        </p:grpSpPr>
        <p:sp>
          <p:nvSpPr>
            <p:cNvPr id="31" name="文本框 30"/>
            <p:cNvSpPr txBox="1"/>
            <p:nvPr>
              <p:custDataLst>
                <p:tags r:id="rId2"/>
              </p:custDataLst>
            </p:nvPr>
          </p:nvSpPr>
          <p:spPr>
            <a:xfrm>
              <a:off x="655" y="1022"/>
              <a:ext cx="8248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3 </a:t>
              </a:r>
              <a:r>
                <a:rPr lang="en-US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 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蛋白质的相关计算与分析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3"/>
              </p:custDataLst>
            </p:nvPr>
          </p:nvGrpSpPr>
          <p:grpSpPr>
            <a:xfrm>
              <a:off x="235" y="128"/>
              <a:ext cx="10697" cy="899"/>
              <a:chOff x="587375" y="977268"/>
              <a:chExt cx="6792595" cy="570900"/>
            </a:xfrm>
          </p:grpSpPr>
          <p:sp>
            <p:nvSpPr>
              <p:cNvPr id="215" name="任意多边形: 形状 17"/>
              <p:cNvSpPr/>
              <p:nvPr>
                <p:custDataLst>
                  <p:tags r:id="rId4"/>
                </p:custDataLst>
              </p:nvPr>
            </p:nvSpPr>
            <p:spPr>
              <a:xfrm rot="5400000">
                <a:off x="4217021" y="-1678919"/>
                <a:ext cx="441987" cy="5883910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" name="文本框 215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2478405" y="977268"/>
                <a:ext cx="4803775" cy="5709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蛋白质是生命活动的主要承担者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" name="任意多边形: 形状 18"/>
              <p:cNvSpPr/>
              <p:nvPr>
                <p:custDataLst>
                  <p:tags r:id="rId6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" name="文本框 223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1706457" y="977268"/>
                <a:ext cx="1179830" cy="5708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考点一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10" name="图片 9" descr="32303137373532353b32303137393931383bc9faceefcfd4cea2beb5cfb8b0fb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1119" y="207"/>
              <a:ext cx="719" cy="719"/>
            </a:xfrm>
            <a:prstGeom prst="rect">
              <a:avLst/>
            </a:prstGeom>
          </p:spPr>
        </p:pic>
      </p:grpSp>
      <p:sp>
        <p:nvSpPr>
          <p:cNvPr id="2" name="文本框 1"/>
          <p:cNvSpPr txBox="1"/>
          <p:nvPr>
            <p:custDataLst>
              <p:tags r:id="rId10"/>
            </p:custDataLst>
          </p:nvPr>
        </p:nvSpPr>
        <p:spPr>
          <a:xfrm>
            <a:off x="267335" y="3061335"/>
            <a:ext cx="11156315" cy="28917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50000"/>
              </a:lnSpc>
              <a:buNone/>
            </a:pPr>
            <a:r>
              <a:rPr lang="zh-CN" altLang="en-US" sz="28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思考与讨论：</a:t>
            </a:r>
            <a:endParaRPr lang="zh-CN" altLang="en-US" sz="2800" b="1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微软雅黑" panose="020B0503020204020204" pitchFamily="34" charset="-122"/>
            </a:endParaRPr>
          </a:p>
          <a:p>
            <a:pPr indent="0" fontAlgn="auto">
              <a:lnSpc>
                <a:spcPct val="150000"/>
              </a:lnSpc>
              <a:buNone/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①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3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个氨基酸脱水缩合，形成几肽？其中含几个肽键？脱去几分子水？</a:t>
            </a:r>
            <a:endParaRPr lang="zh-CN" altLang="en-US" sz="28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  <a:buNone/>
            </a:pP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buNone/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②</a:t>
            </a:r>
            <a:r>
              <a:rPr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若n个氨基酸脱水缩合</a:t>
            </a:r>
            <a:r>
              <a:rPr lang="zh-CN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形成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m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条肽链</a:t>
            </a:r>
            <a:r>
              <a:rPr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呢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？形成的</a:t>
            </a:r>
            <a:endParaRPr lang="zh-CN" altLang="en-US" sz="28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buNone/>
            </a:pP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 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  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蛋白质相对分子质量是多少？</a:t>
            </a:r>
            <a:endParaRPr lang="zh-CN" altLang="en-US" sz="28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微软雅黑" panose="020B0503020204020204" pitchFamily="34" charset="-122"/>
            </a:endParaRPr>
          </a:p>
        </p:txBody>
      </p:sp>
      <p:grpSp>
        <p:nvGrpSpPr>
          <p:cNvPr id="21" name="组合 20"/>
          <p:cNvGrpSpPr/>
          <p:nvPr>
            <p:custDataLst>
              <p:tags r:id="rId11"/>
            </p:custDataLst>
          </p:nvPr>
        </p:nvGrpSpPr>
        <p:grpSpPr>
          <a:xfrm>
            <a:off x="1268095" y="1413510"/>
            <a:ext cx="2781300" cy="1568450"/>
            <a:chOff x="3651" y="4247"/>
            <a:chExt cx="3969" cy="2366"/>
          </a:xfrm>
        </p:grpSpPr>
        <p:pic>
          <p:nvPicPr>
            <p:cNvPr id="3" name="图片 2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3"/>
            <a:srcRect l="23287" t="24000" r="21260" b="25718"/>
            <a:stretch>
              <a:fillRect/>
            </a:stretch>
          </p:blipFill>
          <p:spPr>
            <a:xfrm>
              <a:off x="3651" y="4247"/>
              <a:ext cx="3913" cy="2366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>
              <p:custDataLst>
                <p:tags r:id="rId14"/>
              </p:custDataLst>
            </p:nvPr>
          </p:nvSpPr>
          <p:spPr>
            <a:xfrm>
              <a:off x="5951" y="5913"/>
              <a:ext cx="1669" cy="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>
                  <a:latin typeface="华文楷体" panose="02010600040101010101" pitchFamily="2" charset="-122"/>
                  <a:ea typeface="华文楷体" panose="02010600040101010101" pitchFamily="2" charset="-122"/>
                </a:rPr>
                <a:t>甘氨酸</a:t>
              </a:r>
              <a:endParaRPr lang="zh-CN" altLang="en-US" sz="2000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80" name="等腰三角形 79"/>
            <p:cNvSpPr/>
            <p:nvPr>
              <p:custDataLst>
                <p:tags r:id="rId15"/>
              </p:custDataLst>
            </p:nvPr>
          </p:nvSpPr>
          <p:spPr>
            <a:xfrm>
              <a:off x="4897" y="5608"/>
              <a:ext cx="1130" cy="982"/>
            </a:xfrm>
            <a:prstGeom prst="triangle">
              <a:avLst/>
            </a:prstGeom>
            <a:solidFill>
              <a:srgbClr val="FF99CC">
                <a:alpha val="49000"/>
              </a:srgbClr>
            </a:solidFill>
            <a:ln>
              <a:noFill/>
            </a:ln>
          </p:spPr>
          <p:style>
            <a:lnRef idx="2">
              <a:srgbClr val="CC8585">
                <a:shade val="50000"/>
              </a:srgbClr>
            </a:lnRef>
            <a:fillRef idx="1">
              <a:srgbClr val="CC8585"/>
            </a:fillRef>
            <a:effectRef idx="0">
              <a:srgbClr val="CC858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3" name="组合 22"/>
          <p:cNvGrpSpPr/>
          <p:nvPr>
            <p:custDataLst>
              <p:tags r:id="rId16"/>
            </p:custDataLst>
          </p:nvPr>
        </p:nvGrpSpPr>
        <p:grpSpPr>
          <a:xfrm>
            <a:off x="5301615" y="1416050"/>
            <a:ext cx="2853690" cy="1774825"/>
            <a:chOff x="7946" y="4247"/>
            <a:chExt cx="4010" cy="2366"/>
          </a:xfrm>
        </p:grpSpPr>
        <p:pic>
          <p:nvPicPr>
            <p:cNvPr id="5" name="图片 4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18"/>
            <a:srcRect l="20735" t="25440" r="21897" b="23009"/>
            <a:stretch>
              <a:fillRect/>
            </a:stretch>
          </p:blipFill>
          <p:spPr>
            <a:xfrm>
              <a:off x="7946" y="4247"/>
              <a:ext cx="3848" cy="2305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>
              <p:custDataLst>
                <p:tags r:id="rId19"/>
              </p:custDataLst>
            </p:nvPr>
          </p:nvSpPr>
          <p:spPr>
            <a:xfrm>
              <a:off x="10287" y="5913"/>
              <a:ext cx="1669" cy="5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>
                  <a:latin typeface="华文楷体" panose="02010600040101010101" pitchFamily="2" charset="-122"/>
                  <a:ea typeface="华文楷体" panose="02010600040101010101" pitchFamily="2" charset="-122"/>
                </a:rPr>
                <a:t>丙氨酸</a:t>
              </a:r>
              <a:endParaRPr lang="zh-CN" altLang="en-US" sz="2000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82" name="椭圆 81"/>
            <p:cNvSpPr/>
            <p:nvPr>
              <p:custDataLst>
                <p:tags r:id="rId20"/>
              </p:custDataLst>
            </p:nvPr>
          </p:nvSpPr>
          <p:spPr>
            <a:xfrm>
              <a:off x="9349" y="5558"/>
              <a:ext cx="1089" cy="1055"/>
            </a:xfrm>
            <a:prstGeom prst="ellipse">
              <a:avLst/>
            </a:prstGeom>
            <a:solidFill>
              <a:srgbClr val="9999FF">
                <a:alpha val="40000"/>
              </a:srgbClr>
            </a:solidFill>
            <a:ln>
              <a:noFill/>
            </a:ln>
          </p:spPr>
          <p:style>
            <a:lnRef idx="2">
              <a:srgbClr val="CC8585">
                <a:shade val="50000"/>
              </a:srgbClr>
            </a:lnRef>
            <a:fillRef idx="1">
              <a:srgbClr val="CC8585"/>
            </a:fillRef>
            <a:effectRef idx="0">
              <a:srgbClr val="CC858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4" name="组合 23"/>
          <p:cNvGrpSpPr/>
          <p:nvPr>
            <p:custDataLst>
              <p:tags r:id="rId21"/>
            </p:custDataLst>
          </p:nvPr>
        </p:nvGrpSpPr>
        <p:grpSpPr>
          <a:xfrm>
            <a:off x="8725535" y="1363980"/>
            <a:ext cx="2835910" cy="1899920"/>
            <a:chOff x="12161" y="3944"/>
            <a:chExt cx="3972" cy="2669"/>
          </a:xfrm>
        </p:grpSpPr>
        <p:pic>
          <p:nvPicPr>
            <p:cNvPr id="6" name="图片 5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3"/>
            <a:srcRect l="20917" t="18906" r="21776" b="15453"/>
            <a:stretch>
              <a:fillRect/>
            </a:stretch>
          </p:blipFill>
          <p:spPr>
            <a:xfrm>
              <a:off x="12161" y="3944"/>
              <a:ext cx="3779" cy="2669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>
              <p:custDataLst>
                <p:tags r:id="rId24"/>
              </p:custDataLst>
            </p:nvPr>
          </p:nvSpPr>
          <p:spPr>
            <a:xfrm>
              <a:off x="14187" y="5913"/>
              <a:ext cx="1946" cy="5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>
                  <a:latin typeface="华文楷体" panose="02010600040101010101" pitchFamily="2" charset="-122"/>
                  <a:ea typeface="华文楷体" panose="02010600040101010101" pitchFamily="2" charset="-122"/>
                </a:rPr>
                <a:t>半胱氨酸</a:t>
              </a:r>
              <a:endParaRPr lang="zh-CN" altLang="en-US" sz="2000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81" name="矩形 80"/>
            <p:cNvSpPr/>
            <p:nvPr>
              <p:custDataLst>
                <p:tags r:id="rId25"/>
              </p:custDataLst>
            </p:nvPr>
          </p:nvSpPr>
          <p:spPr>
            <a:xfrm>
              <a:off x="13630" y="5510"/>
              <a:ext cx="842" cy="1033"/>
            </a:xfrm>
            <a:prstGeom prst="rect">
              <a:avLst/>
            </a:prstGeom>
            <a:solidFill>
              <a:srgbClr val="FFC000">
                <a:alpha val="45000"/>
              </a:srgbClr>
            </a:solidFill>
            <a:ln>
              <a:noFill/>
            </a:ln>
          </p:spPr>
          <p:style>
            <a:lnRef idx="2">
              <a:srgbClr val="CC8585">
                <a:shade val="50000"/>
              </a:srgbClr>
            </a:lnRef>
            <a:fillRef idx="1">
              <a:srgbClr val="CC8585"/>
            </a:fillRef>
            <a:effectRef idx="0">
              <a:srgbClr val="CC858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7" name="组合 26"/>
          <p:cNvGrpSpPr/>
          <p:nvPr>
            <p:custDataLst>
              <p:tags r:id="rId26"/>
            </p:custDataLst>
          </p:nvPr>
        </p:nvGrpSpPr>
        <p:grpSpPr>
          <a:xfrm>
            <a:off x="8397875" y="4357370"/>
            <a:ext cx="3325495" cy="2560955"/>
            <a:chOff x="-613" y="2478"/>
            <a:chExt cx="5237" cy="4033"/>
          </a:xfrm>
        </p:grpSpPr>
        <p:pic>
          <p:nvPicPr>
            <p:cNvPr id="28" name="图片 27"/>
            <p:cNvPicPr>
              <a:picLocks noChangeAspect="1"/>
            </p:cNvPicPr>
            <p:nvPr>
              <p:custDataLst>
                <p:tags r:id="rId27"/>
              </p:custDataLst>
            </p:nvPr>
          </p:nvPicPr>
          <p:blipFill>
            <a:blip r:embed="rId28"/>
            <a:stretch>
              <a:fillRect/>
            </a:stretch>
          </p:blipFill>
          <p:spPr>
            <a:xfrm>
              <a:off x="1204" y="2478"/>
              <a:ext cx="3420" cy="3075"/>
            </a:xfrm>
            <a:prstGeom prst="rect">
              <a:avLst/>
            </a:prstGeom>
          </p:spPr>
        </p:pic>
        <p:pic>
          <p:nvPicPr>
            <p:cNvPr id="29" name="图片 28"/>
            <p:cNvPicPr>
              <a:picLocks noChangeAspect="1"/>
            </p:cNvPicPr>
            <p:nvPr>
              <p:custDataLst>
                <p:tags r:id="rId29"/>
              </p:custDataLst>
            </p:nvPr>
          </p:nvPicPr>
          <p:blipFill>
            <a:blip r:embed="rId30"/>
            <a:stretch>
              <a:fillRect/>
            </a:stretch>
          </p:blipFill>
          <p:spPr>
            <a:xfrm>
              <a:off x="-613" y="3016"/>
              <a:ext cx="4200" cy="3495"/>
            </a:xfrm>
            <a:prstGeom prst="rect">
              <a:avLst/>
            </a:prstGeom>
          </p:spPr>
        </p:pic>
      </p:grpSp>
      <p:sp>
        <p:nvSpPr>
          <p:cNvPr id="79" name="文本框 78"/>
          <p:cNvSpPr txBox="1"/>
          <p:nvPr>
            <p:custDataLst>
              <p:tags r:id="rId31"/>
            </p:custDataLst>
          </p:nvPr>
        </p:nvSpPr>
        <p:spPr>
          <a:xfrm>
            <a:off x="537210" y="4467860"/>
            <a:ext cx="8002270" cy="4603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400" b="1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规律</a:t>
            </a:r>
            <a:r>
              <a:rPr lang="en-US" altLang="zh-CN" sz="2400" b="1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</a:t>
            </a:r>
            <a:r>
              <a:rPr lang="zh-CN" altLang="en-US" sz="2400" b="1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：</a:t>
            </a:r>
            <a:r>
              <a:rPr lang="zh-CN" altLang="en-US" sz="2400" b="1">
                <a:solidFill>
                  <a:srgbClr val="0904E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肽键数</a:t>
            </a:r>
            <a:r>
              <a:rPr lang="en-US" altLang="zh-CN" sz="2400" b="1">
                <a:solidFill>
                  <a:srgbClr val="0904E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=</a:t>
            </a:r>
            <a:r>
              <a:rPr lang="zh-CN" altLang="en-US" sz="2400" b="1">
                <a:solidFill>
                  <a:srgbClr val="0904E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脱去水分子数</a:t>
            </a:r>
            <a:r>
              <a:rPr lang="en-US" altLang="zh-CN" sz="2400" b="1">
                <a:solidFill>
                  <a:srgbClr val="0904E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=</a:t>
            </a:r>
            <a:r>
              <a:rPr lang="zh-CN" altLang="en-US" sz="2400" b="1">
                <a:solidFill>
                  <a:srgbClr val="0904E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氨基酸数－肽链数</a:t>
            </a:r>
            <a:r>
              <a:rPr lang="en-US" altLang="zh-CN" sz="2400" b="1">
                <a:solidFill>
                  <a:srgbClr val="0904E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=n-m</a:t>
            </a:r>
            <a:endParaRPr lang="en-US" altLang="zh-CN" sz="2400" b="1" baseline="-25000">
              <a:solidFill>
                <a:srgbClr val="0904E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32"/>
            </p:custDataLst>
          </p:nvPr>
        </p:nvSpPr>
        <p:spPr>
          <a:xfrm>
            <a:off x="657860" y="5953125"/>
            <a:ext cx="7740015" cy="82994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规律</a:t>
            </a:r>
            <a:r>
              <a:rPr lang="en-US" altLang="zh-CN" sz="2400" b="1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</a:t>
            </a:r>
            <a:r>
              <a:rPr lang="zh-CN" altLang="en-US" sz="2400" b="1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：</a:t>
            </a:r>
            <a:r>
              <a:rPr lang="zh-CN" altLang="en-US" sz="2400" b="1">
                <a:solidFill>
                  <a:srgbClr val="0904E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M（pro的相对分子质量）=na—（n—m）18</a:t>
            </a:r>
            <a:r>
              <a:rPr lang="en-US" altLang="zh-CN" sz="2400" b="1">
                <a:solidFill>
                  <a:srgbClr val="0904E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    </a:t>
            </a:r>
            <a:endParaRPr lang="en-US" altLang="zh-CN" sz="2400" b="1">
              <a:solidFill>
                <a:srgbClr val="0904E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r>
              <a:rPr lang="en-US" altLang="zh-CN" sz="2400" b="1">
                <a:solidFill>
                  <a:srgbClr val="0904E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                               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【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氨基酸的平均相对分子质量】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>
            <p:custDataLst>
              <p:tags r:id="rId1"/>
            </p:custDataLst>
          </p:nvPr>
        </p:nvGrpSpPr>
        <p:grpSpPr>
          <a:xfrm>
            <a:off x="149225" y="81280"/>
            <a:ext cx="6792595" cy="1212850"/>
            <a:chOff x="235" y="128"/>
            <a:chExt cx="10697" cy="1910"/>
          </a:xfrm>
        </p:grpSpPr>
        <p:sp>
          <p:nvSpPr>
            <p:cNvPr id="31" name="文本框 30"/>
            <p:cNvSpPr txBox="1"/>
            <p:nvPr>
              <p:custDataLst>
                <p:tags r:id="rId2"/>
              </p:custDataLst>
            </p:nvPr>
          </p:nvSpPr>
          <p:spPr>
            <a:xfrm>
              <a:off x="655" y="1022"/>
              <a:ext cx="8248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3 </a:t>
              </a:r>
              <a:r>
                <a:rPr lang="en-US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 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蛋白质的相关计算与分析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3"/>
              </p:custDataLst>
            </p:nvPr>
          </p:nvGrpSpPr>
          <p:grpSpPr>
            <a:xfrm>
              <a:off x="235" y="128"/>
              <a:ext cx="10697" cy="899"/>
              <a:chOff x="587375" y="977268"/>
              <a:chExt cx="6792595" cy="570900"/>
            </a:xfrm>
          </p:grpSpPr>
          <p:sp>
            <p:nvSpPr>
              <p:cNvPr id="215" name="任意多边形: 形状 17"/>
              <p:cNvSpPr/>
              <p:nvPr>
                <p:custDataLst>
                  <p:tags r:id="rId4"/>
                </p:custDataLst>
              </p:nvPr>
            </p:nvSpPr>
            <p:spPr>
              <a:xfrm rot="5400000">
                <a:off x="4217021" y="-1678919"/>
                <a:ext cx="441987" cy="5883910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" name="文本框 215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2478405" y="977268"/>
                <a:ext cx="4803775" cy="5709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蛋白质是生命活动的主要承担者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" name="任意多边形: 形状 18"/>
              <p:cNvSpPr/>
              <p:nvPr>
                <p:custDataLst>
                  <p:tags r:id="rId6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" name="文本框 223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1706457" y="977268"/>
                <a:ext cx="1179830" cy="5708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考点一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10" name="图片 9" descr="32303137373532353b32303137393931383bc9faceefcfd4cea2beb5cfb8b0fb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1119" y="207"/>
              <a:ext cx="719" cy="719"/>
            </a:xfrm>
            <a:prstGeom prst="rect">
              <a:avLst/>
            </a:prstGeom>
          </p:spPr>
        </p:pic>
      </p:grpSp>
      <p:sp>
        <p:nvSpPr>
          <p:cNvPr id="2" name="文本框 1"/>
          <p:cNvSpPr txBox="1"/>
          <p:nvPr>
            <p:custDataLst>
              <p:tags r:id="rId10"/>
            </p:custDataLst>
          </p:nvPr>
        </p:nvSpPr>
        <p:spPr>
          <a:xfrm>
            <a:off x="226695" y="3199130"/>
            <a:ext cx="11156315" cy="24917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50000"/>
              </a:lnSpc>
              <a:buNone/>
            </a:pPr>
            <a:r>
              <a:rPr lang="en-US" altLang="zh-CN" sz="28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         </a:t>
            </a:r>
            <a:r>
              <a:rPr lang="zh-CN" altLang="en-US" sz="28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思考与讨论：</a:t>
            </a:r>
            <a:endParaRPr lang="zh-CN" altLang="en-US" sz="2800" b="1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微软雅黑" panose="020B0503020204020204" pitchFamily="34" charset="-122"/>
            </a:endParaRPr>
          </a:p>
          <a:p>
            <a:pPr indent="0" fontAlgn="auto">
              <a:lnSpc>
                <a:spcPct val="150000"/>
              </a:lnSpc>
              <a:buNone/>
            </a:pP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③</a:t>
            </a:r>
            <a:r>
              <a:rPr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该3肽中的氨基酸序列是怎样的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？可形成多少种三肽？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微软雅黑" panose="020B0503020204020204" pitchFamily="34" charset="-122"/>
            </a:endParaRPr>
          </a:p>
          <a:p>
            <a:pPr indent="0" fontAlgn="auto">
              <a:lnSpc>
                <a:spcPct val="150000"/>
              </a:lnSpc>
              <a:buNone/>
            </a:pP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④</a:t>
            </a:r>
            <a:r>
              <a:rPr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该3肽</a:t>
            </a:r>
            <a:r>
              <a:rPr 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至少含有多少个游离的氨基和羧基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？</a:t>
            </a:r>
            <a:r>
              <a:rPr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环肽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？</a:t>
            </a:r>
            <a:endParaRPr lang="zh-CN" altLang="en-US" sz="28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微软雅黑" panose="020B0503020204020204" pitchFamily="34" charset="-122"/>
            </a:endParaRPr>
          </a:p>
          <a:p>
            <a:pPr indent="0" fontAlgn="auto">
              <a:lnSpc>
                <a:spcPct val="150000"/>
              </a:lnSpc>
              <a:buNone/>
            </a:pPr>
            <a:endParaRPr lang="zh-CN" altLang="en-US" sz="28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微软雅黑" panose="020B0503020204020204" pitchFamily="34" charset="-122"/>
            </a:endParaRPr>
          </a:p>
        </p:txBody>
      </p:sp>
      <p:pic>
        <p:nvPicPr>
          <p:cNvPr id="15" name="图片 14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26695" y="3153410"/>
            <a:ext cx="1051560" cy="843915"/>
          </a:xfrm>
          <a:prstGeom prst="rect">
            <a:avLst/>
          </a:prstGeom>
        </p:spPr>
      </p:pic>
      <p:grpSp>
        <p:nvGrpSpPr>
          <p:cNvPr id="58" name="组合 57"/>
          <p:cNvGrpSpPr/>
          <p:nvPr>
            <p:custDataLst>
              <p:tags r:id="rId14"/>
            </p:custDataLst>
          </p:nvPr>
        </p:nvGrpSpPr>
        <p:grpSpPr>
          <a:xfrm>
            <a:off x="701675" y="1247775"/>
            <a:ext cx="8479123" cy="2110740"/>
            <a:chOff x="747" y="176"/>
            <a:chExt cx="13353" cy="3324"/>
          </a:xfrm>
        </p:grpSpPr>
        <p:grpSp>
          <p:nvGrpSpPr>
            <p:cNvPr id="21" name="组合 20"/>
            <p:cNvGrpSpPr/>
            <p:nvPr>
              <p:custDataLst>
                <p:tags r:id="rId15"/>
              </p:custDataLst>
            </p:nvPr>
          </p:nvGrpSpPr>
          <p:grpSpPr>
            <a:xfrm>
              <a:off x="747" y="176"/>
              <a:ext cx="4680" cy="2649"/>
              <a:chOff x="3651" y="4247"/>
              <a:chExt cx="3969" cy="2366"/>
            </a:xfrm>
          </p:grpSpPr>
          <p:pic>
            <p:nvPicPr>
              <p:cNvPr id="3" name="图片 2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17"/>
              <a:srcRect l="23287" t="24000" r="21260" b="25718"/>
              <a:stretch>
                <a:fillRect/>
              </a:stretch>
            </p:blipFill>
            <p:spPr>
              <a:xfrm>
                <a:off x="3651" y="4247"/>
                <a:ext cx="3913" cy="2366"/>
              </a:xfrm>
              <a:prstGeom prst="rect">
                <a:avLst/>
              </a:prstGeom>
            </p:spPr>
          </p:pic>
          <p:sp>
            <p:nvSpPr>
              <p:cNvPr id="4" name="文本框 3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5951" y="5913"/>
                <a:ext cx="1669" cy="5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甘氨酸</a:t>
                </a:r>
                <a:endParaRPr lang="zh-CN" altLang="en-US" sz="2000">
                  <a:latin typeface="华文楷体" panose="02010600040101010101" pitchFamily="2" charset="-122"/>
                  <a:ea typeface="华文楷体" panose="02010600040101010101" pitchFamily="2" charset="-122"/>
                </a:endParaRPr>
              </a:p>
            </p:txBody>
          </p:sp>
          <p:sp>
            <p:nvSpPr>
              <p:cNvPr id="80" name="等腰三角形 79"/>
              <p:cNvSpPr/>
              <p:nvPr>
                <p:custDataLst>
                  <p:tags r:id="rId19"/>
                </p:custDataLst>
              </p:nvPr>
            </p:nvSpPr>
            <p:spPr>
              <a:xfrm>
                <a:off x="4897" y="5608"/>
                <a:ext cx="1130" cy="982"/>
              </a:xfrm>
              <a:prstGeom prst="triangle">
                <a:avLst/>
              </a:prstGeom>
              <a:solidFill>
                <a:srgbClr val="FF99CC">
                  <a:alpha val="49000"/>
                </a:srgbClr>
              </a:solidFill>
              <a:ln>
                <a:noFill/>
              </a:ln>
            </p:spPr>
            <p:style>
              <a:lnRef idx="2">
                <a:srgbClr val="CC8585">
                  <a:shade val="50000"/>
                </a:srgbClr>
              </a:lnRef>
              <a:fillRef idx="1">
                <a:srgbClr val="CC8585"/>
              </a:fillRef>
              <a:effectRef idx="0">
                <a:srgbClr val="CC8585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Arial" panose="020B0604020202020204" pitchFamily="34" charset="0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23" name="组合 22"/>
            <p:cNvGrpSpPr/>
            <p:nvPr>
              <p:custDataLst>
                <p:tags r:id="rId20"/>
              </p:custDataLst>
            </p:nvPr>
          </p:nvGrpSpPr>
          <p:grpSpPr>
            <a:xfrm>
              <a:off x="4801" y="176"/>
              <a:ext cx="5066" cy="2872"/>
              <a:chOff x="7946" y="4247"/>
              <a:chExt cx="4010" cy="2366"/>
            </a:xfrm>
          </p:grpSpPr>
          <p:pic>
            <p:nvPicPr>
              <p:cNvPr id="5" name="图片 4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 r:embed="rId22"/>
              <a:srcRect l="20735" t="25440" r="21897" b="23009"/>
              <a:stretch>
                <a:fillRect/>
              </a:stretch>
            </p:blipFill>
            <p:spPr>
              <a:xfrm>
                <a:off x="7946" y="4247"/>
                <a:ext cx="3848" cy="2305"/>
              </a:xfrm>
              <a:prstGeom prst="rect">
                <a:avLst/>
              </a:prstGeom>
            </p:spPr>
          </p:pic>
          <p:sp>
            <p:nvSpPr>
              <p:cNvPr id="7" name="文本框 6"/>
              <p:cNvSpPr txBox="1"/>
              <p:nvPr>
                <p:custDataLst>
                  <p:tags r:id="rId23"/>
                </p:custDataLst>
              </p:nvPr>
            </p:nvSpPr>
            <p:spPr>
              <a:xfrm>
                <a:off x="10287" y="5913"/>
                <a:ext cx="1669" cy="5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丙氨酸</a:t>
                </a:r>
                <a:endParaRPr lang="zh-CN" altLang="en-US" sz="2000">
                  <a:latin typeface="华文楷体" panose="02010600040101010101" pitchFamily="2" charset="-122"/>
                  <a:ea typeface="华文楷体" panose="02010600040101010101" pitchFamily="2" charset="-122"/>
                </a:endParaRPr>
              </a:p>
            </p:txBody>
          </p:sp>
          <p:sp>
            <p:nvSpPr>
              <p:cNvPr id="82" name="椭圆 81"/>
              <p:cNvSpPr/>
              <p:nvPr>
                <p:custDataLst>
                  <p:tags r:id="rId24"/>
                </p:custDataLst>
              </p:nvPr>
            </p:nvSpPr>
            <p:spPr>
              <a:xfrm>
                <a:off x="9349" y="5558"/>
                <a:ext cx="1089" cy="1055"/>
              </a:xfrm>
              <a:prstGeom prst="ellipse">
                <a:avLst/>
              </a:prstGeom>
              <a:solidFill>
                <a:srgbClr val="9999FF">
                  <a:alpha val="40000"/>
                </a:srgbClr>
              </a:solidFill>
              <a:ln>
                <a:noFill/>
              </a:ln>
            </p:spPr>
            <p:style>
              <a:lnRef idx="2">
                <a:srgbClr val="CC8585">
                  <a:shade val="50000"/>
                </a:srgbClr>
              </a:lnRef>
              <a:fillRef idx="1">
                <a:srgbClr val="CC8585"/>
              </a:fillRef>
              <a:effectRef idx="0">
                <a:srgbClr val="CC8585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Arial" panose="020B0604020202020204" pitchFamily="34" charset="0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24" name="组合 23"/>
            <p:cNvGrpSpPr/>
            <p:nvPr>
              <p:custDataLst>
                <p:tags r:id="rId25"/>
              </p:custDataLst>
            </p:nvPr>
          </p:nvGrpSpPr>
          <p:grpSpPr>
            <a:xfrm>
              <a:off x="9144" y="356"/>
              <a:ext cx="4956" cy="3144"/>
              <a:chOff x="12159" y="4023"/>
              <a:chExt cx="4408" cy="2805"/>
            </a:xfrm>
          </p:grpSpPr>
          <p:pic>
            <p:nvPicPr>
              <p:cNvPr id="6" name="图片 5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27"/>
              <a:srcRect l="20917" t="18906" r="21776" b="15453"/>
              <a:stretch>
                <a:fillRect/>
              </a:stretch>
            </p:blipFill>
            <p:spPr>
              <a:xfrm>
                <a:off x="12159" y="4023"/>
                <a:ext cx="3972" cy="2805"/>
              </a:xfrm>
              <a:prstGeom prst="rect">
                <a:avLst/>
              </a:prstGeom>
            </p:spPr>
          </p:pic>
          <p:sp>
            <p:nvSpPr>
              <p:cNvPr id="8" name="文本框 7"/>
              <p:cNvSpPr txBox="1"/>
              <p:nvPr>
                <p:custDataLst>
                  <p:tags r:id="rId28"/>
                </p:custDataLst>
              </p:nvPr>
            </p:nvSpPr>
            <p:spPr>
              <a:xfrm>
                <a:off x="14621" y="6087"/>
                <a:ext cx="1946" cy="5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半胱氨酸</a:t>
                </a:r>
                <a:endParaRPr lang="zh-CN" altLang="en-US" sz="2000">
                  <a:latin typeface="华文楷体" panose="02010600040101010101" pitchFamily="2" charset="-122"/>
                  <a:ea typeface="华文楷体" panose="02010600040101010101" pitchFamily="2" charset="-122"/>
                </a:endParaRPr>
              </a:p>
            </p:txBody>
          </p:sp>
          <p:sp>
            <p:nvSpPr>
              <p:cNvPr id="81" name="矩形 80"/>
              <p:cNvSpPr/>
              <p:nvPr>
                <p:custDataLst>
                  <p:tags r:id="rId29"/>
                </p:custDataLst>
              </p:nvPr>
            </p:nvSpPr>
            <p:spPr>
              <a:xfrm>
                <a:off x="13630" y="5666"/>
                <a:ext cx="991" cy="1033"/>
              </a:xfrm>
              <a:prstGeom prst="rect">
                <a:avLst/>
              </a:prstGeom>
              <a:solidFill>
                <a:srgbClr val="FFC000">
                  <a:alpha val="45000"/>
                </a:srgbClr>
              </a:solidFill>
              <a:ln>
                <a:noFill/>
              </a:ln>
            </p:spPr>
            <p:style>
              <a:lnRef idx="2">
                <a:srgbClr val="CC8585">
                  <a:shade val="50000"/>
                </a:srgbClr>
              </a:lnRef>
              <a:fillRef idx="1">
                <a:srgbClr val="CC8585"/>
              </a:fillRef>
              <a:effectRef idx="0">
                <a:srgbClr val="CC8585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Arial" panose="020B0604020202020204" pitchFamily="34" charset="0"/>
                  <a:ea typeface="微软雅黑" panose="020B0503020204020204" pitchFamily="34" charset="-122"/>
                </a:endParaRPr>
              </a:p>
            </p:txBody>
          </p:sp>
        </p:grpSp>
        <p:pic>
          <p:nvPicPr>
            <p:cNvPr id="55" name="图片 54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31"/>
            <a:stretch>
              <a:fillRect/>
            </a:stretch>
          </p:blipFill>
          <p:spPr>
            <a:xfrm>
              <a:off x="4006" y="1182"/>
              <a:ext cx="1995" cy="585"/>
            </a:xfrm>
            <a:prstGeom prst="rect">
              <a:avLst/>
            </a:prstGeom>
          </p:spPr>
        </p:pic>
        <p:pic>
          <p:nvPicPr>
            <p:cNvPr id="56" name="图片 55"/>
            <p:cNvPicPr>
              <a:picLocks noChangeAspect="1"/>
            </p:cNvPicPr>
            <p:nvPr>
              <p:custDataLst>
                <p:tags r:id="rId32"/>
              </p:custDataLst>
            </p:nvPr>
          </p:nvPicPr>
          <p:blipFill>
            <a:blip r:embed="rId31"/>
            <a:stretch>
              <a:fillRect/>
            </a:stretch>
          </p:blipFill>
          <p:spPr>
            <a:xfrm>
              <a:off x="8134" y="1182"/>
              <a:ext cx="2116" cy="585"/>
            </a:xfrm>
            <a:prstGeom prst="rect">
              <a:avLst/>
            </a:prstGeom>
          </p:spPr>
        </p:pic>
      </p:grpSp>
      <p:pic>
        <p:nvPicPr>
          <p:cNvPr id="59" name="图片 58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34"/>
          <a:stretch>
            <a:fillRect/>
          </a:stretch>
        </p:blipFill>
        <p:spPr>
          <a:xfrm>
            <a:off x="4308475" y="3487420"/>
            <a:ext cx="2162175" cy="647700"/>
          </a:xfrm>
          <a:prstGeom prst="rect">
            <a:avLst/>
          </a:prstGeom>
        </p:spPr>
      </p:pic>
      <p:sp>
        <p:nvSpPr>
          <p:cNvPr id="9" name="矩形 8"/>
          <p:cNvSpPr/>
          <p:nvPr>
            <p:custDataLst>
              <p:tags r:id="rId35"/>
            </p:custDataLst>
          </p:nvPr>
        </p:nvSpPr>
        <p:spPr>
          <a:xfrm>
            <a:off x="8425140" y="3056957"/>
            <a:ext cx="2102316" cy="62155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rgbClr val="CC8585">
              <a:shade val="50000"/>
            </a:srgbClr>
          </a:lnRef>
          <a:fillRef idx="1">
            <a:srgbClr val="CC8585"/>
          </a:fillRef>
          <a:effectRef idx="0">
            <a:srgbClr val="CC8585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zh-CN" altLang="en-US" sz="2800" b="1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3" name="矩形 32"/>
          <p:cNvSpPr/>
          <p:nvPr>
            <p:custDataLst>
              <p:tags r:id="rId36"/>
            </p:custDataLst>
          </p:nvPr>
        </p:nvSpPr>
        <p:spPr>
          <a:xfrm>
            <a:off x="10267950" y="3158490"/>
            <a:ext cx="2026285" cy="520065"/>
          </a:xfrm>
          <a:prstGeom prst="rect">
            <a:avLst/>
          </a:prstGeom>
          <a:noFill/>
          <a:ln>
            <a:noFill/>
          </a:ln>
        </p:spPr>
        <p:style>
          <a:lnRef idx="2">
            <a:srgbClr val="CC8585">
              <a:shade val="50000"/>
            </a:srgbClr>
          </a:lnRef>
          <a:fillRef idx="1">
            <a:srgbClr val="CC8585"/>
          </a:fillRef>
          <a:effectRef idx="0">
            <a:srgbClr val="CC8585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—COOH</a:t>
            </a:r>
            <a:endParaRPr lang="en-US" altLang="zh-CN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4" name="矩形 33"/>
          <p:cNvSpPr/>
          <p:nvPr>
            <p:custDataLst>
              <p:tags r:id="rId37"/>
            </p:custDataLst>
          </p:nvPr>
        </p:nvSpPr>
        <p:spPr>
          <a:xfrm>
            <a:off x="10403123" y="6107379"/>
            <a:ext cx="1773739" cy="568807"/>
          </a:xfrm>
          <a:prstGeom prst="rect">
            <a:avLst/>
          </a:prstGeom>
          <a:noFill/>
          <a:ln>
            <a:noFill/>
          </a:ln>
        </p:spPr>
        <p:style>
          <a:lnRef idx="2">
            <a:srgbClr val="CC8585">
              <a:shade val="50000"/>
            </a:srgbClr>
          </a:lnRef>
          <a:fillRef idx="1">
            <a:srgbClr val="CC8585"/>
          </a:fillRef>
          <a:effectRef idx="0">
            <a:srgbClr val="CC8585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—COOH</a:t>
            </a:r>
            <a:endParaRPr lang="en-US" altLang="zh-CN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5" name="矩形 34"/>
          <p:cNvSpPr/>
          <p:nvPr>
            <p:custDataLst>
              <p:tags r:id="rId38"/>
            </p:custDataLst>
          </p:nvPr>
        </p:nvSpPr>
        <p:spPr>
          <a:xfrm>
            <a:off x="7033524" y="3204614"/>
            <a:ext cx="1673040" cy="456361"/>
          </a:xfrm>
          <a:prstGeom prst="rect">
            <a:avLst/>
          </a:prstGeom>
          <a:noFill/>
          <a:ln>
            <a:noFill/>
          </a:ln>
        </p:spPr>
        <p:style>
          <a:lnRef idx="2">
            <a:srgbClr val="CC8585">
              <a:shade val="50000"/>
            </a:srgbClr>
          </a:lnRef>
          <a:fillRef idx="1">
            <a:srgbClr val="CC8585"/>
          </a:fillRef>
          <a:effectRef idx="0">
            <a:srgbClr val="CC8585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H</a:t>
            </a:r>
            <a:r>
              <a:rPr lang="en-US" altLang="zh-CN" sz="2800" b="1" baseline="-25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2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N—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6" name="矩形 35"/>
          <p:cNvSpPr/>
          <p:nvPr>
            <p:custDataLst>
              <p:tags r:id="rId39"/>
            </p:custDataLst>
          </p:nvPr>
        </p:nvSpPr>
        <p:spPr>
          <a:xfrm>
            <a:off x="7130768" y="6203828"/>
            <a:ext cx="1476793" cy="432048"/>
          </a:xfrm>
          <a:prstGeom prst="rect">
            <a:avLst/>
          </a:prstGeom>
          <a:noFill/>
          <a:ln>
            <a:noFill/>
          </a:ln>
        </p:spPr>
        <p:style>
          <a:lnRef idx="2">
            <a:srgbClr val="CC8585">
              <a:shade val="50000"/>
            </a:srgbClr>
          </a:lnRef>
          <a:fillRef idx="1">
            <a:srgbClr val="CC8585"/>
          </a:fillRef>
          <a:effectRef idx="0">
            <a:srgbClr val="CC8585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H</a:t>
            </a:r>
            <a:r>
              <a:rPr lang="en-US" altLang="zh-CN" sz="2800" b="1" baseline="-25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2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N—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12" name="组合 11"/>
          <p:cNvGrpSpPr/>
          <p:nvPr>
            <p:custDataLst>
              <p:tags r:id="rId40"/>
            </p:custDataLst>
          </p:nvPr>
        </p:nvGrpSpPr>
        <p:grpSpPr>
          <a:xfrm>
            <a:off x="8560263" y="3158406"/>
            <a:ext cx="1861460" cy="410667"/>
            <a:chOff x="1659083" y="2354496"/>
            <a:chExt cx="1861460" cy="410667"/>
          </a:xfrm>
        </p:grpSpPr>
        <p:cxnSp>
          <p:nvCxnSpPr>
            <p:cNvPr id="14" name="直接连接符 13"/>
            <p:cNvCxnSpPr>
              <a:stCxn id="16" idx="5"/>
              <a:endCxn id="18" idx="1"/>
            </p:cNvCxnSpPr>
            <p:nvPr>
              <p:custDataLst>
                <p:tags r:id="rId41"/>
              </p:custDataLst>
            </p:nvPr>
          </p:nvCxnSpPr>
          <p:spPr>
            <a:xfrm>
              <a:off x="1980812" y="2558773"/>
              <a:ext cx="1136682" cy="0"/>
            </a:xfrm>
            <a:prstGeom prst="line">
              <a:avLst/>
            </a:prstGeom>
            <a:ln w="19050"/>
          </p:spPr>
          <p:style>
            <a:lnRef idx="1">
              <a:sysClr val="windowText" lastClr="000000"/>
            </a:lnRef>
            <a:fillRef idx="0">
              <a:sysClr val="windowText" lastClr="000000"/>
            </a:fillRef>
            <a:effectRef idx="0">
              <a:sysClr val="windowText" lastClr="000000"/>
            </a:effectRef>
            <a:fontRef idx="minor">
              <a:sysClr val="windowText" lastClr="000000"/>
            </a:fontRef>
          </p:style>
        </p:cxnSp>
        <p:sp>
          <p:nvSpPr>
            <p:cNvPr id="16" name="等腰三角形 15"/>
            <p:cNvSpPr/>
            <p:nvPr>
              <p:custDataLst>
                <p:tags r:id="rId42"/>
              </p:custDataLst>
            </p:nvPr>
          </p:nvSpPr>
          <p:spPr>
            <a:xfrm>
              <a:off x="1659083" y="2367226"/>
              <a:ext cx="428972" cy="383094"/>
            </a:xfrm>
            <a:prstGeom prst="triangle">
              <a:avLst/>
            </a:prstGeom>
            <a:solidFill>
              <a:srgbClr val="FF99CC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rgbClr val="CC8585">
                <a:shade val="50000"/>
              </a:srgbClr>
            </a:lnRef>
            <a:fillRef idx="1">
              <a:srgbClr val="CC8585"/>
            </a:fillRef>
            <a:effectRef idx="0">
              <a:srgbClr val="CC858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2800" b="1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7" name="椭圆 16"/>
            <p:cNvSpPr/>
            <p:nvPr>
              <p:custDataLst>
                <p:tags r:id="rId43"/>
              </p:custDataLst>
            </p:nvPr>
          </p:nvSpPr>
          <p:spPr>
            <a:xfrm>
              <a:off x="2387700" y="2354496"/>
              <a:ext cx="403049" cy="410667"/>
            </a:xfrm>
            <a:prstGeom prst="ellipse">
              <a:avLst/>
            </a:prstGeom>
            <a:solidFill>
              <a:srgbClr val="9999FF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rgbClr val="CC8585">
                <a:shade val="50000"/>
              </a:srgbClr>
            </a:lnRef>
            <a:fillRef idx="1">
              <a:srgbClr val="CC8585"/>
            </a:fillRef>
            <a:effectRef idx="0">
              <a:srgbClr val="CC858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2800" b="1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" name="矩形 17"/>
            <p:cNvSpPr/>
            <p:nvPr>
              <p:custDataLst>
                <p:tags r:id="rId44"/>
              </p:custDataLst>
            </p:nvPr>
          </p:nvSpPr>
          <p:spPr>
            <a:xfrm>
              <a:off x="3117494" y="2367226"/>
              <a:ext cx="403049" cy="383094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rgbClr val="CC8585">
                <a:shade val="50000"/>
              </a:srgbClr>
            </a:lnRef>
            <a:fillRef idx="1">
              <a:srgbClr val="CC8585"/>
            </a:fillRef>
            <a:effectRef idx="0">
              <a:srgbClr val="CC858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2800" b="1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86" name="组合 85"/>
          <p:cNvGrpSpPr/>
          <p:nvPr>
            <p:custDataLst>
              <p:tags r:id="rId45"/>
            </p:custDataLst>
          </p:nvPr>
        </p:nvGrpSpPr>
        <p:grpSpPr>
          <a:xfrm>
            <a:off x="8425027" y="5065830"/>
            <a:ext cx="1978353" cy="1582418"/>
            <a:chOff x="5184778" y="2308573"/>
            <a:chExt cx="1978353" cy="1582418"/>
          </a:xfrm>
        </p:grpSpPr>
        <p:cxnSp>
          <p:nvCxnSpPr>
            <p:cNvPr id="74" name="直接连接符 73"/>
            <p:cNvCxnSpPr>
              <a:stCxn id="40" idx="3"/>
              <a:endCxn id="38" idx="1"/>
            </p:cNvCxnSpPr>
            <p:nvPr>
              <p:custDataLst>
                <p:tags r:id="rId46"/>
              </p:custDataLst>
            </p:nvPr>
          </p:nvCxnSpPr>
          <p:spPr>
            <a:xfrm>
              <a:off x="5629691" y="3699444"/>
              <a:ext cx="1211711" cy="0"/>
            </a:xfrm>
            <a:prstGeom prst="line">
              <a:avLst/>
            </a:prstGeom>
            <a:ln w="19050"/>
          </p:spPr>
          <p:style>
            <a:lnRef idx="1">
              <a:sysClr val="windowText" lastClr="000000"/>
            </a:lnRef>
            <a:fillRef idx="0">
              <a:sysClr val="windowText" lastClr="000000"/>
            </a:fillRef>
            <a:effectRef idx="0">
              <a:sysClr val="windowText" lastClr="000000"/>
            </a:effectRef>
            <a:fontRef idx="minor">
              <a:sysClr val="windowText" lastClr="000000"/>
            </a:fontRef>
          </p:style>
        </p:cxnSp>
        <p:cxnSp>
          <p:nvCxnSpPr>
            <p:cNvPr id="68" name="直接连接符 67"/>
            <p:cNvCxnSpPr>
              <a:stCxn id="30" idx="6"/>
              <a:endCxn id="26" idx="1"/>
            </p:cNvCxnSpPr>
            <p:nvPr>
              <p:custDataLst>
                <p:tags r:id="rId47"/>
              </p:custDataLst>
            </p:nvPr>
          </p:nvCxnSpPr>
          <p:spPr>
            <a:xfrm>
              <a:off x="5600788" y="3087693"/>
              <a:ext cx="1240614" cy="12718"/>
            </a:xfrm>
            <a:prstGeom prst="line">
              <a:avLst/>
            </a:prstGeom>
            <a:ln w="19050"/>
          </p:spPr>
          <p:style>
            <a:lnRef idx="1">
              <a:sysClr val="windowText" lastClr="000000"/>
            </a:lnRef>
            <a:fillRef idx="0">
              <a:sysClr val="windowText" lastClr="000000"/>
            </a:fillRef>
            <a:effectRef idx="0">
              <a:sysClr val="windowText" lastClr="000000"/>
            </a:effectRef>
            <a:fontRef idx="minor">
              <a:sysClr val="windowText" lastClr="000000"/>
            </a:fontRef>
          </p:style>
        </p:cxnSp>
        <p:cxnSp>
          <p:nvCxnSpPr>
            <p:cNvPr id="65" name="直接连接符 64"/>
            <p:cNvCxnSpPr>
              <a:stCxn id="19" idx="5"/>
              <a:endCxn id="20" idx="2"/>
            </p:cNvCxnSpPr>
            <p:nvPr>
              <p:custDataLst>
                <p:tags r:id="rId48"/>
              </p:custDataLst>
            </p:nvPr>
          </p:nvCxnSpPr>
          <p:spPr>
            <a:xfrm>
              <a:off x="5506507" y="2507931"/>
              <a:ext cx="1240614" cy="5976"/>
            </a:xfrm>
            <a:prstGeom prst="line">
              <a:avLst/>
            </a:prstGeom>
            <a:ln w="19050"/>
          </p:spPr>
          <p:style>
            <a:lnRef idx="1">
              <a:sysClr val="windowText" lastClr="000000"/>
            </a:lnRef>
            <a:fillRef idx="0">
              <a:sysClr val="windowText" lastClr="000000"/>
            </a:fillRef>
            <a:effectRef idx="0">
              <a:sysClr val="windowText" lastClr="000000"/>
            </a:effectRef>
            <a:fontRef idx="minor">
              <a:sysClr val="windowText" lastClr="000000"/>
            </a:fontRef>
          </p:style>
        </p:cxnSp>
        <p:sp>
          <p:nvSpPr>
            <p:cNvPr id="19" name="等腰三角形 18"/>
            <p:cNvSpPr/>
            <p:nvPr>
              <p:custDataLst>
                <p:tags r:id="rId49"/>
              </p:custDataLst>
            </p:nvPr>
          </p:nvSpPr>
          <p:spPr>
            <a:xfrm>
              <a:off x="5184778" y="2316384"/>
              <a:ext cx="428972" cy="383094"/>
            </a:xfrm>
            <a:prstGeom prst="triangle">
              <a:avLst/>
            </a:prstGeom>
            <a:solidFill>
              <a:srgbClr val="FF99CC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rgbClr val="CC8585">
                <a:shade val="50000"/>
              </a:srgbClr>
            </a:lnRef>
            <a:fillRef idx="1">
              <a:srgbClr val="CC8585"/>
            </a:fillRef>
            <a:effectRef idx="0">
              <a:srgbClr val="CC858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2800" b="1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椭圆 19"/>
            <p:cNvSpPr/>
            <p:nvPr>
              <p:custDataLst>
                <p:tags r:id="rId50"/>
              </p:custDataLst>
            </p:nvPr>
          </p:nvSpPr>
          <p:spPr>
            <a:xfrm>
              <a:off x="6747121" y="2308573"/>
              <a:ext cx="403049" cy="410667"/>
            </a:xfrm>
            <a:prstGeom prst="ellipse">
              <a:avLst/>
            </a:prstGeom>
            <a:solidFill>
              <a:srgbClr val="9999FF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rgbClr val="CC8585">
                <a:shade val="50000"/>
              </a:srgbClr>
            </a:lnRef>
            <a:fillRef idx="1">
              <a:srgbClr val="CC8585"/>
            </a:fillRef>
            <a:effectRef idx="0">
              <a:srgbClr val="CC858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2800" b="1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2" name="矩形 21"/>
            <p:cNvSpPr/>
            <p:nvPr>
              <p:custDataLst>
                <p:tags r:id="rId51"/>
              </p:custDataLst>
            </p:nvPr>
          </p:nvSpPr>
          <p:spPr>
            <a:xfrm>
              <a:off x="5975949" y="2337705"/>
              <a:ext cx="403049" cy="383094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rgbClr val="CC8585">
                <a:shade val="50000"/>
              </a:srgbClr>
            </a:lnRef>
            <a:fillRef idx="1">
              <a:srgbClr val="CC8585"/>
            </a:fillRef>
            <a:effectRef idx="0">
              <a:srgbClr val="CC858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2800" b="1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6" name="等腰三角形 25"/>
            <p:cNvSpPr/>
            <p:nvPr>
              <p:custDataLst>
                <p:tags r:id="rId52"/>
              </p:custDataLst>
            </p:nvPr>
          </p:nvSpPr>
          <p:spPr>
            <a:xfrm>
              <a:off x="6734159" y="2908864"/>
              <a:ext cx="428972" cy="383094"/>
            </a:xfrm>
            <a:prstGeom prst="triangle">
              <a:avLst/>
            </a:prstGeom>
            <a:solidFill>
              <a:srgbClr val="FF99CC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rgbClr val="CC8585">
                <a:shade val="50000"/>
              </a:srgbClr>
            </a:lnRef>
            <a:fillRef idx="1">
              <a:srgbClr val="CC8585"/>
            </a:fillRef>
            <a:effectRef idx="0">
              <a:srgbClr val="CC858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2800" b="1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0" name="椭圆 29"/>
            <p:cNvSpPr/>
            <p:nvPr>
              <p:custDataLst>
                <p:tags r:id="rId53"/>
              </p:custDataLst>
            </p:nvPr>
          </p:nvSpPr>
          <p:spPr>
            <a:xfrm>
              <a:off x="5197739" y="2882359"/>
              <a:ext cx="403049" cy="410667"/>
            </a:xfrm>
            <a:prstGeom prst="ellipse">
              <a:avLst/>
            </a:prstGeom>
            <a:solidFill>
              <a:srgbClr val="9999FF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rgbClr val="CC8585">
                <a:shade val="50000"/>
              </a:srgbClr>
            </a:lnRef>
            <a:fillRef idx="1">
              <a:srgbClr val="CC8585"/>
            </a:fillRef>
            <a:effectRef idx="0">
              <a:srgbClr val="CC858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2800" b="1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7" name="矩形 36"/>
            <p:cNvSpPr/>
            <p:nvPr>
              <p:custDataLst>
                <p:tags r:id="rId54"/>
              </p:custDataLst>
            </p:nvPr>
          </p:nvSpPr>
          <p:spPr>
            <a:xfrm>
              <a:off x="5992344" y="2888229"/>
              <a:ext cx="403049" cy="383094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rgbClr val="CC8585">
                <a:shade val="50000"/>
              </a:srgbClr>
            </a:lnRef>
            <a:fillRef idx="1">
              <a:srgbClr val="CC8585"/>
            </a:fillRef>
            <a:effectRef idx="0">
              <a:srgbClr val="CC858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2800" b="1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8" name="等腰三角形 37"/>
            <p:cNvSpPr/>
            <p:nvPr>
              <p:custDataLst>
                <p:tags r:id="rId55"/>
              </p:custDataLst>
            </p:nvPr>
          </p:nvSpPr>
          <p:spPr>
            <a:xfrm>
              <a:off x="6734159" y="3507897"/>
              <a:ext cx="428972" cy="383094"/>
            </a:xfrm>
            <a:prstGeom prst="triangle">
              <a:avLst/>
            </a:prstGeom>
            <a:solidFill>
              <a:srgbClr val="FF99CC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rgbClr val="CC8585">
                <a:shade val="50000"/>
              </a:srgbClr>
            </a:lnRef>
            <a:fillRef idx="1">
              <a:srgbClr val="CC8585"/>
            </a:fillRef>
            <a:effectRef idx="0">
              <a:srgbClr val="CC858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2800" b="1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9" name="椭圆 38"/>
            <p:cNvSpPr/>
            <p:nvPr>
              <p:custDataLst>
                <p:tags r:id="rId56"/>
              </p:custDataLst>
            </p:nvPr>
          </p:nvSpPr>
          <p:spPr>
            <a:xfrm>
              <a:off x="5975948" y="3467798"/>
              <a:ext cx="403049" cy="410667"/>
            </a:xfrm>
            <a:prstGeom prst="ellipse">
              <a:avLst/>
            </a:prstGeom>
            <a:solidFill>
              <a:srgbClr val="9999FF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rgbClr val="CC8585">
                <a:shade val="50000"/>
              </a:srgbClr>
            </a:lnRef>
            <a:fillRef idx="1">
              <a:srgbClr val="CC8585"/>
            </a:fillRef>
            <a:effectRef idx="0">
              <a:srgbClr val="CC858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2800" b="1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0" name="矩形 39"/>
            <p:cNvSpPr/>
            <p:nvPr>
              <p:custDataLst>
                <p:tags r:id="rId57"/>
              </p:custDataLst>
            </p:nvPr>
          </p:nvSpPr>
          <p:spPr>
            <a:xfrm>
              <a:off x="5226642" y="3507897"/>
              <a:ext cx="403049" cy="383094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rgbClr val="CC8585">
                <a:shade val="50000"/>
              </a:srgbClr>
            </a:lnRef>
            <a:fillRef idx="1">
              <a:srgbClr val="CC8585"/>
            </a:fillRef>
            <a:effectRef idx="0">
              <a:srgbClr val="CC858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2800" b="1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1" name="组合 40"/>
          <p:cNvGrpSpPr/>
          <p:nvPr>
            <p:custDataLst>
              <p:tags r:id="rId58"/>
            </p:custDataLst>
          </p:nvPr>
        </p:nvGrpSpPr>
        <p:grpSpPr>
          <a:xfrm>
            <a:off x="8509986" y="3910902"/>
            <a:ext cx="1842430" cy="948750"/>
            <a:chOff x="1685006" y="3014917"/>
            <a:chExt cx="1842430" cy="948750"/>
          </a:xfrm>
        </p:grpSpPr>
        <p:cxnSp>
          <p:nvCxnSpPr>
            <p:cNvPr id="57" name="直接连接符 56"/>
            <p:cNvCxnSpPr>
              <a:stCxn id="43" idx="6"/>
              <a:endCxn id="44" idx="1"/>
            </p:cNvCxnSpPr>
            <p:nvPr>
              <p:custDataLst>
                <p:tags r:id="rId59"/>
              </p:custDataLst>
            </p:nvPr>
          </p:nvCxnSpPr>
          <p:spPr>
            <a:xfrm>
              <a:off x="2088055" y="3220251"/>
              <a:ext cx="1024436" cy="7969"/>
            </a:xfrm>
            <a:prstGeom prst="line">
              <a:avLst/>
            </a:prstGeom>
            <a:ln w="19050"/>
          </p:spPr>
          <p:style>
            <a:lnRef idx="1">
              <a:sysClr val="windowText" lastClr="000000"/>
            </a:lnRef>
            <a:fillRef idx="0">
              <a:sysClr val="windowText" lastClr="000000"/>
            </a:fillRef>
            <a:effectRef idx="0">
              <a:sysClr val="windowText" lastClr="000000"/>
            </a:effectRef>
            <a:fontRef idx="minor">
              <a:sysClr val="windowText" lastClr="000000"/>
            </a:fontRef>
          </p:style>
        </p:cxnSp>
        <p:cxnSp>
          <p:nvCxnSpPr>
            <p:cNvPr id="60" name="直接连接符 59"/>
            <p:cNvCxnSpPr>
              <a:stCxn id="47" idx="3"/>
              <a:endCxn id="46" idx="2"/>
            </p:cNvCxnSpPr>
            <p:nvPr>
              <p:custDataLst>
                <p:tags r:id="rId60"/>
              </p:custDataLst>
            </p:nvPr>
          </p:nvCxnSpPr>
          <p:spPr>
            <a:xfrm>
              <a:off x="2088055" y="3755322"/>
              <a:ext cx="1036332" cy="3012"/>
            </a:xfrm>
            <a:prstGeom prst="line">
              <a:avLst/>
            </a:prstGeom>
            <a:ln w="19050"/>
          </p:spPr>
          <p:style>
            <a:lnRef idx="1">
              <a:sysClr val="windowText" lastClr="000000"/>
            </a:lnRef>
            <a:fillRef idx="0">
              <a:sysClr val="windowText" lastClr="000000"/>
            </a:fillRef>
            <a:effectRef idx="0">
              <a:sysClr val="windowText" lastClr="000000"/>
            </a:effectRef>
            <a:fontRef idx="minor">
              <a:sysClr val="windowText" lastClr="000000"/>
            </a:fontRef>
          </p:style>
        </p:cxnSp>
        <p:sp>
          <p:nvSpPr>
            <p:cNvPr id="42" name="等腰三角形 41"/>
            <p:cNvSpPr/>
            <p:nvPr>
              <p:custDataLst>
                <p:tags r:id="rId61"/>
              </p:custDataLst>
            </p:nvPr>
          </p:nvSpPr>
          <p:spPr>
            <a:xfrm>
              <a:off x="2387700" y="3042958"/>
              <a:ext cx="428972" cy="383094"/>
            </a:xfrm>
            <a:prstGeom prst="triangle">
              <a:avLst/>
            </a:prstGeom>
            <a:solidFill>
              <a:srgbClr val="FF99CC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rgbClr val="CC8585">
                <a:shade val="50000"/>
              </a:srgbClr>
            </a:lnRef>
            <a:fillRef idx="1">
              <a:srgbClr val="CC8585"/>
            </a:fillRef>
            <a:effectRef idx="0">
              <a:srgbClr val="CC858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2800" b="1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3" name="椭圆 42"/>
            <p:cNvSpPr/>
            <p:nvPr>
              <p:custDataLst>
                <p:tags r:id="rId62"/>
              </p:custDataLst>
            </p:nvPr>
          </p:nvSpPr>
          <p:spPr>
            <a:xfrm>
              <a:off x="1685006" y="3014917"/>
              <a:ext cx="403049" cy="410667"/>
            </a:xfrm>
            <a:prstGeom prst="ellipse">
              <a:avLst/>
            </a:prstGeom>
            <a:solidFill>
              <a:srgbClr val="9999FF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rgbClr val="CC8585">
                <a:shade val="50000"/>
              </a:srgbClr>
            </a:lnRef>
            <a:fillRef idx="1">
              <a:srgbClr val="CC8585"/>
            </a:fillRef>
            <a:effectRef idx="0">
              <a:srgbClr val="CC858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2800" b="1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4" name="矩形 43"/>
            <p:cNvSpPr/>
            <p:nvPr>
              <p:custDataLst>
                <p:tags r:id="rId63"/>
              </p:custDataLst>
            </p:nvPr>
          </p:nvSpPr>
          <p:spPr>
            <a:xfrm>
              <a:off x="3112491" y="3036673"/>
              <a:ext cx="403049" cy="383094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rgbClr val="CC8585">
                <a:shade val="50000"/>
              </a:srgbClr>
            </a:lnRef>
            <a:fillRef idx="1">
              <a:srgbClr val="CC8585"/>
            </a:fillRef>
            <a:effectRef idx="0">
              <a:srgbClr val="CC858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2800" b="1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5" name="等腰三角形 44"/>
            <p:cNvSpPr/>
            <p:nvPr>
              <p:custDataLst>
                <p:tags r:id="rId64"/>
              </p:custDataLst>
            </p:nvPr>
          </p:nvSpPr>
          <p:spPr>
            <a:xfrm>
              <a:off x="2387700" y="3563775"/>
              <a:ext cx="428972" cy="383094"/>
            </a:xfrm>
            <a:prstGeom prst="triangle">
              <a:avLst/>
            </a:prstGeom>
            <a:solidFill>
              <a:srgbClr val="FF99CC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rgbClr val="CC8585">
                <a:shade val="50000"/>
              </a:srgbClr>
            </a:lnRef>
            <a:fillRef idx="1">
              <a:srgbClr val="CC8585"/>
            </a:fillRef>
            <a:effectRef idx="0">
              <a:srgbClr val="CC858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2800" b="1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6" name="椭圆 45"/>
            <p:cNvSpPr/>
            <p:nvPr>
              <p:custDataLst>
                <p:tags r:id="rId65"/>
              </p:custDataLst>
            </p:nvPr>
          </p:nvSpPr>
          <p:spPr>
            <a:xfrm>
              <a:off x="3124387" y="3553000"/>
              <a:ext cx="403049" cy="410667"/>
            </a:xfrm>
            <a:prstGeom prst="ellipse">
              <a:avLst/>
            </a:prstGeom>
            <a:solidFill>
              <a:srgbClr val="9999FF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rgbClr val="CC8585">
                <a:shade val="50000"/>
              </a:srgbClr>
            </a:lnRef>
            <a:fillRef idx="1">
              <a:srgbClr val="CC8585"/>
            </a:fillRef>
            <a:effectRef idx="0">
              <a:srgbClr val="CC858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2800" b="1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7" name="矩形 46"/>
            <p:cNvSpPr/>
            <p:nvPr>
              <p:custDataLst>
                <p:tags r:id="rId66"/>
              </p:custDataLst>
            </p:nvPr>
          </p:nvSpPr>
          <p:spPr>
            <a:xfrm>
              <a:off x="1685006" y="3563775"/>
              <a:ext cx="403049" cy="383094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rgbClr val="CC8585">
                <a:shade val="50000"/>
              </a:srgbClr>
            </a:lnRef>
            <a:fillRef idx="1">
              <a:srgbClr val="CC8585"/>
            </a:fillRef>
            <a:effectRef idx="0">
              <a:srgbClr val="CC858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2800" b="1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2" name="矩形 31"/>
          <p:cNvSpPr/>
          <p:nvPr>
            <p:custDataLst>
              <p:tags r:id="rId67"/>
            </p:custDataLst>
          </p:nvPr>
        </p:nvSpPr>
        <p:spPr>
          <a:xfrm flipV="1">
            <a:off x="8422466" y="6203697"/>
            <a:ext cx="2104990" cy="60655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rgbClr val="CC8585">
              <a:shade val="50000"/>
            </a:srgbClr>
          </a:lnRef>
          <a:fillRef idx="1">
            <a:srgbClr val="CC8585"/>
          </a:fillRef>
          <a:effectRef idx="0">
            <a:srgbClr val="CC8585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zh-CN" altLang="en-US" sz="2800" b="1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61" name="文本框 60"/>
          <p:cNvSpPr txBox="1"/>
          <p:nvPr>
            <p:custDataLst>
              <p:tags r:id="rId68"/>
            </p:custDataLst>
          </p:nvPr>
        </p:nvSpPr>
        <p:spPr>
          <a:xfrm>
            <a:off x="313690" y="5205730"/>
            <a:ext cx="7604125" cy="46037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CN" altLang="en-US" sz="2400" b="1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规律</a:t>
            </a:r>
            <a:r>
              <a:rPr lang="en-US" altLang="zh-CN" sz="2400" b="1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3</a:t>
            </a:r>
            <a:r>
              <a:rPr lang="zh-CN" altLang="en-US" sz="2400" b="1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：</a:t>
            </a:r>
            <a:r>
              <a:rPr lang="zh-CN" sz="2400" b="1">
                <a:solidFill>
                  <a:srgbClr val="0904E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每条肽链上，至少含有一个游离的氨基和羧基。</a:t>
            </a:r>
            <a:endParaRPr lang="zh-CN" sz="2400" b="1">
              <a:solidFill>
                <a:srgbClr val="0904E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25" name="文本框 24"/>
          <p:cNvSpPr txBox="1"/>
          <p:nvPr>
            <p:custDataLst>
              <p:tags r:id="rId69"/>
            </p:custDataLst>
          </p:nvPr>
        </p:nvSpPr>
        <p:spPr>
          <a:xfrm>
            <a:off x="226695" y="5857875"/>
            <a:ext cx="7478395" cy="82994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CN" altLang="en-US" sz="2400" b="1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规律</a:t>
            </a:r>
            <a:r>
              <a:rPr lang="en-US" altLang="zh-CN" sz="2400" b="1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4</a:t>
            </a:r>
            <a:r>
              <a:rPr lang="zh-CN" altLang="en-US" sz="2400" b="1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：</a:t>
            </a:r>
            <a:r>
              <a:rPr lang="zh-CN" sz="2400" b="1">
                <a:solidFill>
                  <a:srgbClr val="0904E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游离的氨基或羧基数</a:t>
            </a:r>
            <a:r>
              <a:rPr lang="en-US" altLang="zh-CN" sz="2400" b="1">
                <a:solidFill>
                  <a:srgbClr val="0904E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=</a:t>
            </a:r>
            <a:r>
              <a:rPr lang="zh-CN" altLang="en-US" sz="2400" b="1">
                <a:solidFill>
                  <a:srgbClr val="0904E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肽链数</a:t>
            </a:r>
            <a:r>
              <a:rPr lang="en-US" altLang="zh-CN" sz="2400" b="1">
                <a:solidFill>
                  <a:srgbClr val="0904E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+R</a:t>
            </a:r>
            <a:r>
              <a:rPr lang="zh-CN" altLang="en-US" sz="2400" b="1">
                <a:solidFill>
                  <a:srgbClr val="0904E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基上氨基数</a:t>
            </a:r>
            <a:r>
              <a:rPr lang="en-US" altLang="zh-CN" sz="2400" b="1">
                <a:solidFill>
                  <a:srgbClr val="0904E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    </a:t>
            </a:r>
            <a:endParaRPr lang="en-US" altLang="zh-CN" sz="2400" b="1">
              <a:solidFill>
                <a:srgbClr val="0904E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r>
              <a:rPr lang="en-US" altLang="zh-CN" sz="2400" b="1">
                <a:solidFill>
                  <a:srgbClr val="0904E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                                                              </a:t>
            </a:r>
            <a:r>
              <a:rPr lang="zh-CN" altLang="en-US" sz="2400" b="1">
                <a:solidFill>
                  <a:srgbClr val="0904E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或</a:t>
            </a:r>
            <a:r>
              <a:rPr lang="zh-CN" altLang="en-US" sz="2400" b="1">
                <a:solidFill>
                  <a:srgbClr val="0904E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羧基数</a:t>
            </a:r>
            <a:r>
              <a:rPr lang="zh-CN" sz="2400" b="1">
                <a:solidFill>
                  <a:srgbClr val="0904E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。</a:t>
            </a:r>
            <a:endParaRPr lang="zh-CN" sz="2400" b="1">
              <a:solidFill>
                <a:srgbClr val="0904E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27" name="矩形 26"/>
          <p:cNvSpPr/>
          <p:nvPr>
            <p:custDataLst>
              <p:tags r:id="rId70"/>
            </p:custDataLst>
          </p:nvPr>
        </p:nvSpPr>
        <p:spPr>
          <a:xfrm>
            <a:off x="6906545" y="4552983"/>
            <a:ext cx="156083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smtClean="0">
                <a:solidFill>
                  <a:srgbClr val="C00000"/>
                </a:solidFill>
                <a:highlight>
                  <a:srgbClr val="FFFF00"/>
                </a:highlight>
                <a:latin typeface="楷体" panose="02010609060101010101" pitchFamily="34" charset="-122"/>
                <a:ea typeface="楷体" panose="02010609060101010101" pitchFamily="34" charset="-122"/>
              </a:rPr>
              <a:t>肽链为</a:t>
            </a:r>
            <a:r>
              <a:rPr lang="en-US" altLang="zh-CN" sz="2400" b="1" smtClean="0">
                <a:solidFill>
                  <a:srgbClr val="C00000"/>
                </a:solidFill>
                <a:highlight>
                  <a:srgbClr val="FFFF00"/>
                </a:highlight>
                <a:latin typeface="楷体" panose="02010609060101010101" pitchFamily="34" charset="-122"/>
                <a:ea typeface="楷体" panose="02010609060101010101" pitchFamily="34" charset="-122"/>
              </a:rPr>
              <a:t>O</a:t>
            </a:r>
            <a:r>
              <a:rPr lang="zh-CN" altLang="en-US" sz="2400" b="1" smtClean="0">
                <a:solidFill>
                  <a:srgbClr val="C00000"/>
                </a:solidFill>
                <a:highlight>
                  <a:srgbClr val="FFFF00"/>
                </a:highlight>
                <a:latin typeface="楷体" panose="02010609060101010101" pitchFamily="34" charset="-122"/>
                <a:ea typeface="楷体" panose="02010609060101010101" pitchFamily="34" charset="-122"/>
              </a:rPr>
              <a:t>！</a:t>
            </a:r>
            <a:endParaRPr lang="zh-CN" altLang="en-US" sz="2400" b="1" smtClean="0">
              <a:solidFill>
                <a:srgbClr val="C00000"/>
              </a:solidFill>
              <a:highlight>
                <a:srgbClr val="FFFF00"/>
              </a:highlight>
              <a:latin typeface="楷体" panose="02010609060101010101" pitchFamily="34" charset="-122"/>
              <a:ea typeface="楷体" panose="02010609060101010101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3" grpId="0" animBg="1"/>
      <p:bldP spid="34" grpId="0" animBg="1"/>
      <p:bldP spid="35" grpId="0" animBg="1"/>
      <p:bldP spid="36" grpId="0" animBg="1"/>
      <p:bldP spid="32" grpId="0" animBg="1"/>
      <p:bldP spid="61" grpId="0" animBg="1"/>
      <p:bldP spid="25" grpId="0" animBg="1"/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 33"/>
          <p:cNvSpPr/>
          <p:nvPr>
            <p:custDataLst>
              <p:tags r:id="rId1"/>
            </p:custDataLst>
          </p:nvPr>
        </p:nvSpPr>
        <p:spPr>
          <a:xfrm>
            <a:off x="6426835" y="743585"/>
            <a:ext cx="5586095" cy="5683250"/>
          </a:xfrm>
          <a:prstGeom prst="rect">
            <a:avLst/>
          </a:prstGeom>
          <a:solidFill>
            <a:schemeClr val="bg2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en-US" altLang="zh-CN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30" name="矩形 29"/>
          <p:cNvSpPr/>
          <p:nvPr>
            <p:custDataLst>
              <p:tags r:id="rId2"/>
            </p:custDataLst>
          </p:nvPr>
        </p:nvSpPr>
        <p:spPr>
          <a:xfrm>
            <a:off x="404495" y="743585"/>
            <a:ext cx="5372735" cy="5763260"/>
          </a:xfrm>
          <a:prstGeom prst="rect">
            <a:avLst/>
          </a:prstGeom>
          <a:solidFill>
            <a:schemeClr val="bg2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" name="组合 11"/>
          <p:cNvGrpSpPr/>
          <p:nvPr>
            <p:custDataLst>
              <p:tags r:id="rId3"/>
            </p:custDataLst>
          </p:nvPr>
        </p:nvGrpSpPr>
        <p:grpSpPr>
          <a:xfrm>
            <a:off x="647065" y="1236980"/>
            <a:ext cx="3211830" cy="551180"/>
            <a:chOff x="1019" y="1452"/>
            <a:chExt cx="5058" cy="868"/>
          </a:xfrm>
        </p:grpSpPr>
        <p:sp>
          <p:nvSpPr>
            <p:cNvPr id="10" name="圆角矩形 9"/>
            <p:cNvSpPr/>
            <p:nvPr>
              <p:custDataLst>
                <p:tags r:id="rId4"/>
              </p:custDataLst>
            </p:nvPr>
          </p:nvSpPr>
          <p:spPr>
            <a:xfrm>
              <a:off x="1767" y="1550"/>
              <a:ext cx="4310" cy="715"/>
            </a:xfrm>
            <a:prstGeom prst="roundRect">
              <a:avLst>
                <a:gd name="adj" fmla="val 10513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49" name="椭圆 48"/>
            <p:cNvSpPr/>
            <p:nvPr>
              <p:custDataLst>
                <p:tags r:id="rId5"/>
              </p:custDataLst>
            </p:nvPr>
          </p:nvSpPr>
          <p:spPr>
            <a:xfrm>
              <a:off x="1019" y="1452"/>
              <a:ext cx="991" cy="86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90500" dist="101600" dir="5400000" algn="t" rotWithShape="0">
                <a:schemeClr val="accent1"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Arial" panose="020B0604020202020204"/>
                  <a:sym typeface="+mn-ea"/>
                </a:rPr>
                <a:t>01</a:t>
              </a:r>
              <a:endPara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50" name="文本框 49"/>
            <p:cNvSpPr txBox="1"/>
            <p:nvPr>
              <p:custDataLst>
                <p:tags r:id="rId6"/>
              </p:custDataLst>
            </p:nvPr>
          </p:nvSpPr>
          <p:spPr>
            <a:xfrm>
              <a:off x="2366" y="1550"/>
              <a:ext cx="3279" cy="3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zh-CN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考情</a:t>
              </a:r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解码</a:t>
              </a:r>
              <a:r>
                <a:rPr kumimoji="0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·</a:t>
              </a:r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考点定标</a:t>
              </a: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sp>
        <p:nvSpPr>
          <p:cNvPr id="31" name="文本框 30"/>
          <p:cNvSpPr txBox="1"/>
          <p:nvPr>
            <p:custDataLst>
              <p:tags r:id="rId7"/>
            </p:custDataLst>
          </p:nvPr>
        </p:nvSpPr>
        <p:spPr>
          <a:xfrm>
            <a:off x="288283" y="165062"/>
            <a:ext cx="3006090" cy="4311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rPr>
              <a:t>智能导览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rPr>
              <a:t>·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rPr>
              <a:t>极速定位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</a:endParaRPr>
          </a:p>
        </p:txBody>
      </p:sp>
      <p:sp>
        <p:nvSpPr>
          <p:cNvPr id="2" name="矩形 1"/>
          <p:cNvSpPr/>
          <p:nvPr>
            <p:custDataLst>
              <p:tags r:id="rId8"/>
            </p:custDataLst>
          </p:nvPr>
        </p:nvSpPr>
        <p:spPr>
          <a:xfrm>
            <a:off x="0" y="6571615"/>
            <a:ext cx="12192000" cy="28638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0" sx="105000" sy="105000" algn="ctr" rotWithShape="0">
              <a:srgbClr val="7FAC52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3" name="组合 22"/>
          <p:cNvGrpSpPr/>
          <p:nvPr>
            <p:custDataLst>
              <p:tags r:id="rId9"/>
            </p:custDataLst>
          </p:nvPr>
        </p:nvGrpSpPr>
        <p:grpSpPr>
          <a:xfrm>
            <a:off x="647065" y="2081530"/>
            <a:ext cx="3211830" cy="551180"/>
            <a:chOff x="1695" y="1652"/>
            <a:chExt cx="5058" cy="868"/>
          </a:xfrm>
        </p:grpSpPr>
        <p:sp>
          <p:nvSpPr>
            <p:cNvPr id="3" name="圆角矩形 2"/>
            <p:cNvSpPr/>
            <p:nvPr>
              <p:custDataLst>
                <p:tags r:id="rId10"/>
              </p:custDataLst>
            </p:nvPr>
          </p:nvSpPr>
          <p:spPr>
            <a:xfrm>
              <a:off x="2443" y="1750"/>
              <a:ext cx="4310" cy="715"/>
            </a:xfrm>
            <a:prstGeom prst="roundRect">
              <a:avLst>
                <a:gd name="adj" fmla="val 10513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4" name="椭圆 3"/>
            <p:cNvSpPr/>
            <p:nvPr>
              <p:custDataLst>
                <p:tags r:id="rId11"/>
              </p:custDataLst>
            </p:nvPr>
          </p:nvSpPr>
          <p:spPr>
            <a:xfrm>
              <a:off x="1695" y="1652"/>
              <a:ext cx="991" cy="86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90500" dist="101600" dir="5400000" algn="t" rotWithShape="0">
                <a:schemeClr val="accent1"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Arial" panose="020B0604020202020204"/>
                  <a:sym typeface="+mn-ea"/>
                </a:rPr>
                <a:t>02</a:t>
              </a:r>
              <a:endPara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12"/>
              </p:custDataLst>
            </p:nvPr>
          </p:nvSpPr>
          <p:spPr>
            <a:xfrm>
              <a:off x="3042" y="1816"/>
              <a:ext cx="3279" cy="3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400" b="1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  <a:sym typeface="+mn-ea"/>
                </a:rPr>
                <a:t>体系构建</a:t>
              </a:r>
              <a:r>
                <a:rPr lang="en-US" altLang="zh-CN" sz="2400" b="1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  <a:sym typeface="+mn-ea"/>
                </a:rPr>
                <a:t>·</a:t>
              </a:r>
              <a:r>
                <a:rPr lang="zh-CN" altLang="en-US" sz="2400" b="1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  <a:sym typeface="+mn-ea"/>
                </a:rPr>
                <a:t>思维领航</a:t>
              </a: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grpSp>
        <p:nvGrpSpPr>
          <p:cNvPr id="20" name="组合 19"/>
          <p:cNvGrpSpPr/>
          <p:nvPr>
            <p:custDataLst>
              <p:tags r:id="rId13"/>
            </p:custDataLst>
          </p:nvPr>
        </p:nvGrpSpPr>
        <p:grpSpPr>
          <a:xfrm>
            <a:off x="647065" y="2926080"/>
            <a:ext cx="3211830" cy="551180"/>
            <a:chOff x="1895" y="1852"/>
            <a:chExt cx="5058" cy="868"/>
          </a:xfrm>
        </p:grpSpPr>
        <p:sp>
          <p:nvSpPr>
            <p:cNvPr id="6" name="圆角矩形 5"/>
            <p:cNvSpPr/>
            <p:nvPr>
              <p:custDataLst>
                <p:tags r:id="rId14"/>
              </p:custDataLst>
            </p:nvPr>
          </p:nvSpPr>
          <p:spPr>
            <a:xfrm>
              <a:off x="2643" y="1950"/>
              <a:ext cx="4310" cy="715"/>
            </a:xfrm>
            <a:prstGeom prst="roundRect">
              <a:avLst>
                <a:gd name="adj" fmla="val 10513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7" name="椭圆 6"/>
            <p:cNvSpPr/>
            <p:nvPr>
              <p:custDataLst>
                <p:tags r:id="rId15"/>
              </p:custDataLst>
            </p:nvPr>
          </p:nvSpPr>
          <p:spPr>
            <a:xfrm>
              <a:off x="1895" y="1852"/>
              <a:ext cx="991" cy="86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90500" dist="101600" dir="5400000" algn="t" rotWithShape="0">
                <a:schemeClr val="accent1"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Arial" panose="020B0604020202020204"/>
                  <a:sym typeface="+mn-ea"/>
                </a:rPr>
                <a:t>03</a:t>
              </a:r>
              <a:endPara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8" name="文本框 7"/>
            <p:cNvSpPr txBox="1"/>
            <p:nvPr>
              <p:custDataLst>
                <p:tags r:id="rId16"/>
              </p:custDataLst>
            </p:nvPr>
          </p:nvSpPr>
          <p:spPr>
            <a:xfrm>
              <a:off x="3242" y="2016"/>
              <a:ext cx="3279" cy="3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考点突破</a:t>
              </a:r>
              <a:r>
                <a:rPr kumimoji="0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·</a:t>
              </a:r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考向探究</a:t>
              </a: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grpSp>
        <p:nvGrpSpPr>
          <p:cNvPr id="35" name="组合 34"/>
          <p:cNvGrpSpPr/>
          <p:nvPr>
            <p:custDataLst>
              <p:tags r:id="rId17"/>
            </p:custDataLst>
          </p:nvPr>
        </p:nvGrpSpPr>
        <p:grpSpPr>
          <a:xfrm>
            <a:off x="6859270" y="4136390"/>
            <a:ext cx="3678555" cy="551815"/>
            <a:chOff x="12074" y="5302"/>
            <a:chExt cx="5793" cy="869"/>
          </a:xfrm>
        </p:grpSpPr>
        <p:sp>
          <p:nvSpPr>
            <p:cNvPr id="24" name="圆角矩形 23"/>
            <p:cNvSpPr/>
            <p:nvPr>
              <p:custDataLst>
                <p:tags r:id="rId18"/>
              </p:custDataLst>
            </p:nvPr>
          </p:nvSpPr>
          <p:spPr>
            <a:xfrm>
              <a:off x="12822" y="5400"/>
              <a:ext cx="5045" cy="715"/>
            </a:xfrm>
            <a:prstGeom prst="roundRect">
              <a:avLst>
                <a:gd name="adj" fmla="val 10513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25" name="椭圆 24"/>
            <p:cNvSpPr/>
            <p:nvPr>
              <p:custDataLst>
                <p:tags r:id="rId19"/>
              </p:custDataLst>
            </p:nvPr>
          </p:nvSpPr>
          <p:spPr>
            <a:xfrm>
              <a:off x="12074" y="5302"/>
              <a:ext cx="991" cy="86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90500" dist="101600" dir="5400000" algn="t" rotWithShape="0">
                <a:schemeClr val="accent1"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Arial" panose="020B0604020202020204"/>
                  <a:sym typeface="+mn-ea"/>
                </a:rPr>
                <a:t>04</a:t>
              </a:r>
              <a:endPara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26" name="文本框 25"/>
            <p:cNvSpPr txBox="1"/>
            <p:nvPr>
              <p:custDataLst>
                <p:tags r:id="rId20"/>
              </p:custDataLst>
            </p:nvPr>
          </p:nvSpPr>
          <p:spPr>
            <a:xfrm>
              <a:off x="13782" y="5466"/>
              <a:ext cx="3279" cy="3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400" b="1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  <a:sym typeface="+mn-ea"/>
                </a:rPr>
                <a:t>真题感知</a:t>
              </a:r>
              <a:r>
                <a:rPr lang="en-US" altLang="zh-CN" sz="2400" b="1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  <a:sym typeface="+mn-ea"/>
                </a:rPr>
                <a:t>·</a:t>
              </a:r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命题洞见</a:t>
              </a: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sp>
        <p:nvSpPr>
          <p:cNvPr id="28" name="文本框 27"/>
          <p:cNvSpPr txBox="1"/>
          <p:nvPr>
            <p:custDataLst>
              <p:tags r:id="rId21"/>
            </p:custDataLst>
          </p:nvPr>
        </p:nvSpPr>
        <p:spPr>
          <a:xfrm>
            <a:off x="6647815" y="880745"/>
            <a:ext cx="5144770" cy="29540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b="1">
                <a:sym typeface="+mn-ea"/>
              </a:rPr>
              <a:t>考点二　核酸是遗传信息的携带者</a:t>
            </a:r>
            <a:endParaRPr lang="zh-CN" altLang="en-US" b="1"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b="1">
                <a:sym typeface="+mn-ea"/>
              </a:rPr>
              <a:t> </a:t>
            </a:r>
            <a:r>
              <a:rPr lang="zh-CN" altLang="en-US" b="1">
                <a:sym typeface="+mn-ea"/>
              </a:rPr>
              <a:t>知识点1</a:t>
            </a:r>
            <a:r>
              <a:rPr lang="en-US" altLang="zh-CN" b="1">
                <a:sym typeface="+mn-ea"/>
              </a:rPr>
              <a:t> </a:t>
            </a:r>
            <a:r>
              <a:rPr lang="en-US" altLang="zh-CN">
                <a:sym typeface="+mn-ea"/>
              </a:rPr>
              <a:t> </a:t>
            </a:r>
            <a:r>
              <a:rPr lang="zh-CN" altLang="en-US">
                <a:sym typeface="+mn-ea"/>
              </a:rPr>
              <a:t>核酸的种类及其分布</a:t>
            </a:r>
            <a:endParaRPr lang="zh-CN" altLang="en-US"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b="1">
                <a:sym typeface="+mn-ea"/>
              </a:rPr>
              <a:t> </a:t>
            </a:r>
            <a:r>
              <a:rPr lang="zh-CN" altLang="en-US" b="1">
                <a:sym typeface="+mn-ea"/>
              </a:rPr>
              <a:t>知识点2</a:t>
            </a:r>
            <a:r>
              <a:rPr lang="zh-CN" altLang="en-US">
                <a:sym typeface="+mn-ea"/>
              </a:rPr>
              <a:t> </a:t>
            </a:r>
            <a:r>
              <a:rPr lang="en-US" altLang="zh-CN">
                <a:sym typeface="+mn-ea"/>
              </a:rPr>
              <a:t> </a:t>
            </a:r>
            <a:r>
              <a:rPr lang="zh-CN" altLang="en-US">
                <a:sym typeface="+mn-ea"/>
              </a:rPr>
              <a:t>核酸是由核苷酸连接而成的长链</a:t>
            </a:r>
            <a:endParaRPr lang="zh-CN" altLang="en-US"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b="1">
                <a:sym typeface="+mn-ea"/>
              </a:rPr>
              <a:t> </a:t>
            </a:r>
            <a:r>
              <a:rPr lang="zh-CN" altLang="en-US" b="1">
                <a:sym typeface="+mn-ea"/>
              </a:rPr>
              <a:t>知识点3</a:t>
            </a:r>
            <a:r>
              <a:rPr lang="zh-CN" altLang="en-US">
                <a:sym typeface="+mn-ea"/>
              </a:rPr>
              <a:t> </a:t>
            </a:r>
            <a:r>
              <a:rPr lang="en-US" altLang="zh-CN">
                <a:sym typeface="+mn-ea"/>
              </a:rPr>
              <a:t> </a:t>
            </a:r>
            <a:r>
              <a:rPr lang="zh-CN" altLang="en-US">
                <a:sym typeface="+mn-ea"/>
              </a:rPr>
              <a:t>生物大分子以碳链为骨架</a:t>
            </a:r>
            <a:endParaRPr lang="zh-CN" altLang="en-US"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b="1">
                <a:sym typeface="+mn-ea"/>
              </a:rPr>
              <a:t>  </a:t>
            </a:r>
            <a:r>
              <a:rPr lang="zh-CN" altLang="en-US" b="1">
                <a:sym typeface="+mn-ea"/>
              </a:rPr>
              <a:t>考向1</a:t>
            </a:r>
            <a:r>
              <a:rPr lang="en-US" altLang="zh-CN">
                <a:sym typeface="+mn-ea"/>
              </a:rPr>
              <a:t> </a:t>
            </a:r>
            <a:r>
              <a:rPr lang="zh-CN" altLang="en-US">
                <a:sym typeface="+mn-ea"/>
              </a:rPr>
              <a:t> 核酸的结构和功能分析</a:t>
            </a:r>
            <a:endParaRPr lang="zh-CN" altLang="en-US"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b="1">
                <a:sym typeface="+mn-ea"/>
              </a:rPr>
              <a:t>  </a:t>
            </a:r>
            <a:r>
              <a:rPr lang="zh-CN" altLang="en-US" b="1">
                <a:sym typeface="+mn-ea"/>
              </a:rPr>
              <a:t>考向2</a:t>
            </a:r>
            <a:r>
              <a:rPr lang="en-US" altLang="zh-CN">
                <a:sym typeface="+mn-ea"/>
              </a:rPr>
              <a:t>   </a:t>
            </a:r>
            <a:r>
              <a:rPr lang="zh-CN" altLang="en-US">
                <a:sym typeface="+mn-ea"/>
              </a:rPr>
              <a:t>蛋白质与核酸的关系</a:t>
            </a:r>
            <a:endParaRPr lang="zh-CN" altLang="en-US"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考向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3</a:t>
            </a:r>
            <a:r>
              <a:rPr lang="en-US" altLang="en-US"/>
              <a:t> </a:t>
            </a:r>
            <a:r>
              <a:rPr lang="en-US"/>
              <a:t> </a:t>
            </a:r>
            <a:r>
              <a:rPr lang="zh-CN" altLang="en-US"/>
              <a:t>细胞中的生物大分子</a:t>
            </a:r>
            <a:endParaRPr lang="zh-CN" altLang="en-US"/>
          </a:p>
          <a:p>
            <a:pPr>
              <a:lnSpc>
                <a:spcPct val="150000"/>
              </a:lnSpc>
            </a:pPr>
            <a:endParaRPr lang="zh-CN" altLang="en-US"/>
          </a:p>
          <a:p>
            <a:pPr>
              <a:lnSpc>
                <a:spcPct val="150000"/>
              </a:lnSpc>
            </a:pPr>
            <a:r>
              <a:rPr lang="en-US" altLang="zh-CN"/>
              <a:t>  	</a:t>
            </a:r>
            <a:endParaRPr lang="en-US" altLang="zh-CN"/>
          </a:p>
        </p:txBody>
      </p:sp>
      <p:cxnSp>
        <p:nvCxnSpPr>
          <p:cNvPr id="9" name="直接连接符 8"/>
          <p:cNvCxnSpPr/>
          <p:nvPr>
            <p:custDataLst>
              <p:tags r:id="rId22"/>
            </p:custDataLst>
          </p:nvPr>
        </p:nvCxnSpPr>
        <p:spPr>
          <a:xfrm flipH="1">
            <a:off x="6056630" y="751205"/>
            <a:ext cx="9525" cy="5675630"/>
          </a:xfrm>
          <a:prstGeom prst="line">
            <a:avLst/>
          </a:prstGeom>
          <a:ln w="31750" cap="rnd">
            <a:solidFill>
              <a:schemeClr val="accent1"/>
            </a:solidFill>
            <a:prstDash val="sysDot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13" name="组合 12"/>
          <p:cNvGrpSpPr/>
          <p:nvPr>
            <p:custDataLst>
              <p:tags r:id="rId23"/>
            </p:custDataLst>
          </p:nvPr>
        </p:nvGrpSpPr>
        <p:grpSpPr>
          <a:xfrm>
            <a:off x="6885305" y="5267960"/>
            <a:ext cx="3678555" cy="551815"/>
            <a:chOff x="12074" y="5302"/>
            <a:chExt cx="5793" cy="869"/>
          </a:xfrm>
        </p:grpSpPr>
        <p:sp>
          <p:nvSpPr>
            <p:cNvPr id="14" name="圆角矩形 13"/>
            <p:cNvSpPr/>
            <p:nvPr>
              <p:custDataLst>
                <p:tags r:id="rId24"/>
              </p:custDataLst>
            </p:nvPr>
          </p:nvSpPr>
          <p:spPr>
            <a:xfrm>
              <a:off x="12822" y="5400"/>
              <a:ext cx="5045" cy="715"/>
            </a:xfrm>
            <a:prstGeom prst="roundRect">
              <a:avLst>
                <a:gd name="adj" fmla="val 10513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15" name="椭圆 14"/>
            <p:cNvSpPr/>
            <p:nvPr>
              <p:custDataLst>
                <p:tags r:id="rId25"/>
              </p:custDataLst>
            </p:nvPr>
          </p:nvSpPr>
          <p:spPr>
            <a:xfrm>
              <a:off x="12074" y="5302"/>
              <a:ext cx="991" cy="86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90500" dist="101600" dir="5400000" algn="t" rotWithShape="0">
                <a:schemeClr val="accent1"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Arial" panose="020B0604020202020204"/>
                  <a:sym typeface="+mn-ea"/>
                </a:rPr>
                <a:t>05</a:t>
              </a:r>
              <a:endPara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16" name="文本框 15"/>
            <p:cNvSpPr txBox="1"/>
            <p:nvPr>
              <p:custDataLst>
                <p:tags r:id="rId26"/>
              </p:custDataLst>
            </p:nvPr>
          </p:nvSpPr>
          <p:spPr>
            <a:xfrm>
              <a:off x="13782" y="5466"/>
              <a:ext cx="3279" cy="3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400" b="1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  <a:sym typeface="+mn-ea"/>
                </a:rPr>
                <a:t>学以致用</a:t>
              </a:r>
              <a:r>
                <a:rPr lang="en-US" altLang="zh-CN" sz="2400" b="1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  <a:sym typeface="+mn-ea"/>
                </a:rPr>
                <a:t>·</a:t>
              </a:r>
              <a:r>
                <a:rPr lang="zh-CN" altLang="en-US" sz="2400" b="1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  <a:sym typeface="+mn-ea"/>
                </a:rPr>
                <a:t>能力提升</a:t>
              </a: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endParaRPr>
            </a:p>
          </p:txBody>
        </p:sp>
      </p:grpSp>
      <p:sp>
        <p:nvSpPr>
          <p:cNvPr id="18" name="文本框 17"/>
          <p:cNvSpPr txBox="1"/>
          <p:nvPr>
            <p:custDataLst>
              <p:tags r:id="rId27"/>
            </p:custDataLst>
          </p:nvPr>
        </p:nvSpPr>
        <p:spPr>
          <a:xfrm>
            <a:off x="551180" y="3569970"/>
            <a:ext cx="5144770" cy="29095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b="1"/>
              <a:t>考点一</a:t>
            </a:r>
            <a:r>
              <a:rPr lang="en-US" altLang="zh-CN" b="1"/>
              <a:t> </a:t>
            </a:r>
            <a:r>
              <a:rPr lang="zh-CN" b="1"/>
              <a:t>蛋白质是生命活动的主要承担者</a:t>
            </a:r>
            <a:endParaRPr lang="zh-CN" altLang="en-US"/>
          </a:p>
          <a:p>
            <a:pPr>
              <a:lnSpc>
                <a:spcPct val="150000"/>
              </a:lnSpc>
            </a:pPr>
            <a:r>
              <a:rPr lang="en-US" altLang="zh-CN"/>
              <a:t>  </a:t>
            </a:r>
            <a:r>
              <a:rPr lang="zh-CN" altLang="en-US" b="1"/>
              <a:t>知识点</a:t>
            </a:r>
            <a:r>
              <a:rPr lang="en-US" altLang="zh-CN" b="1"/>
              <a:t>1</a:t>
            </a:r>
            <a:r>
              <a:rPr lang="en-US" altLang="zh-CN"/>
              <a:t>   </a:t>
            </a:r>
            <a:r>
              <a:rPr lang="zh-CN" altLang="en-US"/>
              <a:t>氨基酸的结构及种类</a:t>
            </a:r>
            <a:endParaRPr lang="zh-CN" altLang="en-US"/>
          </a:p>
          <a:p>
            <a:pPr>
              <a:lnSpc>
                <a:spcPct val="150000"/>
              </a:lnSpc>
            </a:pPr>
            <a:r>
              <a:rPr lang="en-US" altLang="zh-CN" b="1"/>
              <a:t>  </a:t>
            </a:r>
            <a:r>
              <a:rPr lang="zh-CN" altLang="en-US" b="1"/>
              <a:t>知识点</a:t>
            </a:r>
            <a:r>
              <a:rPr lang="en-US" altLang="zh-CN" b="1"/>
              <a:t>2</a:t>
            </a:r>
            <a:r>
              <a:rPr lang="en-US" altLang="zh-CN"/>
              <a:t>  </a:t>
            </a:r>
            <a:r>
              <a:rPr lang="zh-CN" altLang="en-US"/>
              <a:t>蛋白质的结构及其多样性</a:t>
            </a:r>
            <a:endParaRPr lang="zh-CN" altLang="en-US"/>
          </a:p>
          <a:p>
            <a:pPr>
              <a:lnSpc>
                <a:spcPct val="150000"/>
              </a:lnSpc>
            </a:pPr>
            <a:r>
              <a:rPr lang="en-US" altLang="zh-CN" b="1"/>
              <a:t>  </a:t>
            </a:r>
            <a:r>
              <a:rPr lang="zh-CN" altLang="en-US" b="1"/>
              <a:t>知识点</a:t>
            </a:r>
            <a:r>
              <a:rPr lang="en-US" altLang="zh-CN" b="1"/>
              <a:t>3 </a:t>
            </a:r>
            <a:r>
              <a:rPr lang="en-US" altLang="zh-CN"/>
              <a:t> </a:t>
            </a:r>
            <a:r>
              <a:rPr lang="zh-CN" altLang="en-US"/>
              <a:t>蛋白质的相关计算与分析</a:t>
            </a:r>
            <a:r>
              <a:rPr lang="en-US" altLang="zh-CN"/>
              <a:t>	</a:t>
            </a:r>
            <a:endParaRPr lang="en-US" altLang="zh-CN"/>
          </a:p>
          <a:p>
            <a:pPr>
              <a:lnSpc>
                <a:spcPct val="150000"/>
              </a:lnSpc>
            </a:pPr>
            <a:r>
              <a:rPr lang="en-US" altLang="zh-CN" b="1">
                <a:sym typeface="+mn-ea"/>
              </a:rPr>
              <a:t>  </a:t>
            </a:r>
            <a:r>
              <a:rPr lang="zh-CN" altLang="en-US" b="1">
                <a:sym typeface="+mn-ea"/>
              </a:rPr>
              <a:t>考向1</a:t>
            </a:r>
            <a:r>
              <a:rPr lang="en-US" altLang="zh-CN">
                <a:sym typeface="+mn-ea"/>
              </a:rPr>
              <a:t>  </a:t>
            </a:r>
            <a:r>
              <a:rPr lang="zh-CN" altLang="en-US">
                <a:sym typeface="+mn-ea"/>
              </a:rPr>
              <a:t> 氨基酸的结构特点和种类</a:t>
            </a:r>
            <a:endParaRPr lang="zh-CN" altLang="en-US"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b="1">
                <a:sym typeface="+mn-ea"/>
              </a:rPr>
              <a:t>  </a:t>
            </a:r>
            <a:r>
              <a:rPr lang="zh-CN" altLang="en-US" b="1">
                <a:sym typeface="+mn-ea"/>
              </a:rPr>
              <a:t>考向2</a:t>
            </a:r>
            <a:r>
              <a:rPr lang="en-US" altLang="zh-CN">
                <a:sym typeface="+mn-ea"/>
              </a:rPr>
              <a:t>   </a:t>
            </a:r>
            <a:r>
              <a:rPr lang="zh-CN" altLang="en-US"/>
              <a:t>蛋白质的结构与相关计算</a:t>
            </a:r>
            <a:endParaRPr lang="zh-CN" altLang="en-US"/>
          </a:p>
          <a:p>
            <a:pPr>
              <a:lnSpc>
                <a:spcPct val="150000"/>
              </a:lnSpc>
            </a:pPr>
            <a:r>
              <a:rPr lang="en-US" altLang="zh-CN" b="1"/>
              <a:t>  </a:t>
            </a:r>
            <a:r>
              <a:rPr lang="zh-CN" altLang="en-US" b="1"/>
              <a:t>考向3</a:t>
            </a:r>
            <a:r>
              <a:rPr lang="en-US" altLang="zh-CN"/>
              <a:t>  </a:t>
            </a:r>
            <a:r>
              <a:rPr lang="zh-CN" altLang="en-US"/>
              <a:t>蛋白质的功能分析</a:t>
            </a:r>
            <a:endParaRPr lang="zh-CN" altLang="en-US"/>
          </a:p>
          <a:p>
            <a:pPr>
              <a:lnSpc>
                <a:spcPct val="150000"/>
              </a:lnSpc>
            </a:pPr>
            <a:endParaRPr lang="zh-CN" altLang="en-US"/>
          </a:p>
          <a:p>
            <a:pPr>
              <a:lnSpc>
                <a:spcPct val="150000"/>
              </a:lnSpc>
            </a:pPr>
            <a:r>
              <a:rPr lang="en-US" altLang="zh-CN">
                <a:sym typeface="+mn-ea"/>
              </a:rPr>
              <a:t>	</a:t>
            </a:r>
            <a:endParaRPr lang="en-US" altLang="zh-CN"/>
          </a:p>
          <a:p>
            <a:pPr>
              <a:lnSpc>
                <a:spcPct val="150000"/>
              </a:lnSpc>
            </a:pPr>
            <a:endParaRPr lang="zh-CN" altLang="en-US"/>
          </a:p>
          <a:p>
            <a:pPr>
              <a:lnSpc>
                <a:spcPct val="150000"/>
              </a:lnSpc>
            </a:pPr>
            <a:r>
              <a:rPr lang="en-US" altLang="zh-CN"/>
              <a:t>  	</a:t>
            </a:r>
            <a:endParaRPr lang="en-US" altLang="zh-CN"/>
          </a:p>
        </p:txBody>
      </p:sp>
      <p:sp>
        <p:nvSpPr>
          <p:cNvPr id="11" name="文本框 10"/>
          <p:cNvSpPr txBox="1"/>
          <p:nvPr>
            <p:custDataLst>
              <p:tags r:id="rId28"/>
            </p:custDataLst>
          </p:nvPr>
        </p:nvSpPr>
        <p:spPr>
          <a:xfrm>
            <a:off x="7360285" y="5822315"/>
            <a:ext cx="4017645" cy="54610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b="1">
                <a:solidFill>
                  <a:srgbClr val="7030A0"/>
                </a:solidFill>
                <a:sym typeface="+mn-ea"/>
              </a:rPr>
              <a:t>教材隐性知识拓展、长句作答类</a:t>
            </a:r>
            <a:endParaRPr lang="en-US" altLang="zh-CN">
              <a:solidFill>
                <a:srgbClr val="7030A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solidFill>
                  <a:srgbClr val="7030A0"/>
                </a:solidFill>
              </a:rPr>
              <a:t>	</a:t>
            </a:r>
            <a:endParaRPr lang="en-US" altLang="zh-CN">
              <a:solidFill>
                <a:srgbClr val="7030A0"/>
              </a:solidFill>
            </a:endParaRPr>
          </a:p>
        </p:txBody>
      </p:sp>
      <p:sp>
        <p:nvSpPr>
          <p:cNvPr id="17" name="文本框 16"/>
          <p:cNvSpPr txBox="1"/>
          <p:nvPr>
            <p:custDataLst>
              <p:tags r:id="rId29"/>
            </p:custDataLst>
          </p:nvPr>
        </p:nvSpPr>
        <p:spPr>
          <a:xfrm>
            <a:off x="7876540" y="4716780"/>
            <a:ext cx="231457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</a:rPr>
              <a:t>含2025年高考真题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  <p:pic>
        <p:nvPicPr>
          <p:cNvPr id="88" name="图片 125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31"/>
          <a:stretch>
            <a:fillRect/>
          </a:stretch>
        </p:blipFill>
        <p:spPr>
          <a:xfrm>
            <a:off x="9867900" y="2669540"/>
            <a:ext cx="323215" cy="323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图片 126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10939780" y="1848485"/>
            <a:ext cx="300990" cy="29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图片 125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1"/>
          <a:stretch>
            <a:fillRect/>
          </a:stretch>
        </p:blipFill>
        <p:spPr>
          <a:xfrm>
            <a:off x="3806825" y="4121785"/>
            <a:ext cx="323215" cy="323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图片 126"/>
          <p:cNvPicPr>
            <a:picLocks noChangeAspect="1"/>
          </p:cNvPicPr>
          <p:nvPr>
            <p:custDataLst>
              <p:tags r:id="rId35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4291330" y="4578985"/>
            <a:ext cx="300990" cy="295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>
            <p:custDataLst>
              <p:tags r:id="rId1"/>
            </p:custDataLst>
          </p:nvPr>
        </p:nvGrpSpPr>
        <p:grpSpPr>
          <a:xfrm>
            <a:off x="149225" y="81315"/>
            <a:ext cx="6792595" cy="570865"/>
            <a:chOff x="587375" y="977268"/>
            <a:chExt cx="6792595" cy="570900"/>
          </a:xfrm>
        </p:grpSpPr>
        <p:sp>
          <p:nvSpPr>
            <p:cNvPr id="215" name="任意多边形: 形状 17"/>
            <p:cNvSpPr/>
            <p:nvPr>
              <p:custDataLst>
                <p:tags r:id="rId2"/>
              </p:custDataLst>
            </p:nvPr>
          </p:nvSpPr>
          <p:spPr>
            <a:xfrm rot="5400000">
              <a:off x="4217021" y="-1678919"/>
              <a:ext cx="441987" cy="5883910"/>
            </a:xfrm>
            <a:custGeom>
              <a:avLst/>
              <a:gdLst>
                <a:gd name="connsiteX0" fmla="*/ 0 w 442121"/>
                <a:gd name="connsiteY0" fmla="*/ 3730563 h 3741682"/>
                <a:gd name="connsiteX1" fmla="*/ 0 w 442121"/>
                <a:gd name="connsiteY1" fmla="*/ 0 h 3741682"/>
                <a:gd name="connsiteX2" fmla="*/ 442121 w 442121"/>
                <a:gd name="connsiteY2" fmla="*/ 0 h 3741682"/>
                <a:gd name="connsiteX3" fmla="*/ 442121 w 442121"/>
                <a:gd name="connsiteY3" fmla="*/ 3741682 h 3741682"/>
                <a:gd name="connsiteX4" fmla="*/ 429991 w 442121"/>
                <a:gd name="connsiteY4" fmla="*/ 3719334 h 3741682"/>
                <a:gd name="connsiteX5" fmla="*/ 218043 w 442121"/>
                <a:gd name="connsiteY5" fmla="*/ 3606642 h 3741682"/>
                <a:gd name="connsiteX6" fmla="*/ 6095 w 442121"/>
                <a:gd name="connsiteY6" fmla="*/ 3719334 h 3741682"/>
                <a:gd name="connsiteX7" fmla="*/ 0 w 442121"/>
                <a:gd name="connsiteY7" fmla="*/ 3730563 h 3741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2121" h="3741681">
                  <a:moveTo>
                    <a:pt x="0" y="3730563"/>
                  </a:moveTo>
                  <a:lnTo>
                    <a:pt x="0" y="0"/>
                  </a:lnTo>
                  <a:lnTo>
                    <a:pt x="442121" y="0"/>
                  </a:lnTo>
                  <a:lnTo>
                    <a:pt x="442121" y="3741682"/>
                  </a:lnTo>
                  <a:lnTo>
                    <a:pt x="429991" y="3719334"/>
                  </a:lnTo>
                  <a:cubicBezTo>
                    <a:pt x="384057" y="3651344"/>
                    <a:pt x="306271" y="3606642"/>
                    <a:pt x="218043" y="3606642"/>
                  </a:cubicBezTo>
                  <a:cubicBezTo>
                    <a:pt x="129816" y="3606642"/>
                    <a:pt x="52029" y="3651344"/>
                    <a:pt x="6095" y="3719334"/>
                  </a:cubicBezTo>
                  <a:lnTo>
                    <a:pt x="0" y="3730563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12700" cap="flat" cmpd="sng" algn="ctr">
              <a:solidFill>
                <a:srgbClr val="4874CB"/>
              </a:solidFill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algn="ctr">
                <a:lnSpc>
                  <a:spcPct val="120000"/>
                </a:lnSpc>
              </a:pPr>
              <a:endParaRPr lang="zh-CN" altLang="en-US">
                <a:cs typeface="微软雅黑" panose="020B050302020402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16" name="文本框 215"/>
            <p:cNvSpPr txBox="1"/>
            <p:nvPr>
              <p:custDataLst>
                <p:tags r:id="rId3"/>
              </p:custDataLst>
            </p:nvPr>
          </p:nvSpPr>
          <p:spPr>
            <a:xfrm>
              <a:off x="2478405" y="977268"/>
              <a:ext cx="4803775" cy="5709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kumimoji="0" lang="en-US" altLang="zh-CN" sz="26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rPr>
                <a:t>    </a:t>
              </a:r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rPr>
                <a:t>蛋白质是生命活动的主要承担者</a:t>
              </a: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微软雅黑" panose="020B050302020402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19" name="任意多边形: 形状 18"/>
            <p:cNvSpPr/>
            <p:nvPr>
              <p:custDataLst>
                <p:tags r:id="rId4"/>
              </p:custDataLst>
            </p:nvPr>
          </p:nvSpPr>
          <p:spPr>
            <a:xfrm rot="5400000">
              <a:off x="622413" y="1006758"/>
              <a:ext cx="442121" cy="512198"/>
            </a:xfrm>
            <a:custGeom>
              <a:avLst/>
              <a:gdLst>
                <a:gd name="connsiteX0" fmla="*/ 0 w 442121"/>
                <a:gd name="connsiteY0" fmla="*/ 512198 h 512198"/>
                <a:gd name="connsiteX1" fmla="*/ 0 w 442121"/>
                <a:gd name="connsiteY1" fmla="*/ 0 h 512198"/>
                <a:gd name="connsiteX2" fmla="*/ 555 w 442121"/>
                <a:gd name="connsiteY2" fmla="*/ 0 h 512198"/>
                <a:gd name="connsiteX3" fmla="*/ 6096 w 442121"/>
                <a:gd name="connsiteY3" fmla="*/ 10208 h 512198"/>
                <a:gd name="connsiteX4" fmla="*/ 218044 w 442121"/>
                <a:gd name="connsiteY4" fmla="*/ 122900 h 512198"/>
                <a:gd name="connsiteX5" fmla="*/ 429992 w 442121"/>
                <a:gd name="connsiteY5" fmla="*/ 10208 h 512198"/>
                <a:gd name="connsiteX6" fmla="*/ 435533 w 442121"/>
                <a:gd name="connsiteY6" fmla="*/ 0 h 512198"/>
                <a:gd name="connsiteX7" fmla="*/ 442121 w 442121"/>
                <a:gd name="connsiteY7" fmla="*/ 0 h 512198"/>
                <a:gd name="connsiteX8" fmla="*/ 442121 w 442121"/>
                <a:gd name="connsiteY8" fmla="*/ 512198 h 512198"/>
                <a:gd name="connsiteX9" fmla="*/ 0 w 442121"/>
                <a:gd name="connsiteY9" fmla="*/ 512198 h 512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2121" h="512198">
                  <a:moveTo>
                    <a:pt x="0" y="512198"/>
                  </a:moveTo>
                  <a:lnTo>
                    <a:pt x="0" y="0"/>
                  </a:lnTo>
                  <a:lnTo>
                    <a:pt x="555" y="0"/>
                  </a:lnTo>
                  <a:lnTo>
                    <a:pt x="6096" y="10208"/>
                  </a:lnTo>
                  <a:cubicBezTo>
                    <a:pt x="52030" y="78199"/>
                    <a:pt x="129817" y="122900"/>
                    <a:pt x="218044" y="122900"/>
                  </a:cubicBezTo>
                  <a:cubicBezTo>
                    <a:pt x="306272" y="122900"/>
                    <a:pt x="384058" y="78199"/>
                    <a:pt x="429992" y="10208"/>
                  </a:cubicBezTo>
                  <a:lnTo>
                    <a:pt x="435533" y="0"/>
                  </a:lnTo>
                  <a:lnTo>
                    <a:pt x="442121" y="0"/>
                  </a:lnTo>
                  <a:lnTo>
                    <a:pt x="442121" y="512198"/>
                  </a:lnTo>
                  <a:lnTo>
                    <a:pt x="0" y="512198"/>
                  </a:lnTo>
                  <a:close/>
                </a:path>
              </a:pathLst>
            </a:custGeom>
            <a:solidFill>
              <a:srgbClr val="0070C0"/>
            </a:solidFill>
            <a:ln w="12700" cap="flat" cmpd="sng" algn="ctr">
              <a:solidFill>
                <a:srgbClr val="0070C0"/>
              </a:solidFill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algn="ctr">
                <a:lnSpc>
                  <a:spcPct val="120000"/>
                </a:lnSpc>
              </a:pPr>
              <a:endParaRPr lang="zh-CN" altLang="en-US">
                <a:cs typeface="微软雅黑" panose="020B050302020402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24" name="文本框 223"/>
            <p:cNvSpPr txBox="1"/>
            <p:nvPr>
              <p:custDataLst>
                <p:tags r:id="rId5"/>
              </p:custDataLst>
            </p:nvPr>
          </p:nvSpPr>
          <p:spPr>
            <a:xfrm>
              <a:off x="1706457" y="977268"/>
              <a:ext cx="1179830" cy="5708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400" b="1">
                  <a:solidFill>
                    <a:srgbClr val="0070C0"/>
                  </a:solidFill>
                  <a:cs typeface="微软雅黑" panose="020B0503020204020204" pitchFamily="34" charset="-120"/>
                  <a:sym typeface="Arial" panose="020B0604020202020204" pitchFamily="34" charset="0"/>
                </a:rPr>
                <a:t>考点一</a:t>
              </a:r>
              <a:r>
                <a: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rPr>
                <a:t> </a:t>
              </a:r>
              <a:endParaRPr lang="zh-CN" altLang="en-US" sz="2600" b="1">
                <a:solidFill>
                  <a:srgbClr val="0C988C"/>
                </a:solidFill>
                <a:cs typeface="微软雅黑" panose="020B050302020402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100" name="文本框 99"/>
          <p:cNvSpPr txBox="1"/>
          <p:nvPr>
            <p:custDataLst>
              <p:tags r:id="rId6"/>
            </p:custDataLst>
          </p:nvPr>
        </p:nvSpPr>
        <p:spPr>
          <a:xfrm>
            <a:off x="415925" y="1605915"/>
            <a:ext cx="11150600" cy="45231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1.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下列是关于氨基酸的说法，正确的打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“√”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，错误的打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“</a:t>
            </a: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×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”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①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不同氨基酸之间的差异是由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R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基引起的。（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②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分子式中只要含有氨基和羧基，就可以肯定其为构成蛋白质的氨基酸。（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③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人体内能合成的氨基酸有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种。（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④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人体内合成蛋白质的氨基酸是通过基因的转录和翻译而来。（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⑤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氨基酸遇双缩脲试剂出现紫色反应。（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⑧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甲硫氨酸的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R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基是一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-CH</a:t>
            </a:r>
            <a:r>
              <a: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-CH</a:t>
            </a:r>
            <a:r>
              <a: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-S- CH</a:t>
            </a:r>
            <a:r>
              <a: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3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,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则它的分子式是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</a:t>
            </a:r>
            <a:r>
              <a: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5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H</a:t>
            </a:r>
            <a:r>
              <a: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11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O</a:t>
            </a:r>
            <a:r>
              <a: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NS.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⑦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氨基酸是胰岛素等各种激素分子的基本单位。（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grpSp>
        <p:nvGrpSpPr>
          <p:cNvPr id="5" name="组合 4"/>
          <p:cNvGrpSpPr/>
          <p:nvPr>
            <p:custDataLst>
              <p:tags r:id="rId7"/>
            </p:custDataLst>
          </p:nvPr>
        </p:nvGrpSpPr>
        <p:grpSpPr>
          <a:xfrm>
            <a:off x="1939925" y="2182495"/>
            <a:ext cx="10110470" cy="1189355"/>
            <a:chOff x="-2793" y="2171"/>
            <a:chExt cx="15922" cy="1873"/>
          </a:xfrm>
        </p:grpSpPr>
        <p:grpSp>
          <p:nvGrpSpPr>
            <p:cNvPr id="7" name="组合 6"/>
            <p:cNvGrpSpPr/>
            <p:nvPr>
              <p:custDataLst>
                <p:tags r:id="rId8"/>
              </p:custDataLst>
            </p:nvPr>
          </p:nvGrpSpPr>
          <p:grpSpPr>
            <a:xfrm>
              <a:off x="5530" y="2171"/>
              <a:ext cx="7599" cy="1873"/>
              <a:chOff x="1174" y="3484"/>
              <a:chExt cx="7599" cy="1873"/>
            </a:xfrm>
          </p:grpSpPr>
          <p:sp>
            <p:nvSpPr>
              <p:cNvPr id="4" name="矩形 3"/>
              <p:cNvSpPr/>
              <p:nvPr>
                <p:custDataLst>
                  <p:tags r:id="rId9"/>
                </p:custDataLst>
              </p:nvPr>
            </p:nvSpPr>
            <p:spPr>
              <a:xfrm>
                <a:off x="6185" y="4244"/>
                <a:ext cx="897" cy="11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4000" b="1" i="0" u="none" strike="noStrike" kern="1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charset="0"/>
                    <a:ea typeface="微软雅黑" panose="020B0503020204020204" pitchFamily="34" charset="-122"/>
                    <a:cs typeface="Times New Roman" panose="02020603050405020304" charset="0"/>
                  </a:rPr>
                  <a:t>×</a:t>
                </a:r>
                <a:endPara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Times New Roman" panose="02020603050405020304" charset="0"/>
                </a:endParaRPr>
              </a:p>
            </p:txBody>
          </p:sp>
          <p:sp>
            <p:nvSpPr>
              <p:cNvPr id="13" name="文本框 12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1174" y="3484"/>
                <a:ext cx="7599" cy="1598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l"/>
                <a:r>
                  <a:rPr lang="zh-CN" altLang="en-US" sz="2000" kern="10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charset="0"/>
                    <a:ea typeface="微软雅黑" panose="020B0503020204020204" pitchFamily="34" charset="-122"/>
                    <a:cs typeface="Arial Black" panose="020B0A04020102020204" charset="0"/>
                    <a:sym typeface="+mn-ea"/>
                  </a:rPr>
                  <a:t>构成蛋白质的氨基酸：至少都含有一个氨基和一个羧基，并连在同一个碳原子上。</a:t>
                </a:r>
                <a:endParaRPr lang="zh-CN" altLang="en-US" sz="2000" kern="1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Arial Black" panose="020B0A04020102020204" charset="0"/>
                  <a:sym typeface="+mn-ea"/>
                </a:endParaRPr>
              </a:p>
            </p:txBody>
          </p:sp>
        </p:grpSp>
        <p:cxnSp>
          <p:nvCxnSpPr>
            <p:cNvPr id="16" name="直接连接符 15"/>
            <p:cNvCxnSpPr/>
            <p:nvPr>
              <p:custDataLst>
                <p:tags r:id="rId11"/>
              </p:custDataLst>
            </p:nvPr>
          </p:nvCxnSpPr>
          <p:spPr>
            <a:xfrm>
              <a:off x="-2793" y="3572"/>
              <a:ext cx="1889" cy="8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15" name="矩形 14"/>
          <p:cNvSpPr/>
          <p:nvPr>
            <p:custDataLst>
              <p:tags r:id="rId12"/>
            </p:custDataLst>
          </p:nvPr>
        </p:nvSpPr>
        <p:spPr>
          <a:xfrm>
            <a:off x="6325870" y="2136140"/>
            <a:ext cx="46228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Arial Black" panose="020B0A04020102020204" charset="0"/>
              </a:rPr>
              <a:t>√</a:t>
            </a:r>
            <a:endParaRPr kumimoji="0" lang="en-US" altLang="zh-CN" sz="4000" b="1" i="0" u="none" strike="noStrike" kern="1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Black" panose="020B0A04020102020204" charset="0"/>
              <a:ea typeface="微软雅黑" panose="020B0503020204020204" pitchFamily="34" charset="-122"/>
              <a:cs typeface="Arial Black" panose="020B0A04020102020204" charset="0"/>
            </a:endParaRPr>
          </a:p>
        </p:txBody>
      </p:sp>
      <p:grpSp>
        <p:nvGrpSpPr>
          <p:cNvPr id="19" name="组合 18"/>
          <p:cNvGrpSpPr/>
          <p:nvPr>
            <p:custDataLst>
              <p:tags r:id="rId13"/>
            </p:custDataLst>
          </p:nvPr>
        </p:nvGrpSpPr>
        <p:grpSpPr>
          <a:xfrm>
            <a:off x="5234305" y="3309620"/>
            <a:ext cx="6220460" cy="706755"/>
            <a:chOff x="11645" y="4077"/>
            <a:chExt cx="9796" cy="1113"/>
          </a:xfrm>
        </p:grpSpPr>
        <p:sp>
          <p:nvSpPr>
            <p:cNvPr id="20" name="矩形 19"/>
            <p:cNvSpPr/>
            <p:nvPr>
              <p:custDataLst>
                <p:tags r:id="rId14"/>
              </p:custDataLst>
            </p:nvPr>
          </p:nvSpPr>
          <p:spPr>
            <a:xfrm>
              <a:off x="11645" y="4077"/>
              <a:ext cx="897" cy="11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Times New Roman" panose="02020603050405020304" charset="0"/>
                </a:rPr>
                <a:t>×</a:t>
              </a:r>
              <a:endPara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15"/>
              </p:custDataLst>
            </p:nvPr>
          </p:nvSpPr>
          <p:spPr>
            <a:xfrm>
              <a:off x="12756" y="4335"/>
              <a:ext cx="8685" cy="62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l"/>
              <a:r>
                <a:rPr lang="zh-CN" altLang="en-US" sz="20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人体内能合成的氨基酸是非必需氨基酸有</a:t>
              </a:r>
              <a:r>
                <a:rPr lang="en-US" altLang="zh-CN" sz="20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13</a:t>
              </a:r>
              <a:r>
                <a:rPr lang="zh-CN" altLang="en-US" sz="20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种</a:t>
              </a:r>
              <a:r>
                <a:rPr lang="zh-CN" altLang="en-US" sz="2000" kern="1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。</a:t>
              </a:r>
              <a:endParaRPr lang="zh-CN" altLang="en-US" sz="2000" kern="1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</p:grpSp>
      <p:grpSp>
        <p:nvGrpSpPr>
          <p:cNvPr id="24" name="组合 23"/>
          <p:cNvGrpSpPr/>
          <p:nvPr>
            <p:custDataLst>
              <p:tags r:id="rId16"/>
            </p:custDataLst>
          </p:nvPr>
        </p:nvGrpSpPr>
        <p:grpSpPr>
          <a:xfrm>
            <a:off x="5939790" y="4391025"/>
            <a:ext cx="5944235" cy="706755"/>
            <a:chOff x="11645" y="4077"/>
            <a:chExt cx="9361" cy="1113"/>
          </a:xfrm>
        </p:grpSpPr>
        <p:sp>
          <p:nvSpPr>
            <p:cNvPr id="25" name="矩形 24"/>
            <p:cNvSpPr/>
            <p:nvPr>
              <p:custDataLst>
                <p:tags r:id="rId17"/>
              </p:custDataLst>
            </p:nvPr>
          </p:nvSpPr>
          <p:spPr>
            <a:xfrm>
              <a:off x="11645" y="4077"/>
              <a:ext cx="897" cy="11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Times New Roman" panose="02020603050405020304" charset="0"/>
                </a:rPr>
                <a:t>×</a:t>
              </a:r>
              <a:endPara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  <p:sp>
          <p:nvSpPr>
            <p:cNvPr id="26" name="文本框 25"/>
            <p:cNvSpPr txBox="1"/>
            <p:nvPr>
              <p:custDataLst>
                <p:tags r:id="rId18"/>
              </p:custDataLst>
            </p:nvPr>
          </p:nvSpPr>
          <p:spPr>
            <a:xfrm>
              <a:off x="12542" y="4319"/>
              <a:ext cx="8464" cy="62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l"/>
              <a:r>
                <a:rPr lang="zh-CN" altLang="en-US" sz="20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蛋白质或多肽遇双缩脲试剂出现紫色反应。</a:t>
              </a:r>
              <a:endParaRPr lang="zh-CN" altLang="en-US" sz="2000" kern="1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46" name="组合 45"/>
          <p:cNvGrpSpPr/>
          <p:nvPr>
            <p:custDataLst>
              <p:tags r:id="rId19"/>
            </p:custDataLst>
          </p:nvPr>
        </p:nvGrpSpPr>
        <p:grpSpPr>
          <a:xfrm>
            <a:off x="3070860" y="5467985"/>
            <a:ext cx="7990205" cy="1286510"/>
            <a:chOff x="4149" y="9687"/>
            <a:chExt cx="12583" cy="2026"/>
          </a:xfrm>
        </p:grpSpPr>
        <p:grpSp>
          <p:nvGrpSpPr>
            <p:cNvPr id="38" name="组合 37"/>
            <p:cNvGrpSpPr/>
            <p:nvPr>
              <p:custDataLst>
                <p:tags r:id="rId20"/>
              </p:custDataLst>
            </p:nvPr>
          </p:nvGrpSpPr>
          <p:grpSpPr>
            <a:xfrm>
              <a:off x="10245" y="9687"/>
              <a:ext cx="6487" cy="2026"/>
              <a:chOff x="10215" y="4793"/>
              <a:chExt cx="6487" cy="2026"/>
            </a:xfrm>
          </p:grpSpPr>
          <p:sp>
            <p:nvSpPr>
              <p:cNvPr id="39" name="矩形 38"/>
              <p:cNvSpPr/>
              <p:nvPr>
                <p:custDataLst>
                  <p:tags r:id="rId21"/>
                </p:custDataLst>
              </p:nvPr>
            </p:nvSpPr>
            <p:spPr>
              <a:xfrm>
                <a:off x="10462" y="4793"/>
                <a:ext cx="897" cy="11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4000" b="1" i="0" u="none" strike="noStrike" kern="1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charset="0"/>
                    <a:ea typeface="微软雅黑" panose="020B0503020204020204" pitchFamily="34" charset="-122"/>
                    <a:cs typeface="Times New Roman" panose="02020603050405020304" charset="0"/>
                  </a:rPr>
                  <a:t>×</a:t>
                </a:r>
                <a:endPara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Times New Roman" panose="02020603050405020304" charset="0"/>
                </a:endParaRPr>
              </a:p>
            </p:txBody>
          </p:sp>
          <p:sp>
            <p:nvSpPr>
              <p:cNvPr id="40" name="文本框 39"/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10215" y="5706"/>
                <a:ext cx="6487" cy="1113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l"/>
                <a:r>
                  <a:rPr lang="zh-CN" sz="200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  <a:sym typeface="+mn-ea"/>
                  </a:rPr>
                  <a:t>有些激素的本质不是蛋白质，比如性激素的本质是固醇</a:t>
                </a:r>
                <a:r>
                  <a:rPr lang="zh-CN" altLang="en-US" sz="2000" kern="10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  <a:sym typeface="+mn-ea"/>
                  </a:rPr>
                  <a:t>。</a:t>
                </a:r>
                <a:endParaRPr lang="zh-CN" altLang="en-US" sz="2000" kern="1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endParaRPr>
              </a:p>
            </p:txBody>
          </p:sp>
        </p:grpSp>
        <p:cxnSp>
          <p:nvCxnSpPr>
            <p:cNvPr id="44" name="直接连接符 43"/>
            <p:cNvCxnSpPr/>
            <p:nvPr>
              <p:custDataLst>
                <p:tags r:id="rId23"/>
              </p:custDataLst>
            </p:nvPr>
          </p:nvCxnSpPr>
          <p:spPr>
            <a:xfrm>
              <a:off x="4149" y="10200"/>
              <a:ext cx="1954" cy="15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2" name="矩形 1"/>
          <p:cNvSpPr/>
          <p:nvPr>
            <p:custDataLst>
              <p:tags r:id="rId24"/>
            </p:custDataLst>
          </p:nvPr>
        </p:nvSpPr>
        <p:spPr>
          <a:xfrm>
            <a:off x="8863965" y="3853180"/>
            <a:ext cx="46228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Arial Black" panose="020B0A04020102020204" charset="0"/>
              </a:rPr>
              <a:t>√</a:t>
            </a:r>
            <a:endParaRPr kumimoji="0" lang="en-US" altLang="zh-CN" sz="4000" b="1" i="0" u="none" strike="noStrike" kern="1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Black" panose="020B0A04020102020204" charset="0"/>
              <a:ea typeface="微软雅黑" panose="020B0503020204020204" pitchFamily="34" charset="-122"/>
              <a:cs typeface="Arial Black" panose="020B0A04020102020204" charset="0"/>
            </a:endParaRPr>
          </a:p>
        </p:txBody>
      </p:sp>
      <p:sp>
        <p:nvSpPr>
          <p:cNvPr id="52" name="矩形 51"/>
          <p:cNvSpPr/>
          <p:nvPr>
            <p:custDataLst>
              <p:tags r:id="rId25"/>
            </p:custDataLst>
          </p:nvPr>
        </p:nvSpPr>
        <p:spPr>
          <a:xfrm>
            <a:off x="10297795" y="4943475"/>
            <a:ext cx="46228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Arial Black" panose="020B0A04020102020204" charset="0"/>
              </a:rPr>
              <a:t>√</a:t>
            </a:r>
            <a:endParaRPr kumimoji="0" lang="en-US" altLang="zh-CN" sz="4000" b="1" i="0" u="none" strike="noStrike" kern="1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Black" panose="020B0A04020102020204" charset="0"/>
              <a:ea typeface="微软雅黑" panose="020B0503020204020204" pitchFamily="34" charset="-122"/>
              <a:cs typeface="Arial Black" panose="020B0A0402010202020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710565" y="166370"/>
            <a:ext cx="456565" cy="456565"/>
          </a:xfrm>
          <a:prstGeom prst="rect">
            <a:avLst/>
          </a:prstGeom>
        </p:spPr>
      </p:pic>
      <p:sp>
        <p:nvSpPr>
          <p:cNvPr id="31" name="文本框 30"/>
          <p:cNvSpPr txBox="1"/>
          <p:nvPr>
            <p:custDataLst>
              <p:tags r:id="rId28"/>
            </p:custDataLst>
          </p:nvPr>
        </p:nvSpPr>
        <p:spPr>
          <a:xfrm>
            <a:off x="415925" y="716280"/>
            <a:ext cx="4764405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考向</a:t>
            </a:r>
            <a:r>
              <a:rPr lang="en-US" altLang="zh-CN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1   </a:t>
            </a:r>
            <a:r>
              <a: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氨基酸的结构特点和种类</a:t>
            </a:r>
            <a:endParaRPr lang="zh-CN" altLang="en-US" sz="2400" b="1">
              <a:solidFill>
                <a:schemeClr val="accent1"/>
              </a:solidFill>
              <a:highlight>
                <a:srgbClr val="C0C0C0"/>
              </a:highligh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29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" grpId="0"/>
      <p:bldP spid="5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222250" y="1322070"/>
            <a:ext cx="11743055" cy="5262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2．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2025·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江门高三调研）人工智能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AlphaFold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可以帮助科学家对蛋白质的空间结构进行预测。科学家不需要为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AlphaFold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提供蛋白质的是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     )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A.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氨基酸种类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	B.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氨基酸序列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C.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肽键数目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	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D.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各种元素的比例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10790555" y="2007870"/>
            <a:ext cx="5772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40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D</a:t>
            </a:r>
            <a:endParaRPr lang="en-US" altLang="en-US" sz="40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grpSp>
        <p:nvGrpSpPr>
          <p:cNvPr id="8" name="组合 7"/>
          <p:cNvGrpSpPr/>
          <p:nvPr>
            <p:custDataLst>
              <p:tags r:id="rId3"/>
            </p:custDataLst>
          </p:nvPr>
        </p:nvGrpSpPr>
        <p:grpSpPr>
          <a:xfrm>
            <a:off x="768985" y="4467225"/>
            <a:ext cx="8157845" cy="829945"/>
            <a:chOff x="5012" y="4105"/>
            <a:chExt cx="12847" cy="1307"/>
          </a:xfrm>
        </p:grpSpPr>
        <p:cxnSp>
          <p:nvCxnSpPr>
            <p:cNvPr id="9" name="曲线连接符 8"/>
            <p:cNvCxnSpPr/>
            <p:nvPr>
              <p:custDataLst>
                <p:tags r:id="rId4"/>
              </p:custDataLst>
            </p:nvPr>
          </p:nvCxnSpPr>
          <p:spPr>
            <a:xfrm flipV="1">
              <a:off x="6585" y="4354"/>
              <a:ext cx="3647" cy="214"/>
            </a:xfrm>
            <a:prstGeom prst="curvedConnector3">
              <a:avLst>
                <a:gd name="adj1" fmla="val 50014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10151" y="4105"/>
              <a:ext cx="7708" cy="1307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24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组成蛋白质的各种元素的比例无法直接影响蛋白质的空间结构。</a:t>
              </a:r>
              <a:endParaRPr lang="zh-CN" altLang="en-US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2" name="圆角矩形 11"/>
            <p:cNvSpPr/>
            <p:nvPr>
              <p:custDataLst>
                <p:tags r:id="rId6"/>
              </p:custDataLst>
            </p:nvPr>
          </p:nvSpPr>
          <p:spPr>
            <a:xfrm>
              <a:off x="5012" y="4624"/>
              <a:ext cx="4149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>
            <p:custDataLst>
              <p:tags r:id="rId7"/>
            </p:custDataLst>
          </p:nvPr>
        </p:nvGrpSpPr>
        <p:grpSpPr>
          <a:xfrm>
            <a:off x="149225" y="81280"/>
            <a:ext cx="6792595" cy="1216025"/>
            <a:chOff x="235" y="128"/>
            <a:chExt cx="10697" cy="1915"/>
          </a:xfrm>
        </p:grpSpPr>
        <p:sp>
          <p:nvSpPr>
            <p:cNvPr id="31" name="文本框 30"/>
            <p:cNvSpPr txBox="1"/>
            <p:nvPr>
              <p:custDataLst>
                <p:tags r:id="rId8"/>
              </p:custDataLst>
            </p:nvPr>
          </p:nvSpPr>
          <p:spPr>
            <a:xfrm>
              <a:off x="655" y="1027"/>
              <a:ext cx="7503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考向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1   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氨基酸的结构特点和种类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235" y="128"/>
              <a:ext cx="10697" cy="899"/>
              <a:chOff x="587375" y="977268"/>
              <a:chExt cx="6792595" cy="570900"/>
            </a:xfrm>
          </p:grpSpPr>
          <p:sp>
            <p:nvSpPr>
              <p:cNvPr id="215" name="任意多边形: 形状 17"/>
              <p:cNvSpPr/>
              <p:nvPr>
                <p:custDataLst>
                  <p:tags r:id="rId10"/>
                </p:custDataLst>
              </p:nvPr>
            </p:nvSpPr>
            <p:spPr>
              <a:xfrm rot="5400000">
                <a:off x="4217021" y="-1678919"/>
                <a:ext cx="441987" cy="5883910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" name="文本框 215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2478405" y="977268"/>
                <a:ext cx="4803775" cy="5709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蛋白质是生命活动的主要承担者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" name="任意多边形: 形状 18"/>
              <p:cNvSpPr/>
              <p:nvPr>
                <p:custDataLst>
                  <p:tags r:id="rId12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" name="文本框 223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1706457" y="977268"/>
                <a:ext cx="1179830" cy="5708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考点一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3" name="图片 2" descr="32303137373532353b32303137393931383bc9faceefcfd4cea2beb5cfb8b0fb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1119" y="207"/>
              <a:ext cx="719" cy="719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222250" y="1322070"/>
            <a:ext cx="11743055" cy="5262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3</a:t>
            </a: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24-25·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·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阶段练习）载脂蛋白（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ApoA-1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）是一种血浆蛋白，主要在肝脏中合成，可运载脂类物质，如胆固醇。下列有关叙述正确的是（</a:t>
            </a:r>
            <a:r>
              <a:rPr lang="en-US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    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．胆固醇属于磷脂，可参与动物细胞细胞膜的构成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B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．高温可使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ApoA-1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的肽键断裂，使其空间结构改变、功能丧失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ApoA-1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合成过程中生成的水分子中的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O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可能来自氨基酸的羧基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．与脂类物质结合后的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ApoA-1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可催化脂类物质的水解，防止其在血管中堆积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589915" y="2714625"/>
            <a:ext cx="5772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40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C</a:t>
            </a:r>
            <a:endParaRPr lang="en-US" altLang="en-US" sz="40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grpSp>
        <p:nvGrpSpPr>
          <p:cNvPr id="8" name="组合 7"/>
          <p:cNvGrpSpPr/>
          <p:nvPr>
            <p:custDataLst>
              <p:tags r:id="rId3"/>
            </p:custDataLst>
          </p:nvPr>
        </p:nvGrpSpPr>
        <p:grpSpPr>
          <a:xfrm>
            <a:off x="898525" y="3089275"/>
            <a:ext cx="8865870" cy="865505"/>
            <a:chOff x="5012" y="3996"/>
            <a:chExt cx="13962" cy="1363"/>
          </a:xfrm>
        </p:grpSpPr>
        <p:cxnSp>
          <p:nvCxnSpPr>
            <p:cNvPr id="9" name="曲线连接符 8"/>
            <p:cNvCxnSpPr/>
            <p:nvPr>
              <p:custDataLst>
                <p:tags r:id="rId4"/>
              </p:custDataLst>
            </p:nvPr>
          </p:nvCxnSpPr>
          <p:spPr>
            <a:xfrm flipV="1">
              <a:off x="6673" y="4519"/>
              <a:ext cx="228" cy="214"/>
            </a:xfrm>
            <a:prstGeom prst="curvedConnector3">
              <a:avLst>
                <a:gd name="adj1" fmla="val 50439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6673" y="3996"/>
              <a:ext cx="12301" cy="628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胆固醇属于固醇类，固醇类属于脂质，可参与动物细胞细胞膜的构成</a:t>
              </a:r>
              <a:endParaRPr lang="zh-CN" altLang="en-US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2" name="圆角矩形 11"/>
            <p:cNvSpPr/>
            <p:nvPr>
              <p:custDataLst>
                <p:tags r:id="rId6"/>
              </p:custDataLst>
            </p:nvPr>
          </p:nvSpPr>
          <p:spPr>
            <a:xfrm>
              <a:off x="5012" y="4624"/>
              <a:ext cx="1661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" name="组合 6"/>
          <p:cNvGrpSpPr/>
          <p:nvPr>
            <p:custDataLst>
              <p:tags r:id="rId7"/>
            </p:custDataLst>
          </p:nvPr>
        </p:nvGrpSpPr>
        <p:grpSpPr>
          <a:xfrm>
            <a:off x="4100195" y="4050030"/>
            <a:ext cx="7993380" cy="803910"/>
            <a:chOff x="5270" y="2524"/>
            <a:chExt cx="12588" cy="1266"/>
          </a:xfrm>
        </p:grpSpPr>
        <p:cxnSp>
          <p:nvCxnSpPr>
            <p:cNvPr id="13" name="曲线连接符 12"/>
            <p:cNvCxnSpPr>
              <a:stCxn id="15" idx="1"/>
              <a:endCxn id="14" idx="1"/>
            </p:cNvCxnSpPr>
            <p:nvPr>
              <p:custDataLst>
                <p:tags r:id="rId8"/>
              </p:custDataLst>
            </p:nvPr>
          </p:nvCxnSpPr>
          <p:spPr>
            <a:xfrm rot="10800000" flipH="1" flipV="1">
              <a:off x="5270" y="2892"/>
              <a:ext cx="1238" cy="633"/>
            </a:xfrm>
            <a:prstGeom prst="curvedConnector3">
              <a:avLst>
                <a:gd name="adj1" fmla="val -30291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矩形 13"/>
            <p:cNvSpPr/>
            <p:nvPr>
              <p:custDataLst>
                <p:tags r:id="rId9"/>
              </p:custDataLst>
            </p:nvPr>
          </p:nvSpPr>
          <p:spPr>
            <a:xfrm>
              <a:off x="6508" y="3259"/>
              <a:ext cx="11350" cy="531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1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高温能使蛋白质分子的空间结构发生改变，即肽链之间的氢键和二硫键断裂。</a:t>
              </a:r>
              <a:endParaRPr lang="zh-CN" altLang="en-US" sz="16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5" name="圆角矩形 14"/>
            <p:cNvSpPr/>
            <p:nvPr>
              <p:custDataLst>
                <p:tags r:id="rId10"/>
              </p:custDataLst>
            </p:nvPr>
          </p:nvSpPr>
          <p:spPr>
            <a:xfrm>
              <a:off x="5270" y="2524"/>
              <a:ext cx="2062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7" name="组合 16"/>
          <p:cNvGrpSpPr/>
          <p:nvPr>
            <p:custDataLst>
              <p:tags r:id="rId11"/>
            </p:custDataLst>
          </p:nvPr>
        </p:nvGrpSpPr>
        <p:grpSpPr>
          <a:xfrm>
            <a:off x="2214880" y="5417185"/>
            <a:ext cx="7762875" cy="1299210"/>
            <a:chOff x="382" y="3605"/>
            <a:chExt cx="12225" cy="2046"/>
          </a:xfrm>
        </p:grpSpPr>
        <p:cxnSp>
          <p:nvCxnSpPr>
            <p:cNvPr id="18" name="曲线连接符 17"/>
            <p:cNvCxnSpPr>
              <a:stCxn id="20" idx="1"/>
            </p:cNvCxnSpPr>
            <p:nvPr>
              <p:custDataLst>
                <p:tags r:id="rId12"/>
              </p:custDataLst>
            </p:nvPr>
          </p:nvCxnSpPr>
          <p:spPr>
            <a:xfrm rot="10800000" flipV="1">
              <a:off x="4701" y="3973"/>
              <a:ext cx="1331" cy="744"/>
            </a:xfrm>
            <a:prstGeom prst="curvedConnector3">
              <a:avLst>
                <a:gd name="adj1" fmla="val 49962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矩形 18"/>
            <p:cNvSpPr/>
            <p:nvPr>
              <p:custDataLst>
                <p:tags r:id="rId13"/>
              </p:custDataLst>
            </p:nvPr>
          </p:nvSpPr>
          <p:spPr>
            <a:xfrm>
              <a:off x="382" y="4732"/>
              <a:ext cx="12225" cy="919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1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载脂蛋白（</a:t>
              </a:r>
              <a:r>
                <a:rPr lang="en-US" altLang="zh-CN" sz="1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ApoA-1</a:t>
              </a:r>
              <a:r>
                <a:rPr lang="zh-CN" altLang="en-US" sz="1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）是一种血浆蛋白，主要在肝脏中合成，可运载脂类物质，与脂类物质结合后的</a:t>
              </a:r>
              <a:r>
                <a:rPr lang="en-US" altLang="zh-CN" sz="1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ApoA-1</a:t>
              </a:r>
              <a:r>
                <a:rPr lang="zh-CN" altLang="en-US" sz="1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可进行脂类物质的转运，不能催化脂类物质的水解</a:t>
              </a:r>
              <a:endParaRPr lang="zh-CN" altLang="en-US" sz="16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20" name="圆角矩形 19"/>
            <p:cNvSpPr/>
            <p:nvPr>
              <p:custDataLst>
                <p:tags r:id="rId14"/>
              </p:custDataLst>
            </p:nvPr>
          </p:nvSpPr>
          <p:spPr>
            <a:xfrm>
              <a:off x="6033" y="3605"/>
              <a:ext cx="1238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>
            <p:custDataLst>
              <p:tags r:id="rId15"/>
            </p:custDataLst>
          </p:nvPr>
        </p:nvGrpSpPr>
        <p:grpSpPr>
          <a:xfrm>
            <a:off x="149225" y="81280"/>
            <a:ext cx="6792595" cy="1216025"/>
            <a:chOff x="235" y="128"/>
            <a:chExt cx="10697" cy="1915"/>
          </a:xfrm>
        </p:grpSpPr>
        <p:sp>
          <p:nvSpPr>
            <p:cNvPr id="31" name="文本框 30"/>
            <p:cNvSpPr txBox="1"/>
            <p:nvPr>
              <p:custDataLst>
                <p:tags r:id="rId16"/>
              </p:custDataLst>
            </p:nvPr>
          </p:nvSpPr>
          <p:spPr>
            <a:xfrm>
              <a:off x="655" y="1027"/>
              <a:ext cx="7503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考向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1   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氨基酸的结构特点和种类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17"/>
              </p:custDataLst>
            </p:nvPr>
          </p:nvGrpSpPr>
          <p:grpSpPr>
            <a:xfrm>
              <a:off x="235" y="128"/>
              <a:ext cx="10697" cy="899"/>
              <a:chOff x="587375" y="977268"/>
              <a:chExt cx="6792595" cy="570900"/>
            </a:xfrm>
          </p:grpSpPr>
          <p:sp>
            <p:nvSpPr>
              <p:cNvPr id="215" name="任意多边形: 形状 17"/>
              <p:cNvSpPr/>
              <p:nvPr>
                <p:custDataLst>
                  <p:tags r:id="rId18"/>
                </p:custDataLst>
              </p:nvPr>
            </p:nvSpPr>
            <p:spPr>
              <a:xfrm rot="5400000">
                <a:off x="4217021" y="-1678919"/>
                <a:ext cx="441987" cy="5883910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" name="文本框 215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2478405" y="977268"/>
                <a:ext cx="4803775" cy="5709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蛋白质是生命活动的主要承担者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" name="任意多边形: 形状 18"/>
              <p:cNvSpPr/>
              <p:nvPr>
                <p:custDataLst>
                  <p:tags r:id="rId20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" name="文本框 223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1706457" y="977268"/>
                <a:ext cx="1179830" cy="5708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考点一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3" name="图片 2" descr="32303137373532353b32303137393931383bc9faceefcfd4cea2beb5cfb8b0fb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3"/>
            <a:stretch>
              <a:fillRect/>
            </a:stretch>
          </p:blipFill>
          <p:spPr>
            <a:xfrm>
              <a:off x="1119" y="207"/>
              <a:ext cx="719" cy="719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222250" y="1103630"/>
            <a:ext cx="11743055" cy="3969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4</a:t>
            </a: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2025·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广东东莞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·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期末）在适宜的持续高温刺激下，鸭嘴兽皮肤出现烫伤且体内炎症因子增加，但小鼠无显著变化，这与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TRPV1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蛋白相关。下图示小鼠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TRPV1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蛋白（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mV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）与鸭嘴兽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TRPV1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蛋白（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pV1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）的作用机制。下列叙述错误的是（</a:t>
            </a: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    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．构成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mV1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和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pV1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的基本单位都是氨基酸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B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TRPV1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蛋白在细胞中作为转运蛋白发挥作用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．持续高温使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mV1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和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pV1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的空间结构发生不同的改变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．持续高温使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TRPV1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失活能增加炎症因子含量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8775065" y="2277745"/>
            <a:ext cx="5772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40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D</a:t>
            </a:r>
            <a:endParaRPr lang="en-US" altLang="en-US" sz="40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grpSp>
        <p:nvGrpSpPr>
          <p:cNvPr id="17" name="组合 16"/>
          <p:cNvGrpSpPr/>
          <p:nvPr>
            <p:custDataLst>
              <p:tags r:id="rId3"/>
            </p:custDataLst>
          </p:nvPr>
        </p:nvGrpSpPr>
        <p:grpSpPr>
          <a:xfrm>
            <a:off x="932180" y="4606290"/>
            <a:ext cx="5824220" cy="1315085"/>
            <a:chOff x="-1638" y="2328"/>
            <a:chExt cx="9172" cy="2071"/>
          </a:xfrm>
        </p:grpSpPr>
        <p:cxnSp>
          <p:nvCxnSpPr>
            <p:cNvPr id="18" name="曲线连接符 17"/>
            <p:cNvCxnSpPr>
              <a:stCxn id="20" idx="1"/>
            </p:cNvCxnSpPr>
            <p:nvPr>
              <p:custDataLst>
                <p:tags r:id="rId4"/>
              </p:custDataLst>
            </p:nvPr>
          </p:nvCxnSpPr>
          <p:spPr>
            <a:xfrm rot="10800000" flipV="1">
              <a:off x="719" y="2696"/>
              <a:ext cx="1394" cy="451"/>
            </a:xfrm>
            <a:prstGeom prst="curvedConnector3">
              <a:avLst>
                <a:gd name="adj1" fmla="val 49928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矩形 18"/>
            <p:cNvSpPr/>
            <p:nvPr>
              <p:custDataLst>
                <p:tags r:id="rId5"/>
              </p:custDataLst>
            </p:nvPr>
          </p:nvSpPr>
          <p:spPr>
            <a:xfrm>
              <a:off x="-1638" y="3480"/>
              <a:ext cx="7116" cy="919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1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持续高温使</a:t>
              </a:r>
              <a:r>
                <a:rPr lang="en-US" altLang="zh-CN" sz="1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TRPV1</a:t>
              </a:r>
              <a:r>
                <a:rPr lang="zh-CN" altLang="en-US" sz="1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持续激活，能增加炎症因子含量，小鼠</a:t>
              </a:r>
              <a:r>
                <a:rPr lang="en-US" altLang="zh-CN" sz="1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TRPV1</a:t>
              </a:r>
              <a:r>
                <a:rPr lang="zh-CN" altLang="en-US" sz="1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失活其炎症因子而无显著变化</a:t>
              </a:r>
              <a:endParaRPr lang="zh-CN" altLang="en-US" sz="16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20" name="圆角矩形 19"/>
            <p:cNvSpPr/>
            <p:nvPr>
              <p:custDataLst>
                <p:tags r:id="rId6"/>
              </p:custDataLst>
            </p:nvPr>
          </p:nvSpPr>
          <p:spPr>
            <a:xfrm>
              <a:off x="2113" y="2328"/>
              <a:ext cx="5421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>
            <p:custDataLst>
              <p:tags r:id="rId7"/>
            </p:custDataLst>
          </p:nvPr>
        </p:nvGrpSpPr>
        <p:grpSpPr>
          <a:xfrm>
            <a:off x="149225" y="81280"/>
            <a:ext cx="6792595" cy="1216025"/>
            <a:chOff x="235" y="128"/>
            <a:chExt cx="10697" cy="1915"/>
          </a:xfrm>
        </p:grpSpPr>
        <p:sp>
          <p:nvSpPr>
            <p:cNvPr id="31" name="文本框 30"/>
            <p:cNvSpPr txBox="1"/>
            <p:nvPr>
              <p:custDataLst>
                <p:tags r:id="rId8"/>
              </p:custDataLst>
            </p:nvPr>
          </p:nvSpPr>
          <p:spPr>
            <a:xfrm>
              <a:off x="655" y="1027"/>
              <a:ext cx="7503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考向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1   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氨基酸的结构特点和种类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235" y="128"/>
              <a:ext cx="10697" cy="899"/>
              <a:chOff x="587375" y="977268"/>
              <a:chExt cx="6792595" cy="570900"/>
            </a:xfrm>
          </p:grpSpPr>
          <p:sp>
            <p:nvSpPr>
              <p:cNvPr id="215" name="任意多边形: 形状 17"/>
              <p:cNvSpPr/>
              <p:nvPr>
                <p:custDataLst>
                  <p:tags r:id="rId10"/>
                </p:custDataLst>
              </p:nvPr>
            </p:nvSpPr>
            <p:spPr>
              <a:xfrm rot="5400000">
                <a:off x="4217021" y="-1678919"/>
                <a:ext cx="441987" cy="5883910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" name="文本框 215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2478405" y="977268"/>
                <a:ext cx="4803775" cy="5709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蛋白质是生命活动的主要承担者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" name="任意多边形: 形状 18"/>
              <p:cNvSpPr/>
              <p:nvPr>
                <p:custDataLst>
                  <p:tags r:id="rId12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" name="文本框 223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1706457" y="977268"/>
                <a:ext cx="1179830" cy="5708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考点一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3" name="图片 2" descr="32303137373532353b32303137393931383bc9faceefcfd4cea2beb5cfb8b0fb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1119" y="207"/>
              <a:ext cx="719" cy="719"/>
            </a:xfrm>
            <a:prstGeom prst="rect">
              <a:avLst/>
            </a:prstGeom>
          </p:spPr>
        </p:pic>
      </p:grpSp>
      <p:pic>
        <p:nvPicPr>
          <p:cNvPr id="100003" name="图片 100003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7493953" y="3158490"/>
            <a:ext cx="4105275" cy="31432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149225" y="81280"/>
            <a:ext cx="6791960" cy="1151890"/>
            <a:chOff x="235" y="128"/>
            <a:chExt cx="10696" cy="1814"/>
          </a:xfrm>
        </p:grpSpPr>
        <p:grpSp>
          <p:nvGrpSpPr>
            <p:cNvPr id="11" name="组合 10"/>
            <p:cNvGrpSpPr/>
            <p:nvPr>
              <p:custDataLst>
                <p:tags r:id="rId2"/>
              </p:custDataLst>
            </p:nvPr>
          </p:nvGrpSpPr>
          <p:grpSpPr>
            <a:xfrm>
              <a:off x="235" y="128"/>
              <a:ext cx="10697" cy="899"/>
              <a:chOff x="587375" y="977268"/>
              <a:chExt cx="6792595" cy="570900"/>
            </a:xfrm>
          </p:grpSpPr>
          <p:sp>
            <p:nvSpPr>
              <p:cNvPr id="215" name="任意多边形: 形状 17"/>
              <p:cNvSpPr/>
              <p:nvPr>
                <p:custDataLst>
                  <p:tags r:id="rId3"/>
                </p:custDataLst>
              </p:nvPr>
            </p:nvSpPr>
            <p:spPr>
              <a:xfrm rot="5400000">
                <a:off x="4217021" y="-1678919"/>
                <a:ext cx="441987" cy="5883910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" name="文本框 215"/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2478405" y="977268"/>
                <a:ext cx="4803775" cy="5709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蛋白质是生命活动的主要承担者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" name="任意多边形: 形状 18"/>
              <p:cNvSpPr/>
              <p:nvPr>
                <p:custDataLst>
                  <p:tags r:id="rId5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" name="文本框 223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1706457" y="977268"/>
                <a:ext cx="1179830" cy="5708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考点一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31" name="文本框 30"/>
            <p:cNvSpPr txBox="1"/>
            <p:nvPr>
              <p:custDataLst>
                <p:tags r:id="rId7"/>
              </p:custDataLst>
            </p:nvPr>
          </p:nvSpPr>
          <p:spPr>
            <a:xfrm>
              <a:off x="779" y="926"/>
              <a:ext cx="7503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考向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2   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蛋白质的结构与相关计算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QC_6_BD.65_1#e1cca1750?vcp=1&amp;pid=ccf39a86d&amp;color=0,0,0&amp;vtp=1&amp;bbb=1&amp;hb=1"/>
              <p:cNvSpPr/>
              <p:nvPr>
                <p:custDataLst>
                  <p:tags r:id="rId8"/>
                </p:custDataLst>
              </p:nvPr>
            </p:nvSpPr>
            <p:spPr>
              <a:xfrm>
                <a:off x="318135" y="1157605"/>
                <a:ext cx="11548110" cy="235140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indent="0" algn="l" fontAlgn="auto" latinLnBrk="1">
                  <a:lnSpc>
                    <a:spcPct val="150000"/>
                  </a:lnSpc>
                </a:pPr>
                <a:r>
                  <a:rPr lang="en-US" altLang="zh-CN" sz="2800" b="0" i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6.已知21种氨基酸的平均相对分子质量是128,现有一蛋白质分子由3条肽链</a:t>
                </a:r>
                <a:endParaRPr lang="en-US" altLang="zh-CN" sz="2800" b="0" i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endParaRPr>
              </a:p>
              <a:p>
                <a:pPr indent="0" fontAlgn="auto" latinLnBrk="1">
                  <a:lnSpc>
                    <a:spcPct val="150000"/>
                  </a:lnSpc>
                </a:pPr>
                <a:r>
                  <a:rPr lang="en-US" altLang="zh-CN" sz="2800" b="0" i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组成,在肽链形成空间结构时,产生了4个二硫键</a:t>
                </a:r>
                <a:endParaRPr lang="en-US" altLang="zh-CN" sz="2800" b="0" i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endParaRPr>
              </a:p>
              <a:p>
                <a:pPr indent="0" fontAlgn="auto" latinLnBrk="1">
                  <a:lnSpc>
                    <a:spcPct val="150000"/>
                  </a:lnSpc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altLang="zh-CN" sz="28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8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(—</m:t>
                        </m:r>
                        <m:r>
                          <m:rPr>
                            <m:sty m:val="p"/>
                          </m:rPr>
                          <a:rPr lang="en-US" altLang="zh-CN" sz="28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mbria Math" panose="02040503050406030204" pitchFamily="18" charset="0"/>
                          </a:rPr>
                          <m:t>SH</m:t>
                        </m:r>
                        <m:r>
                          <a:rPr lang="en-US" altLang="zh-CN" sz="28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+—</m:t>
                        </m:r>
                        <m:r>
                          <m:rPr>
                            <m:sty m:val="p"/>
                          </m:rPr>
                          <a:rPr lang="en-US" altLang="zh-CN" sz="28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mbria Math" panose="02040503050406030204" pitchFamily="18" charset="0"/>
                          </a:rPr>
                          <m:t>SH</m:t>
                        </m:r>
                        <m:r>
                          <a:rPr lang="en-US" altLang="zh-CN" sz="28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→—</m:t>
                        </m:r>
                        <m:r>
                          <m:rPr>
                            <m:sty m:val="p"/>
                          </m:rPr>
                          <a:rPr lang="en-US" altLang="zh-CN" sz="28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mbria Math" panose="02040503050406030204" pitchFamily="18" charset="0"/>
                          </a:rPr>
                          <m:t>S</m:t>
                        </m:r>
                        <m:r>
                          <a:rPr lang="en-US" altLang="zh-CN" sz="28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—</m:t>
                        </m:r>
                        <m:r>
                          <m:rPr>
                            <m:sty m:val="p"/>
                          </m:rPr>
                          <a:rPr lang="en-US" altLang="zh-CN" sz="28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mbria Math" panose="02040503050406030204" pitchFamily="18" charset="0"/>
                          </a:rPr>
                          <m:t>S</m:t>
                        </m:r>
                        <m:r>
                          <a:rPr lang="en-US" altLang="zh-CN" sz="28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—+</m:t>
                        </m:r>
                        <m:r>
                          <a:rPr lang="en-US" altLang="zh-CN" sz="28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altLang="zh-CN" sz="28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mbria Math" panose="02040503050406030204" pitchFamily="18" charset="0"/>
                          </a:rPr>
                          <m:t>H</m:t>
                        </m:r>
                        <m:r>
                          <a:rPr lang="en-US" altLang="zh-CN" sz="28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r>
                  <a:rPr lang="en-US" altLang="zh-CN" sz="2800" b="0" i="0" kern="0" spc="-99900">
                    <a:solidFill>
                      <a:srgbClr val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 </a:t>
                </a:r>
                <a:r>
                  <a:rPr lang="en-US" altLang="zh-CN" sz="2800" b="0" i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,共有肽键97个,此蛋白质分子的相对分子质</a:t>
                </a:r>
                <a:endParaRPr lang="en-US" altLang="zh-CN" sz="2800" b="0" i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endParaRPr>
              </a:p>
              <a:p>
                <a:pPr indent="0" fontAlgn="auto" latinLnBrk="1">
                  <a:lnSpc>
                    <a:spcPct val="150000"/>
                  </a:lnSpc>
                </a:pPr>
                <a:r>
                  <a:rPr lang="en-US" altLang="zh-CN" sz="2800" b="0" i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量最接近(     )</a:t>
                </a:r>
                <a:endParaRPr lang="en-US" altLang="zh-CN" sz="28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endParaRPr>
              </a:p>
            </p:txBody>
          </p:sp>
        </mc:Choice>
        <mc:Fallback>
          <p:sp>
            <p:nvSpPr>
              <p:cNvPr id="5" name="QC_6_BD.65_1#e1cca1750?vcp=1&amp;pid=ccf39a86d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318135" y="1157605"/>
                <a:ext cx="11548110" cy="2351405"/>
              </a:xfrm>
              <a:prstGeom prst="rect">
                <a:avLst/>
              </a:prstGeom>
              <a:blipFill rotWithShape="1">
                <a:blip r:embed="rId10"/>
                <a:stretch>
                  <a:fillRect r="-5317" b="-88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QC_6_BD.65_2#e1cca1750.choices?vcp=1&amp;pid=ccf39a86d&amp;color=0,0,0&amp;vtp=1&amp;bbb=1"/>
          <p:cNvSpPr/>
          <p:nvPr>
            <p:custDataLst>
              <p:tags r:id="rId11"/>
            </p:custDataLst>
          </p:nvPr>
        </p:nvSpPr>
        <p:spPr>
          <a:xfrm>
            <a:off x="326390" y="3731578"/>
            <a:ext cx="11539728" cy="4774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100"/>
              </a:lnSpc>
              <a:tabLst>
                <a:tab pos="2951480" algn="l"/>
                <a:tab pos="5864860" algn="l"/>
                <a:tab pos="8790940" algn="l"/>
              </a:tabLst>
            </a:pPr>
            <a:r>
              <a:rPr lang="en-US" altLang="zh-CN" sz="2800" b="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34" charset="-120"/>
              </a:rPr>
              <a:t>A.11</a:t>
            </a:r>
            <a:r>
              <a:rPr lang="en-US" altLang="zh-CN" sz="2800" b="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34" charset="-120"/>
              </a:rPr>
              <a:t> </a:t>
            </a:r>
            <a:r>
              <a:rPr lang="en-US" altLang="zh-CN" sz="2800" b="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34" charset="-120"/>
              </a:rPr>
              <a:t>046</a:t>
            </a:r>
            <a:r>
              <a:rPr lang="en-US" altLang="zh-CN" sz="2800" b="0" i="0" spc="-103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34" charset="-120"/>
              </a:rPr>
              <a:t>	</a:t>
            </a:r>
            <a:r>
              <a:rPr lang="en-US" altLang="zh-CN" sz="2800" b="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34" charset="-120"/>
              </a:rPr>
              <a:t>B.11</a:t>
            </a:r>
            <a:r>
              <a:rPr lang="en-US" altLang="zh-CN" sz="2800" b="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34" charset="-120"/>
              </a:rPr>
              <a:t> </a:t>
            </a:r>
            <a:r>
              <a:rPr lang="en-US" altLang="zh-CN" sz="2800" b="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34" charset="-120"/>
              </a:rPr>
              <a:t>060</a:t>
            </a:r>
            <a:r>
              <a:rPr lang="en-US" altLang="zh-CN" sz="2800" b="0" i="0" spc="-103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34" charset="-120"/>
              </a:rPr>
              <a:t>	</a:t>
            </a:r>
            <a:r>
              <a:rPr lang="en-US" altLang="zh-CN" sz="2800" b="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34" charset="-120"/>
              </a:rPr>
              <a:t>C.12</a:t>
            </a:r>
            <a:r>
              <a:rPr lang="en-US" altLang="zh-CN" sz="2800" b="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34" charset="-120"/>
              </a:rPr>
              <a:t> </a:t>
            </a:r>
            <a:r>
              <a:rPr lang="en-US" altLang="zh-CN" sz="2800" b="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34" charset="-120"/>
              </a:rPr>
              <a:t>800</a:t>
            </a:r>
            <a:r>
              <a:rPr lang="en-US" altLang="zh-CN" sz="2800" b="0" i="0" spc="-103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34" charset="-120"/>
              </a:rPr>
              <a:t>	</a:t>
            </a:r>
            <a:r>
              <a:rPr lang="en-US" altLang="zh-CN" sz="2800" b="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34" charset="-120"/>
              </a:rPr>
              <a:t>D.12</a:t>
            </a:r>
            <a:r>
              <a:rPr lang="en-US" altLang="zh-CN" sz="2800" b="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34" charset="-120"/>
              </a:rPr>
              <a:t> </a:t>
            </a:r>
            <a:r>
              <a:rPr lang="en-US" altLang="zh-CN" sz="2800" b="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34" charset="-120"/>
              </a:rPr>
              <a:t>280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12"/>
            </p:custDataLst>
          </p:nvPr>
        </p:nvSpPr>
        <p:spPr>
          <a:xfrm>
            <a:off x="1882775" y="3155950"/>
            <a:ext cx="5772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40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A</a:t>
            </a:r>
            <a:endParaRPr lang="en-US" altLang="en-US" sz="40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QC_6_AS.67_1#e1cca1750?vcp=1&amp;pid=ccf39a86d&amp;color=0,0,0&amp;vtp=1&amp;bbb=1&amp;hb=1"/>
              <p:cNvSpPr/>
              <p:nvPr>
                <p:custDataLst>
                  <p:tags r:id="rId13"/>
                </p:custDataLst>
              </p:nvPr>
            </p:nvSpPr>
            <p:spPr>
              <a:xfrm>
                <a:off x="259715" y="4624070"/>
                <a:ext cx="11539855" cy="192913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indent="0" algn="l" fontAlgn="auto" latinLnBrk="1">
                  <a:lnSpc>
                    <a:spcPct val="100000"/>
                  </a:lnSpc>
                </a:pPr>
                <a:r>
                  <a:rPr lang="en-US" altLang="zh-CN" sz="2400" b="1" i="0">
                    <a:solidFill>
                      <a:srgbClr val="FF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解析：</a:t>
                </a:r>
                <a:r>
                  <a:rPr lang="en-US" altLang="zh-CN" sz="2400" b="0" i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选A。蛋白质是由氨基酸脱水缩合形成的,不考虑其他化学键变化时,此蛋白质的</a:t>
                </a:r>
                <a:endParaRPr lang="en-US" altLang="zh-CN" sz="2400" b="0" i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endParaRPr>
              </a:p>
              <a:p>
                <a:pPr indent="0" algn="l" fontAlgn="auto" latinLnBrk="1">
                  <a:lnSpc>
                    <a:spcPct val="100000"/>
                  </a:lnSpc>
                </a:pPr>
                <a:r>
                  <a:rPr lang="en-US" altLang="zh-CN" sz="2400" b="0" i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相对分子质量</a:t>
                </a:r>
                <a14:m>
                  <m:oMath xmlns:m="http://schemas.openxmlformats.org/officeDocument/2006/math">
                    <m:r>
                      <a:rPr lang="en-US" altLang="zh-CN" sz="2400" b="0" i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MS Mincho" panose="02020609040205080304" charset="-128"/>
                        <a:cs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CN" sz="2400" b="0" i="0" kern="0" spc="-9990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氨基酸数×氨基酸的平均相对分子质量-脱去的水分子数×水的相对分子</a:t>
                </a:r>
                <a:endParaRPr lang="en-US" altLang="zh-CN" sz="2400" b="0" i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endParaRPr>
              </a:p>
              <a:p>
                <a:pPr indent="0" algn="l" fontAlgn="auto" latinLnBrk="1">
                  <a:lnSpc>
                    <a:spcPct val="100000"/>
                  </a:lnSpc>
                </a:pPr>
                <a:r>
                  <a:rPr lang="en-US" altLang="zh-CN" sz="2400" b="0" i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质量</a:t>
                </a:r>
                <a14:m>
                  <m:oMath xmlns:m="http://schemas.openxmlformats.org/officeDocument/2006/math">
                    <m:r>
                      <a:rPr lang="en-US" altLang="zh-CN" sz="2400" b="0" i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MS Mincho" panose="02020609040205080304" charset="-128"/>
                        <a:cs typeface="Cambria Math" panose="02040503050406030204" pitchFamily="18" charset="0"/>
                      </a:rPr>
                      <m:t>=(</m:t>
                    </m:r>
                    <m:r>
                      <a:rPr lang="en-US" altLang="zh-CN" sz="2400" b="0" i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MS Mincho" panose="02020609040205080304" charset="-128"/>
                        <a:cs typeface="Cambria Math" panose="02040503050406030204" pitchFamily="18" charset="0"/>
                      </a:rPr>
                      <m:t>97</m:t>
                    </m:r>
                    <m:r>
                      <a:rPr lang="en-US" altLang="zh-CN" sz="2400" b="0" i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MS Mincho" panose="02020609040205080304" charset="-128"/>
                        <a:cs typeface="Cambria Math" panose="02040503050406030204" pitchFamily="18" charset="0"/>
                      </a:rPr>
                      <m:t>+</m:t>
                    </m:r>
                    <m:r>
                      <a:rPr lang="en-US" altLang="zh-CN" sz="2400" b="0" i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MS Mincho" panose="02020609040205080304" charset="-128"/>
                        <a:cs typeface="Cambria Math" panose="02040503050406030204" pitchFamily="18" charset="0"/>
                      </a:rPr>
                      <m:t>3</m:t>
                    </m:r>
                    <m:r>
                      <a:rPr lang="en-US" altLang="zh-CN" sz="2400" b="0" i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MS Mincho" panose="02020609040205080304" charset="-128"/>
                        <a:cs typeface="Cambria Math" panose="02040503050406030204" pitchFamily="18" charset="0"/>
                      </a:rPr>
                      <m:t>)×</m:t>
                    </m:r>
                    <m:r>
                      <a:rPr lang="en-US" altLang="zh-CN" sz="2400" b="0" i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MS Mincho" panose="02020609040205080304" charset="-128"/>
                        <a:cs typeface="Cambria Math" panose="02040503050406030204" pitchFamily="18" charset="0"/>
                      </a:rPr>
                      <m:t>128</m:t>
                    </m:r>
                    <m:r>
                      <a:rPr lang="en-US" altLang="zh-CN" sz="2400" b="0" i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MS Mincho" panose="02020609040205080304" charset="-128"/>
                        <a:cs typeface="Cambria Math" panose="02040503050406030204" pitchFamily="18" charset="0"/>
                      </a:rPr>
                      <m:t>−</m:t>
                    </m:r>
                    <m:r>
                      <a:rPr lang="en-US" altLang="zh-CN" sz="2400" b="0" i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MS Mincho" panose="02020609040205080304" charset="-128"/>
                        <a:cs typeface="Cambria Math" panose="02040503050406030204" pitchFamily="18" charset="0"/>
                      </a:rPr>
                      <m:t>97</m:t>
                    </m:r>
                    <m:r>
                      <a:rPr lang="en-US" altLang="zh-CN" sz="2400" b="0" i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MS Mincho" panose="02020609040205080304" charset="-128"/>
                        <a:cs typeface="Cambria Math" panose="02040503050406030204" pitchFamily="18" charset="0"/>
                      </a:rPr>
                      <m:t>×</m:t>
                    </m:r>
                    <m:r>
                      <a:rPr lang="en-US" altLang="zh-CN" sz="2400" b="0" i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MS Mincho" panose="02020609040205080304" charset="-128"/>
                        <a:cs typeface="Cambria Math" panose="02040503050406030204" pitchFamily="18" charset="0"/>
                      </a:rPr>
                      <m:t>18</m:t>
                    </m:r>
                    <m:r>
                      <a:rPr lang="en-US" altLang="zh-CN" sz="2400" b="0" i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MS Mincho" panose="02020609040205080304" charset="-128"/>
                        <a:cs typeface="Cambria Math" panose="02040503050406030204" pitchFamily="18" charset="0"/>
                      </a:rPr>
                      <m:t>=</m:t>
                    </m:r>
                    <m:r>
                      <a:rPr lang="en-US" altLang="zh-CN" sz="2400" b="0" i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MS Mincho" panose="02020609040205080304" charset="-128"/>
                        <a:cs typeface="Cambria Math" panose="02040503050406030204" pitchFamily="18" charset="0"/>
                      </a:rPr>
                      <m:t>11</m:t>
                    </m:r>
                    <m:r>
                      <a:rPr lang="en-US" altLang="zh-CN" sz="2400" b="0" i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MS Mincho" panose="02020609040205080304" charset="-128"/>
                        <a:cs typeface="Cambria Math" panose="02040503050406030204" pitchFamily="18" charset="0"/>
                      </a:rPr>
                      <m:t> </m:t>
                    </m:r>
                    <m:r>
                      <a:rPr lang="en-US" altLang="zh-CN" sz="2400" b="0" i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MS Mincho" panose="02020609040205080304" charset="-128"/>
                        <a:cs typeface="Cambria Math" panose="02040503050406030204" pitchFamily="18" charset="0"/>
                      </a:rPr>
                      <m:t>054</m:t>
                    </m:r>
                  </m:oMath>
                </a14:m>
                <a:r>
                  <a:rPr lang="en-US" altLang="zh-CN" sz="2400" b="0" i="0" kern="0" spc="-9990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。由于在肽链形成空间结构时,产生了4个二</a:t>
                </a:r>
                <a:endParaRPr lang="en-US" altLang="zh-CN" sz="2400" b="0" i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endParaRPr>
              </a:p>
              <a:p>
                <a:pPr indent="0" algn="l" fontAlgn="auto" latinLnBrk="1">
                  <a:lnSpc>
                    <a:spcPct val="100000"/>
                  </a:lnSpc>
                </a:pPr>
                <a:r>
                  <a:rPr lang="en-US" altLang="zh-CN" sz="2400" b="0" i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硫键,失去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 b="0" i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altLang="zh-CN" sz="2400" b="0" i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原子数</a:t>
                </a:r>
                <a14:m>
                  <m:oMath xmlns:m="http://schemas.openxmlformats.org/officeDocument/2006/math">
                    <m:r>
                      <a:rPr lang="en-US" altLang="zh-CN" sz="2400" b="0" i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MS Mincho" panose="02020609040205080304" charset="-128"/>
                        <a:cs typeface="Cambria Math" panose="02040503050406030204" pitchFamily="18" charset="0"/>
                      </a:rPr>
                      <m:t>=</m:t>
                    </m:r>
                    <m:r>
                      <a:rPr lang="en-US" altLang="zh-CN" sz="2400" b="0" i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MS Mincho" panose="02020609040205080304" charset="-128"/>
                        <a:cs typeface="Cambria Math" panose="02040503050406030204" pitchFamily="18" charset="0"/>
                      </a:rPr>
                      <m:t>2</m:t>
                    </m:r>
                    <m:r>
                      <a:rPr lang="en-US" altLang="zh-CN" sz="2400" b="0" i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MS Mincho" panose="02020609040205080304" charset="-128"/>
                        <a:cs typeface="Cambria Math" panose="02040503050406030204" pitchFamily="18" charset="0"/>
                      </a:rPr>
                      <m:t>×</m:t>
                    </m:r>
                    <m:r>
                      <a:rPr lang="en-US" altLang="zh-CN" sz="2400" b="0" i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MS Mincho" panose="02020609040205080304" charset="-128"/>
                        <a:cs typeface="Cambria Math" panose="02040503050406030204" pitchFamily="18" charset="0"/>
                      </a:rPr>
                      <m:t>4</m:t>
                    </m:r>
                    <m:r>
                      <a:rPr lang="en-US" altLang="zh-CN" sz="2400" b="0" i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MS Mincho" panose="02020609040205080304" charset="-128"/>
                        <a:cs typeface="Cambria Math" panose="02040503050406030204" pitchFamily="18" charset="0"/>
                      </a:rPr>
                      <m:t>=</m:t>
                    </m:r>
                    <m:r>
                      <a:rPr lang="en-US" altLang="zh-CN" sz="2400" b="0" i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MS Mincho" panose="02020609040205080304" charset="-128"/>
                        <a:cs typeface="Cambria Math" panose="02040503050406030204" pitchFamily="18" charset="0"/>
                      </a:rPr>
                      <m:t>8</m:t>
                    </m:r>
                  </m:oMath>
                </a14:m>
                <a:r>
                  <a:rPr lang="en-US" altLang="zh-CN" sz="2400" b="0" i="0" kern="0" spc="-9990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（个）,所以此蛋白质的相对分子质量接近</a:t>
                </a:r>
                <a14:m>
                  <m:oMath xmlns:m="http://schemas.openxmlformats.org/officeDocument/2006/math">
                    <m:r>
                      <a:rPr lang="en-US" altLang="zh-CN" sz="2400" b="0" i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MS Mincho" panose="02020609040205080304" charset="-128"/>
                        <a:cs typeface="Cambria Math" panose="02040503050406030204" pitchFamily="18" charset="0"/>
                      </a:rPr>
                      <m:t>11</m:t>
                    </m:r>
                    <m:r>
                      <a:rPr lang="en-US" altLang="zh-CN" sz="2400" b="0" i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MS Mincho" panose="02020609040205080304" charset="-128"/>
                        <a:cs typeface="Cambria Math" panose="02040503050406030204" pitchFamily="18" charset="0"/>
                      </a:rPr>
                      <m:t> </m:t>
                    </m:r>
                    <m:r>
                      <a:rPr lang="en-US" altLang="zh-CN" sz="2400" b="0" i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MS Mincho" panose="02020609040205080304" charset="-128"/>
                        <a:cs typeface="Cambria Math" panose="02040503050406030204" pitchFamily="18" charset="0"/>
                      </a:rPr>
                      <m:t>054</m:t>
                    </m:r>
                    <m:r>
                      <a:rPr lang="en-US" altLang="zh-CN" sz="2400" b="0" i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MS Mincho" panose="02020609040205080304" charset="-128"/>
                        <a:cs typeface="Cambria Math" panose="02040503050406030204" pitchFamily="18" charset="0"/>
                      </a:rPr>
                      <m:t>−</m:t>
                    </m:r>
                    <m:r>
                      <a:rPr lang="en-US" altLang="zh-CN" sz="2400" b="0" i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MS Mincho" panose="02020609040205080304" charset="-128"/>
                        <a:cs typeface="Cambria Math" panose="02040503050406030204" pitchFamily="18" charset="0"/>
                      </a:rPr>
                      <m:t>8</m:t>
                    </m:r>
                    <m:r>
                      <a:rPr lang="en-US" altLang="zh-CN" sz="2400" b="0" i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MS Mincho" panose="02020609040205080304" charset="-128"/>
                        <a:cs typeface="Cambria Math" panose="02040503050406030204" pitchFamily="18" charset="0"/>
                      </a:rPr>
                      <m:t>=</m:t>
                    </m:r>
                  </m:oMath>
                </a14:m>
                <a:endParaRPr lang="en-US" altLang="zh-CN" sz="2400" b="0" i="0">
                  <a:solidFill>
                    <a:srgbClr val="0000FF"/>
                  </a:solidFill>
                  <a:latin typeface="Cambria Math" panose="02040503050406030204" pitchFamily="18" charset="0"/>
                  <a:ea typeface="MS Mincho" panose="02020609040205080304" charset="-128"/>
                  <a:cs typeface="Cambria Math" panose="02040503050406030204" pitchFamily="18" charset="0"/>
                </a:endParaRPr>
              </a:p>
              <a:p>
                <a:pPr indent="0" algn="l" fontAlgn="auto" latinLnBrk="1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altLang="zh-CN" sz="2400" b="0" i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MS Mincho" panose="02020609040205080304" charset="-128"/>
                        <a:cs typeface="Cambria Math" panose="02040503050406030204" pitchFamily="18" charset="0"/>
                      </a:rPr>
                      <m:t>11</m:t>
                    </m:r>
                    <m:r>
                      <a:rPr lang="en-US" altLang="zh-CN" sz="2400" b="0" i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MS Mincho" panose="02020609040205080304" charset="-128"/>
                        <a:cs typeface="Cambria Math" panose="02040503050406030204" pitchFamily="18" charset="0"/>
                      </a:rPr>
                      <m:t> </m:t>
                    </m:r>
                    <m:r>
                      <a:rPr lang="en-US" altLang="zh-CN" sz="2400" b="0" i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MS Mincho" panose="02020609040205080304" charset="-128"/>
                        <a:cs typeface="Cambria Math" panose="02040503050406030204" pitchFamily="18" charset="0"/>
                      </a:rPr>
                      <m:t>046</m:t>
                    </m:r>
                  </m:oMath>
                </a14:m>
                <a:r>
                  <a:rPr lang="en-US" altLang="zh-CN" sz="2400" b="0" i="0" kern="0" spc="-9990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。</a:t>
                </a:r>
                <a:endParaRPr lang="en-US" altLang="zh-CN" sz="2400" b="0" i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endParaRPr>
              </a:p>
            </p:txBody>
          </p:sp>
        </mc:Choice>
        <mc:Fallback>
          <p:sp>
            <p:nvSpPr>
              <p:cNvPr id="8" name="QC_6_AS.67_1#e1cca1750?vcp=1&amp;pid=ccf39a86d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4"/>
                </p:custDataLst>
              </p:nvPr>
            </p:nvSpPr>
            <p:spPr>
              <a:xfrm>
                <a:off x="259715" y="4624070"/>
                <a:ext cx="11539855" cy="1929130"/>
              </a:xfrm>
              <a:prstGeom prst="rect">
                <a:avLst/>
              </a:prstGeom>
              <a:blipFill rotWithShape="1">
                <a:blip r:embed="rId15"/>
                <a:stretch>
                  <a:fillRect t="-1350" r="-8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图片 3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710565" y="166370"/>
            <a:ext cx="456565" cy="456565"/>
          </a:xfrm>
          <a:prstGeom prst="rect">
            <a:avLst/>
          </a:prstGeom>
        </p:spPr>
      </p:pic>
    </p:spTree>
    <p:custDataLst>
      <p:tags r:id="rId18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003" name="图片 10000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8740" y="2154555"/>
            <a:ext cx="7073900" cy="1953895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78740" y="4108450"/>
            <a:ext cx="11972290" cy="2749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l" defTabSz="266700" fontAlgn="ctr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+mj-lt"/>
                <a:ea typeface="+mj-lt"/>
                <a:cs typeface="+mj-lt"/>
              </a:rPr>
              <a:t>(1)</a:t>
            </a:r>
            <a:r>
              <a:rPr lang="zh-CN" altLang="en-US" sz="2400">
                <a:latin typeface="+mj-lt"/>
                <a:ea typeface="+mj-lt"/>
                <a:cs typeface="+mj-lt"/>
              </a:rPr>
              <a:t>该蛋白质的肽链是由</a:t>
            </a:r>
            <a:r>
              <a:rPr lang="en-US" altLang="zh-CN" sz="2400" u="sng">
                <a:latin typeface="+mj-lt"/>
                <a:ea typeface="+mj-lt"/>
                <a:cs typeface="+mj-lt"/>
              </a:rPr>
              <a:t>         </a:t>
            </a:r>
            <a:r>
              <a:rPr lang="zh-CN" altLang="en-US" sz="2400">
                <a:latin typeface="+mj-lt"/>
                <a:ea typeface="+mj-lt"/>
                <a:cs typeface="+mj-lt"/>
              </a:rPr>
              <a:t>个氨基酸脱去</a:t>
            </a:r>
            <a:r>
              <a:rPr lang="en-US" altLang="zh-CN" sz="2400" u="sng">
                <a:latin typeface="+mj-lt"/>
                <a:ea typeface="+mj-lt"/>
                <a:cs typeface="+mj-lt"/>
              </a:rPr>
              <a:t>         </a:t>
            </a:r>
            <a:r>
              <a:rPr lang="zh-CN" altLang="en-US" sz="2400">
                <a:latin typeface="+mj-lt"/>
                <a:ea typeface="+mj-lt"/>
                <a:cs typeface="+mj-lt"/>
              </a:rPr>
              <a:t>分子水缩合而成的。</a:t>
            </a:r>
            <a:endParaRPr lang="zh-CN" altLang="en-US" sz="2400">
              <a:latin typeface="+mj-lt"/>
              <a:ea typeface="+mj-lt"/>
              <a:cs typeface="+mj-lt"/>
            </a:endParaRPr>
          </a:p>
          <a:p>
            <a:pPr indent="0" algn="l" defTabSz="266700" fontAlgn="ctr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+mj-lt"/>
                <a:ea typeface="+mj-lt"/>
                <a:cs typeface="+mj-lt"/>
              </a:rPr>
              <a:t>(2)</a:t>
            </a:r>
            <a:r>
              <a:rPr lang="zh-CN" altLang="en-US" sz="2400">
                <a:latin typeface="+mj-lt"/>
                <a:ea typeface="+mj-lt"/>
                <a:cs typeface="+mj-lt"/>
              </a:rPr>
              <a:t>图乙所示结构中属于</a:t>
            </a:r>
            <a:r>
              <a:rPr lang="en-US" altLang="zh-CN" sz="2400">
                <a:latin typeface="+mj-lt"/>
                <a:ea typeface="+mj-lt"/>
                <a:cs typeface="+mj-lt"/>
              </a:rPr>
              <a:t>R</a:t>
            </a:r>
            <a:r>
              <a:rPr lang="zh-CN" altLang="en-US" sz="2400">
                <a:latin typeface="+mj-lt"/>
                <a:ea typeface="+mj-lt"/>
                <a:cs typeface="+mj-lt"/>
              </a:rPr>
              <a:t>基</a:t>
            </a:r>
            <a:r>
              <a:rPr lang="zh-CN" altLang="en-US" sz="2400">
                <a:latin typeface="+mj-lt"/>
                <a:ea typeface="+mj-lt"/>
                <a:cs typeface="+mj-lt"/>
                <a:sym typeface="+mn-ea"/>
              </a:rPr>
              <a:t>的</a:t>
            </a:r>
            <a:r>
              <a:rPr lang="zh-CN" altLang="en-US" sz="2400">
                <a:latin typeface="+mj-lt"/>
                <a:ea typeface="+mj-lt"/>
                <a:cs typeface="+mj-lt"/>
              </a:rPr>
              <a:t>是</a:t>
            </a:r>
            <a:r>
              <a:rPr lang="en-US" altLang="zh-CN" sz="2400" u="sng">
                <a:latin typeface="+mj-lt"/>
                <a:ea typeface="+mj-lt"/>
                <a:cs typeface="+mj-lt"/>
              </a:rPr>
              <a:t>               </a:t>
            </a:r>
            <a:r>
              <a:rPr lang="zh-CN" altLang="en-US" sz="2400">
                <a:latin typeface="+mj-lt"/>
                <a:ea typeface="+mj-lt"/>
                <a:cs typeface="+mj-lt"/>
              </a:rPr>
              <a:t>（填数字）。氨基酸的结构通式是</a:t>
            </a:r>
            <a:r>
              <a:rPr lang="en-US" altLang="zh-CN" sz="2400" u="sng">
                <a:latin typeface="+mj-lt"/>
                <a:ea typeface="+mj-lt"/>
                <a:cs typeface="+mj-lt"/>
              </a:rPr>
              <a:t>               </a:t>
            </a:r>
            <a:r>
              <a:rPr lang="zh-CN" altLang="en-US" sz="2400">
                <a:latin typeface="+mj-lt"/>
                <a:ea typeface="+mj-lt"/>
                <a:cs typeface="+mj-lt"/>
              </a:rPr>
              <a:t>，氨基酸的结构特点是</a:t>
            </a:r>
            <a:r>
              <a:rPr lang="en-US" altLang="zh-CN" sz="2400" u="sng">
                <a:latin typeface="+mj-lt"/>
                <a:ea typeface="+mj-lt"/>
                <a:cs typeface="+mj-lt"/>
              </a:rPr>
              <a:t>                                                                                                                          </a:t>
            </a:r>
            <a:r>
              <a:rPr lang="zh-CN" altLang="en-US" sz="2400">
                <a:latin typeface="+mj-lt"/>
                <a:ea typeface="+mj-lt"/>
                <a:cs typeface="+mj-lt"/>
              </a:rPr>
              <a:t>。</a:t>
            </a:r>
            <a:endParaRPr lang="zh-CN" altLang="en-US" sz="2400">
              <a:latin typeface="+mj-lt"/>
              <a:ea typeface="+mj-lt"/>
              <a:cs typeface="+mj-lt"/>
            </a:endParaRPr>
          </a:p>
          <a:p>
            <a:pPr indent="0" algn="l" defTabSz="266700" fontAlgn="ctr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+mj-lt"/>
                <a:ea typeface="+mj-lt"/>
                <a:cs typeface="+mj-lt"/>
              </a:rPr>
              <a:t>(3)</a:t>
            </a:r>
            <a:r>
              <a:rPr lang="zh-CN" altLang="en-US" sz="2400">
                <a:latin typeface="+mj-lt"/>
                <a:ea typeface="+mj-lt"/>
                <a:cs typeface="+mj-lt"/>
              </a:rPr>
              <a:t>图乙中</a:t>
            </a:r>
            <a:r>
              <a:rPr lang="en-US" altLang="zh-CN" sz="2400">
                <a:latin typeface="+mj-lt"/>
                <a:ea typeface="+mj-lt"/>
                <a:cs typeface="+mj-lt"/>
              </a:rPr>
              <a:t>①</a:t>
            </a:r>
            <a:r>
              <a:rPr lang="zh-CN" altLang="en-US" sz="2400">
                <a:latin typeface="+mj-lt"/>
                <a:ea typeface="+mj-lt"/>
                <a:cs typeface="+mj-lt"/>
              </a:rPr>
              <a:t>表示</a:t>
            </a:r>
            <a:r>
              <a:rPr lang="en-US" altLang="zh-CN" sz="2400" u="sng">
                <a:latin typeface="+mj-lt"/>
                <a:ea typeface="+mj-lt"/>
                <a:cs typeface="+mj-lt"/>
              </a:rPr>
              <a:t>           </a:t>
            </a:r>
            <a:r>
              <a:rPr lang="zh-CN" altLang="en-US" sz="2400">
                <a:latin typeface="+mj-lt"/>
                <a:ea typeface="+mj-lt"/>
                <a:cs typeface="+mj-lt"/>
              </a:rPr>
              <a:t>（写出基团的中文名称）。表示肽键的是</a:t>
            </a:r>
            <a:r>
              <a:rPr lang="en-US" altLang="zh-CN" sz="2400" u="sng">
                <a:latin typeface="+mj-lt"/>
                <a:ea typeface="+mj-lt"/>
                <a:cs typeface="+mj-lt"/>
              </a:rPr>
              <a:t>               </a:t>
            </a:r>
            <a:r>
              <a:rPr lang="zh-CN" altLang="en-US" sz="2400">
                <a:latin typeface="+mj-lt"/>
                <a:ea typeface="+mj-lt"/>
                <a:cs typeface="+mj-lt"/>
                <a:sym typeface="+mn-ea"/>
              </a:rPr>
              <a:t>（填数字）</a:t>
            </a:r>
            <a:r>
              <a:rPr lang="en-US" altLang="zh-CN" sz="2400">
                <a:latin typeface="+mj-lt"/>
                <a:ea typeface="+mj-lt"/>
                <a:cs typeface="+mj-lt"/>
              </a:rPr>
              <a:t> </a:t>
            </a:r>
            <a:r>
              <a:rPr lang="zh-CN" altLang="en-US" sz="2400">
                <a:latin typeface="+mj-lt"/>
                <a:ea typeface="+mj-lt"/>
                <a:cs typeface="+mj-lt"/>
              </a:rPr>
              <a:t>。从图乙可推知该蛋白质至少含有</a:t>
            </a:r>
            <a:r>
              <a:rPr lang="en-US" altLang="zh-CN" sz="2400" u="sng">
                <a:latin typeface="+mj-lt"/>
                <a:ea typeface="+mj-lt"/>
                <a:cs typeface="+mj-lt"/>
              </a:rPr>
              <a:t>      </a:t>
            </a:r>
            <a:r>
              <a:rPr lang="zh-CN" altLang="en-US" sz="2400">
                <a:latin typeface="+mj-lt"/>
                <a:ea typeface="+mj-lt"/>
                <a:cs typeface="+mj-lt"/>
              </a:rPr>
              <a:t>个游离的羧基。</a:t>
            </a:r>
            <a:endParaRPr lang="zh-CN" altLang="en-US" sz="2400">
              <a:latin typeface="+mj-lt"/>
              <a:ea typeface="+mj-lt"/>
              <a:cs typeface="+mj-lt"/>
            </a:endParaRPr>
          </a:p>
          <a:p>
            <a:pPr indent="0" algn="just" defTabSz="2667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+mj-lt"/>
                <a:ea typeface="+mj-lt"/>
                <a:cs typeface="+mj-lt"/>
              </a:rPr>
              <a:t>(4)</a:t>
            </a:r>
            <a:r>
              <a:rPr lang="zh-CN" altLang="en-US" sz="2400">
                <a:latin typeface="+mj-lt"/>
                <a:ea typeface="+mj-lt"/>
                <a:cs typeface="+mj-lt"/>
              </a:rPr>
              <a:t>该蛋白质的相对分子质量比组成它的氨基酸的相对分子质量之和少</a:t>
            </a:r>
            <a:r>
              <a:rPr lang="en-US" altLang="zh-CN" sz="2400" u="sng">
                <a:latin typeface="+mj-lt"/>
                <a:ea typeface="+mj-lt"/>
                <a:cs typeface="+mj-lt"/>
              </a:rPr>
              <a:t>                         </a:t>
            </a:r>
            <a:r>
              <a:rPr lang="zh-CN" altLang="en-US" sz="2400">
                <a:latin typeface="+mj-lt"/>
                <a:ea typeface="+mj-lt"/>
                <a:cs typeface="+mj-lt"/>
              </a:rPr>
              <a:t>。</a:t>
            </a:r>
            <a:endParaRPr lang="zh-CN" altLang="en-US" sz="2400">
              <a:latin typeface="+mj-lt"/>
              <a:ea typeface="+mj-lt"/>
              <a:cs typeface="+mj-lt"/>
            </a:endParaRPr>
          </a:p>
        </p:txBody>
      </p:sp>
      <p:sp>
        <p:nvSpPr>
          <p:cNvPr id="13" name="文本框 12"/>
          <p:cNvSpPr txBox="1"/>
          <p:nvPr>
            <p:custDataLst>
              <p:tags r:id="rId4"/>
            </p:custDataLst>
          </p:nvPr>
        </p:nvSpPr>
        <p:spPr>
          <a:xfrm>
            <a:off x="3300730" y="4108450"/>
            <a:ext cx="35998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124                     123</a:t>
            </a:r>
            <a:endParaRPr lang="en-US" sz="24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17" name="文本框 12"/>
          <p:cNvSpPr txBox="1"/>
          <p:nvPr>
            <p:custDataLst>
              <p:tags r:id="rId5"/>
            </p:custDataLst>
          </p:nvPr>
        </p:nvSpPr>
        <p:spPr>
          <a:xfrm>
            <a:off x="7222490" y="2797175"/>
            <a:ext cx="5039995" cy="915670"/>
          </a:xfrm>
          <a:prstGeom prst="rect">
            <a:avLst/>
          </a:prstGeom>
          <a:noFill/>
        </p:spPr>
        <p:txBody>
          <a:bodyPr wrap="square" lIns="85587" tIns="42794" rIns="85587" bIns="42794" rtlCol="0" anchor="t">
            <a:spAutoFit/>
          </a:bodyPr>
          <a:lstStyle/>
          <a:p>
            <a:pPr indent="0" algn="ctr" fontAlgn="auto"/>
            <a:r>
              <a:rPr lang="en-US" altLang="zh-CN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方正静蕾简体" charset="0"/>
              </a:rPr>
              <a:t>        </a:t>
            </a:r>
            <a:r>
              <a:rPr lang="en-US" altLang="zh-CN" b="1">
                <a:solidFill>
                  <a:srgbClr val="000000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方正静蕾简体" charset="0"/>
              </a:rPr>
              <a:t>  </a:t>
            </a:r>
            <a:r>
              <a:rPr lang="zh-CN" altLang="en-US" b="1">
                <a:solidFill>
                  <a:srgbClr val="000000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方正静蕾简体" charset="0"/>
              </a:rPr>
              <a:t>规律一：</a:t>
            </a:r>
            <a:endParaRPr lang="zh-CN" altLang="en-US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方正静蕾简体" charset="0"/>
            </a:endParaRPr>
          </a:p>
          <a:p>
            <a:pPr indent="0" algn="ctr" fontAlgn="auto"/>
            <a:r>
              <a:rPr lang="zh-CN" altLang="en-US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方正静蕾简体" charset="0"/>
              </a:rPr>
              <a:t>肽键数 </a:t>
            </a:r>
            <a:r>
              <a:rPr lang="en-US" altLang="zh-CN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方正静蕾简体" charset="0"/>
              </a:rPr>
              <a:t>= </a:t>
            </a:r>
            <a:r>
              <a:rPr lang="zh-CN" altLang="en-US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方正静蕾简体" charset="0"/>
              </a:rPr>
              <a:t>脱去水分子数 </a:t>
            </a:r>
            <a:r>
              <a:rPr lang="en-US" altLang="zh-CN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方正静蕾简体" charset="0"/>
              </a:rPr>
              <a:t>= 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方正静蕾简体" charset="0"/>
              </a:rPr>
              <a:t>氨基酸数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方正静蕾简体" charset="0"/>
              </a:rPr>
              <a:t>－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方正静蕾简体" charset="0"/>
              </a:rPr>
              <a:t>肽链条数</a:t>
            </a:r>
            <a:endParaRPr lang="zh-CN" altLang="en-US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方正静蕾简体" charset="0"/>
            </a:endParaRPr>
          </a:p>
          <a:p>
            <a:pPr indent="0" algn="ctr" fontAlgn="auto"/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方正静蕾简体" charset="0"/>
              </a:rPr>
              <a:t>（环状肽：肽键数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方正静蕾简体" charset="0"/>
              </a:rPr>
              <a:t>=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方正静蕾简体" charset="0"/>
              </a:rPr>
              <a:t>水分子数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方正静蕾简体" charset="0"/>
              </a:rPr>
              <a:t>=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方正静蕾简体" charset="0"/>
              </a:rPr>
              <a:t>氨基酸个数）</a:t>
            </a:r>
            <a:endParaRPr lang="zh-CN" altLang="en-US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方正静蕾简体" charset="0"/>
            </a:endParaRPr>
          </a:p>
        </p:txBody>
      </p:sp>
      <p:pic>
        <p:nvPicPr>
          <p:cNvPr id="20" name="图片 19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01580" y="3924935"/>
            <a:ext cx="2090420" cy="110426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8"/>
            </p:custDataLst>
          </p:nvPr>
        </p:nvSpPr>
        <p:spPr>
          <a:xfrm>
            <a:off x="4454525" y="4568825"/>
            <a:ext cx="22980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②④⑥⑧</a:t>
            </a:r>
            <a:endParaRPr lang="zh-CN" altLang="en-US" sz="24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5" name="文本框 4"/>
          <p:cNvSpPr txBox="1"/>
          <p:nvPr>
            <p:custDataLst>
              <p:tags r:id="rId9"/>
            </p:custDataLst>
          </p:nvPr>
        </p:nvSpPr>
        <p:spPr>
          <a:xfrm>
            <a:off x="2513965" y="5012055"/>
            <a:ext cx="967867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至少都含有一个氨基和一个羧基，且都有一个氨基和一个羧基连接在同一个碳原子上</a:t>
            </a:r>
            <a:endParaRPr lang="zh-CN" altLang="en-US" sz="20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6" name="文本框 5"/>
          <p:cNvSpPr txBox="1"/>
          <p:nvPr>
            <p:custDataLst>
              <p:tags r:id="rId10"/>
            </p:custDataLst>
          </p:nvPr>
        </p:nvSpPr>
        <p:spPr>
          <a:xfrm>
            <a:off x="2513965" y="5437505"/>
            <a:ext cx="10483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氨基</a:t>
            </a:r>
            <a:endParaRPr lang="zh-CN" altLang="en-US" sz="24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7" name="文本框 6"/>
          <p:cNvSpPr txBox="1"/>
          <p:nvPr>
            <p:custDataLst>
              <p:tags r:id="rId11"/>
            </p:custDataLst>
          </p:nvPr>
        </p:nvSpPr>
        <p:spPr>
          <a:xfrm>
            <a:off x="8846185" y="5479415"/>
            <a:ext cx="22980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③⑤⑦</a:t>
            </a:r>
            <a:endParaRPr lang="zh-CN" altLang="en-US" sz="24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8" name="文本框 7"/>
          <p:cNvSpPr txBox="1"/>
          <p:nvPr>
            <p:custDataLst>
              <p:tags r:id="rId12"/>
            </p:custDataLst>
          </p:nvPr>
        </p:nvSpPr>
        <p:spPr>
          <a:xfrm>
            <a:off x="4533265" y="5903595"/>
            <a:ext cx="22980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3</a:t>
            </a:r>
            <a:endParaRPr lang="zh-CN" altLang="en-US" sz="24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grpSp>
        <p:nvGrpSpPr>
          <p:cNvPr id="11" name="组合 10"/>
          <p:cNvGrpSpPr/>
          <p:nvPr>
            <p:custDataLst>
              <p:tags r:id="rId13"/>
            </p:custDataLst>
          </p:nvPr>
        </p:nvGrpSpPr>
        <p:grpSpPr>
          <a:xfrm>
            <a:off x="6971030" y="5940059"/>
            <a:ext cx="5132705" cy="585145"/>
            <a:chOff x="10978" y="9355"/>
            <a:chExt cx="8083" cy="921"/>
          </a:xfrm>
        </p:grpSpPr>
        <p:sp>
          <p:nvSpPr>
            <p:cNvPr id="9" name="文本框 8"/>
            <p:cNvSpPr txBox="1"/>
            <p:nvPr>
              <p:custDataLst>
                <p:tags r:id="rId14"/>
              </p:custDataLst>
            </p:nvPr>
          </p:nvSpPr>
          <p:spPr>
            <a:xfrm>
              <a:off x="10978" y="9355"/>
              <a:ext cx="8000" cy="53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indent="0" algn="just" defTabSz="266700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6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该蛋白质形成时共失去水分子数</a:t>
              </a:r>
              <a:r>
                <a:rPr lang="en-US" altLang="zh-CN" sz="16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=</a:t>
              </a:r>
              <a:r>
                <a:rPr lang="zh-CN" altLang="en-US" sz="16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氨基酸数</a:t>
              </a:r>
              <a:r>
                <a:rPr lang="en-US" altLang="zh-CN" sz="16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-</a:t>
              </a:r>
              <a:r>
                <a:rPr lang="zh-CN" altLang="en-US" sz="16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肽链数</a:t>
              </a:r>
              <a:endParaRPr lang="zh-CN" altLang="en-US" sz="1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0" name="文本框 9"/>
            <p:cNvSpPr txBox="1"/>
            <p:nvPr>
              <p:custDataLst>
                <p:tags r:id="rId15"/>
              </p:custDataLst>
            </p:nvPr>
          </p:nvSpPr>
          <p:spPr>
            <a:xfrm>
              <a:off x="14646" y="9745"/>
              <a:ext cx="4415" cy="5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indent="0" algn="just" defTabSz="266700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6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每形成一个二硫键失去</a:t>
              </a:r>
              <a:r>
                <a:rPr lang="en-US" altLang="zh-CN" sz="16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2</a:t>
              </a:r>
              <a:r>
                <a:rPr lang="zh-CN" altLang="en-US" sz="16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个</a:t>
              </a:r>
              <a:r>
                <a:rPr lang="en-US" altLang="zh-CN" sz="16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H</a:t>
              </a:r>
              <a:endParaRPr lang="en-US" altLang="zh-CN" sz="1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</p:grpSp>
      <p:sp>
        <p:nvSpPr>
          <p:cNvPr id="12" name="文本框 11"/>
          <p:cNvSpPr txBox="1"/>
          <p:nvPr>
            <p:custDataLst>
              <p:tags r:id="rId16"/>
            </p:custDataLst>
          </p:nvPr>
        </p:nvSpPr>
        <p:spPr>
          <a:xfrm>
            <a:off x="9872980" y="6381750"/>
            <a:ext cx="86423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0000FF"/>
                </a:solidFill>
                <a:latin typeface="Times New Roman" panose="02020603050405020304"/>
                <a:ea typeface="宋体" panose="02010600030101010101" pitchFamily="2" charset="-122"/>
              </a:rPr>
              <a:t>2220</a:t>
            </a:r>
            <a:endParaRPr lang="en-US" altLang="zh-CN" sz="2400" b="1">
              <a:solidFill>
                <a:srgbClr val="0000FF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17"/>
            </p:custDataLst>
          </p:nvPr>
        </p:nvSpPr>
        <p:spPr>
          <a:xfrm>
            <a:off x="78740" y="1029335"/>
            <a:ext cx="12024995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+mj-lt"/>
                <a:ea typeface="+mj-lt"/>
                <a:cs typeface="+mj-lt"/>
              </a:rPr>
              <a:t>7</a:t>
            </a:r>
            <a:r>
              <a:rPr lang="zh-CN" altLang="en-US" sz="2400">
                <a:latin typeface="+mj-lt"/>
                <a:ea typeface="+mj-lt"/>
                <a:cs typeface="+mj-lt"/>
              </a:rPr>
              <a:t>．如图甲表示某蛋白质的肽链结构示意图，其中数字表示氨基酸序号，虚线表示脱去</a:t>
            </a:r>
            <a:r>
              <a:rPr lang="en-US" altLang="zh-CN" sz="2400">
                <a:latin typeface="+mj-lt"/>
                <a:ea typeface="+mj-lt"/>
                <a:cs typeface="+mj-lt"/>
              </a:rPr>
              <a:t>2</a:t>
            </a:r>
            <a:r>
              <a:rPr lang="zh-CN" altLang="en-US" sz="2400">
                <a:latin typeface="+mj-lt"/>
                <a:ea typeface="+mj-lt"/>
                <a:cs typeface="+mj-lt"/>
              </a:rPr>
              <a:t>个</a:t>
            </a:r>
            <a:r>
              <a:rPr lang="en-US" altLang="zh-CN" sz="2400">
                <a:latin typeface="+mj-lt"/>
                <a:ea typeface="+mj-lt"/>
                <a:cs typeface="+mj-lt"/>
              </a:rPr>
              <a:t>H</a:t>
            </a:r>
            <a:r>
              <a:rPr lang="zh-CN" altLang="en-US" sz="2400">
                <a:latin typeface="+mj-lt"/>
                <a:ea typeface="+mj-lt"/>
                <a:cs typeface="+mj-lt"/>
              </a:rPr>
              <a:t>形成的二硫键，如图乙表示该肽链的部分放大图，请据图回答下列问题：</a:t>
            </a:r>
            <a:endParaRPr lang="zh-CN" altLang="en-US" sz="2400">
              <a:latin typeface="+mj-lt"/>
              <a:ea typeface="+mj-lt"/>
              <a:cs typeface="+mj-lt"/>
            </a:endParaRPr>
          </a:p>
        </p:txBody>
      </p:sp>
      <p:grpSp>
        <p:nvGrpSpPr>
          <p:cNvPr id="14" name="组合 13"/>
          <p:cNvGrpSpPr/>
          <p:nvPr>
            <p:custDataLst>
              <p:tags r:id="rId18"/>
            </p:custDataLst>
          </p:nvPr>
        </p:nvGrpSpPr>
        <p:grpSpPr>
          <a:xfrm>
            <a:off x="149225" y="81280"/>
            <a:ext cx="6791960" cy="1151890"/>
            <a:chOff x="235" y="128"/>
            <a:chExt cx="10696" cy="1814"/>
          </a:xfrm>
        </p:grpSpPr>
        <p:grpSp>
          <p:nvGrpSpPr>
            <p:cNvPr id="15" name="组合 14"/>
            <p:cNvGrpSpPr/>
            <p:nvPr>
              <p:custDataLst>
                <p:tags r:id="rId19"/>
              </p:custDataLst>
            </p:nvPr>
          </p:nvGrpSpPr>
          <p:grpSpPr>
            <a:xfrm>
              <a:off x="235" y="128"/>
              <a:ext cx="10697" cy="899"/>
              <a:chOff x="587375" y="977268"/>
              <a:chExt cx="6792595" cy="570900"/>
            </a:xfrm>
          </p:grpSpPr>
          <p:sp>
            <p:nvSpPr>
              <p:cNvPr id="215" name="任意多边形: 形状 17"/>
              <p:cNvSpPr/>
              <p:nvPr>
                <p:custDataLst>
                  <p:tags r:id="rId20"/>
                </p:custDataLst>
              </p:nvPr>
            </p:nvSpPr>
            <p:spPr>
              <a:xfrm rot="5400000">
                <a:off x="4217021" y="-1678919"/>
                <a:ext cx="441987" cy="5883910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" name="文本框 215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2478405" y="977268"/>
                <a:ext cx="4803775" cy="5709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蛋白质是生命活动的主要承担者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" name="任意多边形: 形状 18"/>
              <p:cNvSpPr/>
              <p:nvPr>
                <p:custDataLst>
                  <p:tags r:id="rId22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" name="文本框 223"/>
              <p:cNvSpPr txBox="1"/>
              <p:nvPr>
                <p:custDataLst>
                  <p:tags r:id="rId23"/>
                </p:custDataLst>
              </p:nvPr>
            </p:nvSpPr>
            <p:spPr>
              <a:xfrm>
                <a:off x="1706457" y="977268"/>
                <a:ext cx="1179830" cy="5708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考点一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31" name="文本框 30"/>
            <p:cNvSpPr txBox="1"/>
            <p:nvPr>
              <p:custDataLst>
                <p:tags r:id="rId24"/>
              </p:custDataLst>
            </p:nvPr>
          </p:nvSpPr>
          <p:spPr>
            <a:xfrm>
              <a:off x="779" y="926"/>
              <a:ext cx="7503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考向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2   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蛋白质的结构与相关计算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16" name="图片 15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710565" y="166370"/>
            <a:ext cx="456565" cy="456565"/>
          </a:xfrm>
          <a:prstGeom prst="rect">
            <a:avLst/>
          </a:prstGeom>
        </p:spPr>
      </p:pic>
    </p:spTree>
    <p:custDataLst>
      <p:tags r:id="rId2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4" grpId="0"/>
      <p:bldP spid="5" grpId="0"/>
      <p:bldP spid="6" grpId="0"/>
      <p:bldP spid="7" grpId="0"/>
      <p:bldP spid="8" grpId="0"/>
      <p:bldP spid="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>
            <p:custDataLst>
              <p:tags r:id="rId1"/>
            </p:custDataLst>
          </p:nvPr>
        </p:nvGrpSpPr>
        <p:grpSpPr>
          <a:xfrm>
            <a:off x="149225" y="81280"/>
            <a:ext cx="6791960" cy="1194435"/>
            <a:chOff x="235" y="128"/>
            <a:chExt cx="10696" cy="1881"/>
          </a:xfrm>
        </p:grpSpPr>
        <p:grpSp>
          <p:nvGrpSpPr>
            <p:cNvPr id="4" name="组合 3"/>
            <p:cNvGrpSpPr/>
            <p:nvPr>
              <p:custDataLst>
                <p:tags r:id="rId2"/>
              </p:custDataLst>
            </p:nvPr>
          </p:nvGrpSpPr>
          <p:grpSpPr>
            <a:xfrm>
              <a:off x="235" y="128"/>
              <a:ext cx="10697" cy="899"/>
              <a:chOff x="587375" y="977268"/>
              <a:chExt cx="6792595" cy="570900"/>
            </a:xfrm>
          </p:grpSpPr>
          <p:sp>
            <p:nvSpPr>
              <p:cNvPr id="5" name="任意多边形: 形状 17"/>
              <p:cNvSpPr/>
              <p:nvPr>
                <p:custDataLst>
                  <p:tags r:id="rId3"/>
                </p:custDataLst>
              </p:nvPr>
            </p:nvSpPr>
            <p:spPr>
              <a:xfrm rot="5400000">
                <a:off x="4217021" y="-1678919"/>
                <a:ext cx="441987" cy="5883910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" name="文本框 5"/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2478405" y="977268"/>
                <a:ext cx="4803775" cy="5709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蛋白质是生命活动的主要承担者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" name="任意多边形: 形状 18"/>
              <p:cNvSpPr/>
              <p:nvPr>
                <p:custDataLst>
                  <p:tags r:id="rId5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" name="文本框 7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1706457" y="977268"/>
                <a:ext cx="1179830" cy="5708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考点一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9" name="文本框 8"/>
            <p:cNvSpPr txBox="1"/>
            <p:nvPr>
              <p:custDataLst>
                <p:tags r:id="rId7"/>
              </p:custDataLst>
            </p:nvPr>
          </p:nvSpPr>
          <p:spPr>
            <a:xfrm>
              <a:off x="765" y="993"/>
              <a:ext cx="7503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考向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3   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蛋白质的功能分析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148590" y="1198245"/>
                <a:ext cx="12043410" cy="1398905"/>
              </a:xfrm>
              <a:prstGeom prst="rect">
                <a:avLst/>
              </a:prstGeom>
              <a:noFill/>
            </p:spPr>
            <p:txBody>
              <a:bodyPr vert="horz" wrap="square" rtlCol="0" anchor="t">
                <a:spAutoFit/>
              </a:bodyPr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400" smtClean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  <a:sym typeface="+mn-ea"/>
                  </a:rPr>
                  <a:t>9.（</a:t>
                </a:r>
                <a:r>
                  <a:rPr lang="en-US" altLang="zh-CN" sz="240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  <a:sym typeface="+mn-ea"/>
                  </a:rPr>
                  <a:t>2025·佛山高三一模）牛胰核糖核酸酶</a:t>
                </a:r>
                <a14:m>
                  <m:oMath xmlns:m="http://schemas.openxmlformats.org/officeDocument/2006/math">
                    <m:r>
                      <a:rPr lang="en-US" altLang="zh-CN" sz="24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MS Mincho" panose="02020609040205080304" charset="-128"/>
                        <a:cs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CN" sz="24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mbria Math" panose="02040503050406030204" pitchFamily="18" charset="0"/>
                      </a:rPr>
                      <m:t>RNaseA</m:t>
                    </m:r>
                    <m:r>
                      <a:rPr lang="en-US" altLang="zh-CN" sz="24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MS Mincho" panose="02020609040205080304" charset="-128"/>
                        <a:cs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400" kern="0" spc="-99900">
                    <a:solidFill>
                      <a:srgbClr val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  <a:sym typeface="+mn-ea"/>
                  </a:rPr>
                  <a:t> </a:t>
                </a:r>
                <a:r>
                  <a:rPr lang="en-US" altLang="zh-CN" sz="240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  <a:sym typeface="+mn-ea"/>
                  </a:rPr>
                  <a:t>由124个氨基酸脱水缩合形成的一条肽链构成，在特定条件下其空间结构能够发生下图所示变化。下列叙述正确的是 (     ) </a:t>
                </a:r>
                <a:endParaRPr lang="en-US" altLang="zh-CN" sz="2400" b="1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endParaRPr>
              </a:p>
            </p:txBody>
          </p:sp>
        </mc:Choice>
        <mc:Fallback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148590" y="1198245"/>
                <a:ext cx="12043410" cy="139890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QC_6_BD.61_2#a35e5bd73?vcp=1&amp;pid=81c98cb50&amp;color=0,0,0&amp;tib=255,255,255&amp;vtp=1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18690" y="2597150"/>
            <a:ext cx="7103110" cy="2143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3" name="QC_6_BD.63_1#a35e5bd73.choices?vcp=1&amp;pid=81c98cb50&amp;color=0,0,0&amp;vtp=1&amp;bt=1&amp;bbb=1"/>
              <p:cNvSpPr/>
              <p:nvPr>
                <p:custDataLst>
                  <p:tags r:id="rId13"/>
                </p:custDataLst>
              </p:nvPr>
            </p:nvSpPr>
            <p:spPr>
              <a:xfrm>
                <a:off x="1146175" y="4740910"/>
                <a:ext cx="7033895" cy="197294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indent="0" algn="l" fontAlgn="auto" latinLnBrk="1">
                  <a:lnSpc>
                    <a:spcPct val="130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A.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mbria Math" panose="02040503050406030204" pitchFamily="18" charset="0"/>
                      </a:rPr>
                      <m:t>RNaseA</m:t>
                    </m:r>
                  </m:oMath>
                </a14:m>
                <a:r>
                  <a:rPr lang="en-US" altLang="zh-CN" sz="2400" b="0" i="0" kern="0" spc="-99900">
                    <a:solidFill>
                      <a:srgbClr val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在上述条件下的变性是不可逆的</a:t>
                </a:r>
                <a:endPara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endParaRPr>
              </a:p>
              <a:p>
                <a:pPr indent="0" fontAlgn="auto" latinLnBrk="1">
                  <a:lnSpc>
                    <a:spcPct val="130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B.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mbria Math" panose="02040503050406030204" pitchFamily="18" charset="0"/>
                      </a:rPr>
                      <m:t>RNaseA</m:t>
                    </m:r>
                  </m:oMath>
                </a14:m>
                <a:r>
                  <a:rPr lang="en-US" altLang="zh-CN" sz="2400" b="0" i="0" kern="0" spc="-99900">
                    <a:solidFill>
                      <a:srgbClr val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的活性与其空间结构有关</a:t>
                </a:r>
                <a:endPara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endParaRPr>
              </a:p>
              <a:p>
                <a:pPr indent="0" fontAlgn="auto" latinLnBrk="1">
                  <a:lnSpc>
                    <a:spcPct val="130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C.变性的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mbria Math" panose="02040503050406030204" pitchFamily="18" charset="0"/>
                      </a:rPr>
                      <m:t>RNaseA</m:t>
                    </m:r>
                  </m:oMath>
                </a14:m>
                <a:r>
                  <a:rPr lang="en-US" altLang="zh-CN" sz="2400" b="0" i="0" kern="0" spc="-99900">
                    <a:solidFill>
                      <a:srgbClr val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与双缩脲试剂不发生紫色反应</a:t>
                </a:r>
                <a:endPara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endParaRPr>
              </a:p>
              <a:p>
                <a:pPr indent="0" fontAlgn="auto" latinLnBrk="1">
                  <a:lnSpc>
                    <a:spcPct val="130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D.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mbria Math" panose="02040503050406030204" pitchFamily="18" charset="0"/>
                      </a:rPr>
                      <m:t>RNaseA</m:t>
                    </m:r>
                  </m:oMath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适合在低温、低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mbria Math" panose="02040503050406030204" pitchFamily="18" charset="0"/>
                      </a:rPr>
                      <m:t>pH</m:t>
                    </m:r>
                  </m:oMath>
                </a14:m>
                <a:r>
                  <a:rPr lang="en-US" altLang="zh-CN" sz="2400" b="0" i="0" kern="0" spc="-99900">
                    <a:solidFill>
                      <a:srgbClr val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条件下保存</a:t>
                </a:r>
                <a:endPara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endParaRPr>
              </a:p>
            </p:txBody>
          </p:sp>
        </mc:Choice>
        <mc:Fallback>
          <p:sp>
            <p:nvSpPr>
              <p:cNvPr id="13" name="QC_6_BD.63_1#a35e5bd73.choices?vcp=1&amp;pid=81c98cb50&amp;color=0,0,0&amp;vtp=1&amp;bt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4"/>
                </p:custDataLst>
              </p:nvPr>
            </p:nvSpPr>
            <p:spPr>
              <a:xfrm>
                <a:off x="1146175" y="4740910"/>
                <a:ext cx="7033895" cy="197294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文本框 13"/>
          <p:cNvSpPr txBox="1"/>
          <p:nvPr>
            <p:custDataLst>
              <p:tags r:id="rId16"/>
            </p:custDataLst>
          </p:nvPr>
        </p:nvSpPr>
        <p:spPr>
          <a:xfrm>
            <a:off x="11070590" y="1890395"/>
            <a:ext cx="5772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40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B</a:t>
            </a:r>
            <a:endParaRPr lang="en-US" altLang="en-US" sz="40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grpSp>
        <p:nvGrpSpPr>
          <p:cNvPr id="15" name="组合 14"/>
          <p:cNvGrpSpPr/>
          <p:nvPr>
            <p:custDataLst>
              <p:tags r:id="rId17"/>
            </p:custDataLst>
          </p:nvPr>
        </p:nvGrpSpPr>
        <p:grpSpPr>
          <a:xfrm>
            <a:off x="5459095" y="4563110"/>
            <a:ext cx="6398260" cy="706755"/>
            <a:chOff x="-2071" y="3057"/>
            <a:chExt cx="10076" cy="1113"/>
          </a:xfrm>
        </p:grpSpPr>
        <p:cxnSp>
          <p:nvCxnSpPr>
            <p:cNvPr id="16" name="曲线连接符 15"/>
            <p:cNvCxnSpPr/>
            <p:nvPr>
              <p:custDataLst>
                <p:tags r:id="rId18"/>
              </p:custDataLst>
            </p:nvPr>
          </p:nvCxnSpPr>
          <p:spPr>
            <a:xfrm flipV="1">
              <a:off x="-719" y="3337"/>
              <a:ext cx="1390" cy="61"/>
            </a:xfrm>
            <a:prstGeom prst="curvedConnector3">
              <a:avLst>
                <a:gd name="adj1" fmla="val 50072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矩形 16"/>
            <p:cNvSpPr/>
            <p:nvPr>
              <p:custDataLst>
                <p:tags r:id="rId19"/>
              </p:custDataLst>
            </p:nvPr>
          </p:nvSpPr>
          <p:spPr>
            <a:xfrm>
              <a:off x="589" y="3057"/>
              <a:ext cx="7416" cy="1113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通过去除尿素和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β− 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巯基乙醇，在空气中氧化，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RNaseA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可以恢复活性（可逆）。</a:t>
              </a:r>
              <a:endParaRPr lang="zh-CN" altLang="en-US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8" name="圆角矩形 17"/>
            <p:cNvSpPr/>
            <p:nvPr>
              <p:custDataLst>
                <p:tags r:id="rId20"/>
              </p:custDataLst>
            </p:nvPr>
          </p:nvSpPr>
          <p:spPr>
            <a:xfrm>
              <a:off x="-2071" y="3435"/>
              <a:ext cx="1467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9" name="组合 18"/>
          <p:cNvGrpSpPr/>
          <p:nvPr>
            <p:custDataLst>
              <p:tags r:id="rId21"/>
            </p:custDataLst>
          </p:nvPr>
        </p:nvGrpSpPr>
        <p:grpSpPr>
          <a:xfrm>
            <a:off x="5250180" y="5269865"/>
            <a:ext cx="6607810" cy="922020"/>
            <a:chOff x="-2071" y="2718"/>
            <a:chExt cx="10406" cy="1452"/>
          </a:xfrm>
        </p:grpSpPr>
        <p:cxnSp>
          <p:nvCxnSpPr>
            <p:cNvPr id="20" name="曲线连接符 19"/>
            <p:cNvCxnSpPr/>
            <p:nvPr>
              <p:custDataLst>
                <p:tags r:id="rId22"/>
              </p:custDataLst>
            </p:nvPr>
          </p:nvCxnSpPr>
          <p:spPr>
            <a:xfrm flipV="1">
              <a:off x="-719" y="3337"/>
              <a:ext cx="1390" cy="61"/>
            </a:xfrm>
            <a:prstGeom prst="curvedConnector3">
              <a:avLst>
                <a:gd name="adj1" fmla="val 50072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矩形 20"/>
            <p:cNvSpPr/>
            <p:nvPr>
              <p:custDataLst>
                <p:tags r:id="rId23"/>
              </p:custDataLst>
            </p:nvPr>
          </p:nvSpPr>
          <p:spPr>
            <a:xfrm>
              <a:off x="593" y="2718"/>
              <a:ext cx="7742" cy="1113"/>
            </a:xfrm>
            <a:prstGeom prst="rect">
              <a:avLst/>
            </a:prstGeom>
            <a:noFill/>
            <a:ln w="28575" cmpd="thickThin">
              <a:solidFill>
                <a:schemeClr val="accent6">
                  <a:lumMod val="20000"/>
                  <a:lumOff val="80000"/>
                </a:schemeClr>
              </a:solidFill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变性的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RNaseA 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含有肽键，与双缩脲试剂可以发生紫色反应。</a:t>
              </a:r>
              <a:endParaRPr lang="zh-CN" altLang="en-US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22" name="圆角矩形 21"/>
            <p:cNvSpPr/>
            <p:nvPr>
              <p:custDataLst>
                <p:tags r:id="rId24"/>
              </p:custDataLst>
            </p:nvPr>
          </p:nvSpPr>
          <p:spPr>
            <a:xfrm>
              <a:off x="-2071" y="3435"/>
              <a:ext cx="1467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3" name="组合 22"/>
          <p:cNvGrpSpPr/>
          <p:nvPr>
            <p:custDataLst>
              <p:tags r:id="rId25"/>
            </p:custDataLst>
          </p:nvPr>
        </p:nvGrpSpPr>
        <p:grpSpPr>
          <a:xfrm>
            <a:off x="4197350" y="6094730"/>
            <a:ext cx="7577455" cy="706755"/>
            <a:chOff x="-4258" y="3057"/>
            <a:chExt cx="11933" cy="1113"/>
          </a:xfrm>
        </p:grpSpPr>
        <p:cxnSp>
          <p:nvCxnSpPr>
            <p:cNvPr id="24" name="曲线连接符 23"/>
            <p:cNvCxnSpPr/>
            <p:nvPr>
              <p:custDataLst>
                <p:tags r:id="rId26"/>
              </p:custDataLst>
            </p:nvPr>
          </p:nvCxnSpPr>
          <p:spPr>
            <a:xfrm flipV="1">
              <a:off x="-2822" y="3337"/>
              <a:ext cx="3493" cy="62"/>
            </a:xfrm>
            <a:prstGeom prst="curvedConnector3">
              <a:avLst>
                <a:gd name="adj1" fmla="val 50014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矩形 24"/>
            <p:cNvSpPr/>
            <p:nvPr>
              <p:custDataLst>
                <p:tags r:id="rId27"/>
              </p:custDataLst>
            </p:nvPr>
          </p:nvSpPr>
          <p:spPr>
            <a:xfrm>
              <a:off x="589" y="3057"/>
              <a:ext cx="7086" cy="1113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RNaseA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适合在低温、适宜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pH 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条件下保存，低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pH 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可能导致酶失活。</a:t>
              </a:r>
              <a:endParaRPr lang="zh-CN" altLang="en-US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26" name="圆角矩形 25"/>
            <p:cNvSpPr/>
            <p:nvPr>
              <p:custDataLst>
                <p:tags r:id="rId28"/>
              </p:custDataLst>
            </p:nvPr>
          </p:nvSpPr>
          <p:spPr>
            <a:xfrm>
              <a:off x="-4258" y="3297"/>
              <a:ext cx="1467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7" name="图片 26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30"/>
          <a:stretch>
            <a:fillRect/>
          </a:stretch>
        </p:blipFill>
        <p:spPr>
          <a:xfrm>
            <a:off x="710565" y="166370"/>
            <a:ext cx="456565" cy="456565"/>
          </a:xfrm>
          <a:prstGeom prst="rect">
            <a:avLst/>
          </a:prstGeom>
        </p:spPr>
      </p:pic>
    </p:spTree>
    <p:custDataLst>
      <p:tags r:id="rId3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092950" y="2800350"/>
            <a:ext cx="4829175" cy="245745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222250" y="1151890"/>
            <a:ext cx="11969115" cy="5631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10</a:t>
            </a: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24-25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高三下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·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广东东莞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·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阶段练习）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ATP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合酶是呼吸作用和光合作用关键蛋白，工作机理如图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所示，图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是小肠对不同糖的吸收方式，进入血液中的果糖要靠肝脏中的葡萄糖转化酶，将其转变为人体可以直接利用的葡萄糖，膜两侧不同形状的数量代表相应分子的相对数量，下列说法错误的是（</a:t>
            </a: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    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．图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结构出现在线粒体内膜和类囊体薄膜上，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具有运输和催化的作用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B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．若图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表示光合作用过程，水在光下分解有利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于膜两侧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H+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浓度差的形成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．图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中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Na+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和葡萄糖、半乳糖的运输方式不同，吸收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Na+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需要消耗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ATP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．果糖的过量摄食，会增加患糖尿病和肝脏疾病的风险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5403850" y="2882265"/>
            <a:ext cx="5772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40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C</a:t>
            </a:r>
            <a:endParaRPr lang="en-US" altLang="en-US" sz="40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grpSp>
        <p:nvGrpSpPr>
          <p:cNvPr id="17" name="组合 16"/>
          <p:cNvGrpSpPr/>
          <p:nvPr>
            <p:custDataLst>
              <p:tags r:id="rId5"/>
            </p:custDataLst>
          </p:nvPr>
        </p:nvGrpSpPr>
        <p:grpSpPr>
          <a:xfrm>
            <a:off x="3892550" y="5137150"/>
            <a:ext cx="7230745" cy="995680"/>
            <a:chOff x="3024" y="3164"/>
            <a:chExt cx="11387" cy="1568"/>
          </a:xfrm>
        </p:grpSpPr>
        <p:cxnSp>
          <p:nvCxnSpPr>
            <p:cNvPr id="18" name="曲线连接符 17"/>
            <p:cNvCxnSpPr/>
            <p:nvPr>
              <p:custDataLst>
                <p:tags r:id="rId6"/>
              </p:custDataLst>
            </p:nvPr>
          </p:nvCxnSpPr>
          <p:spPr>
            <a:xfrm flipV="1">
              <a:off x="13155" y="3701"/>
              <a:ext cx="801" cy="664"/>
            </a:xfrm>
            <a:prstGeom prst="curvedConnector3">
              <a:avLst>
                <a:gd name="adj1" fmla="val 151061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3024" y="3164"/>
              <a:ext cx="11387" cy="919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1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图</a:t>
              </a:r>
              <a:r>
                <a:rPr lang="en-US" altLang="zh-CN" sz="1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2</a:t>
              </a:r>
              <a:r>
                <a:rPr lang="zh-CN" altLang="en-US" sz="1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中</a:t>
              </a:r>
              <a:r>
                <a:rPr lang="en-US" altLang="zh-CN" sz="1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Na+</a:t>
              </a:r>
              <a:r>
                <a:rPr lang="zh-CN" altLang="en-US" sz="1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运输方式为协助扩散，葡萄糖和半乳糖的运输方式为主动运输，该过程葡萄糖、半乳糖的运输所需能量来自</a:t>
              </a:r>
              <a:r>
                <a:rPr lang="en-US" altLang="zh-CN" sz="1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Na+</a:t>
              </a:r>
              <a:r>
                <a:rPr lang="zh-CN" altLang="en-US" sz="1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的浓度差，不需要消耗</a:t>
              </a:r>
              <a:r>
                <a:rPr lang="en-US" altLang="zh-CN" sz="1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ATP</a:t>
              </a:r>
              <a:endParaRPr lang="en-US" altLang="zh-CN" sz="16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20" name="圆角矩形 19"/>
            <p:cNvSpPr/>
            <p:nvPr>
              <p:custDataLst>
                <p:tags r:id="rId8"/>
              </p:custDataLst>
            </p:nvPr>
          </p:nvSpPr>
          <p:spPr>
            <a:xfrm>
              <a:off x="10133" y="3997"/>
              <a:ext cx="2902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>
            <p:custDataLst>
              <p:tags r:id="rId9"/>
            </p:custDataLst>
          </p:nvPr>
        </p:nvGrpSpPr>
        <p:grpSpPr>
          <a:xfrm>
            <a:off x="149225" y="81280"/>
            <a:ext cx="6791960" cy="1193800"/>
            <a:chOff x="235" y="128"/>
            <a:chExt cx="10696" cy="1880"/>
          </a:xfrm>
        </p:grpSpPr>
        <p:grpSp>
          <p:nvGrpSpPr>
            <p:cNvPr id="4" name="组合 3"/>
            <p:cNvGrpSpPr/>
            <p:nvPr>
              <p:custDataLst>
                <p:tags r:id="rId10"/>
              </p:custDataLst>
            </p:nvPr>
          </p:nvGrpSpPr>
          <p:grpSpPr>
            <a:xfrm>
              <a:off x="235" y="128"/>
              <a:ext cx="10696" cy="1881"/>
              <a:chOff x="235" y="128"/>
              <a:chExt cx="10696" cy="1881"/>
            </a:xfrm>
          </p:grpSpPr>
          <p:grpSp>
            <p:nvGrpSpPr>
              <p:cNvPr id="16" name="组合 15"/>
              <p:cNvGrpSpPr/>
              <p:nvPr>
                <p:custDataLst>
                  <p:tags r:id="rId11"/>
                </p:custDataLst>
              </p:nvPr>
            </p:nvGrpSpPr>
            <p:grpSpPr>
              <a:xfrm>
                <a:off x="235" y="128"/>
                <a:ext cx="10697" cy="899"/>
                <a:chOff x="587375" y="977268"/>
                <a:chExt cx="6792595" cy="570900"/>
              </a:xfrm>
            </p:grpSpPr>
            <p:sp>
              <p:nvSpPr>
                <p:cNvPr id="21" name="任意多边形: 形状 17"/>
                <p:cNvSpPr/>
                <p:nvPr>
                  <p:custDataLst>
                    <p:tags r:id="rId12"/>
                  </p:custDataLst>
                </p:nvPr>
              </p:nvSpPr>
              <p:spPr>
                <a:xfrm rot="5400000">
                  <a:off x="4217021" y="-1678919"/>
                  <a:ext cx="441987" cy="5883910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ysClr val="window" lastClr="FFFFFF">
                    <a:lumMod val="95000"/>
                  </a:sysClr>
                </a:solidFill>
                <a:ln w="12700" cap="flat" cmpd="sng" algn="ctr">
                  <a:solidFill>
                    <a:srgbClr val="4874CB"/>
                  </a:solidFill>
                  <a:prstDash val="solid"/>
                  <a:miter lim="800000"/>
                </a:ln>
                <a:effectLst/>
              </p:spPr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微软雅黑" panose="020B050302020402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" name="文本框 21"/>
                <p:cNvSpPr txBox="1"/>
                <p:nvPr>
                  <p:custDataLst>
                    <p:tags r:id="rId13"/>
                  </p:custDataLst>
                </p:nvPr>
              </p:nvSpPr>
              <p:spPr>
                <a:xfrm>
                  <a:off x="2478405" y="977268"/>
                  <a:ext cx="4803775" cy="57090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微软雅黑" panose="020B0503020204020204" pitchFamily="34" charset="-120"/>
                      <a:sym typeface="Arial" panose="020B0604020202020204" pitchFamily="34" charset="0"/>
                    </a:rPr>
                    <a:t>    </a:t>
                  </a:r>
                  <a:r>
                    <a:rPr kumimoji="0" lang="zh-CN" altLang="en-US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微软雅黑" panose="020B0503020204020204" pitchFamily="34" charset="-120"/>
                      <a:sym typeface="Arial" panose="020B0604020202020204" pitchFamily="34" charset="0"/>
                    </a:rPr>
                    <a:t>蛋白质是生命活动的主要承担者</a:t>
                  </a:r>
                  <a:endPara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" name="任意多边形: 形状 18"/>
                <p:cNvSpPr/>
                <p:nvPr>
                  <p:custDataLst>
                    <p:tags r:id="rId14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12700" cap="flat" cmpd="sng" algn="ctr">
                  <a:solidFill>
                    <a:srgbClr val="0070C0"/>
                  </a:solidFill>
                  <a:prstDash val="solid"/>
                  <a:miter lim="800000"/>
                </a:ln>
                <a:effectLst/>
              </p:spPr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微软雅黑" panose="020B050302020402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4" name="文本框 23"/>
                <p:cNvSpPr txBox="1"/>
                <p:nvPr>
                  <p:custDataLst>
                    <p:tags r:id="rId15"/>
                  </p:custDataLst>
                </p:nvPr>
              </p:nvSpPr>
              <p:spPr>
                <a:xfrm>
                  <a:off x="1706457" y="977268"/>
                  <a:ext cx="1179830" cy="570865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微软雅黑" panose="020B0503020204020204" pitchFamily="34" charset="-120"/>
                      <a:sym typeface="Arial" panose="020B0604020202020204" pitchFamily="34" charset="0"/>
                    </a:rPr>
                    <a:t>考点一</a:t>
                  </a:r>
                  <a:r>
                    <a:rPr lang="zh-CN" altLang="en-US" sz="2600" b="1">
                      <a:solidFill>
                        <a:srgbClr val="0C988C"/>
                      </a:solidFill>
                      <a:cs typeface="微软雅黑" panose="020B0503020204020204" pitchFamily="34" charset="-120"/>
                      <a:sym typeface="Arial" panose="020B0604020202020204" pitchFamily="34" charset="0"/>
                    </a:rPr>
                    <a:t> </a:t>
                  </a:r>
                  <a:endPara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25" name="文本框 24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765" y="993"/>
                <a:ext cx="7503" cy="10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 defTabSz="266700" fontAlgn="ctr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2400" b="1">
                    <a:solidFill>
                      <a:schemeClr val="accent1"/>
                    </a:solidFill>
                    <a:highlight>
                      <a:srgbClr val="C0C0C0"/>
                    </a:highlight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考向</a:t>
                </a:r>
                <a:r>
                  <a:rPr lang="en-US" altLang="zh-CN" sz="2400" b="1">
                    <a:solidFill>
                      <a:schemeClr val="accent1"/>
                    </a:solidFill>
                    <a:highlight>
                      <a:srgbClr val="C0C0C0"/>
                    </a:highlight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3   </a:t>
                </a:r>
                <a:r>
                  <a:rPr lang="zh-CN" altLang="en-US" sz="2400" b="1">
                    <a:solidFill>
                      <a:schemeClr val="accent1"/>
                    </a:solidFill>
                    <a:highlight>
                      <a:srgbClr val="C0C0C0"/>
                    </a:highlight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蛋白质的功能分析</a:t>
                </a:r>
                <a:endPara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pic>
          <p:nvPicPr>
            <p:cNvPr id="26" name="图片 25" descr="32303137373532353b32303137393931383bc9faceefcfd4cea2beb5cfb8b0fb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18"/>
            <a:stretch>
              <a:fillRect/>
            </a:stretch>
          </p:blipFill>
          <p:spPr>
            <a:xfrm>
              <a:off x="1119" y="262"/>
              <a:ext cx="719" cy="719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222250" y="1322070"/>
            <a:ext cx="11743055" cy="5262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11</a:t>
            </a: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24-25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高三下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·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广东深圳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·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阶段练习）蛋白质是生命活动的主要承担者，下列相关叙述错误的是（　　）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．核糖体是由蛋白质和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mRNA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组成的，也是合成蛋白质的唯一场所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B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．功能越复杂的细胞，其细胞膜上蛋白质的种类和数量往往越多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．哺乳动物成熟的红细胞呈两面凹的圆饼状，与血红蛋白运输氧气有关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．肾小管上皮细胞膜上含有较多的水通道蛋白，与肾小管的重吸收功能有关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4380230" y="2114550"/>
            <a:ext cx="5772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40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A</a:t>
            </a:r>
            <a:endParaRPr lang="en-US" altLang="en-US" sz="40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grpSp>
        <p:nvGrpSpPr>
          <p:cNvPr id="8" name="组合 7"/>
          <p:cNvGrpSpPr/>
          <p:nvPr>
            <p:custDataLst>
              <p:tags r:id="rId3"/>
            </p:custDataLst>
          </p:nvPr>
        </p:nvGrpSpPr>
        <p:grpSpPr>
          <a:xfrm>
            <a:off x="3036570" y="2946400"/>
            <a:ext cx="7811135" cy="990600"/>
            <a:chOff x="8379" y="3771"/>
            <a:chExt cx="12301" cy="1560"/>
          </a:xfrm>
        </p:grpSpPr>
        <p:cxnSp>
          <p:nvCxnSpPr>
            <p:cNvPr id="9" name="曲线连接符 8"/>
            <p:cNvCxnSpPr/>
            <p:nvPr>
              <p:custDataLst>
                <p:tags r:id="rId4"/>
              </p:custDataLst>
            </p:nvPr>
          </p:nvCxnSpPr>
          <p:spPr>
            <a:xfrm flipV="1">
              <a:off x="10495" y="4344"/>
              <a:ext cx="459" cy="269"/>
            </a:xfrm>
            <a:prstGeom prst="curvedConnector3">
              <a:avLst>
                <a:gd name="adj1" fmla="val 50109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8379" y="3771"/>
              <a:ext cx="12301" cy="628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核糖体是由蛋白质和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rRNA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组成的，也是合成蛋白质的唯一场所</a:t>
              </a:r>
              <a:endParaRPr lang="zh-CN" altLang="en-US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2" name="圆角矩形 11"/>
            <p:cNvSpPr/>
            <p:nvPr>
              <p:custDataLst>
                <p:tags r:id="rId6"/>
              </p:custDataLst>
            </p:nvPr>
          </p:nvSpPr>
          <p:spPr>
            <a:xfrm>
              <a:off x="10204" y="4596"/>
              <a:ext cx="1661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>
            <p:custDataLst>
              <p:tags r:id="rId7"/>
            </p:custDataLst>
          </p:nvPr>
        </p:nvGrpSpPr>
        <p:grpSpPr>
          <a:xfrm>
            <a:off x="149225" y="81280"/>
            <a:ext cx="6791960" cy="1193800"/>
            <a:chOff x="235" y="128"/>
            <a:chExt cx="10696" cy="1880"/>
          </a:xfrm>
        </p:grpSpPr>
        <p:grpSp>
          <p:nvGrpSpPr>
            <p:cNvPr id="4" name="组合 3"/>
            <p:cNvGrpSpPr/>
            <p:nvPr>
              <p:custDataLst>
                <p:tags r:id="rId8"/>
              </p:custDataLst>
            </p:nvPr>
          </p:nvGrpSpPr>
          <p:grpSpPr>
            <a:xfrm>
              <a:off x="235" y="128"/>
              <a:ext cx="10696" cy="1881"/>
              <a:chOff x="235" y="128"/>
              <a:chExt cx="10696" cy="1881"/>
            </a:xfrm>
          </p:grpSpPr>
          <p:grpSp>
            <p:nvGrpSpPr>
              <p:cNvPr id="16" name="组合 15"/>
              <p:cNvGrpSpPr/>
              <p:nvPr>
                <p:custDataLst>
                  <p:tags r:id="rId9"/>
                </p:custDataLst>
              </p:nvPr>
            </p:nvGrpSpPr>
            <p:grpSpPr>
              <a:xfrm>
                <a:off x="235" y="128"/>
                <a:ext cx="10697" cy="899"/>
                <a:chOff x="587375" y="977268"/>
                <a:chExt cx="6792595" cy="570900"/>
              </a:xfrm>
            </p:grpSpPr>
            <p:sp>
              <p:nvSpPr>
                <p:cNvPr id="21" name="任意多边形: 形状 17"/>
                <p:cNvSpPr/>
                <p:nvPr>
                  <p:custDataLst>
                    <p:tags r:id="rId10"/>
                  </p:custDataLst>
                </p:nvPr>
              </p:nvSpPr>
              <p:spPr>
                <a:xfrm rot="5400000">
                  <a:off x="4217021" y="-1678919"/>
                  <a:ext cx="441987" cy="5883910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ysClr val="window" lastClr="FFFFFF">
                    <a:lumMod val="95000"/>
                  </a:sysClr>
                </a:solidFill>
                <a:ln w="12700" cap="flat" cmpd="sng" algn="ctr">
                  <a:solidFill>
                    <a:srgbClr val="4874CB"/>
                  </a:solidFill>
                  <a:prstDash val="solid"/>
                  <a:miter lim="800000"/>
                </a:ln>
                <a:effectLst/>
              </p:spPr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微软雅黑" panose="020B050302020402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" name="文本框 21"/>
                <p:cNvSpPr txBox="1"/>
                <p:nvPr>
                  <p:custDataLst>
                    <p:tags r:id="rId11"/>
                  </p:custDataLst>
                </p:nvPr>
              </p:nvSpPr>
              <p:spPr>
                <a:xfrm>
                  <a:off x="2478405" y="977268"/>
                  <a:ext cx="4803775" cy="57090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微软雅黑" panose="020B0503020204020204" pitchFamily="34" charset="-120"/>
                      <a:sym typeface="Arial" panose="020B0604020202020204" pitchFamily="34" charset="0"/>
                    </a:rPr>
                    <a:t>    </a:t>
                  </a:r>
                  <a:r>
                    <a:rPr kumimoji="0" lang="zh-CN" altLang="en-US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微软雅黑" panose="020B0503020204020204" pitchFamily="34" charset="-120"/>
                      <a:sym typeface="Arial" panose="020B0604020202020204" pitchFamily="34" charset="0"/>
                    </a:rPr>
                    <a:t>蛋白质是生命活动的主要承担者</a:t>
                  </a:r>
                  <a:endPara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" name="任意多边形: 形状 18"/>
                <p:cNvSpPr/>
                <p:nvPr>
                  <p:custDataLst>
                    <p:tags r:id="rId12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12700" cap="flat" cmpd="sng" algn="ctr">
                  <a:solidFill>
                    <a:srgbClr val="0070C0"/>
                  </a:solidFill>
                  <a:prstDash val="solid"/>
                  <a:miter lim="800000"/>
                </a:ln>
                <a:effectLst/>
              </p:spPr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微软雅黑" panose="020B050302020402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4" name="文本框 23"/>
                <p:cNvSpPr txBox="1"/>
                <p:nvPr>
                  <p:custDataLst>
                    <p:tags r:id="rId13"/>
                  </p:custDataLst>
                </p:nvPr>
              </p:nvSpPr>
              <p:spPr>
                <a:xfrm>
                  <a:off x="1706457" y="977268"/>
                  <a:ext cx="1179830" cy="570865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微软雅黑" panose="020B0503020204020204" pitchFamily="34" charset="-120"/>
                      <a:sym typeface="Arial" panose="020B0604020202020204" pitchFamily="34" charset="0"/>
                    </a:rPr>
                    <a:t>考点一</a:t>
                  </a:r>
                  <a:r>
                    <a:rPr lang="zh-CN" altLang="en-US" sz="2600" b="1">
                      <a:solidFill>
                        <a:srgbClr val="0C988C"/>
                      </a:solidFill>
                      <a:cs typeface="微软雅黑" panose="020B0503020204020204" pitchFamily="34" charset="-120"/>
                      <a:sym typeface="Arial" panose="020B0604020202020204" pitchFamily="34" charset="0"/>
                    </a:rPr>
                    <a:t> </a:t>
                  </a:r>
                  <a:endPara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25" name="文本框 24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765" y="993"/>
                <a:ext cx="7503" cy="10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 defTabSz="266700" fontAlgn="ctr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2400" b="1">
                    <a:solidFill>
                      <a:schemeClr val="accent1"/>
                    </a:solidFill>
                    <a:highlight>
                      <a:srgbClr val="C0C0C0"/>
                    </a:highlight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考向</a:t>
                </a:r>
                <a:r>
                  <a:rPr lang="en-US" altLang="zh-CN" sz="2400" b="1">
                    <a:solidFill>
                      <a:schemeClr val="accent1"/>
                    </a:solidFill>
                    <a:highlight>
                      <a:srgbClr val="C0C0C0"/>
                    </a:highlight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3   </a:t>
                </a:r>
                <a:r>
                  <a:rPr lang="zh-CN" altLang="en-US" sz="2400" b="1">
                    <a:solidFill>
                      <a:schemeClr val="accent1"/>
                    </a:solidFill>
                    <a:highlight>
                      <a:srgbClr val="C0C0C0"/>
                    </a:highlight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蛋白质的功能分析</a:t>
                </a:r>
                <a:endPara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pic>
          <p:nvPicPr>
            <p:cNvPr id="26" name="图片 25" descr="32303137373532353b32303137393931383bc9faceefcfd4cea2beb5cfb8b0fb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1119" y="262"/>
              <a:ext cx="719" cy="719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222250" y="1373505"/>
            <a:ext cx="11743055" cy="3322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12</a:t>
            </a: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2025·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阳江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·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模拟改编）关于蛋白质空间结构的叙述，错误的是（</a:t>
            </a:r>
            <a:r>
              <a:rPr lang="en-US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    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．淀粉酶在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</a:t>
            </a:r>
            <a:r>
              <a:rPr lang="en-US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℃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时空间结构会被破坏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	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B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．磷酸化可能引起蛋白质空间结构的变化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．氨基酸种类的改变可能影响蛋白质空间结构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	D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．载体蛋白在转运分子时其自身构象会发生改变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11300460" y="1570355"/>
            <a:ext cx="5772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40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A</a:t>
            </a:r>
            <a:endParaRPr lang="en-US" altLang="en-US" sz="40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grpSp>
        <p:nvGrpSpPr>
          <p:cNvPr id="8" name="组合 7"/>
          <p:cNvGrpSpPr/>
          <p:nvPr>
            <p:custDataLst>
              <p:tags r:id="rId3"/>
            </p:custDataLst>
          </p:nvPr>
        </p:nvGrpSpPr>
        <p:grpSpPr>
          <a:xfrm>
            <a:off x="2331720" y="2110105"/>
            <a:ext cx="8968740" cy="706755"/>
            <a:chOff x="5012" y="4435"/>
            <a:chExt cx="14124" cy="1113"/>
          </a:xfrm>
        </p:grpSpPr>
        <p:cxnSp>
          <p:nvCxnSpPr>
            <p:cNvPr id="9" name="曲线连接符 8"/>
            <p:cNvCxnSpPr/>
            <p:nvPr>
              <p:custDataLst>
                <p:tags r:id="rId4"/>
              </p:custDataLst>
            </p:nvPr>
          </p:nvCxnSpPr>
          <p:spPr>
            <a:xfrm flipV="1">
              <a:off x="6673" y="4435"/>
              <a:ext cx="4555" cy="298"/>
            </a:xfrm>
            <a:prstGeom prst="curvedConnector3">
              <a:avLst>
                <a:gd name="adj1" fmla="val 50011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11238" y="4435"/>
              <a:ext cx="7898" cy="1113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低温不会使蛋白质空间结构改变，淀粉酶本质为蛋白质，在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0</a:t>
              </a:r>
              <a:r>
                <a:rPr lang="en-US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℃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时空间结构不会被破坏</a:t>
              </a:r>
              <a:endParaRPr lang="zh-CN" altLang="en-US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2" name="圆角矩形 11"/>
            <p:cNvSpPr/>
            <p:nvPr>
              <p:custDataLst>
                <p:tags r:id="rId6"/>
              </p:custDataLst>
            </p:nvPr>
          </p:nvSpPr>
          <p:spPr>
            <a:xfrm>
              <a:off x="5012" y="4624"/>
              <a:ext cx="5929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>
            <p:custDataLst>
              <p:tags r:id="rId7"/>
            </p:custDataLst>
          </p:nvPr>
        </p:nvGrpSpPr>
        <p:grpSpPr>
          <a:xfrm>
            <a:off x="149225" y="81280"/>
            <a:ext cx="6791960" cy="1193800"/>
            <a:chOff x="235" y="128"/>
            <a:chExt cx="10696" cy="1880"/>
          </a:xfrm>
        </p:grpSpPr>
        <p:grpSp>
          <p:nvGrpSpPr>
            <p:cNvPr id="4" name="组合 3"/>
            <p:cNvGrpSpPr/>
            <p:nvPr>
              <p:custDataLst>
                <p:tags r:id="rId8"/>
              </p:custDataLst>
            </p:nvPr>
          </p:nvGrpSpPr>
          <p:grpSpPr>
            <a:xfrm>
              <a:off x="235" y="128"/>
              <a:ext cx="10696" cy="1881"/>
              <a:chOff x="235" y="128"/>
              <a:chExt cx="10696" cy="1881"/>
            </a:xfrm>
          </p:grpSpPr>
          <p:grpSp>
            <p:nvGrpSpPr>
              <p:cNvPr id="16" name="组合 15"/>
              <p:cNvGrpSpPr/>
              <p:nvPr>
                <p:custDataLst>
                  <p:tags r:id="rId9"/>
                </p:custDataLst>
              </p:nvPr>
            </p:nvGrpSpPr>
            <p:grpSpPr>
              <a:xfrm>
                <a:off x="235" y="128"/>
                <a:ext cx="10697" cy="899"/>
                <a:chOff x="587375" y="977268"/>
                <a:chExt cx="6792595" cy="570900"/>
              </a:xfrm>
            </p:grpSpPr>
            <p:sp>
              <p:nvSpPr>
                <p:cNvPr id="21" name="任意多边形: 形状 17"/>
                <p:cNvSpPr/>
                <p:nvPr>
                  <p:custDataLst>
                    <p:tags r:id="rId10"/>
                  </p:custDataLst>
                </p:nvPr>
              </p:nvSpPr>
              <p:spPr>
                <a:xfrm rot="5400000">
                  <a:off x="4217021" y="-1678919"/>
                  <a:ext cx="441987" cy="5883910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ysClr val="window" lastClr="FFFFFF">
                    <a:lumMod val="95000"/>
                  </a:sysClr>
                </a:solidFill>
                <a:ln w="12700" cap="flat" cmpd="sng" algn="ctr">
                  <a:solidFill>
                    <a:srgbClr val="4874CB"/>
                  </a:solidFill>
                  <a:prstDash val="solid"/>
                  <a:miter lim="800000"/>
                </a:ln>
                <a:effectLst/>
              </p:spPr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微软雅黑" panose="020B050302020402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" name="文本框 21"/>
                <p:cNvSpPr txBox="1"/>
                <p:nvPr>
                  <p:custDataLst>
                    <p:tags r:id="rId11"/>
                  </p:custDataLst>
                </p:nvPr>
              </p:nvSpPr>
              <p:spPr>
                <a:xfrm>
                  <a:off x="2478405" y="977268"/>
                  <a:ext cx="4803775" cy="57090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微软雅黑" panose="020B0503020204020204" pitchFamily="34" charset="-120"/>
                      <a:sym typeface="Arial" panose="020B0604020202020204" pitchFamily="34" charset="0"/>
                    </a:rPr>
                    <a:t>    </a:t>
                  </a:r>
                  <a:r>
                    <a:rPr kumimoji="0" lang="zh-CN" altLang="en-US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微软雅黑" panose="020B0503020204020204" pitchFamily="34" charset="-120"/>
                      <a:sym typeface="Arial" panose="020B0604020202020204" pitchFamily="34" charset="0"/>
                    </a:rPr>
                    <a:t>蛋白质是生命活动的主要承担者</a:t>
                  </a:r>
                  <a:endPara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" name="任意多边形: 形状 18"/>
                <p:cNvSpPr/>
                <p:nvPr>
                  <p:custDataLst>
                    <p:tags r:id="rId12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12700" cap="flat" cmpd="sng" algn="ctr">
                  <a:solidFill>
                    <a:srgbClr val="0070C0"/>
                  </a:solidFill>
                  <a:prstDash val="solid"/>
                  <a:miter lim="800000"/>
                </a:ln>
                <a:effectLst/>
              </p:spPr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微软雅黑" panose="020B050302020402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4" name="文本框 23"/>
                <p:cNvSpPr txBox="1"/>
                <p:nvPr>
                  <p:custDataLst>
                    <p:tags r:id="rId13"/>
                  </p:custDataLst>
                </p:nvPr>
              </p:nvSpPr>
              <p:spPr>
                <a:xfrm>
                  <a:off x="1706457" y="977268"/>
                  <a:ext cx="1179830" cy="570865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微软雅黑" panose="020B0503020204020204" pitchFamily="34" charset="-120"/>
                      <a:sym typeface="Arial" panose="020B0604020202020204" pitchFamily="34" charset="0"/>
                    </a:rPr>
                    <a:t>考点一</a:t>
                  </a:r>
                  <a:r>
                    <a:rPr lang="zh-CN" altLang="en-US" sz="2600" b="1">
                      <a:solidFill>
                        <a:srgbClr val="0C988C"/>
                      </a:solidFill>
                      <a:cs typeface="微软雅黑" panose="020B0503020204020204" pitchFamily="34" charset="-120"/>
                      <a:sym typeface="Arial" panose="020B0604020202020204" pitchFamily="34" charset="0"/>
                    </a:rPr>
                    <a:t> </a:t>
                  </a:r>
                  <a:endPara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25" name="文本框 24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765" y="993"/>
                <a:ext cx="7503" cy="10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 defTabSz="266700" fontAlgn="ctr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2400" b="1">
                    <a:solidFill>
                      <a:schemeClr val="accent1"/>
                    </a:solidFill>
                    <a:highlight>
                      <a:srgbClr val="C0C0C0"/>
                    </a:highlight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考向</a:t>
                </a:r>
                <a:r>
                  <a:rPr lang="en-US" altLang="zh-CN" sz="2400" b="1">
                    <a:solidFill>
                      <a:schemeClr val="accent1"/>
                    </a:solidFill>
                    <a:highlight>
                      <a:srgbClr val="C0C0C0"/>
                    </a:highlight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3   </a:t>
                </a:r>
                <a:r>
                  <a:rPr lang="zh-CN" altLang="en-US" sz="2400" b="1">
                    <a:solidFill>
                      <a:schemeClr val="accent1"/>
                    </a:solidFill>
                    <a:highlight>
                      <a:srgbClr val="C0C0C0"/>
                    </a:highlight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蛋白质的功能分析</a:t>
                </a:r>
                <a:endPara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pic>
          <p:nvPicPr>
            <p:cNvPr id="26" name="图片 25" descr="32303137373532353b32303137393931383bc9faceefcfd4cea2beb5cfb8b0fb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1119" y="262"/>
              <a:ext cx="719" cy="719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任意多边形: 形状 58"/>
          <p:cNvSpPr/>
          <p:nvPr>
            <p:custDataLst>
              <p:tags r:id="rId1"/>
            </p:custDataLst>
          </p:nvPr>
        </p:nvSpPr>
        <p:spPr>
          <a:xfrm>
            <a:off x="11442640" y="-1"/>
            <a:ext cx="749359" cy="763989"/>
          </a:xfrm>
          <a:custGeom>
            <a:avLst/>
            <a:gdLst>
              <a:gd name="connsiteX0" fmla="*/ 0 w 749359"/>
              <a:gd name="connsiteY0" fmla="*/ 0 h 763989"/>
              <a:gd name="connsiteX1" fmla="*/ 749359 w 749359"/>
              <a:gd name="connsiteY1" fmla="*/ 0 h 763989"/>
              <a:gd name="connsiteX2" fmla="*/ 749359 w 749359"/>
              <a:gd name="connsiteY2" fmla="*/ 763989 h 763989"/>
              <a:gd name="connsiteX3" fmla="*/ 698474 w 749359"/>
              <a:gd name="connsiteY3" fmla="*/ 745364 h 763989"/>
              <a:gd name="connsiteX4" fmla="*/ 21108 w 749359"/>
              <a:gd name="connsiteY4" fmla="*/ 67999 h 763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9359" h="763989">
                <a:moveTo>
                  <a:pt x="0" y="0"/>
                </a:moveTo>
                <a:lnTo>
                  <a:pt x="749359" y="0"/>
                </a:lnTo>
                <a:lnTo>
                  <a:pt x="749359" y="763989"/>
                </a:lnTo>
                <a:lnTo>
                  <a:pt x="698474" y="745364"/>
                </a:lnTo>
                <a:cubicBezTo>
                  <a:pt x="393913" y="616546"/>
                  <a:pt x="149926" y="372559"/>
                  <a:pt x="21108" y="6799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3" name="任意多边形: 形状 62"/>
          <p:cNvSpPr/>
          <p:nvPr>
            <p:custDataLst>
              <p:tags r:id="rId2"/>
            </p:custDataLst>
          </p:nvPr>
        </p:nvSpPr>
        <p:spPr>
          <a:xfrm flipV="1">
            <a:off x="8716245" y="5646182"/>
            <a:ext cx="1230958" cy="527958"/>
          </a:xfrm>
          <a:custGeom>
            <a:avLst/>
            <a:gdLst>
              <a:gd name="connsiteX0" fmla="*/ 0 w 1230958"/>
              <a:gd name="connsiteY0" fmla="*/ 0 h 527958"/>
              <a:gd name="connsiteX1" fmla="*/ 322483 w 1230958"/>
              <a:gd name="connsiteY1" fmla="*/ 0 h 527958"/>
              <a:gd name="connsiteX2" fmla="*/ 327402 w 1230958"/>
              <a:gd name="connsiteY2" fmla="*/ 24363 h 527958"/>
              <a:gd name="connsiteX3" fmla="*/ 615477 w 1230958"/>
              <a:gd name="connsiteY3" fmla="*/ 215312 h 527958"/>
              <a:gd name="connsiteX4" fmla="*/ 903553 w 1230958"/>
              <a:gd name="connsiteY4" fmla="*/ 24363 h 527958"/>
              <a:gd name="connsiteX5" fmla="*/ 908472 w 1230958"/>
              <a:gd name="connsiteY5" fmla="*/ 0 h 527958"/>
              <a:gd name="connsiteX6" fmla="*/ 1230958 w 1230958"/>
              <a:gd name="connsiteY6" fmla="*/ 0 h 527958"/>
              <a:gd name="connsiteX7" fmla="*/ 1228066 w 1230958"/>
              <a:gd name="connsiteY7" fmla="*/ 28685 h 527958"/>
              <a:gd name="connsiteX8" fmla="*/ 615478 w 1230958"/>
              <a:gd name="connsiteY8" fmla="*/ 527958 h 527958"/>
              <a:gd name="connsiteX9" fmla="*/ 2891 w 1230958"/>
              <a:gd name="connsiteY9" fmla="*/ 28685 h 52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30958" h="527958">
                <a:moveTo>
                  <a:pt x="0" y="0"/>
                </a:moveTo>
                <a:lnTo>
                  <a:pt x="322483" y="0"/>
                </a:lnTo>
                <a:lnTo>
                  <a:pt x="327402" y="24363"/>
                </a:lnTo>
                <a:cubicBezTo>
                  <a:pt x="374864" y="136576"/>
                  <a:pt x="485976" y="215312"/>
                  <a:pt x="615477" y="215312"/>
                </a:cubicBezTo>
                <a:cubicBezTo>
                  <a:pt x="744979" y="215312"/>
                  <a:pt x="856091" y="136576"/>
                  <a:pt x="903553" y="24363"/>
                </a:cubicBezTo>
                <a:lnTo>
                  <a:pt x="908472" y="0"/>
                </a:lnTo>
                <a:lnTo>
                  <a:pt x="1230958" y="0"/>
                </a:lnTo>
                <a:lnTo>
                  <a:pt x="1228066" y="28685"/>
                </a:lnTo>
                <a:cubicBezTo>
                  <a:pt x="1169760" y="313620"/>
                  <a:pt x="917650" y="527958"/>
                  <a:pt x="615478" y="527958"/>
                </a:cubicBezTo>
                <a:cubicBezTo>
                  <a:pt x="313307" y="527958"/>
                  <a:pt x="61197" y="313620"/>
                  <a:pt x="2891" y="286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0" name="任意多边形 24"/>
          <p:cNvSpPr/>
          <p:nvPr>
            <p:custDataLst>
              <p:tags r:id="rId3"/>
            </p:custDataLst>
          </p:nvPr>
        </p:nvSpPr>
        <p:spPr>
          <a:xfrm>
            <a:off x="5561501" y="5391114"/>
            <a:ext cx="1083376" cy="606655"/>
          </a:xfrm>
          <a:custGeom>
            <a:avLst/>
            <a:gdLst>
              <a:gd name="idx" fmla="cos wd2 2700000"/>
              <a:gd name="idy" fmla="sin hd2 2700000"/>
              <a:gd name="il" fmla="+- hc 0 wd2"/>
              <a:gd name="ir" fmla="+- hc w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wd2"/>
              </a:cxn>
              <a:cxn ang="cd4">
                <a:pos x="hc" y="b"/>
              </a:cxn>
              <a:cxn ang="cd4">
                <a:pos x="wd2" y="wd2"/>
              </a:cxn>
              <a:cxn ang="0">
                <a:pos x="r" y="vc"/>
              </a:cxn>
              <a:cxn ang="3">
                <a:pos x="wd2" y="hd2"/>
              </a:cxn>
            </a:cxnLst>
            <a:rect l="l" t="t" r="r" b="b"/>
            <a:pathLst>
              <a:path w="1647" h="922">
                <a:moveTo>
                  <a:pt x="0" y="61"/>
                </a:moveTo>
                <a:cubicBezTo>
                  <a:pt x="0" y="27"/>
                  <a:pt x="26" y="0"/>
                  <a:pt x="58" y="0"/>
                </a:cubicBezTo>
                <a:cubicBezTo>
                  <a:pt x="89" y="0"/>
                  <a:pt x="115" y="27"/>
                  <a:pt x="115" y="61"/>
                </a:cubicBezTo>
                <a:cubicBezTo>
                  <a:pt x="115" y="94"/>
                  <a:pt x="89" y="121"/>
                  <a:pt x="58" y="121"/>
                </a:cubicBezTo>
                <a:cubicBezTo>
                  <a:pt x="26" y="121"/>
                  <a:pt x="0" y="94"/>
                  <a:pt x="0" y="61"/>
                </a:cubicBezTo>
                <a:close/>
                <a:moveTo>
                  <a:pt x="383" y="61"/>
                </a:moveTo>
                <a:cubicBezTo>
                  <a:pt x="383" y="27"/>
                  <a:pt x="409" y="0"/>
                  <a:pt x="441" y="0"/>
                </a:cubicBezTo>
                <a:cubicBezTo>
                  <a:pt x="472" y="0"/>
                  <a:pt x="498" y="27"/>
                  <a:pt x="498" y="61"/>
                </a:cubicBezTo>
                <a:cubicBezTo>
                  <a:pt x="498" y="94"/>
                  <a:pt x="472" y="121"/>
                  <a:pt x="441" y="121"/>
                </a:cubicBezTo>
                <a:cubicBezTo>
                  <a:pt x="409" y="121"/>
                  <a:pt x="383" y="94"/>
                  <a:pt x="383" y="61"/>
                </a:cubicBezTo>
                <a:close/>
                <a:moveTo>
                  <a:pt x="766" y="61"/>
                </a:moveTo>
                <a:cubicBezTo>
                  <a:pt x="766" y="27"/>
                  <a:pt x="792" y="0"/>
                  <a:pt x="824" y="0"/>
                </a:cubicBezTo>
                <a:cubicBezTo>
                  <a:pt x="855" y="0"/>
                  <a:pt x="881" y="27"/>
                  <a:pt x="881" y="61"/>
                </a:cubicBezTo>
                <a:cubicBezTo>
                  <a:pt x="881" y="94"/>
                  <a:pt x="855" y="121"/>
                  <a:pt x="824" y="121"/>
                </a:cubicBezTo>
                <a:cubicBezTo>
                  <a:pt x="792" y="121"/>
                  <a:pt x="766" y="94"/>
                  <a:pt x="766" y="61"/>
                </a:cubicBezTo>
                <a:close/>
                <a:moveTo>
                  <a:pt x="1149" y="61"/>
                </a:moveTo>
                <a:cubicBezTo>
                  <a:pt x="1149" y="27"/>
                  <a:pt x="1175" y="0"/>
                  <a:pt x="1207" y="0"/>
                </a:cubicBezTo>
                <a:cubicBezTo>
                  <a:pt x="1238" y="0"/>
                  <a:pt x="1264" y="27"/>
                  <a:pt x="1264" y="61"/>
                </a:cubicBezTo>
                <a:cubicBezTo>
                  <a:pt x="1264" y="94"/>
                  <a:pt x="1238" y="121"/>
                  <a:pt x="1207" y="121"/>
                </a:cubicBezTo>
                <a:cubicBezTo>
                  <a:pt x="1175" y="121"/>
                  <a:pt x="1149" y="94"/>
                  <a:pt x="1149" y="61"/>
                </a:cubicBezTo>
                <a:close/>
                <a:moveTo>
                  <a:pt x="1532" y="61"/>
                </a:moveTo>
                <a:cubicBezTo>
                  <a:pt x="1532" y="27"/>
                  <a:pt x="1558" y="0"/>
                  <a:pt x="1590" y="0"/>
                </a:cubicBezTo>
                <a:cubicBezTo>
                  <a:pt x="1621" y="0"/>
                  <a:pt x="1647" y="27"/>
                  <a:pt x="1647" y="61"/>
                </a:cubicBezTo>
                <a:cubicBezTo>
                  <a:pt x="1647" y="94"/>
                  <a:pt x="1621" y="121"/>
                  <a:pt x="1590" y="121"/>
                </a:cubicBezTo>
                <a:cubicBezTo>
                  <a:pt x="1558" y="121"/>
                  <a:pt x="1532" y="94"/>
                  <a:pt x="1532" y="61"/>
                </a:cubicBezTo>
                <a:close/>
                <a:moveTo>
                  <a:pt x="0" y="328"/>
                </a:moveTo>
                <a:cubicBezTo>
                  <a:pt x="0" y="294"/>
                  <a:pt x="26" y="267"/>
                  <a:pt x="58" y="267"/>
                </a:cubicBezTo>
                <a:cubicBezTo>
                  <a:pt x="89" y="267"/>
                  <a:pt x="115" y="294"/>
                  <a:pt x="115" y="328"/>
                </a:cubicBezTo>
                <a:cubicBezTo>
                  <a:pt x="115" y="361"/>
                  <a:pt x="89" y="388"/>
                  <a:pt x="58" y="388"/>
                </a:cubicBezTo>
                <a:cubicBezTo>
                  <a:pt x="26" y="388"/>
                  <a:pt x="0" y="361"/>
                  <a:pt x="0" y="328"/>
                </a:cubicBezTo>
                <a:close/>
                <a:moveTo>
                  <a:pt x="383" y="328"/>
                </a:moveTo>
                <a:cubicBezTo>
                  <a:pt x="383" y="294"/>
                  <a:pt x="409" y="267"/>
                  <a:pt x="441" y="267"/>
                </a:cubicBezTo>
                <a:cubicBezTo>
                  <a:pt x="472" y="267"/>
                  <a:pt x="498" y="294"/>
                  <a:pt x="498" y="328"/>
                </a:cubicBezTo>
                <a:cubicBezTo>
                  <a:pt x="498" y="361"/>
                  <a:pt x="472" y="388"/>
                  <a:pt x="441" y="388"/>
                </a:cubicBezTo>
                <a:cubicBezTo>
                  <a:pt x="409" y="388"/>
                  <a:pt x="383" y="361"/>
                  <a:pt x="383" y="328"/>
                </a:cubicBezTo>
                <a:close/>
                <a:moveTo>
                  <a:pt x="766" y="328"/>
                </a:moveTo>
                <a:cubicBezTo>
                  <a:pt x="766" y="294"/>
                  <a:pt x="792" y="267"/>
                  <a:pt x="824" y="267"/>
                </a:cubicBezTo>
                <a:cubicBezTo>
                  <a:pt x="855" y="267"/>
                  <a:pt x="881" y="294"/>
                  <a:pt x="881" y="328"/>
                </a:cubicBezTo>
                <a:cubicBezTo>
                  <a:pt x="881" y="361"/>
                  <a:pt x="855" y="388"/>
                  <a:pt x="824" y="388"/>
                </a:cubicBezTo>
                <a:cubicBezTo>
                  <a:pt x="792" y="388"/>
                  <a:pt x="766" y="361"/>
                  <a:pt x="766" y="328"/>
                </a:cubicBezTo>
                <a:close/>
                <a:moveTo>
                  <a:pt x="1149" y="328"/>
                </a:moveTo>
                <a:cubicBezTo>
                  <a:pt x="1149" y="294"/>
                  <a:pt x="1175" y="267"/>
                  <a:pt x="1207" y="267"/>
                </a:cubicBezTo>
                <a:cubicBezTo>
                  <a:pt x="1238" y="267"/>
                  <a:pt x="1264" y="294"/>
                  <a:pt x="1264" y="328"/>
                </a:cubicBezTo>
                <a:cubicBezTo>
                  <a:pt x="1264" y="361"/>
                  <a:pt x="1238" y="388"/>
                  <a:pt x="1207" y="388"/>
                </a:cubicBezTo>
                <a:cubicBezTo>
                  <a:pt x="1175" y="388"/>
                  <a:pt x="1149" y="361"/>
                  <a:pt x="1149" y="328"/>
                </a:cubicBezTo>
                <a:close/>
                <a:moveTo>
                  <a:pt x="1532" y="328"/>
                </a:moveTo>
                <a:cubicBezTo>
                  <a:pt x="1532" y="294"/>
                  <a:pt x="1558" y="267"/>
                  <a:pt x="1590" y="267"/>
                </a:cubicBezTo>
                <a:cubicBezTo>
                  <a:pt x="1621" y="267"/>
                  <a:pt x="1647" y="294"/>
                  <a:pt x="1647" y="328"/>
                </a:cubicBezTo>
                <a:cubicBezTo>
                  <a:pt x="1647" y="361"/>
                  <a:pt x="1621" y="388"/>
                  <a:pt x="1590" y="388"/>
                </a:cubicBezTo>
                <a:cubicBezTo>
                  <a:pt x="1558" y="388"/>
                  <a:pt x="1532" y="361"/>
                  <a:pt x="1532" y="328"/>
                </a:cubicBezTo>
                <a:close/>
                <a:moveTo>
                  <a:pt x="0" y="595"/>
                </a:moveTo>
                <a:cubicBezTo>
                  <a:pt x="0" y="561"/>
                  <a:pt x="26" y="534"/>
                  <a:pt x="58" y="534"/>
                </a:cubicBezTo>
                <a:cubicBezTo>
                  <a:pt x="89" y="534"/>
                  <a:pt x="115" y="561"/>
                  <a:pt x="115" y="595"/>
                </a:cubicBezTo>
                <a:cubicBezTo>
                  <a:pt x="115" y="628"/>
                  <a:pt x="89" y="655"/>
                  <a:pt x="58" y="655"/>
                </a:cubicBezTo>
                <a:cubicBezTo>
                  <a:pt x="26" y="655"/>
                  <a:pt x="0" y="628"/>
                  <a:pt x="0" y="595"/>
                </a:cubicBezTo>
                <a:close/>
                <a:moveTo>
                  <a:pt x="383" y="595"/>
                </a:moveTo>
                <a:cubicBezTo>
                  <a:pt x="383" y="561"/>
                  <a:pt x="409" y="534"/>
                  <a:pt x="441" y="534"/>
                </a:cubicBezTo>
                <a:cubicBezTo>
                  <a:pt x="472" y="534"/>
                  <a:pt x="498" y="561"/>
                  <a:pt x="498" y="595"/>
                </a:cubicBezTo>
                <a:cubicBezTo>
                  <a:pt x="498" y="628"/>
                  <a:pt x="472" y="655"/>
                  <a:pt x="441" y="655"/>
                </a:cubicBezTo>
                <a:cubicBezTo>
                  <a:pt x="409" y="655"/>
                  <a:pt x="383" y="628"/>
                  <a:pt x="383" y="595"/>
                </a:cubicBezTo>
                <a:close/>
                <a:moveTo>
                  <a:pt x="766" y="595"/>
                </a:moveTo>
                <a:cubicBezTo>
                  <a:pt x="766" y="561"/>
                  <a:pt x="792" y="534"/>
                  <a:pt x="824" y="534"/>
                </a:cubicBezTo>
                <a:cubicBezTo>
                  <a:pt x="855" y="534"/>
                  <a:pt x="881" y="561"/>
                  <a:pt x="881" y="595"/>
                </a:cubicBezTo>
                <a:cubicBezTo>
                  <a:pt x="881" y="628"/>
                  <a:pt x="855" y="655"/>
                  <a:pt x="824" y="655"/>
                </a:cubicBezTo>
                <a:cubicBezTo>
                  <a:pt x="792" y="655"/>
                  <a:pt x="766" y="628"/>
                  <a:pt x="766" y="595"/>
                </a:cubicBezTo>
                <a:close/>
                <a:moveTo>
                  <a:pt x="1149" y="595"/>
                </a:moveTo>
                <a:cubicBezTo>
                  <a:pt x="1149" y="561"/>
                  <a:pt x="1175" y="534"/>
                  <a:pt x="1207" y="534"/>
                </a:cubicBezTo>
                <a:cubicBezTo>
                  <a:pt x="1238" y="534"/>
                  <a:pt x="1264" y="561"/>
                  <a:pt x="1264" y="595"/>
                </a:cubicBezTo>
                <a:cubicBezTo>
                  <a:pt x="1264" y="628"/>
                  <a:pt x="1238" y="655"/>
                  <a:pt x="1207" y="655"/>
                </a:cubicBezTo>
                <a:cubicBezTo>
                  <a:pt x="1175" y="655"/>
                  <a:pt x="1149" y="628"/>
                  <a:pt x="1149" y="595"/>
                </a:cubicBezTo>
                <a:close/>
                <a:moveTo>
                  <a:pt x="1532" y="595"/>
                </a:moveTo>
                <a:cubicBezTo>
                  <a:pt x="1532" y="561"/>
                  <a:pt x="1558" y="534"/>
                  <a:pt x="1590" y="534"/>
                </a:cubicBezTo>
                <a:cubicBezTo>
                  <a:pt x="1621" y="534"/>
                  <a:pt x="1647" y="561"/>
                  <a:pt x="1647" y="595"/>
                </a:cubicBezTo>
                <a:cubicBezTo>
                  <a:pt x="1647" y="628"/>
                  <a:pt x="1621" y="655"/>
                  <a:pt x="1590" y="655"/>
                </a:cubicBezTo>
                <a:cubicBezTo>
                  <a:pt x="1558" y="655"/>
                  <a:pt x="1532" y="628"/>
                  <a:pt x="1532" y="595"/>
                </a:cubicBezTo>
                <a:close/>
                <a:moveTo>
                  <a:pt x="0" y="862"/>
                </a:moveTo>
                <a:cubicBezTo>
                  <a:pt x="0" y="828"/>
                  <a:pt x="26" y="801"/>
                  <a:pt x="58" y="801"/>
                </a:cubicBezTo>
                <a:cubicBezTo>
                  <a:pt x="89" y="801"/>
                  <a:pt x="115" y="828"/>
                  <a:pt x="115" y="862"/>
                </a:cubicBezTo>
                <a:cubicBezTo>
                  <a:pt x="115" y="895"/>
                  <a:pt x="89" y="922"/>
                  <a:pt x="58" y="922"/>
                </a:cubicBezTo>
                <a:cubicBezTo>
                  <a:pt x="26" y="922"/>
                  <a:pt x="0" y="895"/>
                  <a:pt x="0" y="862"/>
                </a:cubicBezTo>
                <a:close/>
                <a:moveTo>
                  <a:pt x="383" y="862"/>
                </a:moveTo>
                <a:cubicBezTo>
                  <a:pt x="383" y="828"/>
                  <a:pt x="409" y="801"/>
                  <a:pt x="441" y="801"/>
                </a:cubicBezTo>
                <a:cubicBezTo>
                  <a:pt x="472" y="801"/>
                  <a:pt x="498" y="828"/>
                  <a:pt x="498" y="862"/>
                </a:cubicBezTo>
                <a:cubicBezTo>
                  <a:pt x="498" y="895"/>
                  <a:pt x="472" y="922"/>
                  <a:pt x="441" y="922"/>
                </a:cubicBezTo>
                <a:cubicBezTo>
                  <a:pt x="409" y="922"/>
                  <a:pt x="383" y="895"/>
                  <a:pt x="383" y="862"/>
                </a:cubicBezTo>
                <a:close/>
                <a:moveTo>
                  <a:pt x="766" y="862"/>
                </a:moveTo>
                <a:cubicBezTo>
                  <a:pt x="766" y="828"/>
                  <a:pt x="792" y="801"/>
                  <a:pt x="824" y="801"/>
                </a:cubicBezTo>
                <a:cubicBezTo>
                  <a:pt x="855" y="801"/>
                  <a:pt x="881" y="828"/>
                  <a:pt x="881" y="862"/>
                </a:cubicBezTo>
                <a:cubicBezTo>
                  <a:pt x="881" y="895"/>
                  <a:pt x="855" y="922"/>
                  <a:pt x="824" y="922"/>
                </a:cubicBezTo>
                <a:cubicBezTo>
                  <a:pt x="792" y="922"/>
                  <a:pt x="766" y="895"/>
                  <a:pt x="766" y="862"/>
                </a:cubicBezTo>
                <a:close/>
                <a:moveTo>
                  <a:pt x="1149" y="862"/>
                </a:moveTo>
                <a:cubicBezTo>
                  <a:pt x="1149" y="828"/>
                  <a:pt x="1175" y="801"/>
                  <a:pt x="1207" y="801"/>
                </a:cubicBezTo>
                <a:cubicBezTo>
                  <a:pt x="1238" y="801"/>
                  <a:pt x="1264" y="828"/>
                  <a:pt x="1264" y="862"/>
                </a:cubicBezTo>
                <a:cubicBezTo>
                  <a:pt x="1264" y="895"/>
                  <a:pt x="1238" y="922"/>
                  <a:pt x="1207" y="922"/>
                </a:cubicBezTo>
                <a:cubicBezTo>
                  <a:pt x="1175" y="922"/>
                  <a:pt x="1149" y="895"/>
                  <a:pt x="1149" y="862"/>
                </a:cubicBezTo>
                <a:close/>
                <a:moveTo>
                  <a:pt x="1532" y="862"/>
                </a:moveTo>
                <a:cubicBezTo>
                  <a:pt x="1532" y="828"/>
                  <a:pt x="1558" y="801"/>
                  <a:pt x="1590" y="801"/>
                </a:cubicBezTo>
                <a:cubicBezTo>
                  <a:pt x="1621" y="801"/>
                  <a:pt x="1647" y="828"/>
                  <a:pt x="1647" y="862"/>
                </a:cubicBezTo>
                <a:cubicBezTo>
                  <a:pt x="1647" y="895"/>
                  <a:pt x="1621" y="922"/>
                  <a:pt x="1590" y="922"/>
                </a:cubicBezTo>
                <a:cubicBezTo>
                  <a:pt x="1558" y="922"/>
                  <a:pt x="1532" y="895"/>
                  <a:pt x="1532" y="86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4" name="任意多边形: 形状 63"/>
          <p:cNvSpPr/>
          <p:nvPr>
            <p:custDataLst>
              <p:tags r:id="rId4"/>
            </p:custDataLst>
          </p:nvPr>
        </p:nvSpPr>
        <p:spPr>
          <a:xfrm>
            <a:off x="5442125" y="2605448"/>
            <a:ext cx="1308141" cy="189080"/>
          </a:xfrm>
          <a:custGeom>
            <a:avLst/>
            <a:gdLst>
              <a:gd name="connsiteX0" fmla="*/ 1047183 w 1258132"/>
              <a:gd name="connsiteY0" fmla="*/ 0 h 181852"/>
              <a:gd name="connsiteX1" fmla="*/ 1135155 w 1258132"/>
              <a:gd name="connsiteY1" fmla="*/ 0 h 181852"/>
              <a:gd name="connsiteX2" fmla="*/ 1258132 w 1258132"/>
              <a:gd name="connsiteY2" fmla="*/ 90926 h 181852"/>
              <a:gd name="connsiteX3" fmla="*/ 1135155 w 1258132"/>
              <a:gd name="connsiteY3" fmla="*/ 181852 h 181852"/>
              <a:gd name="connsiteX4" fmla="*/ 1047183 w 1258132"/>
              <a:gd name="connsiteY4" fmla="*/ 181852 h 181852"/>
              <a:gd name="connsiteX5" fmla="*/ 1170160 w 1258132"/>
              <a:gd name="connsiteY5" fmla="*/ 90926 h 181852"/>
              <a:gd name="connsiteX6" fmla="*/ 837748 w 1258132"/>
              <a:gd name="connsiteY6" fmla="*/ 0 h 181852"/>
              <a:gd name="connsiteX7" fmla="*/ 925720 w 1258132"/>
              <a:gd name="connsiteY7" fmla="*/ 0 h 181852"/>
              <a:gd name="connsiteX8" fmla="*/ 1048697 w 1258132"/>
              <a:gd name="connsiteY8" fmla="*/ 90926 h 181852"/>
              <a:gd name="connsiteX9" fmla="*/ 925720 w 1258132"/>
              <a:gd name="connsiteY9" fmla="*/ 181852 h 181852"/>
              <a:gd name="connsiteX10" fmla="*/ 837748 w 1258132"/>
              <a:gd name="connsiteY10" fmla="*/ 181852 h 181852"/>
              <a:gd name="connsiteX11" fmla="*/ 960725 w 1258132"/>
              <a:gd name="connsiteY11" fmla="*/ 90926 h 181852"/>
              <a:gd name="connsiteX12" fmla="*/ 628311 w 1258132"/>
              <a:gd name="connsiteY12" fmla="*/ 0 h 181852"/>
              <a:gd name="connsiteX13" fmla="*/ 716283 w 1258132"/>
              <a:gd name="connsiteY13" fmla="*/ 0 h 181852"/>
              <a:gd name="connsiteX14" fmla="*/ 839260 w 1258132"/>
              <a:gd name="connsiteY14" fmla="*/ 90926 h 181852"/>
              <a:gd name="connsiteX15" fmla="*/ 716283 w 1258132"/>
              <a:gd name="connsiteY15" fmla="*/ 181852 h 181852"/>
              <a:gd name="connsiteX16" fmla="*/ 628311 w 1258132"/>
              <a:gd name="connsiteY16" fmla="*/ 181852 h 181852"/>
              <a:gd name="connsiteX17" fmla="*/ 751288 w 1258132"/>
              <a:gd name="connsiteY17" fmla="*/ 90926 h 181852"/>
              <a:gd name="connsiteX18" fmla="*/ 418874 w 1258132"/>
              <a:gd name="connsiteY18" fmla="*/ 0 h 181852"/>
              <a:gd name="connsiteX19" fmla="*/ 506846 w 1258132"/>
              <a:gd name="connsiteY19" fmla="*/ 0 h 181852"/>
              <a:gd name="connsiteX20" fmla="*/ 629823 w 1258132"/>
              <a:gd name="connsiteY20" fmla="*/ 90926 h 181852"/>
              <a:gd name="connsiteX21" fmla="*/ 506846 w 1258132"/>
              <a:gd name="connsiteY21" fmla="*/ 181852 h 181852"/>
              <a:gd name="connsiteX22" fmla="*/ 418874 w 1258132"/>
              <a:gd name="connsiteY22" fmla="*/ 181852 h 181852"/>
              <a:gd name="connsiteX23" fmla="*/ 541851 w 1258132"/>
              <a:gd name="connsiteY23" fmla="*/ 90926 h 181852"/>
              <a:gd name="connsiteX24" fmla="*/ 209437 w 1258132"/>
              <a:gd name="connsiteY24" fmla="*/ 0 h 181852"/>
              <a:gd name="connsiteX25" fmla="*/ 297409 w 1258132"/>
              <a:gd name="connsiteY25" fmla="*/ 0 h 181852"/>
              <a:gd name="connsiteX26" fmla="*/ 420386 w 1258132"/>
              <a:gd name="connsiteY26" fmla="*/ 90926 h 181852"/>
              <a:gd name="connsiteX27" fmla="*/ 297409 w 1258132"/>
              <a:gd name="connsiteY27" fmla="*/ 181852 h 181852"/>
              <a:gd name="connsiteX28" fmla="*/ 209437 w 1258132"/>
              <a:gd name="connsiteY28" fmla="*/ 181852 h 181852"/>
              <a:gd name="connsiteX29" fmla="*/ 332414 w 1258132"/>
              <a:gd name="connsiteY29" fmla="*/ 90926 h 181852"/>
              <a:gd name="connsiteX30" fmla="*/ 0 w 1258132"/>
              <a:gd name="connsiteY30" fmla="*/ 0 h 181852"/>
              <a:gd name="connsiteX31" fmla="*/ 87972 w 1258132"/>
              <a:gd name="connsiteY31" fmla="*/ 0 h 181852"/>
              <a:gd name="connsiteX32" fmla="*/ 210949 w 1258132"/>
              <a:gd name="connsiteY32" fmla="*/ 90926 h 181852"/>
              <a:gd name="connsiteX33" fmla="*/ 87972 w 1258132"/>
              <a:gd name="connsiteY33" fmla="*/ 181852 h 181852"/>
              <a:gd name="connsiteX34" fmla="*/ 0 w 1258132"/>
              <a:gd name="connsiteY34" fmla="*/ 181852 h 181852"/>
              <a:gd name="connsiteX35" fmla="*/ 122977 w 1258132"/>
              <a:gd name="connsiteY35" fmla="*/ 90926 h 181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258132" h="181852">
                <a:moveTo>
                  <a:pt x="1047183" y="0"/>
                </a:moveTo>
                <a:lnTo>
                  <a:pt x="1135155" y="0"/>
                </a:lnTo>
                <a:lnTo>
                  <a:pt x="1258132" y="90926"/>
                </a:lnTo>
                <a:lnTo>
                  <a:pt x="1135155" y="181852"/>
                </a:lnTo>
                <a:lnTo>
                  <a:pt x="1047183" y="181852"/>
                </a:lnTo>
                <a:lnTo>
                  <a:pt x="1170160" y="90926"/>
                </a:lnTo>
                <a:close/>
                <a:moveTo>
                  <a:pt x="837748" y="0"/>
                </a:moveTo>
                <a:lnTo>
                  <a:pt x="925720" y="0"/>
                </a:lnTo>
                <a:lnTo>
                  <a:pt x="1048697" y="90926"/>
                </a:lnTo>
                <a:lnTo>
                  <a:pt x="925720" y="181852"/>
                </a:lnTo>
                <a:lnTo>
                  <a:pt x="837748" y="181852"/>
                </a:lnTo>
                <a:lnTo>
                  <a:pt x="960725" y="90926"/>
                </a:lnTo>
                <a:close/>
                <a:moveTo>
                  <a:pt x="628311" y="0"/>
                </a:moveTo>
                <a:lnTo>
                  <a:pt x="716283" y="0"/>
                </a:lnTo>
                <a:lnTo>
                  <a:pt x="839260" y="90926"/>
                </a:lnTo>
                <a:lnTo>
                  <a:pt x="716283" y="181852"/>
                </a:lnTo>
                <a:lnTo>
                  <a:pt x="628311" y="181852"/>
                </a:lnTo>
                <a:lnTo>
                  <a:pt x="751288" y="90926"/>
                </a:lnTo>
                <a:close/>
                <a:moveTo>
                  <a:pt x="418874" y="0"/>
                </a:moveTo>
                <a:lnTo>
                  <a:pt x="506846" y="0"/>
                </a:lnTo>
                <a:lnTo>
                  <a:pt x="629823" y="90926"/>
                </a:lnTo>
                <a:lnTo>
                  <a:pt x="506846" y="181852"/>
                </a:lnTo>
                <a:lnTo>
                  <a:pt x="418874" y="181852"/>
                </a:lnTo>
                <a:lnTo>
                  <a:pt x="541851" y="90926"/>
                </a:lnTo>
                <a:close/>
                <a:moveTo>
                  <a:pt x="209437" y="0"/>
                </a:moveTo>
                <a:lnTo>
                  <a:pt x="297409" y="0"/>
                </a:lnTo>
                <a:lnTo>
                  <a:pt x="420386" y="90926"/>
                </a:lnTo>
                <a:lnTo>
                  <a:pt x="297409" y="181852"/>
                </a:lnTo>
                <a:lnTo>
                  <a:pt x="209437" y="181852"/>
                </a:lnTo>
                <a:lnTo>
                  <a:pt x="332414" y="90926"/>
                </a:lnTo>
                <a:close/>
                <a:moveTo>
                  <a:pt x="0" y="0"/>
                </a:moveTo>
                <a:lnTo>
                  <a:pt x="87972" y="0"/>
                </a:lnTo>
                <a:lnTo>
                  <a:pt x="210949" y="90926"/>
                </a:lnTo>
                <a:lnTo>
                  <a:pt x="87972" y="181852"/>
                </a:lnTo>
                <a:lnTo>
                  <a:pt x="0" y="181852"/>
                </a:lnTo>
                <a:lnTo>
                  <a:pt x="122977" y="9092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5561330" y="2883535"/>
            <a:ext cx="5864225" cy="654685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01  </a:t>
            </a:r>
            <a:r>
              <a:rPr lang="zh-CN" altLang="zh-CN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考情</a:t>
            </a:r>
            <a:r>
              <a:rPr lang="zh-CN" altLang="en-US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解码</a:t>
            </a:r>
            <a:r>
              <a:rPr lang="en-US" altLang="zh-CN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·</a:t>
            </a:r>
            <a:r>
              <a:rPr lang="zh-CN" altLang="en-US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考点定标</a:t>
            </a: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</a:endParaRPr>
          </a:p>
        </p:txBody>
      </p:sp>
      <p:sp>
        <p:nvSpPr>
          <p:cNvPr id="4" name="任意多边形 24"/>
          <p:cNvSpPr/>
          <p:nvPr>
            <p:custDataLst>
              <p:tags r:id="rId6"/>
            </p:custDataLst>
          </p:nvPr>
        </p:nvSpPr>
        <p:spPr>
          <a:xfrm>
            <a:off x="2401106" y="420334"/>
            <a:ext cx="1083376" cy="606655"/>
          </a:xfrm>
          <a:custGeom>
            <a:avLst/>
            <a:gdLst>
              <a:gd name="idx" fmla="cos wd2 2700000"/>
              <a:gd name="idy" fmla="sin hd2 2700000"/>
              <a:gd name="il" fmla="+- hc 0 wd2"/>
              <a:gd name="ir" fmla="+- hc w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wd2"/>
              </a:cxn>
              <a:cxn ang="cd4">
                <a:pos x="hc" y="b"/>
              </a:cxn>
              <a:cxn ang="cd4">
                <a:pos x="wd2" y="wd2"/>
              </a:cxn>
              <a:cxn ang="0">
                <a:pos x="r" y="vc"/>
              </a:cxn>
              <a:cxn ang="3">
                <a:pos x="wd2" y="hd2"/>
              </a:cxn>
            </a:cxnLst>
            <a:rect l="l" t="t" r="r" b="b"/>
            <a:pathLst>
              <a:path w="1647" h="922">
                <a:moveTo>
                  <a:pt x="0" y="61"/>
                </a:moveTo>
                <a:cubicBezTo>
                  <a:pt x="0" y="27"/>
                  <a:pt x="26" y="0"/>
                  <a:pt x="58" y="0"/>
                </a:cubicBezTo>
                <a:cubicBezTo>
                  <a:pt x="89" y="0"/>
                  <a:pt x="115" y="27"/>
                  <a:pt x="115" y="61"/>
                </a:cubicBezTo>
                <a:cubicBezTo>
                  <a:pt x="115" y="94"/>
                  <a:pt x="89" y="121"/>
                  <a:pt x="58" y="121"/>
                </a:cubicBezTo>
                <a:cubicBezTo>
                  <a:pt x="26" y="121"/>
                  <a:pt x="0" y="94"/>
                  <a:pt x="0" y="61"/>
                </a:cubicBezTo>
                <a:close/>
                <a:moveTo>
                  <a:pt x="383" y="61"/>
                </a:moveTo>
                <a:cubicBezTo>
                  <a:pt x="383" y="27"/>
                  <a:pt x="409" y="0"/>
                  <a:pt x="441" y="0"/>
                </a:cubicBezTo>
                <a:cubicBezTo>
                  <a:pt x="472" y="0"/>
                  <a:pt x="498" y="27"/>
                  <a:pt x="498" y="61"/>
                </a:cubicBezTo>
                <a:cubicBezTo>
                  <a:pt x="498" y="94"/>
                  <a:pt x="472" y="121"/>
                  <a:pt x="441" y="121"/>
                </a:cubicBezTo>
                <a:cubicBezTo>
                  <a:pt x="409" y="121"/>
                  <a:pt x="383" y="94"/>
                  <a:pt x="383" y="61"/>
                </a:cubicBezTo>
                <a:close/>
                <a:moveTo>
                  <a:pt x="766" y="61"/>
                </a:moveTo>
                <a:cubicBezTo>
                  <a:pt x="766" y="27"/>
                  <a:pt x="792" y="0"/>
                  <a:pt x="824" y="0"/>
                </a:cubicBezTo>
                <a:cubicBezTo>
                  <a:pt x="855" y="0"/>
                  <a:pt x="881" y="27"/>
                  <a:pt x="881" y="61"/>
                </a:cubicBezTo>
                <a:cubicBezTo>
                  <a:pt x="881" y="94"/>
                  <a:pt x="855" y="121"/>
                  <a:pt x="824" y="121"/>
                </a:cubicBezTo>
                <a:cubicBezTo>
                  <a:pt x="792" y="121"/>
                  <a:pt x="766" y="94"/>
                  <a:pt x="766" y="61"/>
                </a:cubicBezTo>
                <a:close/>
                <a:moveTo>
                  <a:pt x="1149" y="61"/>
                </a:moveTo>
                <a:cubicBezTo>
                  <a:pt x="1149" y="27"/>
                  <a:pt x="1175" y="0"/>
                  <a:pt x="1207" y="0"/>
                </a:cubicBezTo>
                <a:cubicBezTo>
                  <a:pt x="1238" y="0"/>
                  <a:pt x="1264" y="27"/>
                  <a:pt x="1264" y="61"/>
                </a:cubicBezTo>
                <a:cubicBezTo>
                  <a:pt x="1264" y="94"/>
                  <a:pt x="1238" y="121"/>
                  <a:pt x="1207" y="121"/>
                </a:cubicBezTo>
                <a:cubicBezTo>
                  <a:pt x="1175" y="121"/>
                  <a:pt x="1149" y="94"/>
                  <a:pt x="1149" y="61"/>
                </a:cubicBezTo>
                <a:close/>
                <a:moveTo>
                  <a:pt x="1532" y="61"/>
                </a:moveTo>
                <a:cubicBezTo>
                  <a:pt x="1532" y="27"/>
                  <a:pt x="1558" y="0"/>
                  <a:pt x="1590" y="0"/>
                </a:cubicBezTo>
                <a:cubicBezTo>
                  <a:pt x="1621" y="0"/>
                  <a:pt x="1647" y="27"/>
                  <a:pt x="1647" y="61"/>
                </a:cubicBezTo>
                <a:cubicBezTo>
                  <a:pt x="1647" y="94"/>
                  <a:pt x="1621" y="121"/>
                  <a:pt x="1590" y="121"/>
                </a:cubicBezTo>
                <a:cubicBezTo>
                  <a:pt x="1558" y="121"/>
                  <a:pt x="1532" y="94"/>
                  <a:pt x="1532" y="61"/>
                </a:cubicBezTo>
                <a:close/>
                <a:moveTo>
                  <a:pt x="0" y="328"/>
                </a:moveTo>
                <a:cubicBezTo>
                  <a:pt x="0" y="294"/>
                  <a:pt x="26" y="267"/>
                  <a:pt x="58" y="267"/>
                </a:cubicBezTo>
                <a:cubicBezTo>
                  <a:pt x="89" y="267"/>
                  <a:pt x="115" y="294"/>
                  <a:pt x="115" y="328"/>
                </a:cubicBezTo>
                <a:cubicBezTo>
                  <a:pt x="115" y="361"/>
                  <a:pt x="89" y="388"/>
                  <a:pt x="58" y="388"/>
                </a:cubicBezTo>
                <a:cubicBezTo>
                  <a:pt x="26" y="388"/>
                  <a:pt x="0" y="361"/>
                  <a:pt x="0" y="328"/>
                </a:cubicBezTo>
                <a:close/>
                <a:moveTo>
                  <a:pt x="383" y="328"/>
                </a:moveTo>
                <a:cubicBezTo>
                  <a:pt x="383" y="294"/>
                  <a:pt x="409" y="267"/>
                  <a:pt x="441" y="267"/>
                </a:cubicBezTo>
                <a:cubicBezTo>
                  <a:pt x="472" y="267"/>
                  <a:pt x="498" y="294"/>
                  <a:pt x="498" y="328"/>
                </a:cubicBezTo>
                <a:cubicBezTo>
                  <a:pt x="498" y="361"/>
                  <a:pt x="472" y="388"/>
                  <a:pt x="441" y="388"/>
                </a:cubicBezTo>
                <a:cubicBezTo>
                  <a:pt x="409" y="388"/>
                  <a:pt x="383" y="361"/>
                  <a:pt x="383" y="328"/>
                </a:cubicBezTo>
                <a:close/>
                <a:moveTo>
                  <a:pt x="766" y="328"/>
                </a:moveTo>
                <a:cubicBezTo>
                  <a:pt x="766" y="294"/>
                  <a:pt x="792" y="267"/>
                  <a:pt x="824" y="267"/>
                </a:cubicBezTo>
                <a:cubicBezTo>
                  <a:pt x="855" y="267"/>
                  <a:pt x="881" y="294"/>
                  <a:pt x="881" y="328"/>
                </a:cubicBezTo>
                <a:cubicBezTo>
                  <a:pt x="881" y="361"/>
                  <a:pt x="855" y="388"/>
                  <a:pt x="824" y="388"/>
                </a:cubicBezTo>
                <a:cubicBezTo>
                  <a:pt x="792" y="388"/>
                  <a:pt x="766" y="361"/>
                  <a:pt x="766" y="328"/>
                </a:cubicBezTo>
                <a:close/>
                <a:moveTo>
                  <a:pt x="1149" y="328"/>
                </a:moveTo>
                <a:cubicBezTo>
                  <a:pt x="1149" y="294"/>
                  <a:pt x="1175" y="267"/>
                  <a:pt x="1207" y="267"/>
                </a:cubicBezTo>
                <a:cubicBezTo>
                  <a:pt x="1238" y="267"/>
                  <a:pt x="1264" y="294"/>
                  <a:pt x="1264" y="328"/>
                </a:cubicBezTo>
                <a:cubicBezTo>
                  <a:pt x="1264" y="361"/>
                  <a:pt x="1238" y="388"/>
                  <a:pt x="1207" y="388"/>
                </a:cubicBezTo>
                <a:cubicBezTo>
                  <a:pt x="1175" y="388"/>
                  <a:pt x="1149" y="361"/>
                  <a:pt x="1149" y="328"/>
                </a:cubicBezTo>
                <a:close/>
                <a:moveTo>
                  <a:pt x="1532" y="328"/>
                </a:moveTo>
                <a:cubicBezTo>
                  <a:pt x="1532" y="294"/>
                  <a:pt x="1558" y="267"/>
                  <a:pt x="1590" y="267"/>
                </a:cubicBezTo>
                <a:cubicBezTo>
                  <a:pt x="1621" y="267"/>
                  <a:pt x="1647" y="294"/>
                  <a:pt x="1647" y="328"/>
                </a:cubicBezTo>
                <a:cubicBezTo>
                  <a:pt x="1647" y="361"/>
                  <a:pt x="1621" y="388"/>
                  <a:pt x="1590" y="388"/>
                </a:cubicBezTo>
                <a:cubicBezTo>
                  <a:pt x="1558" y="388"/>
                  <a:pt x="1532" y="361"/>
                  <a:pt x="1532" y="328"/>
                </a:cubicBezTo>
                <a:close/>
                <a:moveTo>
                  <a:pt x="0" y="595"/>
                </a:moveTo>
                <a:cubicBezTo>
                  <a:pt x="0" y="561"/>
                  <a:pt x="26" y="534"/>
                  <a:pt x="58" y="534"/>
                </a:cubicBezTo>
                <a:cubicBezTo>
                  <a:pt x="89" y="534"/>
                  <a:pt x="115" y="561"/>
                  <a:pt x="115" y="595"/>
                </a:cubicBezTo>
                <a:cubicBezTo>
                  <a:pt x="115" y="628"/>
                  <a:pt x="89" y="655"/>
                  <a:pt x="58" y="655"/>
                </a:cubicBezTo>
                <a:cubicBezTo>
                  <a:pt x="26" y="655"/>
                  <a:pt x="0" y="628"/>
                  <a:pt x="0" y="595"/>
                </a:cubicBezTo>
                <a:close/>
                <a:moveTo>
                  <a:pt x="383" y="595"/>
                </a:moveTo>
                <a:cubicBezTo>
                  <a:pt x="383" y="561"/>
                  <a:pt x="409" y="534"/>
                  <a:pt x="441" y="534"/>
                </a:cubicBezTo>
                <a:cubicBezTo>
                  <a:pt x="472" y="534"/>
                  <a:pt x="498" y="561"/>
                  <a:pt x="498" y="595"/>
                </a:cubicBezTo>
                <a:cubicBezTo>
                  <a:pt x="498" y="628"/>
                  <a:pt x="472" y="655"/>
                  <a:pt x="441" y="655"/>
                </a:cubicBezTo>
                <a:cubicBezTo>
                  <a:pt x="409" y="655"/>
                  <a:pt x="383" y="628"/>
                  <a:pt x="383" y="595"/>
                </a:cubicBezTo>
                <a:close/>
                <a:moveTo>
                  <a:pt x="766" y="595"/>
                </a:moveTo>
                <a:cubicBezTo>
                  <a:pt x="766" y="561"/>
                  <a:pt x="792" y="534"/>
                  <a:pt x="824" y="534"/>
                </a:cubicBezTo>
                <a:cubicBezTo>
                  <a:pt x="855" y="534"/>
                  <a:pt x="881" y="561"/>
                  <a:pt x="881" y="595"/>
                </a:cubicBezTo>
                <a:cubicBezTo>
                  <a:pt x="881" y="628"/>
                  <a:pt x="855" y="655"/>
                  <a:pt x="824" y="655"/>
                </a:cubicBezTo>
                <a:cubicBezTo>
                  <a:pt x="792" y="655"/>
                  <a:pt x="766" y="628"/>
                  <a:pt x="766" y="595"/>
                </a:cubicBezTo>
                <a:close/>
                <a:moveTo>
                  <a:pt x="1149" y="595"/>
                </a:moveTo>
                <a:cubicBezTo>
                  <a:pt x="1149" y="561"/>
                  <a:pt x="1175" y="534"/>
                  <a:pt x="1207" y="534"/>
                </a:cubicBezTo>
                <a:cubicBezTo>
                  <a:pt x="1238" y="534"/>
                  <a:pt x="1264" y="561"/>
                  <a:pt x="1264" y="595"/>
                </a:cubicBezTo>
                <a:cubicBezTo>
                  <a:pt x="1264" y="628"/>
                  <a:pt x="1238" y="655"/>
                  <a:pt x="1207" y="655"/>
                </a:cubicBezTo>
                <a:cubicBezTo>
                  <a:pt x="1175" y="655"/>
                  <a:pt x="1149" y="628"/>
                  <a:pt x="1149" y="595"/>
                </a:cubicBezTo>
                <a:close/>
                <a:moveTo>
                  <a:pt x="1532" y="595"/>
                </a:moveTo>
                <a:cubicBezTo>
                  <a:pt x="1532" y="561"/>
                  <a:pt x="1558" y="534"/>
                  <a:pt x="1590" y="534"/>
                </a:cubicBezTo>
                <a:cubicBezTo>
                  <a:pt x="1621" y="534"/>
                  <a:pt x="1647" y="561"/>
                  <a:pt x="1647" y="595"/>
                </a:cubicBezTo>
                <a:cubicBezTo>
                  <a:pt x="1647" y="628"/>
                  <a:pt x="1621" y="655"/>
                  <a:pt x="1590" y="655"/>
                </a:cubicBezTo>
                <a:cubicBezTo>
                  <a:pt x="1558" y="655"/>
                  <a:pt x="1532" y="628"/>
                  <a:pt x="1532" y="595"/>
                </a:cubicBezTo>
                <a:close/>
                <a:moveTo>
                  <a:pt x="0" y="862"/>
                </a:moveTo>
                <a:cubicBezTo>
                  <a:pt x="0" y="828"/>
                  <a:pt x="26" y="801"/>
                  <a:pt x="58" y="801"/>
                </a:cubicBezTo>
                <a:cubicBezTo>
                  <a:pt x="89" y="801"/>
                  <a:pt x="115" y="828"/>
                  <a:pt x="115" y="862"/>
                </a:cubicBezTo>
                <a:cubicBezTo>
                  <a:pt x="115" y="895"/>
                  <a:pt x="89" y="922"/>
                  <a:pt x="58" y="922"/>
                </a:cubicBezTo>
                <a:cubicBezTo>
                  <a:pt x="26" y="922"/>
                  <a:pt x="0" y="895"/>
                  <a:pt x="0" y="862"/>
                </a:cubicBezTo>
                <a:close/>
                <a:moveTo>
                  <a:pt x="383" y="862"/>
                </a:moveTo>
                <a:cubicBezTo>
                  <a:pt x="383" y="828"/>
                  <a:pt x="409" y="801"/>
                  <a:pt x="441" y="801"/>
                </a:cubicBezTo>
                <a:cubicBezTo>
                  <a:pt x="472" y="801"/>
                  <a:pt x="498" y="828"/>
                  <a:pt x="498" y="862"/>
                </a:cubicBezTo>
                <a:cubicBezTo>
                  <a:pt x="498" y="895"/>
                  <a:pt x="472" y="922"/>
                  <a:pt x="441" y="922"/>
                </a:cubicBezTo>
                <a:cubicBezTo>
                  <a:pt x="409" y="922"/>
                  <a:pt x="383" y="895"/>
                  <a:pt x="383" y="862"/>
                </a:cubicBezTo>
                <a:close/>
                <a:moveTo>
                  <a:pt x="766" y="862"/>
                </a:moveTo>
                <a:cubicBezTo>
                  <a:pt x="766" y="828"/>
                  <a:pt x="792" y="801"/>
                  <a:pt x="824" y="801"/>
                </a:cubicBezTo>
                <a:cubicBezTo>
                  <a:pt x="855" y="801"/>
                  <a:pt x="881" y="828"/>
                  <a:pt x="881" y="862"/>
                </a:cubicBezTo>
                <a:cubicBezTo>
                  <a:pt x="881" y="895"/>
                  <a:pt x="855" y="922"/>
                  <a:pt x="824" y="922"/>
                </a:cubicBezTo>
                <a:cubicBezTo>
                  <a:pt x="792" y="922"/>
                  <a:pt x="766" y="895"/>
                  <a:pt x="766" y="862"/>
                </a:cubicBezTo>
                <a:close/>
                <a:moveTo>
                  <a:pt x="1149" y="862"/>
                </a:moveTo>
                <a:cubicBezTo>
                  <a:pt x="1149" y="828"/>
                  <a:pt x="1175" y="801"/>
                  <a:pt x="1207" y="801"/>
                </a:cubicBezTo>
                <a:cubicBezTo>
                  <a:pt x="1238" y="801"/>
                  <a:pt x="1264" y="828"/>
                  <a:pt x="1264" y="862"/>
                </a:cubicBezTo>
                <a:cubicBezTo>
                  <a:pt x="1264" y="895"/>
                  <a:pt x="1238" y="922"/>
                  <a:pt x="1207" y="922"/>
                </a:cubicBezTo>
                <a:cubicBezTo>
                  <a:pt x="1175" y="922"/>
                  <a:pt x="1149" y="895"/>
                  <a:pt x="1149" y="862"/>
                </a:cubicBezTo>
                <a:close/>
                <a:moveTo>
                  <a:pt x="1532" y="862"/>
                </a:moveTo>
                <a:cubicBezTo>
                  <a:pt x="1532" y="828"/>
                  <a:pt x="1558" y="801"/>
                  <a:pt x="1590" y="801"/>
                </a:cubicBezTo>
                <a:cubicBezTo>
                  <a:pt x="1621" y="801"/>
                  <a:pt x="1647" y="828"/>
                  <a:pt x="1647" y="862"/>
                </a:cubicBezTo>
                <a:cubicBezTo>
                  <a:pt x="1647" y="895"/>
                  <a:pt x="1621" y="922"/>
                  <a:pt x="1590" y="922"/>
                </a:cubicBezTo>
                <a:cubicBezTo>
                  <a:pt x="1558" y="922"/>
                  <a:pt x="1532" y="895"/>
                  <a:pt x="1532" y="86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grpSp>
        <p:nvGrpSpPr>
          <p:cNvPr id="6" name="组合 5"/>
          <p:cNvGrpSpPr/>
          <p:nvPr>
            <p:custDataLst>
              <p:tags r:id="rId7"/>
            </p:custDataLst>
          </p:nvPr>
        </p:nvGrpSpPr>
        <p:grpSpPr>
          <a:xfrm>
            <a:off x="-635635" y="1909445"/>
            <a:ext cx="5377180" cy="5530850"/>
            <a:chOff x="-1001" y="3007"/>
            <a:chExt cx="8468" cy="8710"/>
          </a:xfrm>
        </p:grpSpPr>
        <p:sp>
          <p:nvSpPr>
            <p:cNvPr id="5" name="椭圆 4"/>
            <p:cNvSpPr/>
            <p:nvPr>
              <p:custDataLst>
                <p:tags r:id="rId8"/>
              </p:custDataLst>
            </p:nvPr>
          </p:nvSpPr>
          <p:spPr>
            <a:xfrm>
              <a:off x="-1001" y="3007"/>
              <a:ext cx="8469" cy="871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3" name="F35B0BEE-F18A-47BB-8FCB-E00DA2F2635D-2" descr="C:/Users/hp/AppData/Local/Temp/wpp.GWbXotwpp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-801" y="3293"/>
              <a:ext cx="7871" cy="8139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>
            <p:custDataLst>
              <p:tags r:id="rId1"/>
            </p:custDataLst>
          </p:nvPr>
        </p:nvGrpSpPr>
        <p:grpSpPr>
          <a:xfrm>
            <a:off x="198120" y="118774"/>
            <a:ext cx="6066790" cy="1262351"/>
            <a:chOff x="312" y="187"/>
            <a:chExt cx="9554" cy="1988"/>
          </a:xfrm>
        </p:grpSpPr>
        <p:grpSp>
          <p:nvGrpSpPr>
            <p:cNvPr id="35" name="组合 34"/>
            <p:cNvGrpSpPr/>
            <p:nvPr>
              <p:custDataLst>
                <p:tags r:id="rId2"/>
              </p:custDataLst>
            </p:nvPr>
          </p:nvGrpSpPr>
          <p:grpSpPr>
            <a:xfrm>
              <a:off x="312" y="187"/>
              <a:ext cx="9554" cy="853"/>
              <a:chOff x="312" y="187"/>
              <a:chExt cx="9554" cy="853"/>
            </a:xfrm>
          </p:grpSpPr>
          <p:grpSp>
            <p:nvGrpSpPr>
              <p:cNvPr id="36" name="组合 35"/>
              <p:cNvGrpSpPr/>
              <p:nvPr>
                <p:custDataLst>
                  <p:tags r:id="rId3"/>
                </p:custDataLst>
              </p:nvPr>
            </p:nvGrpSpPr>
            <p:grpSpPr>
              <a:xfrm>
                <a:off x="312" y="187"/>
                <a:ext cx="9554" cy="853"/>
                <a:chOff x="587375" y="965201"/>
                <a:chExt cx="6066790" cy="541754"/>
              </a:xfrm>
            </p:grpSpPr>
            <p:sp>
              <p:nvSpPr>
                <p:cNvPr id="37" name="任意多边形: 形状 17"/>
                <p:cNvSpPr/>
                <p:nvPr>
                  <p:custDataLst>
                    <p:tags r:id="rId4"/>
                  </p:custDataLst>
                </p:nvPr>
              </p:nvSpPr>
              <p:spPr>
                <a:xfrm rot="5400000">
                  <a:off x="3714698" y="-1176583"/>
                  <a:ext cx="442064" cy="4879340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8" name="文本框 37"/>
                <p:cNvSpPr txBox="1"/>
                <p:nvPr>
                  <p:custDataLst>
                    <p:tags r:id="rId5"/>
                  </p:custDataLst>
                </p:nvPr>
              </p:nvSpPr>
              <p:spPr>
                <a:xfrm>
                  <a:off x="2421255" y="965201"/>
                  <a:ext cx="4232910" cy="513201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+mn-ea"/>
                      <a:sym typeface="+mn-lt"/>
                    </a:rPr>
                    <a:t>    </a:t>
                  </a:r>
                  <a:r>
                    <a:rPr kumimoji="0" lang="en-US" altLang="zh-CN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 </a:t>
                  </a:r>
                  <a:r>
                    <a:rPr kumimoji="0" lang="zh-CN" altLang="en-US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核酸是遗传信息的携带者</a:t>
                  </a:r>
                  <a:endPara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39" name="任意多边形: 形状 18"/>
                <p:cNvSpPr/>
                <p:nvPr>
                  <p:custDataLst>
                    <p:tags r:id="rId6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" name="文本框 39"/>
                <p:cNvSpPr txBox="1"/>
                <p:nvPr>
                  <p:custDataLst>
                    <p:tags r:id="rId7"/>
                  </p:custDataLst>
                </p:nvPr>
              </p:nvSpPr>
              <p:spPr>
                <a:xfrm>
                  <a:off x="1699474" y="972823"/>
                  <a:ext cx="1097280" cy="534132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+mn-ea"/>
                      <a:sym typeface="+mn-lt"/>
                    </a:rPr>
                    <a:t>考点二</a:t>
                  </a:r>
                  <a:endParaRPr lang="en-US" altLang="zh-CN" sz="2400" b="1">
                    <a:solidFill>
                      <a:srgbClr val="0070C0"/>
                    </a:solidFill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41" name="图片 40" descr="32303137373532353b32303137393931383bc9faceefcfd4cea2beb5cfb8b0fb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9"/>
              <a:stretch>
                <a:fillRect/>
              </a:stretch>
            </p:blipFill>
            <p:spPr>
              <a:xfrm>
                <a:off x="1119" y="262"/>
                <a:ext cx="719" cy="719"/>
              </a:xfrm>
              <a:prstGeom prst="rect">
                <a:avLst/>
              </a:prstGeom>
            </p:spPr>
          </p:pic>
        </p:grpSp>
        <p:sp>
          <p:nvSpPr>
            <p:cNvPr id="42" name="文本框 41"/>
            <p:cNvSpPr txBox="1"/>
            <p:nvPr>
              <p:custDataLst>
                <p:tags r:id="rId10"/>
              </p:custDataLst>
            </p:nvPr>
          </p:nvSpPr>
          <p:spPr>
            <a:xfrm>
              <a:off x="696" y="1159"/>
              <a:ext cx="7891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Times New Roman" panose="02020603050405020304"/>
                  <a:ea typeface="微软雅黑" panose="020B0503020204020204" pitchFamily="34" charset="-122"/>
                </a:rPr>
                <a:t>1  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核酸的种类及其分布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" name="组合 3"/>
          <p:cNvGrpSpPr/>
          <p:nvPr>
            <p:custDataLst>
              <p:tags r:id="rId11"/>
            </p:custDataLst>
          </p:nvPr>
        </p:nvGrpSpPr>
        <p:grpSpPr>
          <a:xfrm>
            <a:off x="198120" y="825500"/>
            <a:ext cx="11993880" cy="3006725"/>
            <a:chOff x="312" y="1300"/>
            <a:chExt cx="18888" cy="4735"/>
          </a:xfrm>
        </p:grpSpPr>
        <p:grpSp>
          <p:nvGrpSpPr>
            <p:cNvPr id="2" name="组合 1"/>
            <p:cNvGrpSpPr/>
            <p:nvPr>
              <p:custDataLst>
                <p:tags r:id="rId12"/>
              </p:custDataLst>
            </p:nvPr>
          </p:nvGrpSpPr>
          <p:grpSpPr>
            <a:xfrm>
              <a:off x="312" y="1300"/>
              <a:ext cx="18584" cy="4058"/>
              <a:chOff x="312" y="1300"/>
              <a:chExt cx="18584" cy="4058"/>
            </a:xfrm>
          </p:grpSpPr>
          <p:sp>
            <p:nvSpPr>
              <p:cNvPr id="5" name="文本框 4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312" y="2520"/>
                <a:ext cx="13397" cy="1888"/>
              </a:xfrm>
              <a:prstGeom prst="rect">
                <a:avLst/>
              </a:prstGeom>
              <a:noFill/>
              <a:ln w="6350" cmpd="sng">
                <a:solidFill>
                  <a:schemeClr val="accent1"/>
                </a:solidFill>
                <a:prstDash val="solid"/>
              </a:ln>
            </p:spPr>
            <p:txBody>
              <a:bodyPr wrap="square" rtlCol="0" anchor="t">
                <a:spAutoFit/>
              </a:bodyPr>
              <a:lstStyle/>
              <a:p>
                <a:r>
                  <a:rPr lang="zh-CN" altLang="en-US" sz="2400" b="1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  <a:sym typeface="微软雅黑" panose="020B0503020204020204" pitchFamily="34" charset="-122"/>
                  </a:rPr>
                  <a:t>【资料</a:t>
                </a:r>
                <a:r>
                  <a:rPr lang="en-US" altLang="zh-CN" sz="2400" b="1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  <a:sym typeface="微软雅黑" panose="020B0503020204020204" pitchFamily="34" charset="-122"/>
                  </a:rPr>
                  <a:t>1</a:t>
                </a:r>
                <a:r>
                  <a:rPr lang="zh-CN" altLang="en-US" sz="2400" b="1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  <a:sym typeface="微软雅黑" panose="020B0503020204020204" pitchFamily="34" charset="-122"/>
                  </a:rPr>
                  <a:t>】</a:t>
                </a:r>
                <a:r>
                  <a:rPr lang="zh-CN" altLang="en-US" sz="2400" b="1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甲基绿和吡罗红两种染色剂对DNA和RNA的亲和力不同，</a:t>
                </a:r>
                <a:r>
                  <a:rPr lang="zh-CN" altLang="en-US" sz="2400" b="1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甲基绿</a:t>
                </a:r>
                <a:r>
                  <a:rPr lang="zh-CN" altLang="en-US" sz="2400" b="1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对DNA亲和力强，使DNA显现出绿色，而</a:t>
                </a:r>
                <a:r>
                  <a:rPr lang="zh-CN" altLang="en-US" sz="2400" b="1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吡罗红</a:t>
                </a:r>
                <a:r>
                  <a:rPr lang="zh-CN" altLang="en-US" sz="2400" b="1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对RNA的亲和力强，使RNA呈现出红色。</a:t>
                </a:r>
                <a:endParaRPr lang="zh-CN" altLang="en-US" sz="2400" b="1"/>
              </a:p>
            </p:txBody>
          </p:sp>
          <p:pic>
            <p:nvPicPr>
              <p:cNvPr id="6" name="图片 5"/>
              <p:cNvPicPr>
                <a:picLocks noChangeAspect="1"/>
              </p:cNvPicPr>
              <p:nvPr>
                <p:custDataLst>
                  <p:tags r:id="rId14"/>
                </p:custDataLst>
              </p:nvPr>
            </p:nvPicPr>
            <p:blipFill>
              <a:blip r:embed="rId15"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brightnessContrast bright="20000" contrast="-2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13984" y="1300"/>
                <a:ext cx="4912" cy="4059"/>
              </a:xfrm>
              <a:prstGeom prst="roundRect">
                <a:avLst/>
              </a:prstGeom>
            </p:spPr>
          </p:pic>
        </p:grpSp>
        <p:sp>
          <p:nvSpPr>
            <p:cNvPr id="3" name="文本框 2"/>
            <p:cNvSpPr txBox="1"/>
            <p:nvPr>
              <p:custDataLst>
                <p:tags r:id="rId17"/>
              </p:custDataLst>
            </p:nvPr>
          </p:nvSpPr>
          <p:spPr>
            <a:xfrm>
              <a:off x="13970" y="5359"/>
              <a:ext cx="5230" cy="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zh-CN" altLang="en-US" sz="2000" smtClean="0">
                  <a:solidFill>
                    <a:srgbClr val="002060"/>
                  </a:solidFill>
                  <a:latin typeface="Times New Roman" panose="02020603050405020304"/>
                  <a:cs typeface="Times New Roman" panose="02020603050405020304" charset="0"/>
                  <a:sym typeface="+mn-ea"/>
                </a:rPr>
                <a:t>真核细胞中核酸的分布图示</a:t>
              </a:r>
              <a:endParaRPr lang="zh-CN" altLang="en-US" sz="2000" smtClean="0">
                <a:solidFill>
                  <a:srgbClr val="002060"/>
                </a:solidFill>
                <a:latin typeface="Times New Roman" panose="02020603050405020304"/>
                <a:cs typeface="Times New Roman" panose="02020603050405020304" charset="0"/>
                <a:sym typeface="+mn-ea"/>
              </a:endParaRPr>
            </a:p>
          </p:txBody>
        </p:sp>
      </p:grpSp>
      <p:sp>
        <p:nvSpPr>
          <p:cNvPr id="14" name="文本框 9218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172415" y="4174432"/>
            <a:ext cx="974862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核酸</a:t>
            </a:r>
            <a:endParaRPr lang="zh-CN" altLang="en-US" sz="28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15" name="左大括号 14"/>
          <p:cNvSpPr/>
          <p:nvPr>
            <p:custDataLst>
              <p:tags r:id="rId19"/>
            </p:custDataLst>
          </p:nvPr>
        </p:nvSpPr>
        <p:spPr bwMode="auto">
          <a:xfrm>
            <a:off x="1067435" y="3766185"/>
            <a:ext cx="230505" cy="1338580"/>
          </a:xfrm>
          <a:prstGeom prst="leftBrace">
            <a:avLst>
              <a:gd name="adj1" fmla="val 23271"/>
              <a:gd name="adj2" fmla="val 50000"/>
            </a:avLst>
          </a:prstGeom>
          <a:noFill/>
          <a:ln w="38100">
            <a:solidFill>
              <a:sysClr val="windowText" lastClr="000000">
                <a:lumMod val="50000"/>
              </a:sysClr>
            </a:solidFill>
            <a:round/>
          </a:ln>
        </p:spPr>
        <p:txBody>
          <a:bodyPr/>
          <a:lstStyle/>
          <a:p>
            <a:endParaRPr lang="zh-CN" altLang="en-US" sz="2800" b="1">
              <a:latin typeface="楷体" panose="02010609060101010101" pitchFamily="34" charset="-122"/>
              <a:ea typeface="楷体" panose="02010609060101010101" pitchFamily="34" charset="-122"/>
              <a:cs typeface="Times New Roman" panose="02020603050405020304" charset="0"/>
            </a:endParaRPr>
          </a:p>
        </p:txBody>
      </p:sp>
      <p:sp>
        <p:nvSpPr>
          <p:cNvPr id="16" name="文本框 9220"/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1261745" y="3515995"/>
            <a:ext cx="244602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 b="1">
                <a:solidFill>
                  <a:srgbClr val="160B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脱氧核糖核酸</a:t>
            </a:r>
            <a:endParaRPr lang="en-US" altLang="zh-CN" sz="2400" b="1">
              <a:solidFill>
                <a:srgbClr val="160B1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17" name="矩形 16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1261745" y="4806950"/>
            <a:ext cx="177927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>
                <a:solidFill>
                  <a:srgbClr val="160B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核糖核酸</a:t>
            </a:r>
            <a:endParaRPr lang="en-US" altLang="zh-CN" sz="2400" b="1">
              <a:solidFill>
                <a:srgbClr val="160B1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18" name="文本框 9222"/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3041015" y="3542030"/>
            <a:ext cx="1697355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（DNA）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19" name="文本框 9223"/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2427605" y="4806950"/>
            <a:ext cx="1942465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algn="l">
              <a:spcBef>
                <a:spcPct val="50000"/>
              </a:spcBef>
              <a:buClrTx/>
              <a:buSzTx/>
              <a:buFontTx/>
            </a:pP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微软雅黑" panose="020B0503020204020204" pitchFamily="34" charset="-122"/>
              </a:rPr>
              <a:t>（RNA）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  <a:sym typeface="微软雅黑" panose="020B0503020204020204" pitchFamily="34" charset="-122"/>
            </a:endParaRPr>
          </a:p>
        </p:txBody>
      </p:sp>
      <p:sp>
        <p:nvSpPr>
          <p:cNvPr id="21" name="文本框 9222"/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4624070" y="2829560"/>
            <a:ext cx="4391660" cy="11988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l" fontAlgn="auto">
              <a:lnSpc>
                <a:spcPct val="150000"/>
              </a:lnSpc>
              <a:spcBef>
                <a:spcPct val="0"/>
              </a:spcBef>
            </a:pPr>
            <a:r>
              <a:rPr lang="zh-CN" altLang="en-US" sz="2400" b="1">
                <a:solidFill>
                  <a:srgbClr val="160B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真核细胞：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细胞核</a:t>
            </a:r>
            <a:r>
              <a:rPr lang="zh-CN" altLang="en-US" sz="24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（主要）</a:t>
            </a:r>
            <a:r>
              <a:rPr lang="en-US" altLang="zh-CN" sz="24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</a:t>
            </a:r>
            <a:endParaRPr lang="en-US" altLang="zh-CN" sz="240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algn="l" fontAlgn="auto">
              <a:lnSpc>
                <a:spcPct val="150000"/>
              </a:lnSpc>
              <a:spcBef>
                <a:spcPct val="0"/>
              </a:spcBef>
            </a:pPr>
            <a:r>
              <a:rPr lang="en-US" altLang="zh-CN" sz="24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    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线粒体、叶绿体</a:t>
            </a:r>
            <a:r>
              <a:rPr lang="zh-CN" altLang="en-US" sz="24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</a:t>
            </a:r>
            <a:r>
              <a:rPr lang="zh-CN" altLang="en-US" sz="24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少量）</a:t>
            </a:r>
            <a:endParaRPr lang="zh-CN" altLang="en-US" sz="240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微软雅黑" panose="020B0503020204020204" pitchFamily="34" charset="-122"/>
            </a:endParaRPr>
          </a:p>
        </p:txBody>
      </p:sp>
      <p:sp>
        <p:nvSpPr>
          <p:cNvPr id="22" name="文本框 9222"/>
          <p:cNvSpPr txBox="1"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3707765" y="4805680"/>
            <a:ext cx="395351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400" b="1">
                <a:solidFill>
                  <a:srgbClr val="160B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：主要分布在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细胞质</a:t>
            </a:r>
            <a:r>
              <a:rPr lang="zh-CN" altLang="en-US" sz="2400" b="1">
                <a:solidFill>
                  <a:srgbClr val="160B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中</a:t>
            </a:r>
            <a:endParaRPr lang="zh-CN" altLang="en-US" sz="2400" b="1">
              <a:solidFill>
                <a:srgbClr val="160B1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23" name="文本框 3"/>
          <p:cNvSpPr txBox="1"/>
          <p:nvPr>
            <p:custDataLst>
              <p:tags r:id="rId26"/>
            </p:custDataLst>
          </p:nvPr>
        </p:nvSpPr>
        <p:spPr>
          <a:xfrm>
            <a:off x="4624070" y="4345305"/>
            <a:ext cx="20345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160B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pitchFamily="34" charset="-122"/>
                <a:sym typeface="宋体" panose="02010600030101010101" pitchFamily="2" charset="-122"/>
              </a:rPr>
              <a:t>原核细胞：</a:t>
            </a:r>
            <a:endParaRPr lang="zh-CN" altLang="en-US" sz="2400" b="1">
              <a:solidFill>
                <a:srgbClr val="160B1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楷体" panose="02010609060101010101" pitchFamily="34" charset="-122"/>
              <a:sym typeface="宋体" panose="02010600030101010101" pitchFamily="2" charset="-122"/>
            </a:endParaRPr>
          </a:p>
        </p:txBody>
      </p:sp>
      <p:sp>
        <p:nvSpPr>
          <p:cNvPr id="26" name="左大括号 25"/>
          <p:cNvSpPr/>
          <p:nvPr>
            <p:custDataLst>
              <p:tags r:id="rId27"/>
            </p:custDataLst>
          </p:nvPr>
        </p:nvSpPr>
        <p:spPr bwMode="auto">
          <a:xfrm>
            <a:off x="4370070" y="3089275"/>
            <a:ext cx="254000" cy="1531620"/>
          </a:xfrm>
          <a:prstGeom prst="leftBrace">
            <a:avLst>
              <a:gd name="adj1" fmla="val 23271"/>
              <a:gd name="adj2" fmla="val 47071"/>
            </a:avLst>
          </a:prstGeom>
          <a:noFill/>
          <a:ln w="38100">
            <a:solidFill>
              <a:sysClr val="windowText" lastClr="000000">
                <a:lumMod val="50000"/>
              </a:sysClr>
            </a:solidFill>
            <a:round/>
          </a:ln>
        </p:spPr>
        <p:txBody>
          <a:bodyPr/>
          <a:lstStyle/>
          <a:p>
            <a:endParaRPr lang="zh-CN" altLang="en-US" sz="2800" b="1">
              <a:latin typeface="楷体" panose="02010609060101010101" pitchFamily="34" charset="-122"/>
              <a:ea typeface="楷体" panose="02010609060101010101" pitchFamily="34" charset="-122"/>
              <a:cs typeface="Times New Roman" panose="02020603050405020304" charset="0"/>
            </a:endParaRPr>
          </a:p>
        </p:txBody>
      </p:sp>
      <p:sp>
        <p:nvSpPr>
          <p:cNvPr id="30" name="文本框 29"/>
          <p:cNvSpPr txBox="1"/>
          <p:nvPr>
            <p:custDataLst>
              <p:tags r:id="rId28"/>
            </p:custDataLst>
          </p:nvPr>
        </p:nvSpPr>
        <p:spPr>
          <a:xfrm>
            <a:off x="1261745" y="5885180"/>
            <a:ext cx="710184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 fontAlgn="auto">
              <a:lnSpc>
                <a:spcPct val="100000"/>
              </a:lnSpc>
              <a:buFont typeface="Wingdings" panose="05000000000000000000" charset="0"/>
              <a:buChar char="ü"/>
            </a:pPr>
            <a:r>
              <a:rPr lang="zh-CN" altLang="en-US" sz="240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所有具有细胞结构的生物均含有</a:t>
            </a:r>
            <a:r>
              <a:rPr lang="en-US" altLang="zh-CN" sz="240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DNA</a:t>
            </a:r>
            <a:r>
              <a:rPr lang="zh-CN" altLang="en-US" sz="240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和</a:t>
            </a:r>
            <a:r>
              <a:rPr lang="en-US" altLang="zh-CN" sz="240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RNA</a:t>
            </a:r>
            <a:r>
              <a:rPr lang="zh-CN" altLang="en-US" sz="240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，</a:t>
            </a:r>
            <a:endParaRPr lang="zh-CN" altLang="en-US" sz="2400" b="1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buFont typeface="Wingdings" panose="05000000000000000000" charset="0"/>
              <a:buNone/>
            </a:pPr>
            <a:r>
              <a:rPr lang="en-US" altLang="zh-CN" sz="240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    </a:t>
            </a:r>
            <a:r>
              <a:rPr lang="zh-CN" altLang="en-US" sz="240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但</a:t>
            </a:r>
            <a:r>
              <a:rPr lang="zh-CN" altLang="en-US" sz="2400" b="1">
                <a:effectLst/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病毒</a:t>
            </a:r>
            <a:r>
              <a:rPr lang="zh-CN" altLang="en-US" sz="240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没有细胞结构，</a:t>
            </a:r>
            <a:r>
              <a:rPr lang="zh-CN" altLang="en-US" sz="24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宋体" panose="02010600030101010101" pitchFamily="2" charset="-122"/>
              </a:rPr>
              <a:t>仅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宋体" panose="02010600030101010101" pitchFamily="2" charset="-122"/>
              </a:rPr>
              <a:t>有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宋体" panose="02010600030101010101" pitchFamily="2" charset="-122"/>
              </a:rPr>
              <a:t>DNA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宋体" panose="02010600030101010101" pitchFamily="2" charset="-122"/>
              </a:rPr>
              <a:t>或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宋体" panose="02010600030101010101" pitchFamily="2" charset="-122"/>
              </a:rPr>
              <a:t>RNA一种。</a:t>
            </a:r>
            <a:endParaRPr lang="zh-CN" altLang="en-US" sz="2400" b="1">
              <a:solidFill>
                <a:srgbClr val="FF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宋体" panose="02010600030101010101" pitchFamily="2" charset="-122"/>
            </a:endParaRPr>
          </a:p>
        </p:txBody>
      </p:sp>
      <p:sp>
        <p:nvSpPr>
          <p:cNvPr id="33808" name="文本框 10"/>
          <p:cNvSpPr/>
          <p:nvPr>
            <p:custDataLst>
              <p:tags r:id="rId29"/>
            </p:custDataLst>
          </p:nvPr>
        </p:nvSpPr>
        <p:spPr>
          <a:xfrm>
            <a:off x="358140" y="5424805"/>
            <a:ext cx="553783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marL="457200" indent="-457200">
              <a:spcBef>
                <a:spcPct val="50000"/>
              </a:spcBef>
              <a:buFont typeface="Wingdings" panose="05000000000000000000" charset="0"/>
              <a:buChar char="Ø"/>
            </a:pPr>
            <a:r>
              <a:rPr lang="zh-CN" altLang="en-US" sz="2400" b="1">
                <a:solidFill>
                  <a:srgbClr val="0000FF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所有生物体内都含有DNA和RNA吗？</a:t>
            </a:r>
            <a:endParaRPr lang="zh-CN" altLang="en-US" sz="2400" b="1">
              <a:solidFill>
                <a:srgbClr val="0000FF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20" name="文本框 19"/>
          <p:cNvSpPr txBox="1"/>
          <p:nvPr>
            <p:custDataLst>
              <p:tags r:id="rId30"/>
            </p:custDataLst>
          </p:nvPr>
        </p:nvSpPr>
        <p:spPr>
          <a:xfrm>
            <a:off x="6264910" y="4345305"/>
            <a:ext cx="51784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宋体" panose="02010600030101010101" pitchFamily="2" charset="-122"/>
              </a:rPr>
              <a:t>拟核</a:t>
            </a:r>
            <a:r>
              <a:rPr lang="zh-CN" altLang="en-US" sz="2400">
                <a:solidFill>
                  <a:srgbClr val="160B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宋体" panose="02010600030101010101" pitchFamily="2" charset="-122"/>
              </a:rPr>
              <a:t>（主）、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宋体" panose="02010600030101010101" pitchFamily="2" charset="-122"/>
              </a:rPr>
              <a:t>质粒</a:t>
            </a:r>
            <a:r>
              <a:rPr lang="zh-CN" altLang="en-US" sz="2400">
                <a:solidFill>
                  <a:srgbClr val="160B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宋体" panose="02010600030101010101" pitchFamily="2" charset="-122"/>
              </a:rPr>
              <a:t>（环状DNA分子</a:t>
            </a:r>
            <a:r>
              <a:rPr lang="zh-CN" altLang="en-US" sz="2400" smtClean="0">
                <a:solidFill>
                  <a:srgbClr val="160B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宋体" panose="02010600030101010101" pitchFamily="2" charset="-122"/>
              </a:rPr>
              <a:t>）</a:t>
            </a:r>
            <a:endParaRPr lang="zh-CN" altLang="en-US" sz="2400" smtClean="0">
              <a:solidFill>
                <a:srgbClr val="160B1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grpSp>
        <p:nvGrpSpPr>
          <p:cNvPr id="161" name="组合 160"/>
          <p:cNvGrpSpPr/>
          <p:nvPr>
            <p:custDataLst>
              <p:tags r:id="rId31"/>
            </p:custDataLst>
          </p:nvPr>
        </p:nvGrpSpPr>
        <p:grpSpPr>
          <a:xfrm>
            <a:off x="8153400" y="5180965"/>
            <a:ext cx="3235960" cy="1189355"/>
            <a:chOff x="-1143" y="635"/>
            <a:chExt cx="5096" cy="1873"/>
          </a:xfrm>
        </p:grpSpPr>
        <p:sp>
          <p:nvSpPr>
            <p:cNvPr id="160" name="云形标注 159"/>
            <p:cNvSpPr/>
            <p:nvPr>
              <p:custDataLst>
                <p:tags r:id="rId32"/>
              </p:custDataLst>
            </p:nvPr>
          </p:nvSpPr>
          <p:spPr>
            <a:xfrm>
              <a:off x="-1143" y="635"/>
              <a:ext cx="5096" cy="1698"/>
            </a:xfrm>
            <a:prstGeom prst="cloudCallout">
              <a:avLst>
                <a:gd name="adj1" fmla="val -108163"/>
                <a:gd name="adj2" fmla="val 19905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2079" name="Text Box 3"/>
            <p:cNvSpPr>
              <a:spLocks noChangeArrowheads="1"/>
            </p:cNvSpPr>
            <p:nvPr>
              <p:custDataLst>
                <p:tags r:id="rId33"/>
              </p:custDataLst>
            </p:nvPr>
          </p:nvSpPr>
          <p:spPr bwMode="auto">
            <a:xfrm>
              <a:off x="-812" y="1019"/>
              <a:ext cx="4706" cy="14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6" tIns="45718" rIns="91436" bIns="45718"/>
            <a:lstStyle>
              <a:lvl1pPr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zh-CN" altLang="en-US" sz="2400" b="1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哺乳动物成熟的红细胞没有</a:t>
              </a:r>
              <a:r>
                <a:rPr lang="en-US" altLang="zh-CN" sz="2400" b="1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DNA</a:t>
              </a:r>
              <a:r>
                <a:rPr lang="zh-CN" altLang="en-US" sz="2400" b="1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。</a:t>
              </a:r>
              <a:endParaRPr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</p:grpSp>
    </p:spTree>
    <p:custDataLst>
      <p:tags r:id="rId34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38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38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3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  <p:bldP spid="18" grpId="0"/>
      <p:bldP spid="19" grpId="0"/>
      <p:bldP spid="21" grpId="0"/>
      <p:bldP spid="22" grpId="0"/>
      <p:bldP spid="23" grpId="0"/>
      <p:bldP spid="30" grpId="0"/>
      <p:bldP spid="33808" grpId="0"/>
      <p:bldP spid="2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表格 1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74345" y="1448435"/>
          <a:ext cx="11049000" cy="4623435"/>
        </p:xfrm>
        <a:graphic>
          <a:graphicData uri="http://schemas.openxmlformats.org/drawingml/2006/table">
            <a:tbl>
              <a:tblPr/>
              <a:tblGrid>
                <a:gridCol w="1057910"/>
                <a:gridCol w="4711700"/>
                <a:gridCol w="5279390"/>
              </a:tblGrid>
              <a:tr h="561340">
                <a:tc>
                  <a:txBody>
                    <a:bodyPr wrap="square"/>
                    <a:lstStyle/>
                    <a:p>
                      <a:pPr marL="0" lvl="0" indent="0" algn="ctr">
                        <a:buClrTx/>
                        <a:buNone/>
                      </a:pPr>
                      <a:endParaRPr lang="zh-CN" altLang="zh-CN" sz="3200" b="0">
                        <a:solidFill>
                          <a:srgbClr val="3D6E35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vert="horz" anchor="ctr">
                    <a:lnL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lvl="0" indent="0" algn="ctr">
                        <a:buClrTx/>
                        <a:buNone/>
                      </a:pPr>
                      <a:r>
                        <a:rPr lang="en-US" altLang="zh-CN" sz="28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DNA</a:t>
                      </a: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（脱氧核糖核酸）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0"/>
                      </a:endParaRPr>
                    </a:p>
                  </a:txBody>
                  <a:tcPr marL="0" marR="0" marT="0" marB="0" vert="horz" anchor="ctr">
                    <a:lnL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lvl="0" indent="0" algn="ctr">
                        <a:buClrTx/>
                        <a:buNone/>
                      </a:pPr>
                      <a:r>
                        <a:rPr lang="en-US" altLang="zh-CN" sz="28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RNA</a:t>
                      </a: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</a:rPr>
                        <a:t>（核糖核酸）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0"/>
                      </a:endParaRPr>
                    </a:p>
                  </a:txBody>
                  <a:tcPr marL="0" marR="0" marT="0" marB="0" vert="horz" anchor="ctr">
                    <a:lnL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</a:tr>
              <a:tr h="4062095">
                <a:tc>
                  <a:txBody>
                    <a:bodyPr wrap="square"/>
                    <a:lstStyle/>
                    <a:p>
                      <a:pPr marL="0" lvl="0" indent="0" algn="ctr">
                        <a:buClrTx/>
                        <a:buNone/>
                      </a:pPr>
                      <a:r>
                        <a:rPr lang="zh-CN" altLang="en-US" sz="2800" b="1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功能</a:t>
                      </a:r>
                      <a:endParaRPr lang="zh-CN" altLang="en-US" sz="2800" b="1">
                        <a:solidFill>
                          <a:srgbClr val="0000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vert="horz" anchor="ctr">
                    <a:lnL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lvl="0" indent="0" algn="l">
                        <a:lnSpc>
                          <a:spcPct val="150000"/>
                        </a:lnSpc>
                        <a:buClrTx/>
                        <a:buNone/>
                      </a:pPr>
                      <a:r>
                        <a:rPr lang="en-US" altLang="zh-CN" sz="28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 </a:t>
                      </a: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是主要的</a:t>
                      </a:r>
                      <a:r>
                        <a:rPr lang="zh-CN" altLang="en-US" sz="2800" b="1" u="sng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               </a:t>
                      </a: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，携带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0"/>
                        <a:sym typeface="+mn-ea"/>
                      </a:endParaRPr>
                    </a:p>
                    <a:p>
                      <a:pPr marL="0" lvl="0" indent="0" algn="l">
                        <a:lnSpc>
                          <a:spcPct val="150000"/>
                        </a:lnSpc>
                        <a:buClrTx/>
                        <a:buNone/>
                      </a:pP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 和复制</a:t>
                      </a:r>
                      <a:r>
                        <a:rPr lang="zh-CN" altLang="en-US" sz="2800" b="1" u="sng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               </a:t>
                      </a: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，并指导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0"/>
                        <a:sym typeface="+mn-ea"/>
                      </a:endParaRPr>
                    </a:p>
                    <a:p>
                      <a:pPr marL="0" lvl="0" indent="0" algn="l">
                        <a:lnSpc>
                          <a:spcPct val="150000"/>
                        </a:lnSpc>
                        <a:buClrTx/>
                        <a:buNone/>
                      </a:pP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 </a:t>
                      </a:r>
                      <a:r>
                        <a:rPr lang="zh-CN" altLang="en-US" sz="2800" b="1" u="sng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           </a:t>
                      </a: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的合成。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0"/>
                        <a:sym typeface="+mn-ea"/>
                      </a:endParaRPr>
                    </a:p>
                  </a:txBody>
                  <a:tcPr marL="0" marR="0" marT="0" marB="0" vert="horz" anchor="ctr">
                    <a:lnL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lvl="0" indent="0" algn="l">
                        <a:lnSpc>
                          <a:spcPct val="140000"/>
                        </a:lnSpc>
                        <a:buClrTx/>
                        <a:buNone/>
                      </a:pPr>
                      <a:r>
                        <a:rPr lang="en-US" altLang="zh-CN" sz="28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 </a:t>
                      </a:r>
                      <a:endParaRPr lang="zh-CN" altLang="en-US" sz="2800" b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0"/>
                        <a:sym typeface="+mn-ea"/>
                      </a:endParaRPr>
                    </a:p>
                  </a:txBody>
                  <a:tcPr marL="0" marR="0" marT="0" marB="0" vert="horz" anchor="ctr">
                    <a:lnL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</a:tr>
            </a:tbl>
          </a:graphicData>
        </a:graphic>
      </p:graphicFrame>
      <p:sp>
        <p:nvSpPr>
          <p:cNvPr id="15" name="文本框 14"/>
          <p:cNvSpPr txBox="1"/>
          <p:nvPr>
            <p:custDataLst>
              <p:tags r:id="rId2"/>
            </p:custDataLst>
          </p:nvPr>
        </p:nvSpPr>
        <p:spPr>
          <a:xfrm>
            <a:off x="3072130" y="3190875"/>
            <a:ext cx="202819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遗传物质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6" name="文本框 15"/>
          <p:cNvSpPr txBox="1"/>
          <p:nvPr>
            <p:custDataLst>
              <p:tags r:id="rId3"/>
            </p:custDataLst>
          </p:nvPr>
        </p:nvSpPr>
        <p:spPr>
          <a:xfrm>
            <a:off x="2724150" y="3852480"/>
            <a:ext cx="256921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遗传信息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7" name="文本框 16"/>
          <p:cNvSpPr txBox="1"/>
          <p:nvPr>
            <p:custDataLst>
              <p:tags r:id="rId4"/>
            </p:custDataLst>
          </p:nvPr>
        </p:nvSpPr>
        <p:spPr>
          <a:xfrm>
            <a:off x="1628140" y="4538745"/>
            <a:ext cx="135481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蛋白质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8" name="文本框 17"/>
          <p:cNvSpPr txBox="1"/>
          <p:nvPr>
            <p:custDataLst>
              <p:tags r:id="rId5"/>
            </p:custDataLst>
          </p:nvPr>
        </p:nvSpPr>
        <p:spPr>
          <a:xfrm>
            <a:off x="8943975" y="2476500"/>
            <a:ext cx="172910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遗传物质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9" name="文本框 18"/>
          <p:cNvSpPr txBox="1"/>
          <p:nvPr>
            <p:custDataLst>
              <p:tags r:id="rId6"/>
            </p:custDataLst>
          </p:nvPr>
        </p:nvSpPr>
        <p:spPr>
          <a:xfrm>
            <a:off x="8943975" y="3049270"/>
            <a:ext cx="121094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密码子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0" name="文本框 19"/>
          <p:cNvSpPr txBox="1"/>
          <p:nvPr>
            <p:custDataLst>
              <p:tags r:id="rId7"/>
            </p:custDataLst>
          </p:nvPr>
        </p:nvSpPr>
        <p:spPr>
          <a:xfrm>
            <a:off x="6533515" y="3661410"/>
            <a:ext cx="142875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遗传信息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1" name="文本框 20"/>
          <p:cNvSpPr txBox="1"/>
          <p:nvPr>
            <p:custDataLst>
              <p:tags r:id="rId8"/>
            </p:custDataLst>
          </p:nvPr>
        </p:nvSpPr>
        <p:spPr>
          <a:xfrm>
            <a:off x="8712200" y="4210685"/>
            <a:ext cx="119761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氨基酸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4" name="文本框 23"/>
          <p:cNvSpPr txBox="1"/>
          <p:nvPr>
            <p:custDataLst>
              <p:tags r:id="rId9"/>
            </p:custDataLst>
          </p:nvPr>
        </p:nvSpPr>
        <p:spPr>
          <a:xfrm>
            <a:off x="8171815" y="5463540"/>
            <a:ext cx="570865" cy="5441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酶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5" name="文本框 24"/>
          <p:cNvSpPr txBox="1"/>
          <p:nvPr>
            <p:custDataLst>
              <p:tags r:id="rId10"/>
            </p:custDataLst>
          </p:nvPr>
        </p:nvSpPr>
        <p:spPr>
          <a:xfrm>
            <a:off x="9820910" y="5455920"/>
            <a:ext cx="93726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催化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7" name="文本框 26"/>
          <p:cNvSpPr txBox="1"/>
          <p:nvPr>
            <p:custDataLst>
              <p:tags r:id="rId11"/>
            </p:custDataLst>
          </p:nvPr>
        </p:nvSpPr>
        <p:spPr>
          <a:xfrm>
            <a:off x="6307455" y="2300605"/>
            <a:ext cx="5245100" cy="37077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indent="0" algn="l">
              <a:lnSpc>
                <a:spcPct val="140000"/>
              </a:lnSpc>
              <a:buClrTx/>
              <a:buNone/>
            </a:pP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①是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RNA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病毒的</a:t>
            </a:r>
            <a:r>
              <a:rPr lang="zh-CN" altLang="en-US" sz="2800" b="1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               </a:t>
            </a:r>
            <a:r>
              <a:rPr lang="zh-CN" altLang="en-US" sz="100" b="1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。</a:t>
            </a:r>
            <a:r>
              <a:rPr lang="zh-CN" altLang="en-US" sz="2800" b="1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       </a:t>
            </a:r>
            <a:endParaRPr lang="zh-CN" altLang="en-US" sz="2800" b="1" u="sng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微软雅黑" panose="020B0503020204020204" pitchFamily="34" charset="-122"/>
            </a:endParaRPr>
          </a:p>
          <a:p>
            <a:pPr marL="0" lvl="0" indent="0" algn="l">
              <a:lnSpc>
                <a:spcPct val="140000"/>
              </a:lnSpc>
              <a:buClrTx/>
              <a:buNone/>
            </a:pP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②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mRNA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：携带</a:t>
            </a:r>
            <a:r>
              <a:rPr lang="zh-CN" altLang="en-US" sz="2800" b="1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            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，传递</a:t>
            </a:r>
            <a:endParaRPr lang="zh-CN" altLang="en-US" sz="2800" b="1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微软雅黑" panose="020B0503020204020204" pitchFamily="34" charset="-122"/>
            </a:endParaRPr>
          </a:p>
          <a:p>
            <a:pPr marL="0" lvl="0" indent="0" algn="l">
              <a:lnSpc>
                <a:spcPct val="140000"/>
              </a:lnSpc>
              <a:buClrTx/>
              <a:buNone/>
            </a:pP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 </a:t>
            </a:r>
            <a:r>
              <a:rPr lang="zh-CN" altLang="en-US" sz="2800" b="1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               </a:t>
            </a:r>
            <a:r>
              <a:rPr lang="zh-CN" altLang="en-US" sz="100" b="1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。     </a:t>
            </a:r>
            <a:r>
              <a:rPr lang="zh-CN" altLang="en-US" sz="2800" b="1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  </a:t>
            </a:r>
            <a:endParaRPr lang="zh-CN" altLang="en-US" sz="2800" b="1" u="sng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微软雅黑" panose="020B0503020204020204" pitchFamily="34" charset="-122"/>
            </a:endParaRPr>
          </a:p>
          <a:p>
            <a:pPr marL="0" lvl="0" indent="0" algn="l">
              <a:lnSpc>
                <a:spcPct val="140000"/>
              </a:lnSpc>
              <a:buClrTx/>
              <a:buNone/>
            </a:pP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③</a:t>
            </a:r>
            <a:r>
              <a:rPr lang="en-US" altLang="zh-CN" sz="2800" b="1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tRNA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：运输</a:t>
            </a:r>
            <a:r>
              <a:rPr lang="zh-CN" altLang="en-US" b="1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 </a:t>
            </a:r>
            <a:r>
              <a:rPr lang="en-US" altLang="zh-CN" b="1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    </a:t>
            </a:r>
            <a:r>
              <a:rPr lang="zh-CN" altLang="en-US" b="1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           </a:t>
            </a:r>
            <a:r>
              <a:rPr lang="zh-CN" altLang="en-US" sz="100" b="1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。</a:t>
            </a:r>
            <a:r>
              <a:rPr lang="zh-CN" altLang="en-US" b="1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   </a:t>
            </a:r>
            <a:endParaRPr lang="zh-CN" altLang="en-US" b="1" u="sng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微软雅黑" panose="020B0503020204020204" pitchFamily="34" charset="-122"/>
            </a:endParaRPr>
          </a:p>
          <a:p>
            <a:pPr marL="0" lvl="0" indent="0" algn="l">
              <a:lnSpc>
                <a:spcPct val="140000"/>
              </a:lnSpc>
              <a:buClrTx/>
              <a:buNone/>
            </a:pP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④</a:t>
            </a:r>
            <a:r>
              <a:rPr lang="en-US" altLang="zh-CN" sz="2800" b="1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rRNA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：组成</a:t>
            </a:r>
            <a:r>
              <a:rPr lang="zh-CN" altLang="en-US" sz="2800" b="1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            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，</a:t>
            </a:r>
            <a:r>
              <a:rPr lang="zh-CN" altLang="en-US" b="1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   </a:t>
            </a:r>
            <a:endParaRPr lang="zh-CN" altLang="en-US" b="1" u="sng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微软雅黑" panose="020B0503020204020204" pitchFamily="34" charset="-122"/>
            </a:endParaRPr>
          </a:p>
          <a:p>
            <a:pPr marL="0" lvl="0" indent="0" algn="l">
              <a:lnSpc>
                <a:spcPct val="140000"/>
              </a:lnSpc>
              <a:buClrTx/>
              <a:buNone/>
            </a:pP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⑤少数作为</a:t>
            </a:r>
            <a:r>
              <a:rPr lang="zh-CN" altLang="en-US" sz="2800" b="1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   </a:t>
            </a:r>
            <a:r>
              <a:rPr lang="en-US" altLang="zh-CN" sz="2800" b="1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 </a:t>
            </a:r>
            <a:r>
              <a:rPr lang="zh-CN" altLang="en-US" sz="2800" b="1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 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，具有</a:t>
            </a:r>
            <a:r>
              <a:rPr lang="zh-CN" altLang="en-US" sz="2800" b="1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        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作用</a:t>
            </a:r>
            <a:endParaRPr lang="zh-CN" altLang="en-US" sz="28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微软雅黑" panose="020B0503020204020204" pitchFamily="34" charset="-122"/>
            </a:endParaRPr>
          </a:p>
        </p:txBody>
      </p:sp>
      <p:grpSp>
        <p:nvGrpSpPr>
          <p:cNvPr id="8" name="组合 7"/>
          <p:cNvGrpSpPr/>
          <p:nvPr>
            <p:custDataLst>
              <p:tags r:id="rId12"/>
            </p:custDataLst>
          </p:nvPr>
        </p:nvGrpSpPr>
        <p:grpSpPr>
          <a:xfrm>
            <a:off x="198120" y="118774"/>
            <a:ext cx="6066790" cy="1246476"/>
            <a:chOff x="312" y="187"/>
            <a:chExt cx="9554" cy="1963"/>
          </a:xfrm>
        </p:grpSpPr>
        <p:grpSp>
          <p:nvGrpSpPr>
            <p:cNvPr id="35" name="组合 34"/>
            <p:cNvGrpSpPr/>
            <p:nvPr>
              <p:custDataLst>
                <p:tags r:id="rId13"/>
              </p:custDataLst>
            </p:nvPr>
          </p:nvGrpSpPr>
          <p:grpSpPr>
            <a:xfrm>
              <a:off x="312" y="187"/>
              <a:ext cx="9554" cy="853"/>
              <a:chOff x="312" y="187"/>
              <a:chExt cx="9554" cy="853"/>
            </a:xfrm>
          </p:grpSpPr>
          <p:grpSp>
            <p:nvGrpSpPr>
              <p:cNvPr id="36" name="组合 35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312" y="187"/>
                <a:ext cx="9554" cy="853"/>
                <a:chOff x="587375" y="965201"/>
                <a:chExt cx="6066790" cy="541754"/>
              </a:xfrm>
            </p:grpSpPr>
            <p:sp>
              <p:nvSpPr>
                <p:cNvPr id="37" name="任意多边形: 形状 17"/>
                <p:cNvSpPr/>
                <p:nvPr>
                  <p:custDataLst>
                    <p:tags r:id="rId15"/>
                  </p:custDataLst>
                </p:nvPr>
              </p:nvSpPr>
              <p:spPr>
                <a:xfrm rot="5400000">
                  <a:off x="3714698" y="-1176583"/>
                  <a:ext cx="442064" cy="4879340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8" name="文本框 37"/>
                <p:cNvSpPr txBox="1"/>
                <p:nvPr>
                  <p:custDataLst>
                    <p:tags r:id="rId16"/>
                  </p:custDataLst>
                </p:nvPr>
              </p:nvSpPr>
              <p:spPr>
                <a:xfrm>
                  <a:off x="2421255" y="965201"/>
                  <a:ext cx="4232910" cy="513201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+mn-ea"/>
                      <a:sym typeface="+mn-lt"/>
                    </a:rPr>
                    <a:t>    </a:t>
                  </a:r>
                  <a:r>
                    <a:rPr kumimoji="0" lang="en-US" altLang="zh-CN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 </a:t>
                  </a:r>
                  <a:r>
                    <a:rPr kumimoji="0" lang="zh-CN" altLang="en-US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核酸是遗传信息的携带者</a:t>
                  </a:r>
                  <a:endPara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39" name="任意多边形: 形状 18"/>
                <p:cNvSpPr/>
                <p:nvPr>
                  <p:custDataLst>
                    <p:tags r:id="rId17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" name="文本框 39"/>
                <p:cNvSpPr txBox="1"/>
                <p:nvPr>
                  <p:custDataLst>
                    <p:tags r:id="rId18"/>
                  </p:custDataLst>
                </p:nvPr>
              </p:nvSpPr>
              <p:spPr>
                <a:xfrm>
                  <a:off x="1699474" y="972823"/>
                  <a:ext cx="1097280" cy="534132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+mn-ea"/>
                      <a:sym typeface="+mn-lt"/>
                    </a:rPr>
                    <a:t>考点二</a:t>
                  </a:r>
                  <a:endParaRPr lang="en-US" altLang="zh-CN" sz="2400" b="1">
                    <a:solidFill>
                      <a:srgbClr val="0070C0"/>
                    </a:solidFill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41" name="图片 40" descr="32303137373532353b32303137393931383bc9faceefcfd4cea2beb5cfb8b0fb"/>
              <p:cNvPicPr>
                <a:picLocks noChangeAspect="1"/>
              </p:cNvPicPr>
              <p:nvPr>
                <p:custDataLst>
                  <p:tags r:id="rId19"/>
                </p:custDataLst>
              </p:nvPr>
            </p:nvPicPr>
            <p:blipFill>
              <a:blip r:embed="rId20"/>
              <a:stretch>
                <a:fillRect/>
              </a:stretch>
            </p:blipFill>
            <p:spPr>
              <a:xfrm>
                <a:off x="1119" y="262"/>
                <a:ext cx="719" cy="719"/>
              </a:xfrm>
              <a:prstGeom prst="rect">
                <a:avLst/>
              </a:prstGeom>
            </p:spPr>
          </p:pic>
        </p:grpSp>
        <p:sp>
          <p:nvSpPr>
            <p:cNvPr id="42" name="文本框 41"/>
            <p:cNvSpPr txBox="1"/>
            <p:nvPr>
              <p:custDataLst>
                <p:tags r:id="rId21"/>
              </p:custDataLst>
            </p:nvPr>
          </p:nvSpPr>
          <p:spPr>
            <a:xfrm>
              <a:off x="747" y="1134"/>
              <a:ext cx="7891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Times New Roman" panose="02020603050405020304"/>
                  <a:ea typeface="微软雅黑" panose="020B0503020204020204" pitchFamily="34" charset="-122"/>
                </a:rPr>
                <a:t>1  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核酸的种类及其分布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2" name="文本框 21"/>
          <p:cNvSpPr txBox="1"/>
          <p:nvPr>
            <p:custDataLst>
              <p:tags r:id="rId22"/>
            </p:custDataLst>
          </p:nvPr>
        </p:nvSpPr>
        <p:spPr>
          <a:xfrm>
            <a:off x="8834120" y="4799965"/>
            <a:ext cx="126619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核糖体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9" name="组合 8"/>
          <p:cNvGrpSpPr/>
          <p:nvPr>
            <p:custDataLst>
              <p:tags r:id="rId23"/>
            </p:custDataLst>
          </p:nvPr>
        </p:nvGrpSpPr>
        <p:grpSpPr>
          <a:xfrm>
            <a:off x="2591435" y="6105525"/>
            <a:ext cx="6352540" cy="663575"/>
            <a:chOff x="2213" y="9562"/>
            <a:chExt cx="10004" cy="1045"/>
          </a:xfrm>
        </p:grpSpPr>
        <p:sp>
          <p:nvSpPr>
            <p:cNvPr id="3" name="文本框 2"/>
            <p:cNvSpPr txBox="1"/>
            <p:nvPr>
              <p:custDataLst>
                <p:tags r:id="rId24"/>
              </p:custDataLst>
            </p:nvPr>
          </p:nvSpPr>
          <p:spPr>
            <a:xfrm>
              <a:off x="2213" y="9745"/>
              <a:ext cx="1627" cy="822"/>
            </a:xfrm>
            <a:prstGeom prst="rect">
              <a:avLst/>
            </a:prstGeom>
            <a:solidFill>
              <a:srgbClr val="ED7D31">
                <a:lumMod val="20000"/>
                <a:lumOff val="80000"/>
              </a:srgbClr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8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DNA</a:t>
              </a:r>
              <a:endPara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>
              <p:custDataLst>
                <p:tags r:id="rId25"/>
              </p:custDataLst>
            </p:nvPr>
          </p:nvSpPr>
          <p:spPr>
            <a:xfrm>
              <a:off x="5824" y="9780"/>
              <a:ext cx="2125" cy="822"/>
            </a:xfrm>
            <a:prstGeom prst="rect">
              <a:avLst/>
            </a:prstGeom>
            <a:solidFill>
              <a:srgbClr val="ED7D31">
                <a:lumMod val="20000"/>
                <a:lumOff val="80000"/>
              </a:srgbClr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28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mRNA</a:t>
              </a:r>
              <a:endPara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26"/>
              </p:custDataLst>
            </p:nvPr>
          </p:nvSpPr>
          <p:spPr>
            <a:xfrm>
              <a:off x="9933" y="9785"/>
              <a:ext cx="2284" cy="822"/>
            </a:xfrm>
            <a:prstGeom prst="rect">
              <a:avLst/>
            </a:prstGeom>
            <a:solidFill>
              <a:srgbClr val="ED7D31">
                <a:lumMod val="20000"/>
                <a:lumOff val="80000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蛋白质</a:t>
              </a:r>
              <a:endPara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12" name="直接箭头连接符 11"/>
            <p:cNvCxnSpPr/>
            <p:nvPr>
              <p:custDataLst>
                <p:tags r:id="rId27"/>
              </p:custDataLst>
            </p:nvPr>
          </p:nvCxnSpPr>
          <p:spPr>
            <a:xfrm>
              <a:off x="7975" y="10207"/>
              <a:ext cx="1928" cy="12"/>
            </a:xfrm>
            <a:prstGeom prst="straightConnector1">
              <a:avLst/>
            </a:prstGeom>
            <a:ln w="19050">
              <a:solidFill>
                <a:srgbClr val="1E2F97"/>
              </a:solidFill>
              <a:tailEnd type="arrow"/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  <p:sp>
          <p:nvSpPr>
            <p:cNvPr id="13" name="文本框 12"/>
            <p:cNvSpPr txBox="1"/>
            <p:nvPr>
              <p:custDataLst>
                <p:tags r:id="rId28"/>
              </p:custDataLst>
            </p:nvPr>
          </p:nvSpPr>
          <p:spPr>
            <a:xfrm>
              <a:off x="4025" y="9562"/>
              <a:ext cx="1951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转录</a:t>
              </a:r>
              <a:endPara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6" name="直接箭头连接符 5"/>
            <p:cNvCxnSpPr/>
            <p:nvPr>
              <p:custDataLst>
                <p:tags r:id="rId29"/>
              </p:custDataLst>
            </p:nvPr>
          </p:nvCxnSpPr>
          <p:spPr>
            <a:xfrm>
              <a:off x="3896" y="10190"/>
              <a:ext cx="1928" cy="12"/>
            </a:xfrm>
            <a:prstGeom prst="straightConnector1">
              <a:avLst/>
            </a:prstGeom>
            <a:ln w="19050">
              <a:solidFill>
                <a:srgbClr val="1E2F97"/>
              </a:solidFill>
              <a:tailEnd type="arrow"/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  <p:sp>
          <p:nvSpPr>
            <p:cNvPr id="7" name="文本框 6"/>
            <p:cNvSpPr txBox="1"/>
            <p:nvPr>
              <p:custDataLst>
                <p:tags r:id="rId30"/>
              </p:custDataLst>
            </p:nvPr>
          </p:nvSpPr>
          <p:spPr>
            <a:xfrm>
              <a:off x="8455" y="9562"/>
              <a:ext cx="1576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翻译</a:t>
              </a:r>
              <a:endPara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1" grpId="0"/>
      <p:bldP spid="24" grpId="0"/>
      <p:bldP spid="25" grpId="0"/>
      <p:bldP spid="2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>
            <p:custDataLst>
              <p:tags r:id="rId1"/>
            </p:custDataLst>
          </p:nvPr>
        </p:nvGrpSpPr>
        <p:grpSpPr>
          <a:xfrm>
            <a:off x="198120" y="118774"/>
            <a:ext cx="6303645" cy="1262351"/>
            <a:chOff x="312" y="187"/>
            <a:chExt cx="9927" cy="1988"/>
          </a:xfrm>
        </p:grpSpPr>
        <p:grpSp>
          <p:nvGrpSpPr>
            <p:cNvPr id="35" name="组合 34"/>
            <p:cNvGrpSpPr/>
            <p:nvPr>
              <p:custDataLst>
                <p:tags r:id="rId2"/>
              </p:custDataLst>
            </p:nvPr>
          </p:nvGrpSpPr>
          <p:grpSpPr>
            <a:xfrm>
              <a:off x="312" y="187"/>
              <a:ext cx="9554" cy="853"/>
              <a:chOff x="312" y="187"/>
              <a:chExt cx="9554" cy="853"/>
            </a:xfrm>
          </p:grpSpPr>
          <p:grpSp>
            <p:nvGrpSpPr>
              <p:cNvPr id="36" name="组合 35"/>
              <p:cNvGrpSpPr/>
              <p:nvPr>
                <p:custDataLst>
                  <p:tags r:id="rId3"/>
                </p:custDataLst>
              </p:nvPr>
            </p:nvGrpSpPr>
            <p:grpSpPr>
              <a:xfrm>
                <a:off x="312" y="187"/>
                <a:ext cx="9554" cy="853"/>
                <a:chOff x="587375" y="965201"/>
                <a:chExt cx="6066790" cy="541754"/>
              </a:xfrm>
            </p:grpSpPr>
            <p:sp>
              <p:nvSpPr>
                <p:cNvPr id="37" name="任意多边形: 形状 17"/>
                <p:cNvSpPr/>
                <p:nvPr>
                  <p:custDataLst>
                    <p:tags r:id="rId4"/>
                  </p:custDataLst>
                </p:nvPr>
              </p:nvSpPr>
              <p:spPr>
                <a:xfrm rot="5400000">
                  <a:off x="3714698" y="-1176583"/>
                  <a:ext cx="442064" cy="4879340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8" name="文本框 37"/>
                <p:cNvSpPr txBox="1"/>
                <p:nvPr>
                  <p:custDataLst>
                    <p:tags r:id="rId5"/>
                  </p:custDataLst>
                </p:nvPr>
              </p:nvSpPr>
              <p:spPr>
                <a:xfrm>
                  <a:off x="2421255" y="965201"/>
                  <a:ext cx="4232910" cy="513201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+mn-ea"/>
                      <a:sym typeface="+mn-lt"/>
                    </a:rPr>
                    <a:t>    </a:t>
                  </a:r>
                  <a:r>
                    <a:rPr kumimoji="0" lang="en-US" altLang="zh-CN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 </a:t>
                  </a:r>
                  <a:r>
                    <a:rPr kumimoji="0" lang="zh-CN" altLang="en-US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核酸是遗传信息的携带者</a:t>
                  </a:r>
                  <a:endPara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39" name="任意多边形: 形状 18"/>
                <p:cNvSpPr/>
                <p:nvPr>
                  <p:custDataLst>
                    <p:tags r:id="rId6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" name="文本框 39"/>
                <p:cNvSpPr txBox="1"/>
                <p:nvPr>
                  <p:custDataLst>
                    <p:tags r:id="rId7"/>
                  </p:custDataLst>
                </p:nvPr>
              </p:nvSpPr>
              <p:spPr>
                <a:xfrm>
                  <a:off x="1699474" y="972823"/>
                  <a:ext cx="1097280" cy="534132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+mn-ea"/>
                      <a:sym typeface="+mn-lt"/>
                    </a:rPr>
                    <a:t>考点二</a:t>
                  </a:r>
                  <a:endParaRPr lang="en-US" altLang="zh-CN" sz="2400" b="1">
                    <a:solidFill>
                      <a:srgbClr val="0070C0"/>
                    </a:solidFill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41" name="图片 40" descr="32303137373532353b32303137393931383bc9faceefcfd4cea2beb5cfb8b0fb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9"/>
              <a:stretch>
                <a:fillRect/>
              </a:stretch>
            </p:blipFill>
            <p:spPr>
              <a:xfrm>
                <a:off x="1119" y="262"/>
                <a:ext cx="719" cy="719"/>
              </a:xfrm>
              <a:prstGeom prst="rect">
                <a:avLst/>
              </a:prstGeom>
            </p:spPr>
          </p:pic>
        </p:grpSp>
        <p:sp>
          <p:nvSpPr>
            <p:cNvPr id="42" name="文本框 41"/>
            <p:cNvSpPr txBox="1"/>
            <p:nvPr>
              <p:custDataLst>
                <p:tags r:id="rId10"/>
              </p:custDataLst>
            </p:nvPr>
          </p:nvSpPr>
          <p:spPr>
            <a:xfrm>
              <a:off x="696" y="1159"/>
              <a:ext cx="9543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Times New Roman" panose="02020603050405020304"/>
                  <a:ea typeface="微软雅黑" panose="020B0503020204020204" pitchFamily="34" charset="-122"/>
                </a:rPr>
                <a:t>2  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 核酸是由核苷酸连接而成的长链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" name="文本框 1"/>
          <p:cNvSpPr txBox="1"/>
          <p:nvPr>
            <p:custDataLst>
              <p:tags r:id="rId11"/>
            </p:custDataLst>
          </p:nvPr>
        </p:nvSpPr>
        <p:spPr>
          <a:xfrm>
            <a:off x="294640" y="1494155"/>
            <a:ext cx="5814060" cy="460375"/>
          </a:xfrm>
          <a:prstGeom prst="rect">
            <a:avLst/>
          </a:prstGeom>
          <a:noFill/>
        </p:spPr>
        <p:txBody>
          <a:bodyPr vert="horz" wrap="square" rtlCol="0" anchor="t">
            <a:spAutoFit/>
          </a:bodyPr>
          <a:lstStyle/>
          <a:p>
            <a:pPr marL="342900" indent="-342900">
              <a:buFont typeface="Wingdings" panose="05000000000000000000" charset="0"/>
              <a:buChar char="Ø"/>
            </a:pPr>
            <a:r>
              <a:rPr lang="en-US" altLang="zh-CN" sz="2400" b="1" u="sng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             </a:t>
            </a:r>
            <a:r>
              <a:rPr lang="zh-CN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是核酸的基本组成单位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。</a:t>
            </a:r>
            <a:endParaRPr lang="zh-CN" altLang="en-US" sz="24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18" name="文本框 9222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855345" y="1456690"/>
            <a:ext cx="1697355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核苷酸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3" name="文本框 9222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294640" y="2067560"/>
            <a:ext cx="11647805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indent="0" algn="l">
              <a:spcBef>
                <a:spcPct val="50000"/>
              </a:spcBef>
              <a:buFont typeface="Wingdings" panose="05000000000000000000" charset="0"/>
              <a:buNone/>
            </a:pPr>
            <a:r>
              <a:rPr lang="en-US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1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）核苷酸的结构：</a:t>
            </a:r>
            <a:r>
              <a:rPr lang="en-US" altLang="zh-CN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1</a:t>
            </a:r>
            <a:r>
              <a:rPr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个核苷酸是由一分子</a:t>
            </a:r>
            <a:r>
              <a:rPr lang="en-US" altLang="zh-CN" sz="2400" b="1" u="sng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          </a:t>
            </a:r>
            <a:r>
              <a:rPr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，一分子</a:t>
            </a:r>
            <a:r>
              <a:rPr lang="en-US" altLang="zh-CN" sz="2400" b="1" u="sng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          </a:t>
            </a:r>
            <a:r>
              <a:rPr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和一分子</a:t>
            </a:r>
            <a:r>
              <a:rPr lang="en-US" altLang="zh-CN" sz="2400" b="1" u="sng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         </a:t>
            </a:r>
            <a:r>
              <a:rPr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组成。</a:t>
            </a:r>
            <a:endParaRPr lang="zh-CN" altLang="en-US" sz="24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4" name="文本框 9222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5986145" y="2067560"/>
            <a:ext cx="96774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磷酸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5" name="文本框 9222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7978140" y="2067560"/>
            <a:ext cx="121666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五碳糖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6" name="文本框 9222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10219055" y="2067560"/>
            <a:ext cx="96774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碱基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7" name="文本框 6"/>
          <p:cNvSpPr txBox="1"/>
          <p:nvPr>
            <p:custDataLst>
              <p:tags r:id="rId17"/>
            </p:custDataLst>
          </p:nvPr>
        </p:nvSpPr>
        <p:spPr>
          <a:xfrm>
            <a:off x="391795" y="2678430"/>
            <a:ext cx="11454130" cy="829945"/>
          </a:xfrm>
          <a:prstGeom prst="rect">
            <a:avLst/>
          </a:prstGeom>
          <a:noFill/>
        </p:spPr>
        <p:txBody>
          <a:bodyPr vert="horz" wrap="square" rtlCol="0" anchor="t">
            <a:spAutoFit/>
          </a:bodyPr>
          <a:lstStyle/>
          <a:p>
            <a:pPr indent="0">
              <a:buFont typeface="+mj-ea"/>
              <a:buNone/>
            </a:pPr>
            <a:r>
              <a:rPr 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模型构建活动：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请利用下列短线（模拟化学键），各种形状（模拟相应基团）构建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核苷酸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的结构式。</a:t>
            </a:r>
            <a:endParaRPr lang="zh-CN" altLang="en-US" sz="24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620395" y="6035040"/>
            <a:ext cx="1393825" cy="6477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603250" y="4393565"/>
            <a:ext cx="1428750" cy="1314450"/>
          </a:xfrm>
          <a:prstGeom prst="rect">
            <a:avLst/>
          </a:prstGeom>
        </p:spPr>
      </p:pic>
      <p:grpSp>
        <p:nvGrpSpPr>
          <p:cNvPr id="23" name="组合 22"/>
          <p:cNvGrpSpPr/>
          <p:nvPr>
            <p:custDataLst>
              <p:tags r:id="rId22"/>
            </p:custDataLst>
          </p:nvPr>
        </p:nvGrpSpPr>
        <p:grpSpPr>
          <a:xfrm>
            <a:off x="2221265" y="4812919"/>
            <a:ext cx="523053" cy="335488"/>
            <a:chOff x="-514" y="246"/>
            <a:chExt cx="360" cy="158"/>
          </a:xfrm>
        </p:grpSpPr>
        <p:sp>
          <p:nvSpPr>
            <p:cNvPr id="24" name="直接连接符 23"/>
            <p:cNvSpPr/>
            <p:nvPr>
              <p:custDataLst>
                <p:tags r:id="rId23"/>
              </p:custDataLst>
            </p:nvPr>
          </p:nvSpPr>
          <p:spPr>
            <a:xfrm flipH="1">
              <a:off x="-426" y="395"/>
              <a:ext cx="272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" name="直接连接符 24"/>
            <p:cNvSpPr/>
            <p:nvPr>
              <p:custDataLst>
                <p:tags r:id="rId24"/>
              </p:custDataLst>
            </p:nvPr>
          </p:nvSpPr>
          <p:spPr>
            <a:xfrm rot="15300000" flipV="1">
              <a:off x="-563" y="295"/>
              <a:ext cx="158" cy="59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45" name="直接连接符 44"/>
          <p:cNvSpPr/>
          <p:nvPr>
            <p:custDataLst>
              <p:tags r:id="rId25"/>
            </p:custDataLst>
          </p:nvPr>
        </p:nvSpPr>
        <p:spPr>
          <a:xfrm>
            <a:off x="2159000" y="3935095"/>
            <a:ext cx="398145" cy="635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5" name="图片 14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855345" y="3508375"/>
            <a:ext cx="923925" cy="819150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3621405" y="3747135"/>
            <a:ext cx="3989705" cy="1842135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31"/>
          <a:stretch>
            <a:fillRect/>
          </a:stretch>
        </p:blipFill>
        <p:spPr>
          <a:xfrm>
            <a:off x="7850505" y="3747135"/>
            <a:ext cx="4177030" cy="1765935"/>
          </a:xfrm>
          <a:prstGeom prst="rect">
            <a:avLst/>
          </a:prstGeom>
        </p:spPr>
      </p:pic>
      <p:sp>
        <p:nvSpPr>
          <p:cNvPr id="30" name="文本框 9222"/>
          <p:cNvSpPr txBox="1">
            <a:spLocks noChangeArrowheads="1"/>
          </p:cNvSpPr>
          <p:nvPr>
            <p:custDataLst>
              <p:tags r:id="rId32"/>
            </p:custDataLst>
          </p:nvPr>
        </p:nvSpPr>
        <p:spPr bwMode="auto">
          <a:xfrm>
            <a:off x="2348865" y="6023610"/>
            <a:ext cx="967867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342900" indent="-342900" algn="l">
              <a:spcBef>
                <a:spcPct val="50000"/>
              </a:spcBef>
              <a:buFont typeface="Wingdings" panose="05000000000000000000" charset="0"/>
              <a:buChar char="Ø"/>
            </a:pP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核苷酸结构中</a:t>
            </a:r>
            <a:r>
              <a:rPr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磷酸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与五碳糖的</a:t>
            </a:r>
            <a:r>
              <a:rPr lang="en-US" altLang="zh-CN" sz="2400" b="1" u="sng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5</a:t>
            </a:r>
            <a:r>
              <a:rPr lang="zh-CN" altLang="en-US" sz="2400" b="1" u="sng" baseline="68000">
                <a:solidFill>
                  <a:srgbClr val="0000FF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，</a:t>
            </a:r>
            <a:r>
              <a:rPr lang="zh-CN" altLang="en-US" sz="2400" b="1" u="sng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碳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相连，</a:t>
            </a:r>
            <a:r>
              <a:rPr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碱基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与五碳糖的</a:t>
            </a:r>
            <a:r>
              <a:rPr lang="en-US" altLang="zh-CN" sz="2400" b="1" u="sng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1</a:t>
            </a:r>
            <a:r>
              <a:rPr lang="zh-CN" altLang="en-US" sz="2400" b="1" u="sng" baseline="68000">
                <a:solidFill>
                  <a:srgbClr val="0000FF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，</a:t>
            </a:r>
            <a:r>
              <a:rPr lang="zh-CN" altLang="en-US" sz="2400" b="1" u="sng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碳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相连</a:t>
            </a:r>
            <a:r>
              <a:rPr lang="en-US" altLang="zh-CN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.</a:t>
            </a:r>
            <a:endParaRPr lang="en-US" altLang="zh-CN" sz="24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1" name="文本框 9222"/>
          <p:cNvSpPr txBox="1">
            <a:spLocks noChangeArrowheads="1"/>
          </p:cNvSpPr>
          <p:nvPr>
            <p:custDataLst>
              <p:tags r:id="rId33"/>
            </p:custDataLst>
          </p:nvPr>
        </p:nvSpPr>
        <p:spPr bwMode="auto">
          <a:xfrm>
            <a:off x="5634990" y="1456690"/>
            <a:ext cx="521208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元素组成有：</a:t>
            </a:r>
            <a:r>
              <a:rPr lang="en-US" altLang="zh-CN" sz="2400" b="1" u="sng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。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32" name="文本框 9222"/>
          <p:cNvSpPr txBox="1"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7611110" y="1381125"/>
            <a:ext cx="260858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C</a:t>
            </a:r>
            <a:r>
              <a:rPr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、</a:t>
            </a:r>
            <a:r>
              <a:rPr lang="en-US" altLang="zh-CN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H</a:t>
            </a:r>
            <a:r>
              <a:rPr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、</a:t>
            </a:r>
            <a:r>
              <a:rPr lang="en-US" altLang="zh-CN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O</a:t>
            </a:r>
            <a:r>
              <a:rPr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、</a:t>
            </a:r>
            <a:r>
              <a:rPr lang="en-US" altLang="zh-CN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N</a:t>
            </a:r>
            <a:r>
              <a:rPr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、</a:t>
            </a:r>
            <a:r>
              <a:rPr lang="en-US" altLang="zh-CN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P</a:t>
            </a:r>
            <a:endParaRPr lang="en-US" altLang="zh-CN" sz="24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</p:spTree>
    <p:custDataLst>
      <p:tags r:id="rId35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" grpId="0"/>
      <p:bldP spid="4" grpId="0"/>
      <p:bldP spid="5" grpId="0"/>
      <p:bldP spid="6" grpId="0"/>
      <p:bldP spid="45" grpId="0" animBg="1"/>
      <p:bldP spid="7" grpId="0"/>
      <p:bldP spid="30" grpId="0"/>
      <p:bldP spid="31" grpId="0"/>
      <p:bldP spid="3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>
            <p:custDataLst>
              <p:tags r:id="rId1"/>
            </p:custDataLst>
          </p:nvPr>
        </p:nvGrpSpPr>
        <p:grpSpPr>
          <a:xfrm>
            <a:off x="6486525" y="2479675"/>
            <a:ext cx="3262630" cy="2332990"/>
            <a:chOff x="11325" y="4473"/>
            <a:chExt cx="5138" cy="3674"/>
          </a:xfrm>
        </p:grpSpPr>
        <p:pic>
          <p:nvPicPr>
            <p:cNvPr id="6" name="图片 5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11325" y="4473"/>
              <a:ext cx="5138" cy="367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1" name="文本框 9222"/>
            <p:cNvSpPr txBox="1"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14311" y="6021"/>
              <a:ext cx="1081" cy="58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charset="0"/>
                </a:rPr>
                <a:t>核糖</a:t>
              </a:r>
              <a:endPara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</p:grpSp>
      <p:grpSp>
        <p:nvGrpSpPr>
          <p:cNvPr id="10" name="组合 9"/>
          <p:cNvGrpSpPr/>
          <p:nvPr>
            <p:custDataLst>
              <p:tags r:id="rId5"/>
            </p:custDataLst>
          </p:nvPr>
        </p:nvGrpSpPr>
        <p:grpSpPr>
          <a:xfrm>
            <a:off x="177165" y="2653665"/>
            <a:ext cx="3361690" cy="2686050"/>
            <a:chOff x="921" y="4195"/>
            <a:chExt cx="5294" cy="4230"/>
          </a:xfrm>
        </p:grpSpPr>
        <p:pic>
          <p:nvPicPr>
            <p:cNvPr id="5" name="图片 4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921" y="4195"/>
              <a:ext cx="5295" cy="423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9" name="文本框 9222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3791" y="5698"/>
              <a:ext cx="2131" cy="58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charset="0"/>
                </a:rPr>
                <a:t>脱氧核糖</a:t>
              </a:r>
              <a:endPara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</p:grpSp>
      <p:grpSp>
        <p:nvGrpSpPr>
          <p:cNvPr id="8" name="组合 7"/>
          <p:cNvGrpSpPr/>
          <p:nvPr>
            <p:custDataLst>
              <p:tags r:id="rId9"/>
            </p:custDataLst>
          </p:nvPr>
        </p:nvGrpSpPr>
        <p:grpSpPr>
          <a:xfrm>
            <a:off x="198120" y="118774"/>
            <a:ext cx="6066790" cy="1262351"/>
            <a:chOff x="312" y="187"/>
            <a:chExt cx="9554" cy="1988"/>
          </a:xfrm>
        </p:grpSpPr>
        <p:grpSp>
          <p:nvGrpSpPr>
            <p:cNvPr id="35" name="组合 34"/>
            <p:cNvGrpSpPr/>
            <p:nvPr>
              <p:custDataLst>
                <p:tags r:id="rId10"/>
              </p:custDataLst>
            </p:nvPr>
          </p:nvGrpSpPr>
          <p:grpSpPr>
            <a:xfrm>
              <a:off x="312" y="187"/>
              <a:ext cx="9554" cy="853"/>
              <a:chOff x="312" y="187"/>
              <a:chExt cx="9554" cy="853"/>
            </a:xfrm>
          </p:grpSpPr>
          <p:grpSp>
            <p:nvGrpSpPr>
              <p:cNvPr id="36" name="组合 35"/>
              <p:cNvGrpSpPr/>
              <p:nvPr>
                <p:custDataLst>
                  <p:tags r:id="rId11"/>
                </p:custDataLst>
              </p:nvPr>
            </p:nvGrpSpPr>
            <p:grpSpPr>
              <a:xfrm>
                <a:off x="312" y="187"/>
                <a:ext cx="9554" cy="853"/>
                <a:chOff x="587375" y="965201"/>
                <a:chExt cx="6066790" cy="541754"/>
              </a:xfrm>
            </p:grpSpPr>
            <p:sp>
              <p:nvSpPr>
                <p:cNvPr id="37" name="任意多边形: 形状 17"/>
                <p:cNvSpPr/>
                <p:nvPr>
                  <p:custDataLst>
                    <p:tags r:id="rId12"/>
                  </p:custDataLst>
                </p:nvPr>
              </p:nvSpPr>
              <p:spPr>
                <a:xfrm rot="5400000">
                  <a:off x="3714698" y="-1176583"/>
                  <a:ext cx="442064" cy="4879340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8" name="文本框 37"/>
                <p:cNvSpPr txBox="1"/>
                <p:nvPr>
                  <p:custDataLst>
                    <p:tags r:id="rId13"/>
                  </p:custDataLst>
                </p:nvPr>
              </p:nvSpPr>
              <p:spPr>
                <a:xfrm>
                  <a:off x="2421255" y="965201"/>
                  <a:ext cx="4232910" cy="513201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+mn-ea"/>
                      <a:sym typeface="+mn-lt"/>
                    </a:rPr>
                    <a:t>    </a:t>
                  </a:r>
                  <a:r>
                    <a:rPr kumimoji="0" lang="en-US" altLang="zh-CN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 </a:t>
                  </a:r>
                  <a:r>
                    <a:rPr kumimoji="0" lang="zh-CN" altLang="en-US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核酸是遗传信息的携带者</a:t>
                  </a:r>
                  <a:endPara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39" name="任意多边形: 形状 18"/>
                <p:cNvSpPr/>
                <p:nvPr>
                  <p:custDataLst>
                    <p:tags r:id="rId14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" name="文本框 39"/>
                <p:cNvSpPr txBox="1"/>
                <p:nvPr>
                  <p:custDataLst>
                    <p:tags r:id="rId15"/>
                  </p:custDataLst>
                </p:nvPr>
              </p:nvSpPr>
              <p:spPr>
                <a:xfrm>
                  <a:off x="1699474" y="972823"/>
                  <a:ext cx="1097280" cy="534132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+mn-ea"/>
                      <a:sym typeface="+mn-lt"/>
                    </a:rPr>
                    <a:t>考点二</a:t>
                  </a:r>
                  <a:endParaRPr lang="en-US" altLang="zh-CN" sz="2400" b="1">
                    <a:solidFill>
                      <a:srgbClr val="0070C0"/>
                    </a:solidFill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41" name="图片 40" descr="32303137373532353b32303137393931383bc9faceefcfd4cea2beb5cfb8b0fb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17"/>
              <a:stretch>
                <a:fillRect/>
              </a:stretch>
            </p:blipFill>
            <p:spPr>
              <a:xfrm>
                <a:off x="1119" y="262"/>
                <a:ext cx="719" cy="719"/>
              </a:xfrm>
              <a:prstGeom prst="rect">
                <a:avLst/>
              </a:prstGeom>
            </p:spPr>
          </p:pic>
        </p:grpSp>
        <p:sp>
          <p:nvSpPr>
            <p:cNvPr id="42" name="文本框 41"/>
            <p:cNvSpPr txBox="1"/>
            <p:nvPr>
              <p:custDataLst>
                <p:tags r:id="rId18"/>
              </p:custDataLst>
            </p:nvPr>
          </p:nvSpPr>
          <p:spPr>
            <a:xfrm>
              <a:off x="696" y="1159"/>
              <a:ext cx="9168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Times New Roman" panose="02020603050405020304"/>
                  <a:ea typeface="微软雅黑" panose="020B0503020204020204" pitchFamily="34" charset="-122"/>
                </a:rPr>
                <a:t>2  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 核酸是由核苷酸连接而成的长链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" name="文本框 9222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296545" y="1456690"/>
            <a:ext cx="1171956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indent="0" algn="l">
              <a:spcBef>
                <a:spcPct val="50000"/>
              </a:spcBef>
              <a:buFont typeface="Wingdings" panose="05000000000000000000" charset="0"/>
              <a:buNone/>
            </a:pPr>
            <a:r>
              <a:rPr lang="en-US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2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）核苷酸的种类：</a:t>
            </a:r>
            <a:r>
              <a:rPr lang="zh-CN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根据</a:t>
            </a:r>
            <a:r>
              <a:rPr lang="en-US" altLang="zh-CN" sz="2400" b="1" u="sng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           </a:t>
            </a:r>
            <a:r>
              <a:rPr lang="zh-CN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的不同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，</a:t>
            </a:r>
            <a:r>
              <a:rPr lang="zh-CN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可以将核苷酸分为</a:t>
            </a:r>
            <a:r>
              <a:rPr lang="en-US" altLang="zh-CN" sz="2400" b="1" u="sng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                  </a:t>
            </a:r>
            <a:r>
              <a:rPr lang="zh-CN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和核糖核苷酸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。</a:t>
            </a:r>
            <a:endParaRPr lang="zh-CN" altLang="en-US" sz="24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18" name="文本框 9222"/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3620770" y="1456690"/>
            <a:ext cx="1697355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五碳糖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2" name="文本框 9222"/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8254365" y="1456690"/>
            <a:ext cx="2126615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脱氧核苷酸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grpSp>
        <p:nvGrpSpPr>
          <p:cNvPr id="15" name="组合 14"/>
          <p:cNvGrpSpPr/>
          <p:nvPr>
            <p:custDataLst>
              <p:tags r:id="rId22"/>
            </p:custDataLst>
          </p:nvPr>
        </p:nvGrpSpPr>
        <p:grpSpPr>
          <a:xfrm>
            <a:off x="1391920" y="4663440"/>
            <a:ext cx="1960880" cy="906145"/>
            <a:chOff x="2614" y="7344"/>
            <a:chExt cx="3088" cy="1427"/>
          </a:xfrm>
        </p:grpSpPr>
        <p:sp>
          <p:nvSpPr>
            <p:cNvPr id="7" name="矩形: 圆角 6"/>
            <p:cNvSpPr/>
            <p:nvPr>
              <p:custDataLst>
                <p:tags r:id="rId23"/>
              </p:custDataLst>
            </p:nvPr>
          </p:nvSpPr>
          <p:spPr>
            <a:xfrm>
              <a:off x="4744" y="7344"/>
              <a:ext cx="733" cy="463"/>
            </a:xfrm>
            <a:prstGeom prst="roundRect">
              <a:avLst/>
            </a:prstGeom>
            <a:noFill/>
            <a:ln w="25400">
              <a:solidFill>
                <a:srgbClr val="FF0000"/>
              </a:solidFill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base"/>
              <a:endParaRPr lang="zh-CN" altLang="en-US" sz="2100" strike="noStrike" noProof="1">
                <a:latin typeface="+mj-lt"/>
                <a:ea typeface="黑体" panose="02010609060101010101" charset="-122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24"/>
              </p:custDataLst>
            </p:nvPr>
          </p:nvSpPr>
          <p:spPr>
            <a:xfrm>
              <a:off x="2614" y="7949"/>
              <a:ext cx="3088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en-US" sz="2800" b="1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脱氧核苷酸</a:t>
              </a:r>
              <a:endPara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6" name="组合 15"/>
          <p:cNvGrpSpPr/>
          <p:nvPr>
            <p:custDataLst>
              <p:tags r:id="rId25"/>
            </p:custDataLst>
          </p:nvPr>
        </p:nvGrpSpPr>
        <p:grpSpPr>
          <a:xfrm>
            <a:off x="7611110" y="4596448"/>
            <a:ext cx="2138045" cy="815657"/>
            <a:chOff x="13096" y="7807"/>
            <a:chExt cx="3367" cy="1284"/>
          </a:xfrm>
        </p:grpSpPr>
        <p:sp>
          <p:nvSpPr>
            <p:cNvPr id="4" name="矩形: 圆角 7"/>
            <p:cNvSpPr/>
            <p:nvPr>
              <p:custDataLst>
                <p:tags r:id="rId26"/>
              </p:custDataLst>
            </p:nvPr>
          </p:nvSpPr>
          <p:spPr>
            <a:xfrm>
              <a:off x="15303" y="7807"/>
              <a:ext cx="733" cy="463"/>
            </a:xfrm>
            <a:prstGeom prst="roundRect">
              <a:avLst/>
            </a:prstGeom>
            <a:noFill/>
            <a:ln w="25400">
              <a:solidFill>
                <a:srgbClr val="FF0000"/>
              </a:solidFill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base"/>
              <a:endParaRPr lang="zh-CN" altLang="en-US" sz="2100" strike="noStrike" noProof="1">
                <a:latin typeface="+mj-lt"/>
                <a:ea typeface="黑体" panose="02010609060101010101" charset="-122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27"/>
              </p:custDataLst>
            </p:nvPr>
          </p:nvSpPr>
          <p:spPr>
            <a:xfrm>
              <a:off x="13096" y="8269"/>
              <a:ext cx="3367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sz="2800" b="1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核糖核苷酸</a:t>
              </a:r>
              <a:endPara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6" name="左大括号 25"/>
          <p:cNvSpPr/>
          <p:nvPr>
            <p:custDataLst>
              <p:tags r:id="rId28"/>
            </p:custDataLst>
          </p:nvPr>
        </p:nvSpPr>
        <p:spPr bwMode="auto">
          <a:xfrm>
            <a:off x="3621405" y="2520315"/>
            <a:ext cx="254000" cy="1531620"/>
          </a:xfrm>
          <a:prstGeom prst="leftBrace">
            <a:avLst>
              <a:gd name="adj1" fmla="val 23271"/>
              <a:gd name="adj2" fmla="val 47071"/>
            </a:avLst>
          </a:prstGeom>
          <a:noFill/>
          <a:ln w="38100">
            <a:solidFill>
              <a:sysClr val="windowText" lastClr="000000">
                <a:lumMod val="50000"/>
              </a:sysClr>
            </a:solidFill>
            <a:round/>
          </a:ln>
        </p:spPr>
        <p:txBody>
          <a:bodyPr/>
          <a:lstStyle/>
          <a:p>
            <a:endParaRPr lang="zh-CN" altLang="en-US" sz="2800" b="1">
              <a:latin typeface="楷体" panose="02010609060101010101" pitchFamily="34" charset="-122"/>
              <a:ea typeface="楷体" panose="02010609060101010101" pitchFamily="34" charset="-122"/>
              <a:cs typeface="Times New Roman" panose="02020603050405020304" charset="0"/>
            </a:endParaRPr>
          </a:p>
        </p:txBody>
      </p:sp>
      <p:grpSp>
        <p:nvGrpSpPr>
          <p:cNvPr id="17" name="组合 16"/>
          <p:cNvGrpSpPr/>
          <p:nvPr>
            <p:custDataLst>
              <p:tags r:id="rId29"/>
            </p:custDataLst>
          </p:nvPr>
        </p:nvGrpSpPr>
        <p:grpSpPr>
          <a:xfrm>
            <a:off x="3875405" y="2276475"/>
            <a:ext cx="2232025" cy="1993265"/>
            <a:chOff x="5686226" y="512626"/>
            <a:chExt cx="1982283" cy="1993265"/>
          </a:xfrm>
        </p:grpSpPr>
        <p:sp>
          <p:nvSpPr>
            <p:cNvPr id="29" name="Text Box 8"/>
            <p:cNvSpPr txBox="1">
              <a:spLocks noChangeArrowheads="1"/>
            </p:cNvSpPr>
            <p:nvPr>
              <p:custDataLst>
                <p:tags r:id="rId30"/>
              </p:custDataLst>
            </p:nvPr>
          </p:nvSpPr>
          <p:spPr bwMode="auto">
            <a:xfrm>
              <a:off x="5686226" y="2045002"/>
              <a:ext cx="1646555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胞嘧啶</a:t>
              </a:r>
              <a:endPara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0" name="Text Box 9"/>
            <p:cNvSpPr txBox="1">
              <a:spLocks noChangeArrowheads="1"/>
            </p:cNvSpPr>
            <p:nvPr>
              <p:custDataLst>
                <p:tags r:id="rId31"/>
              </p:custDataLst>
            </p:nvPr>
          </p:nvSpPr>
          <p:spPr bwMode="auto">
            <a:xfrm>
              <a:off x="5686226" y="537512"/>
              <a:ext cx="1813560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腺嘌呤</a:t>
              </a:r>
              <a:endPara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1" name="Text Box 10"/>
            <p:cNvSpPr txBox="1">
              <a:spLocks noChangeArrowheads="1"/>
            </p:cNvSpPr>
            <p:nvPr>
              <p:custDataLst>
                <p:tags r:id="rId32"/>
              </p:custDataLst>
            </p:nvPr>
          </p:nvSpPr>
          <p:spPr bwMode="auto">
            <a:xfrm>
              <a:off x="5686226" y="1542717"/>
              <a:ext cx="1684655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鸟嘌呤</a:t>
              </a:r>
              <a:endPara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2" name="Text Box 11"/>
            <p:cNvSpPr txBox="1">
              <a:spLocks noChangeArrowheads="1"/>
            </p:cNvSpPr>
            <p:nvPr>
              <p:custDataLst>
                <p:tags r:id="rId33"/>
              </p:custDataLst>
            </p:nvPr>
          </p:nvSpPr>
          <p:spPr bwMode="auto">
            <a:xfrm>
              <a:off x="5686226" y="1040432"/>
              <a:ext cx="1965960" cy="46037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胸腺嘧啶</a:t>
              </a:r>
              <a:endPara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3" name="Text Box 17"/>
            <p:cNvSpPr txBox="1">
              <a:spLocks noChangeArrowheads="1"/>
            </p:cNvSpPr>
            <p:nvPr>
              <p:custDataLst>
                <p:tags r:id="rId34"/>
              </p:custDataLst>
            </p:nvPr>
          </p:nvSpPr>
          <p:spPr bwMode="auto">
            <a:xfrm>
              <a:off x="6497548" y="512626"/>
              <a:ext cx="782638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（</a:t>
              </a:r>
              <a:r>
                <a:rPr lang="en-US" altLang="zh-CN" sz="24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A</a:t>
              </a:r>
              <a:r>
                <a:rPr lang="zh-CN" altLang="en-US" sz="24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）</a:t>
              </a:r>
              <a:endPara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4" name="Text Box 18"/>
            <p:cNvSpPr txBox="1">
              <a:spLocks noChangeArrowheads="1"/>
            </p:cNvSpPr>
            <p:nvPr>
              <p:custDataLst>
                <p:tags r:id="rId35"/>
              </p:custDataLst>
            </p:nvPr>
          </p:nvSpPr>
          <p:spPr bwMode="auto">
            <a:xfrm>
              <a:off x="6462701" y="1544501"/>
              <a:ext cx="817563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（</a:t>
              </a:r>
              <a:r>
                <a:rPr lang="en-US" altLang="zh-CN" sz="24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G</a:t>
              </a:r>
              <a:r>
                <a:rPr lang="zh-CN" altLang="en-US" sz="24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）</a:t>
              </a:r>
              <a:endPara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" name="Text Box 19"/>
            <p:cNvSpPr txBox="1">
              <a:spLocks noChangeArrowheads="1"/>
            </p:cNvSpPr>
            <p:nvPr>
              <p:custDataLst>
                <p:tags r:id="rId36"/>
              </p:custDataLst>
            </p:nvPr>
          </p:nvSpPr>
          <p:spPr bwMode="auto">
            <a:xfrm>
              <a:off x="6446134" y="2045516"/>
              <a:ext cx="1222375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（</a:t>
              </a:r>
              <a:r>
                <a:rPr lang="en-US" altLang="zh-CN" sz="24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C</a:t>
              </a:r>
              <a:r>
                <a:rPr lang="zh-CN" altLang="en-US" sz="24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）</a:t>
              </a:r>
              <a:endPara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Text Box 20"/>
            <p:cNvSpPr txBox="1">
              <a:spLocks noChangeArrowheads="1"/>
            </p:cNvSpPr>
            <p:nvPr>
              <p:custDataLst>
                <p:tags r:id="rId37"/>
              </p:custDataLst>
            </p:nvPr>
          </p:nvSpPr>
          <p:spPr bwMode="auto">
            <a:xfrm>
              <a:off x="6787178" y="1043486"/>
              <a:ext cx="712788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（</a:t>
              </a:r>
              <a:r>
                <a:rPr lang="en-US" altLang="zh-CN" sz="2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T</a:t>
              </a:r>
              <a:r>
                <a:rPr lang="zh-CN" altLang="en-US" sz="2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）</a:t>
              </a:r>
              <a:endPara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1" name="左大括号 20"/>
          <p:cNvSpPr/>
          <p:nvPr>
            <p:custDataLst>
              <p:tags r:id="rId38"/>
            </p:custDataLst>
          </p:nvPr>
        </p:nvSpPr>
        <p:spPr bwMode="auto">
          <a:xfrm>
            <a:off x="9817735" y="2702560"/>
            <a:ext cx="254000" cy="1531620"/>
          </a:xfrm>
          <a:prstGeom prst="leftBrace">
            <a:avLst>
              <a:gd name="adj1" fmla="val 23271"/>
              <a:gd name="adj2" fmla="val 47071"/>
            </a:avLst>
          </a:prstGeom>
          <a:noFill/>
          <a:ln w="38100">
            <a:solidFill>
              <a:sysClr val="windowText" lastClr="000000">
                <a:lumMod val="50000"/>
              </a:sysClr>
            </a:solidFill>
            <a:round/>
          </a:ln>
        </p:spPr>
        <p:txBody>
          <a:bodyPr/>
          <a:lstStyle/>
          <a:p>
            <a:endParaRPr lang="zh-CN" altLang="en-US" sz="2800" b="1">
              <a:latin typeface="楷体" panose="02010609060101010101" pitchFamily="34" charset="-122"/>
              <a:ea typeface="楷体" panose="02010609060101010101" pitchFamily="34" charset="-122"/>
              <a:cs typeface="Times New Roman" panose="02020603050405020304" charset="0"/>
            </a:endParaRPr>
          </a:p>
        </p:txBody>
      </p:sp>
      <p:grpSp>
        <p:nvGrpSpPr>
          <p:cNvPr id="22" name="组合 21"/>
          <p:cNvGrpSpPr/>
          <p:nvPr>
            <p:custDataLst>
              <p:tags r:id="rId39"/>
            </p:custDataLst>
          </p:nvPr>
        </p:nvGrpSpPr>
        <p:grpSpPr>
          <a:xfrm>
            <a:off x="10003155" y="2082165"/>
            <a:ext cx="1990077" cy="1995805"/>
            <a:chOff x="5686226" y="512626"/>
            <a:chExt cx="1965960" cy="1995805"/>
          </a:xfrm>
        </p:grpSpPr>
        <p:sp>
          <p:nvSpPr>
            <p:cNvPr id="23" name="Text Box 8"/>
            <p:cNvSpPr txBox="1">
              <a:spLocks noChangeArrowheads="1"/>
            </p:cNvSpPr>
            <p:nvPr>
              <p:custDataLst>
                <p:tags r:id="rId40"/>
              </p:custDataLst>
            </p:nvPr>
          </p:nvSpPr>
          <p:spPr bwMode="auto">
            <a:xfrm>
              <a:off x="5686226" y="2045002"/>
              <a:ext cx="1646555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胞嘧啶</a:t>
              </a:r>
              <a:endPara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Text Box 9"/>
            <p:cNvSpPr txBox="1">
              <a:spLocks noChangeArrowheads="1"/>
            </p:cNvSpPr>
            <p:nvPr>
              <p:custDataLst>
                <p:tags r:id="rId41"/>
              </p:custDataLst>
            </p:nvPr>
          </p:nvSpPr>
          <p:spPr bwMode="auto">
            <a:xfrm>
              <a:off x="5686226" y="537512"/>
              <a:ext cx="1813560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腺嘌呤</a:t>
              </a:r>
              <a:endPara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Text Box 10"/>
            <p:cNvSpPr txBox="1">
              <a:spLocks noChangeArrowheads="1"/>
            </p:cNvSpPr>
            <p:nvPr>
              <p:custDataLst>
                <p:tags r:id="rId42"/>
              </p:custDataLst>
            </p:nvPr>
          </p:nvSpPr>
          <p:spPr bwMode="auto">
            <a:xfrm>
              <a:off x="5686226" y="1542717"/>
              <a:ext cx="1684655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鸟嘌呤</a:t>
              </a:r>
              <a:endPara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Text Box 11"/>
            <p:cNvSpPr txBox="1">
              <a:spLocks noChangeArrowheads="1"/>
            </p:cNvSpPr>
            <p:nvPr>
              <p:custDataLst>
                <p:tags r:id="rId43"/>
              </p:custDataLst>
            </p:nvPr>
          </p:nvSpPr>
          <p:spPr bwMode="auto">
            <a:xfrm>
              <a:off x="5686226" y="1040432"/>
              <a:ext cx="1965960" cy="46037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尿嘧啶</a:t>
              </a:r>
              <a:endPara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8" name="Text Box 17"/>
            <p:cNvSpPr txBox="1">
              <a:spLocks noChangeArrowheads="1"/>
            </p:cNvSpPr>
            <p:nvPr>
              <p:custDataLst>
                <p:tags r:id="rId44"/>
              </p:custDataLst>
            </p:nvPr>
          </p:nvSpPr>
          <p:spPr bwMode="auto">
            <a:xfrm>
              <a:off x="6497548" y="512626"/>
              <a:ext cx="782638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（</a:t>
              </a:r>
              <a:r>
                <a:rPr lang="en-US" altLang="zh-CN" sz="24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A</a:t>
              </a:r>
              <a:r>
                <a:rPr lang="zh-CN" altLang="en-US" sz="24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）</a:t>
              </a:r>
              <a:endPara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3" name="Text Box 18"/>
            <p:cNvSpPr txBox="1">
              <a:spLocks noChangeArrowheads="1"/>
            </p:cNvSpPr>
            <p:nvPr>
              <p:custDataLst>
                <p:tags r:id="rId45"/>
              </p:custDataLst>
            </p:nvPr>
          </p:nvSpPr>
          <p:spPr bwMode="auto">
            <a:xfrm>
              <a:off x="6462701" y="1544501"/>
              <a:ext cx="817563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（</a:t>
              </a:r>
              <a:r>
                <a:rPr lang="en-US" altLang="zh-CN" sz="24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G</a:t>
              </a:r>
              <a:r>
                <a:rPr lang="zh-CN" altLang="en-US" sz="24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）</a:t>
              </a:r>
              <a:endPara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4" name="Text Box 19"/>
            <p:cNvSpPr txBox="1">
              <a:spLocks noChangeArrowheads="1"/>
            </p:cNvSpPr>
            <p:nvPr>
              <p:custDataLst>
                <p:tags r:id="rId46"/>
              </p:custDataLst>
            </p:nvPr>
          </p:nvSpPr>
          <p:spPr bwMode="auto">
            <a:xfrm>
              <a:off x="6565707" y="2048056"/>
              <a:ext cx="1018116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（</a:t>
              </a:r>
              <a:r>
                <a:rPr lang="en-US" altLang="zh-CN" sz="24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C</a:t>
              </a:r>
              <a:r>
                <a:rPr lang="zh-CN" altLang="en-US" sz="24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）</a:t>
              </a:r>
              <a:endPara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5" name="Text Box 20"/>
            <p:cNvSpPr txBox="1">
              <a:spLocks noChangeArrowheads="1"/>
            </p:cNvSpPr>
            <p:nvPr>
              <p:custDataLst>
                <p:tags r:id="rId47"/>
              </p:custDataLst>
            </p:nvPr>
          </p:nvSpPr>
          <p:spPr bwMode="auto">
            <a:xfrm>
              <a:off x="6497958" y="1040946"/>
              <a:ext cx="972322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（</a:t>
              </a:r>
              <a:r>
                <a:rPr lang="en-US" altLang="zh-CN" sz="2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U</a:t>
              </a:r>
              <a:r>
                <a:rPr lang="zh-CN" altLang="en-US" sz="2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）</a:t>
              </a:r>
              <a:endPara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cxnSp>
        <p:nvCxnSpPr>
          <p:cNvPr id="62" name="直接连接符 61"/>
          <p:cNvCxnSpPr/>
          <p:nvPr>
            <p:custDataLst>
              <p:tags r:id="rId48"/>
            </p:custDataLst>
          </p:nvPr>
        </p:nvCxnSpPr>
        <p:spPr>
          <a:xfrm flipH="1">
            <a:off x="6012180" y="1917065"/>
            <a:ext cx="0" cy="36525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文本框 68"/>
          <p:cNvSpPr txBox="1"/>
          <p:nvPr>
            <p:custDataLst>
              <p:tags r:id="rId49"/>
            </p:custDataLst>
          </p:nvPr>
        </p:nvSpPr>
        <p:spPr>
          <a:xfrm>
            <a:off x="0" y="5692140"/>
            <a:ext cx="12192000" cy="11988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微软雅黑" panose="020B0503020204020204" pitchFamily="34" charset="-122"/>
              </a:rPr>
              <a:t>【思考】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微软雅黑" panose="020B0503020204020204" pitchFamily="34" charset="-122"/>
              </a:rPr>
              <a:t>洋葱根尖细胞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微软雅黑" panose="020B0503020204020204" pitchFamily="34" charset="-122"/>
              </a:rPr>
              <a:t>中的</a:t>
            </a:r>
            <a:r>
              <a:rPr 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微软雅黑" panose="020B0503020204020204" pitchFamily="34" charset="-122"/>
              </a:rPr>
              <a:t>核酸、核苷酸、碱基各有多少种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微软雅黑" panose="020B0503020204020204" pitchFamily="34" charset="-122"/>
              </a:rPr>
              <a:t>？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  <a:sym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en-US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微软雅黑" panose="020B0503020204020204" pitchFamily="34" charset="-122"/>
              </a:rPr>
              <a:t>             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微软雅黑" panose="020B0503020204020204" pitchFamily="34" charset="-122"/>
              </a:rPr>
              <a:t>蓝藻细胞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微软雅黑" panose="020B0503020204020204" pitchFamily="34" charset="-122"/>
              </a:rPr>
              <a:t>中的</a:t>
            </a:r>
            <a:r>
              <a:rPr 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微软雅黑" panose="020B0503020204020204" pitchFamily="34" charset="-122"/>
              </a:rPr>
              <a:t>核酸、核苷酸、碱基各有多少种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微软雅黑" panose="020B0503020204020204" pitchFamily="34" charset="-122"/>
              </a:rPr>
              <a:t>？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  <a:sym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en-US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微软雅黑" panose="020B0503020204020204" pitchFamily="34" charset="-122"/>
              </a:rPr>
              <a:t>             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微软雅黑" panose="020B0503020204020204" pitchFamily="34" charset="-122"/>
              </a:rPr>
              <a:t>病毒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微软雅黑" panose="020B0503020204020204" pitchFamily="34" charset="-122"/>
              </a:rPr>
              <a:t>体内的</a:t>
            </a:r>
            <a:r>
              <a:rPr 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微软雅黑" panose="020B0503020204020204" pitchFamily="34" charset="-122"/>
              </a:rPr>
              <a:t>核酸、核苷酸、碱基各有多少种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微软雅黑" panose="020B0503020204020204" pitchFamily="34" charset="-122"/>
              </a:rPr>
              <a:t>？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  <a:sym typeface="微软雅黑" panose="020B0503020204020204" pitchFamily="34" charset="-122"/>
            </a:endParaRPr>
          </a:p>
        </p:txBody>
      </p:sp>
      <p:sp>
        <p:nvSpPr>
          <p:cNvPr id="70" name="文本框 69"/>
          <p:cNvSpPr txBox="1"/>
          <p:nvPr>
            <p:custDataLst>
              <p:tags r:id="rId50"/>
            </p:custDataLst>
          </p:nvPr>
        </p:nvSpPr>
        <p:spPr>
          <a:xfrm>
            <a:off x="8382635" y="5655945"/>
            <a:ext cx="1919605" cy="52197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pitchFamily="34" charset="-122"/>
              </a:rPr>
              <a:t>2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pitchFamily="34" charset="-122"/>
              </a:rPr>
              <a:t>、</a:t>
            </a:r>
            <a:r>
              <a:rPr 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pitchFamily="34" charset="-122"/>
              </a:rPr>
              <a:t>8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pitchFamily="34" charset="-122"/>
              </a:rPr>
              <a:t>、</a:t>
            </a:r>
            <a:r>
              <a:rPr 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pitchFamily="34" charset="-122"/>
              </a:rPr>
              <a:t>5</a:t>
            </a:r>
            <a:endParaRPr 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楷体" panose="02010609060101010101" pitchFamily="34" charset="-122"/>
            </a:endParaRPr>
          </a:p>
        </p:txBody>
      </p:sp>
      <p:sp>
        <p:nvSpPr>
          <p:cNvPr id="63" name="文本框 62"/>
          <p:cNvSpPr txBox="1"/>
          <p:nvPr>
            <p:custDataLst>
              <p:tags r:id="rId51"/>
            </p:custDataLst>
          </p:nvPr>
        </p:nvSpPr>
        <p:spPr>
          <a:xfrm>
            <a:off x="8382635" y="6100445"/>
            <a:ext cx="1919605" cy="52197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pitchFamily="34" charset="-122"/>
              </a:rPr>
              <a:t>2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pitchFamily="34" charset="-122"/>
              </a:rPr>
              <a:t>、</a:t>
            </a:r>
            <a:r>
              <a:rPr 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pitchFamily="34" charset="-122"/>
              </a:rPr>
              <a:t>8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pitchFamily="34" charset="-122"/>
              </a:rPr>
              <a:t>、</a:t>
            </a:r>
            <a:r>
              <a:rPr 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pitchFamily="34" charset="-122"/>
              </a:rPr>
              <a:t>5</a:t>
            </a:r>
            <a:endParaRPr 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楷体" panose="02010609060101010101" pitchFamily="34" charset="-122"/>
            </a:endParaRPr>
          </a:p>
        </p:txBody>
      </p:sp>
      <p:sp>
        <p:nvSpPr>
          <p:cNvPr id="64" name="文本框 63"/>
          <p:cNvSpPr txBox="1"/>
          <p:nvPr>
            <p:custDataLst>
              <p:tags r:id="rId52"/>
            </p:custDataLst>
          </p:nvPr>
        </p:nvSpPr>
        <p:spPr>
          <a:xfrm>
            <a:off x="8357870" y="6471285"/>
            <a:ext cx="1919605" cy="52197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pitchFamily="34" charset="-122"/>
              </a:rPr>
              <a:t>1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pitchFamily="34" charset="-122"/>
              </a:rPr>
              <a:t>、</a:t>
            </a:r>
            <a:r>
              <a:rPr 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pitchFamily="34" charset="-122"/>
              </a:rPr>
              <a:t>4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pitchFamily="34" charset="-122"/>
              </a:rPr>
              <a:t>、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pitchFamily="34" charset="-122"/>
              </a:rPr>
              <a:t>4</a:t>
            </a:r>
            <a:endParaRPr lang="en-US" altLang="zh-CN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楷体" panose="02010609060101010101" pitchFamily="34" charset="-122"/>
            </a:endParaRPr>
          </a:p>
        </p:txBody>
      </p:sp>
    </p:spTree>
    <p:custDataLst>
      <p:tags r:id="rId5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" grpId="0"/>
      <p:bldP spid="69" grpId="0" animBg="1"/>
      <p:bldP spid="70" grpId="0"/>
      <p:bldP spid="63" grpId="0"/>
      <p:bldP spid="6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图片 10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182360" y="2220595"/>
            <a:ext cx="1818005" cy="712470"/>
          </a:xfrm>
          <a:prstGeom prst="rect">
            <a:avLst/>
          </a:prstGeom>
        </p:spPr>
      </p:pic>
      <p:pic>
        <p:nvPicPr>
          <p:cNvPr id="107" name="图片 10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145530" y="1230630"/>
            <a:ext cx="1924050" cy="707390"/>
          </a:xfrm>
          <a:prstGeom prst="rect">
            <a:avLst/>
          </a:prstGeom>
        </p:spPr>
      </p:pic>
      <p:grpSp>
        <p:nvGrpSpPr>
          <p:cNvPr id="8" name="组合 7"/>
          <p:cNvGrpSpPr/>
          <p:nvPr>
            <p:custDataLst>
              <p:tags r:id="rId5"/>
            </p:custDataLst>
          </p:nvPr>
        </p:nvGrpSpPr>
        <p:grpSpPr>
          <a:xfrm>
            <a:off x="102235" y="118774"/>
            <a:ext cx="6167120" cy="1262351"/>
            <a:chOff x="161" y="187"/>
            <a:chExt cx="9712" cy="1988"/>
          </a:xfrm>
        </p:grpSpPr>
        <p:grpSp>
          <p:nvGrpSpPr>
            <p:cNvPr id="35" name="组合 34"/>
            <p:cNvGrpSpPr/>
            <p:nvPr>
              <p:custDataLst>
                <p:tags r:id="rId6"/>
              </p:custDataLst>
            </p:nvPr>
          </p:nvGrpSpPr>
          <p:grpSpPr>
            <a:xfrm>
              <a:off x="312" y="187"/>
              <a:ext cx="9554" cy="853"/>
              <a:chOff x="312" y="187"/>
              <a:chExt cx="9554" cy="853"/>
            </a:xfrm>
          </p:grpSpPr>
          <p:grpSp>
            <p:nvGrpSpPr>
              <p:cNvPr id="36" name="组合 35"/>
              <p:cNvGrpSpPr/>
              <p:nvPr>
                <p:custDataLst>
                  <p:tags r:id="rId7"/>
                </p:custDataLst>
              </p:nvPr>
            </p:nvGrpSpPr>
            <p:grpSpPr>
              <a:xfrm>
                <a:off x="312" y="187"/>
                <a:ext cx="9554" cy="853"/>
                <a:chOff x="587375" y="965201"/>
                <a:chExt cx="6066790" cy="541754"/>
              </a:xfrm>
            </p:grpSpPr>
            <p:sp>
              <p:nvSpPr>
                <p:cNvPr id="37" name="任意多边形: 形状 17"/>
                <p:cNvSpPr/>
                <p:nvPr>
                  <p:custDataLst>
                    <p:tags r:id="rId8"/>
                  </p:custDataLst>
                </p:nvPr>
              </p:nvSpPr>
              <p:spPr>
                <a:xfrm rot="5400000">
                  <a:off x="3714698" y="-1176583"/>
                  <a:ext cx="442064" cy="4879340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8" name="文本框 37"/>
                <p:cNvSpPr txBox="1"/>
                <p:nvPr>
                  <p:custDataLst>
                    <p:tags r:id="rId9"/>
                  </p:custDataLst>
                </p:nvPr>
              </p:nvSpPr>
              <p:spPr>
                <a:xfrm>
                  <a:off x="2421255" y="965201"/>
                  <a:ext cx="4232910" cy="513201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+mn-ea"/>
                      <a:sym typeface="+mn-lt"/>
                    </a:rPr>
                    <a:t>    </a:t>
                  </a:r>
                  <a:r>
                    <a:rPr kumimoji="0" lang="en-US" altLang="zh-CN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 </a:t>
                  </a:r>
                  <a:r>
                    <a:rPr kumimoji="0" lang="zh-CN" altLang="en-US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核酸是遗传信息的携带者</a:t>
                  </a:r>
                  <a:endPara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39" name="任意多边形: 形状 18"/>
                <p:cNvSpPr/>
                <p:nvPr>
                  <p:custDataLst>
                    <p:tags r:id="rId10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" name="文本框 39"/>
                <p:cNvSpPr txBox="1"/>
                <p:nvPr>
                  <p:custDataLst>
                    <p:tags r:id="rId11"/>
                  </p:custDataLst>
                </p:nvPr>
              </p:nvSpPr>
              <p:spPr>
                <a:xfrm>
                  <a:off x="1699474" y="972823"/>
                  <a:ext cx="1097280" cy="534132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+mn-ea"/>
                      <a:sym typeface="+mn-lt"/>
                    </a:rPr>
                    <a:t>考点二</a:t>
                  </a:r>
                  <a:endParaRPr lang="en-US" altLang="zh-CN" sz="2400" b="1">
                    <a:solidFill>
                      <a:srgbClr val="0070C0"/>
                    </a:solidFill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41" name="图片 40" descr="32303137373532353b32303137393931383bc9faceefcfd4cea2beb5cfb8b0fb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13"/>
              <a:stretch>
                <a:fillRect/>
              </a:stretch>
            </p:blipFill>
            <p:spPr>
              <a:xfrm>
                <a:off x="1119" y="262"/>
                <a:ext cx="719" cy="719"/>
              </a:xfrm>
              <a:prstGeom prst="rect">
                <a:avLst/>
              </a:prstGeom>
            </p:spPr>
          </p:pic>
        </p:grpSp>
        <p:sp>
          <p:nvSpPr>
            <p:cNvPr id="42" name="文本框 41"/>
            <p:cNvSpPr txBox="1"/>
            <p:nvPr>
              <p:custDataLst>
                <p:tags r:id="rId14"/>
              </p:custDataLst>
            </p:nvPr>
          </p:nvSpPr>
          <p:spPr>
            <a:xfrm>
              <a:off x="161" y="1159"/>
              <a:ext cx="9712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Times New Roman" panose="02020603050405020304"/>
                  <a:ea typeface="微软雅黑" panose="020B0503020204020204" pitchFamily="34" charset="-122"/>
                </a:rPr>
                <a:t>2  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 核酸是由核苷酸连接而成的长链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" name="文本框 9222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28320" y="1381125"/>
            <a:ext cx="3272155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indent="0" algn="l">
              <a:spcBef>
                <a:spcPct val="50000"/>
              </a:spcBef>
              <a:buFont typeface="Wingdings" panose="05000000000000000000" charset="0"/>
              <a:buNone/>
            </a:pPr>
            <a:r>
              <a:rPr lang="en-US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3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）核酸的结构层次</a:t>
            </a:r>
            <a:endParaRPr lang="zh-CN" altLang="en-US" sz="24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>
            <p:custDataLst>
              <p:tags r:id="rId16"/>
            </p:custDataLst>
          </p:nvPr>
        </p:nvSpPr>
        <p:spPr>
          <a:xfrm>
            <a:off x="203835" y="6156325"/>
            <a:ext cx="1470025" cy="4603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zh-CN" altLang="en-US" sz="2400" b="1">
                <a:latin typeface="Arial" panose="020B0604020202020204" pitchFamily="34" charset="0"/>
                <a:ea typeface="微软雅黑" panose="020B0503020204020204" pitchFamily="34" charset="-122"/>
              </a:rPr>
              <a:t>组成元素</a:t>
            </a:r>
            <a:endParaRPr lang="zh-CN" altLang="en-US" sz="2400" b="1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17"/>
            </p:custDataLst>
          </p:nvPr>
        </p:nvSpPr>
        <p:spPr>
          <a:xfrm>
            <a:off x="318135" y="2722245"/>
            <a:ext cx="608330" cy="1938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400" b="1">
                <a:solidFill>
                  <a:srgbClr val="FF0000"/>
                </a:solidFill>
                <a:ea typeface="微软雅黑" panose="020B0503020204020204" pitchFamily="34" charset="-122"/>
              </a:rPr>
              <a:t>C H O N P</a:t>
            </a:r>
            <a:endParaRPr lang="en-US" altLang="zh-CN" sz="2400" b="1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grpSp>
        <p:nvGrpSpPr>
          <p:cNvPr id="7" name="组合 6"/>
          <p:cNvGrpSpPr/>
          <p:nvPr>
            <p:custDataLst>
              <p:tags r:id="rId18"/>
            </p:custDataLst>
          </p:nvPr>
        </p:nvGrpSpPr>
        <p:grpSpPr>
          <a:xfrm>
            <a:off x="1708785" y="6036310"/>
            <a:ext cx="2386965" cy="829945"/>
            <a:chOff x="1784" y="7549"/>
            <a:chExt cx="3759" cy="1307"/>
          </a:xfrm>
        </p:grpSpPr>
        <p:grpSp>
          <p:nvGrpSpPr>
            <p:cNvPr id="9" name="组合 8"/>
            <p:cNvGrpSpPr/>
            <p:nvPr>
              <p:custDataLst>
                <p:tags r:id="rId19"/>
              </p:custDataLst>
            </p:nvPr>
          </p:nvGrpSpPr>
          <p:grpSpPr>
            <a:xfrm>
              <a:off x="1784" y="7549"/>
              <a:ext cx="3759" cy="1307"/>
              <a:chOff x="1784" y="7549"/>
              <a:chExt cx="3759" cy="1307"/>
            </a:xfrm>
          </p:grpSpPr>
          <p:cxnSp>
            <p:nvCxnSpPr>
              <p:cNvPr id="10" name="直接箭头连接符 9"/>
              <p:cNvCxnSpPr/>
              <p:nvPr>
                <p:custDataLst>
                  <p:tags r:id="rId20"/>
                </p:custDataLst>
              </p:nvPr>
            </p:nvCxnSpPr>
            <p:spPr>
              <a:xfrm>
                <a:off x="1784" y="8203"/>
                <a:ext cx="1326" cy="0"/>
              </a:xfrm>
              <a:prstGeom prst="straightConnector1">
                <a:avLst/>
              </a:prstGeom>
              <a:ln w="28575">
                <a:gradFill>
                  <a:gsLst>
                    <a:gs pos="0">
                      <a:srgbClr val="D92763"/>
                    </a:gs>
                    <a:gs pos="50000">
                      <a:srgbClr val="E3447A"/>
                    </a:gs>
                    <a:gs pos="100000">
                      <a:srgbClr val="EC6091"/>
                    </a:gs>
                  </a:gsLst>
                  <a:lin ang="5400000" scaled="0"/>
                </a:gradFill>
                <a:tailEnd type="arrow"/>
              </a:ln>
            </p:spPr>
            <p:style>
              <a:lnRef idx="2">
                <a:srgbClr val="00B050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rgbClr val="000000"/>
              </a:fontRef>
            </p:style>
          </p:cxnSp>
          <p:sp>
            <p:nvSpPr>
              <p:cNvPr id="13" name="文本框 12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3110" y="7549"/>
                <a:ext cx="2433" cy="1307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algn="l"/>
                <a:r>
                  <a:rPr lang="zh-CN" sz="2400" b="1">
                    <a:solidFill>
                      <a:srgbClr val="000000"/>
                    </a:solidFill>
                    <a:ea typeface="微软雅黑" panose="020B0503020204020204" pitchFamily="34" charset="-122"/>
                  </a:rPr>
                  <a:t>小分子</a:t>
                </a:r>
                <a:endParaRPr lang="zh-CN" sz="2400" b="1">
                  <a:solidFill>
                    <a:srgbClr val="000000"/>
                  </a:solidFill>
                  <a:ea typeface="微软雅黑" panose="020B0503020204020204" pitchFamily="34" charset="-122"/>
                </a:endParaRPr>
              </a:p>
              <a:p>
                <a:pPr algn="l"/>
                <a:r>
                  <a:rPr lang="zh-CN" sz="2400" b="1">
                    <a:solidFill>
                      <a:srgbClr val="000000"/>
                    </a:solidFill>
                    <a:ea typeface="微软雅黑" panose="020B0503020204020204" pitchFamily="34" charset="-122"/>
                  </a:rPr>
                  <a:t>化学物质</a:t>
                </a:r>
                <a:endParaRPr lang="zh-CN" sz="2400" b="1">
                  <a:solidFill>
                    <a:srgbClr val="FF0000"/>
                  </a:solidFill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8" name="Text Box 42"/>
            <p:cNvSpPr txBox="1"/>
            <p:nvPr>
              <p:custDataLst>
                <p:tags r:id="rId22"/>
              </p:custDataLst>
            </p:nvPr>
          </p:nvSpPr>
          <p:spPr>
            <a:xfrm>
              <a:off x="1873" y="7646"/>
              <a:ext cx="1147" cy="58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b="1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组成</a:t>
              </a:r>
              <a:endParaRPr lang="zh-CN" altLang="en-US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32" name="组合 131"/>
          <p:cNvGrpSpPr/>
          <p:nvPr>
            <p:custDataLst>
              <p:tags r:id="rId23"/>
            </p:custDataLst>
          </p:nvPr>
        </p:nvGrpSpPr>
        <p:grpSpPr>
          <a:xfrm>
            <a:off x="3999230" y="6082665"/>
            <a:ext cx="2508885" cy="646430"/>
            <a:chOff x="6298" y="9579"/>
            <a:chExt cx="3951" cy="1018"/>
          </a:xfrm>
        </p:grpSpPr>
        <p:grpSp>
          <p:nvGrpSpPr>
            <p:cNvPr id="19" name="组合 18"/>
            <p:cNvGrpSpPr/>
            <p:nvPr>
              <p:custDataLst>
                <p:tags r:id="rId24"/>
              </p:custDataLst>
            </p:nvPr>
          </p:nvGrpSpPr>
          <p:grpSpPr>
            <a:xfrm rot="16200000">
              <a:off x="6987" y="8890"/>
              <a:ext cx="617" cy="1995"/>
              <a:chOff x="1325" y="3577"/>
              <a:chExt cx="617" cy="2177"/>
            </a:xfrm>
          </p:grpSpPr>
          <p:sp>
            <p:nvSpPr>
              <p:cNvPr id="20" name="Line 26"/>
              <p:cNvSpPr/>
              <p:nvPr>
                <p:custDataLst>
                  <p:tags r:id="rId25"/>
                </p:custDataLst>
              </p:nvPr>
            </p:nvSpPr>
            <p:spPr>
              <a:xfrm>
                <a:off x="1325" y="3842"/>
                <a:ext cx="12" cy="1891"/>
              </a:xfrm>
              <a:prstGeom prst="line">
                <a:avLst/>
              </a:prstGeom>
              <a:ln w="38100" cap="flat" cmpd="sng">
                <a:solidFill>
                  <a:srgbClr val="FF00FF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/>
            </p:txBody>
          </p:sp>
          <p:sp>
            <p:nvSpPr>
              <p:cNvPr id="22" name="Text Box 27"/>
              <p:cNvSpPr txBox="1"/>
              <p:nvPr>
                <p:custDataLst>
                  <p:tags r:id="rId26"/>
                </p:custDataLst>
              </p:nvPr>
            </p:nvSpPr>
            <p:spPr>
              <a:xfrm rot="5400000">
                <a:off x="563" y="4375"/>
                <a:ext cx="2177" cy="58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r>
                  <a:rPr lang="zh-CN" altLang="en-US" b="1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相互连接</a:t>
                </a:r>
                <a:endParaRPr lang="zh-CN" altLang="en-US" b="1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6" name="Text Box 28"/>
            <p:cNvSpPr txBox="1"/>
            <p:nvPr>
              <p:custDataLst>
                <p:tags r:id="rId27"/>
              </p:custDataLst>
            </p:nvPr>
          </p:nvSpPr>
          <p:spPr>
            <a:xfrm>
              <a:off x="8223" y="9775"/>
              <a:ext cx="2027" cy="82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>
              <a:solidFill>
                <a:schemeClr val="accent1"/>
              </a:solidFill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28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核苷酸</a:t>
              </a:r>
              <a:endPara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34" name="组合 133"/>
          <p:cNvGrpSpPr/>
          <p:nvPr>
            <p:custDataLst>
              <p:tags r:id="rId28"/>
            </p:custDataLst>
          </p:nvPr>
        </p:nvGrpSpPr>
        <p:grpSpPr>
          <a:xfrm>
            <a:off x="6518275" y="6102985"/>
            <a:ext cx="2699385" cy="577850"/>
            <a:chOff x="10265" y="9611"/>
            <a:chExt cx="4251" cy="910"/>
          </a:xfrm>
        </p:grpSpPr>
        <p:sp>
          <p:nvSpPr>
            <p:cNvPr id="27" name="Text Box 32"/>
            <p:cNvSpPr txBox="1"/>
            <p:nvPr>
              <p:custDataLst>
                <p:tags r:id="rId29"/>
              </p:custDataLst>
            </p:nvPr>
          </p:nvSpPr>
          <p:spPr>
            <a:xfrm>
              <a:off x="12098" y="9797"/>
              <a:ext cx="2419" cy="72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zh-CN" altLang="en-US" sz="2400" b="1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核苷酸链</a:t>
              </a:r>
              <a:endParaRPr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28" name="组合 27"/>
            <p:cNvGrpSpPr/>
            <p:nvPr>
              <p:custDataLst>
                <p:tags r:id="rId30"/>
              </p:custDataLst>
            </p:nvPr>
          </p:nvGrpSpPr>
          <p:grpSpPr>
            <a:xfrm rot="16200000">
              <a:off x="10947" y="8929"/>
              <a:ext cx="628" cy="1992"/>
              <a:chOff x="1294" y="3515"/>
              <a:chExt cx="628" cy="1992"/>
            </a:xfrm>
          </p:grpSpPr>
          <p:sp>
            <p:nvSpPr>
              <p:cNvPr id="29" name="Line 26"/>
              <p:cNvSpPr/>
              <p:nvPr>
                <p:custDataLst>
                  <p:tags r:id="rId31"/>
                </p:custDataLst>
              </p:nvPr>
            </p:nvSpPr>
            <p:spPr>
              <a:xfrm>
                <a:off x="1294" y="3568"/>
                <a:ext cx="43" cy="1780"/>
              </a:xfrm>
              <a:prstGeom prst="line">
                <a:avLst/>
              </a:prstGeom>
              <a:ln w="38100" cap="flat" cmpd="sng">
                <a:solidFill>
                  <a:srgbClr val="FF00FF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/>
            </p:txBody>
          </p:sp>
          <p:sp>
            <p:nvSpPr>
              <p:cNvPr id="30" name="Text Box 27"/>
              <p:cNvSpPr txBox="1"/>
              <p:nvPr>
                <p:custDataLst>
                  <p:tags r:id="rId32"/>
                </p:custDataLst>
              </p:nvPr>
            </p:nvSpPr>
            <p:spPr>
              <a:xfrm rot="5400000">
                <a:off x="636" y="4221"/>
                <a:ext cx="1992" cy="58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r>
                  <a:rPr lang="zh-CN" b="1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脱水缩合</a:t>
                </a:r>
                <a:endParaRPr lang="zh-CN" b="1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sp>
        <p:nvSpPr>
          <p:cNvPr id="63" name="文本框 62"/>
          <p:cNvSpPr txBox="1"/>
          <p:nvPr>
            <p:custDataLst>
              <p:tags r:id="rId33"/>
            </p:custDataLst>
          </p:nvPr>
        </p:nvSpPr>
        <p:spPr>
          <a:xfrm>
            <a:off x="4652010" y="1833880"/>
            <a:ext cx="19113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400" b="1">
                <a:solidFill>
                  <a:srgbClr val="0000FF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磷酸二酯键</a:t>
            </a:r>
            <a:endParaRPr lang="zh-CN" sz="2400" b="1">
              <a:solidFill>
                <a:srgbClr val="0000FF"/>
              </a:solidFill>
              <a:highlight>
                <a:srgbClr val="FFFF00"/>
              </a:highligh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36" name="组合 135"/>
          <p:cNvGrpSpPr/>
          <p:nvPr>
            <p:custDataLst>
              <p:tags r:id="rId34"/>
            </p:custDataLst>
          </p:nvPr>
        </p:nvGrpSpPr>
        <p:grpSpPr>
          <a:xfrm>
            <a:off x="9236710" y="6156325"/>
            <a:ext cx="2421890" cy="493395"/>
            <a:chOff x="14546" y="9695"/>
            <a:chExt cx="3814" cy="777"/>
          </a:xfrm>
        </p:grpSpPr>
        <p:grpSp>
          <p:nvGrpSpPr>
            <p:cNvPr id="32" name="组合 31"/>
            <p:cNvGrpSpPr/>
            <p:nvPr>
              <p:custDataLst>
                <p:tags r:id="rId35"/>
              </p:custDataLst>
            </p:nvPr>
          </p:nvGrpSpPr>
          <p:grpSpPr>
            <a:xfrm>
              <a:off x="14546" y="9748"/>
              <a:ext cx="3814" cy="725"/>
              <a:chOff x="619" y="5119"/>
              <a:chExt cx="3814" cy="725"/>
            </a:xfrm>
          </p:grpSpPr>
          <p:sp>
            <p:nvSpPr>
              <p:cNvPr id="33" name="Line 26"/>
              <p:cNvSpPr/>
              <p:nvPr>
                <p:custDataLst>
                  <p:tags r:id="rId36"/>
                </p:custDataLst>
              </p:nvPr>
            </p:nvSpPr>
            <p:spPr>
              <a:xfrm>
                <a:off x="619" y="5531"/>
                <a:ext cx="2229" cy="3"/>
              </a:xfrm>
              <a:prstGeom prst="line">
                <a:avLst/>
              </a:prstGeom>
              <a:ln w="38100" cap="flat" cmpd="sng">
                <a:solidFill>
                  <a:srgbClr val="FF00FF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/>
            </p:txBody>
          </p:sp>
          <p:sp>
            <p:nvSpPr>
              <p:cNvPr id="34" name="Text Box 27"/>
              <p:cNvSpPr txBox="1"/>
              <p:nvPr>
                <p:custDataLst>
                  <p:tags r:id="rId37"/>
                </p:custDataLst>
              </p:nvPr>
            </p:nvSpPr>
            <p:spPr>
              <a:xfrm>
                <a:off x="2877" y="5119"/>
                <a:ext cx="1556" cy="725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9525">
                <a:noFill/>
              </a:ln>
            </p:spPr>
            <p:txBody>
              <a:bodyPr wrap="square" anchor="t">
                <a:noAutofit/>
              </a:bodyPr>
              <a:lstStyle/>
              <a:p>
                <a:r>
                  <a:rPr lang="zh-CN" sz="2800" b="1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核酸</a:t>
                </a:r>
                <a:endParaRPr lang="zh-CN" sz="2800" b="1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65" name="Text Box 27"/>
            <p:cNvSpPr txBox="1"/>
            <p:nvPr>
              <p:custDataLst>
                <p:tags r:id="rId38"/>
              </p:custDataLst>
            </p:nvPr>
          </p:nvSpPr>
          <p:spPr>
            <a:xfrm rot="21600000">
              <a:off x="14664" y="9695"/>
              <a:ext cx="1992" cy="48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sz="1400" b="1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一定空间结构</a:t>
              </a:r>
              <a:endParaRPr lang="zh-CN" sz="1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30" name="组合 129"/>
          <p:cNvGrpSpPr/>
          <p:nvPr>
            <p:custDataLst>
              <p:tags r:id="rId39"/>
            </p:custDataLst>
          </p:nvPr>
        </p:nvGrpSpPr>
        <p:grpSpPr>
          <a:xfrm>
            <a:off x="1463675" y="2060575"/>
            <a:ext cx="1198880" cy="3130550"/>
            <a:chOff x="2305" y="3245"/>
            <a:chExt cx="1888" cy="4930"/>
          </a:xfrm>
        </p:grpSpPr>
        <p:grpSp>
          <p:nvGrpSpPr>
            <p:cNvPr id="84" name="组合 83"/>
            <p:cNvGrpSpPr/>
            <p:nvPr>
              <p:custDataLst>
                <p:tags r:id="rId40"/>
              </p:custDataLst>
            </p:nvPr>
          </p:nvGrpSpPr>
          <p:grpSpPr>
            <a:xfrm>
              <a:off x="2486" y="3245"/>
              <a:ext cx="1263" cy="1198"/>
              <a:chOff x="2666" y="4028"/>
              <a:chExt cx="768" cy="746"/>
            </a:xfrm>
          </p:grpSpPr>
          <p:sp>
            <p:nvSpPr>
              <p:cNvPr id="80" name="椭圆 79"/>
              <p:cNvSpPr/>
              <p:nvPr>
                <p:custDataLst>
                  <p:tags r:id="rId41"/>
                </p:custDataLst>
              </p:nvPr>
            </p:nvSpPr>
            <p:spPr>
              <a:xfrm>
                <a:off x="2666" y="4028"/>
                <a:ext cx="768" cy="746"/>
              </a:xfrm>
              <a:prstGeom prst="ellipse">
                <a:avLst/>
              </a:prstGeom>
              <a:solidFill>
                <a:srgbClr val="FFCCFF"/>
              </a:solidFill>
              <a:ln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/>
              </a:p>
            </p:txBody>
          </p:sp>
          <p:sp>
            <p:nvSpPr>
              <p:cNvPr id="43" name="文本框 42"/>
              <p:cNvSpPr txBox="1"/>
              <p:nvPr>
                <p:custDataLst>
                  <p:tags r:id="rId42"/>
                </p:custDataLst>
              </p:nvPr>
            </p:nvSpPr>
            <p:spPr>
              <a:xfrm>
                <a:off x="2672" y="4184"/>
                <a:ext cx="762" cy="4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sz="240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磷酸</a:t>
                </a:r>
                <a:endParaRPr lang="zh-CN" sz="24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83" name="组合 82"/>
            <p:cNvGrpSpPr/>
            <p:nvPr>
              <p:custDataLst>
                <p:tags r:id="rId43"/>
              </p:custDataLst>
            </p:nvPr>
          </p:nvGrpSpPr>
          <p:grpSpPr>
            <a:xfrm>
              <a:off x="2305" y="4921"/>
              <a:ext cx="1889" cy="2032"/>
              <a:chOff x="2595" y="5183"/>
              <a:chExt cx="853" cy="967"/>
            </a:xfrm>
          </p:grpSpPr>
          <p:sp>
            <p:nvSpPr>
              <p:cNvPr id="81" name="正五边形 80"/>
              <p:cNvSpPr/>
              <p:nvPr>
                <p:custDataLst>
                  <p:tags r:id="rId44"/>
                </p:custDataLst>
              </p:nvPr>
            </p:nvSpPr>
            <p:spPr>
              <a:xfrm>
                <a:off x="2595" y="5183"/>
                <a:ext cx="853" cy="912"/>
              </a:xfrm>
              <a:prstGeom prst="pentagon">
                <a:avLst/>
              </a:prstGeom>
              <a:solidFill>
                <a:srgbClr val="66FFFF"/>
              </a:solidFill>
              <a:ln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/>
              </a:p>
            </p:txBody>
          </p:sp>
          <p:sp>
            <p:nvSpPr>
              <p:cNvPr id="57" name="文本框 56"/>
              <p:cNvSpPr txBox="1"/>
              <p:nvPr>
                <p:custDataLst>
                  <p:tags r:id="rId45"/>
                </p:custDataLst>
              </p:nvPr>
            </p:nvSpPr>
            <p:spPr>
              <a:xfrm>
                <a:off x="2838" y="5251"/>
                <a:ext cx="457" cy="8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sz="240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五碳糖</a:t>
                </a:r>
                <a:endParaRPr lang="zh-CN" sz="24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86" name="组合 85"/>
            <p:cNvGrpSpPr/>
            <p:nvPr>
              <p:custDataLst>
                <p:tags r:id="rId46"/>
              </p:custDataLst>
            </p:nvPr>
          </p:nvGrpSpPr>
          <p:grpSpPr>
            <a:xfrm>
              <a:off x="2503" y="7451"/>
              <a:ext cx="1565" cy="724"/>
              <a:chOff x="2595" y="6730"/>
              <a:chExt cx="952" cy="345"/>
            </a:xfrm>
          </p:grpSpPr>
          <p:sp>
            <p:nvSpPr>
              <p:cNvPr id="82" name="矩形 81"/>
              <p:cNvSpPr/>
              <p:nvPr>
                <p:custDataLst>
                  <p:tags r:id="rId47"/>
                </p:custDataLst>
              </p:nvPr>
            </p:nvSpPr>
            <p:spPr>
              <a:xfrm>
                <a:off x="2595" y="6738"/>
                <a:ext cx="903" cy="325"/>
              </a:xfrm>
              <a:prstGeom prst="rect">
                <a:avLst/>
              </a:prstGeom>
              <a:solidFill>
                <a:srgbClr val="66FF33"/>
              </a:solidFill>
              <a:ln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/>
              </a:p>
            </p:txBody>
          </p:sp>
          <p:sp>
            <p:nvSpPr>
              <p:cNvPr id="85" name="文本框 84"/>
              <p:cNvSpPr txBox="1"/>
              <p:nvPr>
                <p:custDataLst>
                  <p:tags r:id="rId48"/>
                </p:custDataLst>
              </p:nvPr>
            </p:nvSpPr>
            <p:spPr>
              <a:xfrm>
                <a:off x="2673" y="6730"/>
                <a:ext cx="874" cy="3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sz="240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碱基</a:t>
                </a:r>
                <a:endParaRPr lang="zh-CN" sz="24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sp>
        <p:nvSpPr>
          <p:cNvPr id="194563" name="直接连接符 194562"/>
          <p:cNvSpPr/>
          <p:nvPr>
            <p:custDataLst>
              <p:tags r:id="rId49"/>
            </p:custDataLst>
          </p:nvPr>
        </p:nvSpPr>
        <p:spPr>
          <a:xfrm rot="21682" flipH="1">
            <a:off x="6336030" y="2925445"/>
            <a:ext cx="528320" cy="283210"/>
          </a:xfrm>
          <a:prstGeom prst="line">
            <a:avLst/>
          </a:prstGeom>
          <a:ln w="28575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194564" name="直接连接符 194563"/>
          <p:cNvSpPr/>
          <p:nvPr>
            <p:custDataLst>
              <p:tags r:id="rId50"/>
            </p:custDataLst>
          </p:nvPr>
        </p:nvSpPr>
        <p:spPr>
          <a:xfrm rot="21682" flipH="1">
            <a:off x="6336665" y="3858895"/>
            <a:ext cx="527050" cy="238125"/>
          </a:xfrm>
          <a:prstGeom prst="line">
            <a:avLst/>
          </a:prstGeom>
          <a:ln w="28575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194565" name="直接连接符 194564"/>
          <p:cNvSpPr/>
          <p:nvPr>
            <p:custDataLst>
              <p:tags r:id="rId51"/>
            </p:custDataLst>
          </p:nvPr>
        </p:nvSpPr>
        <p:spPr>
          <a:xfrm rot="21682" flipH="1">
            <a:off x="6335395" y="1936115"/>
            <a:ext cx="529590" cy="289560"/>
          </a:xfrm>
          <a:prstGeom prst="line">
            <a:avLst/>
          </a:prstGeom>
          <a:ln w="28575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194683" name="直接连接符 194682"/>
          <p:cNvSpPr/>
          <p:nvPr>
            <p:custDataLst>
              <p:tags r:id="rId52"/>
            </p:custDataLst>
          </p:nvPr>
        </p:nvSpPr>
        <p:spPr>
          <a:xfrm rot="21682" flipH="1">
            <a:off x="6269990" y="4778375"/>
            <a:ext cx="588645" cy="252730"/>
          </a:xfrm>
          <a:prstGeom prst="line">
            <a:avLst/>
          </a:prstGeom>
          <a:ln w="28575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/>
        </p:txBody>
      </p:sp>
      <p:pic>
        <p:nvPicPr>
          <p:cNvPr id="109" name="图片 108"/>
          <p:cNvPicPr>
            <a:picLocks noChangeAspect="1"/>
          </p:cNvPicPr>
          <p:nvPr>
            <p:custDataLst>
              <p:tags r:id="rId53"/>
            </p:custDataLst>
          </p:nvPr>
        </p:nvPicPr>
        <p:blipFill>
          <a:blip r:embed="rId54"/>
          <a:stretch>
            <a:fillRect/>
          </a:stretch>
        </p:blipFill>
        <p:spPr>
          <a:xfrm>
            <a:off x="6182360" y="3215640"/>
            <a:ext cx="1836420" cy="648970"/>
          </a:xfrm>
          <a:prstGeom prst="rect">
            <a:avLst/>
          </a:prstGeom>
        </p:spPr>
      </p:pic>
      <p:pic>
        <p:nvPicPr>
          <p:cNvPr id="110" name="图片 109"/>
          <p:cNvPicPr>
            <a:picLocks noChangeAspect="1"/>
          </p:cNvPicPr>
          <p:nvPr>
            <p:custDataLst>
              <p:tags r:id="rId55"/>
            </p:custDataLst>
          </p:nvPr>
        </p:nvPicPr>
        <p:blipFill>
          <a:blip r:embed="rId56"/>
          <a:stretch>
            <a:fillRect/>
          </a:stretch>
        </p:blipFill>
        <p:spPr>
          <a:xfrm>
            <a:off x="6182360" y="4107180"/>
            <a:ext cx="1827530" cy="680085"/>
          </a:xfrm>
          <a:prstGeom prst="rect">
            <a:avLst/>
          </a:prstGeom>
        </p:spPr>
      </p:pic>
      <p:pic>
        <p:nvPicPr>
          <p:cNvPr id="111" name="图片 110"/>
          <p:cNvPicPr>
            <a:picLocks noChangeAspect="1"/>
          </p:cNvPicPr>
          <p:nvPr>
            <p:custDataLst>
              <p:tags r:id="rId57"/>
            </p:custDataLst>
          </p:nvPr>
        </p:nvPicPr>
        <p:blipFill>
          <a:blip r:embed="rId58"/>
          <a:stretch>
            <a:fillRect/>
          </a:stretch>
        </p:blipFill>
        <p:spPr>
          <a:xfrm>
            <a:off x="6095365" y="5022850"/>
            <a:ext cx="1956435" cy="727710"/>
          </a:xfrm>
          <a:prstGeom prst="rect">
            <a:avLst/>
          </a:prstGeom>
        </p:spPr>
      </p:pic>
      <p:grpSp>
        <p:nvGrpSpPr>
          <p:cNvPr id="133" name="组合 132"/>
          <p:cNvGrpSpPr/>
          <p:nvPr>
            <p:custDataLst>
              <p:tags r:id="rId59"/>
            </p:custDataLst>
          </p:nvPr>
        </p:nvGrpSpPr>
        <p:grpSpPr>
          <a:xfrm>
            <a:off x="5702935" y="1230630"/>
            <a:ext cx="1177290" cy="4839335"/>
            <a:chOff x="8981" y="1938"/>
            <a:chExt cx="1854" cy="7621"/>
          </a:xfrm>
        </p:grpSpPr>
        <p:sp>
          <p:nvSpPr>
            <p:cNvPr id="112" name="文本框 111"/>
            <p:cNvSpPr txBox="1"/>
            <p:nvPr>
              <p:custDataLst>
                <p:tags r:id="rId60"/>
              </p:custDataLst>
            </p:nvPr>
          </p:nvSpPr>
          <p:spPr>
            <a:xfrm>
              <a:off x="8981" y="1938"/>
              <a:ext cx="997" cy="822"/>
            </a:xfrm>
            <a:prstGeom prst="rect">
              <a:avLst/>
            </a:prstGeom>
            <a:noFill/>
          </p:spPr>
          <p:txBody>
            <a:bodyPr vert="horz" wrap="none" rtlCol="0" anchor="t">
              <a:spAutoFit/>
            </a:bodyPr>
            <a:lstStyle/>
            <a:p>
              <a:r>
                <a:rPr lang="en-US" altLang="zh-CN" sz="2800" b="1">
                  <a:ln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ln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5</a:t>
              </a:r>
              <a:r>
                <a:rPr lang="zh-CN" altLang="en-US" sz="2800" b="1" baseline="68000">
                  <a:ln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ln>
                  <a:solidFill>
                    <a:srgbClr val="FF0000"/>
                  </a:solidFill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，</a:t>
              </a:r>
              <a:endParaRPr lang="zh-CN" altLang="en-US" sz="2800" b="1" baseline="68000">
                <a:ln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74000">
                        <a:schemeClr val="accent1">
                          <a:lumMod val="45000"/>
                          <a:lumOff val="5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  <a:solidFill>
                  <a:srgbClr val="FF0000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  <p:sp>
          <p:nvSpPr>
            <p:cNvPr id="113" name="文本框 112"/>
            <p:cNvSpPr txBox="1"/>
            <p:nvPr>
              <p:custDataLst>
                <p:tags r:id="rId61"/>
              </p:custDataLst>
            </p:nvPr>
          </p:nvSpPr>
          <p:spPr>
            <a:xfrm>
              <a:off x="9839" y="8737"/>
              <a:ext cx="997" cy="822"/>
            </a:xfrm>
            <a:prstGeom prst="rect">
              <a:avLst/>
            </a:prstGeom>
            <a:noFill/>
          </p:spPr>
          <p:txBody>
            <a:bodyPr vert="horz" wrap="none" rtlCol="0" anchor="t">
              <a:spAutoFit/>
            </a:bodyPr>
            <a:lstStyle/>
            <a:p>
              <a:r>
                <a:rPr lang="en-US" altLang="zh-CN" sz="2800" b="1">
                  <a:ln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ln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3</a:t>
              </a:r>
              <a:r>
                <a:rPr lang="zh-CN" altLang="en-US" sz="2800" b="1" baseline="68000">
                  <a:ln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ln>
                  <a:solidFill>
                    <a:srgbClr val="FF0000"/>
                  </a:solidFill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，</a:t>
              </a:r>
              <a:endParaRPr lang="zh-CN" altLang="en-US" sz="2800" b="1" baseline="68000">
                <a:ln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74000">
                        <a:schemeClr val="accent1">
                          <a:lumMod val="45000"/>
                          <a:lumOff val="5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  <a:solidFill>
                  <a:srgbClr val="FF0000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</p:grpSp>
      <p:sp>
        <p:nvSpPr>
          <p:cNvPr id="114" name="右箭头 113"/>
          <p:cNvSpPr/>
          <p:nvPr>
            <p:custDataLst>
              <p:tags r:id="rId62"/>
            </p:custDataLst>
          </p:nvPr>
        </p:nvSpPr>
        <p:spPr>
          <a:xfrm>
            <a:off x="840740" y="3712210"/>
            <a:ext cx="537210" cy="1447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1" name="组合 130"/>
          <p:cNvGrpSpPr/>
          <p:nvPr>
            <p:custDataLst>
              <p:tags r:id="rId63"/>
            </p:custDataLst>
          </p:nvPr>
        </p:nvGrpSpPr>
        <p:grpSpPr>
          <a:xfrm>
            <a:off x="2823845" y="2926080"/>
            <a:ext cx="2724150" cy="1473200"/>
            <a:chOff x="4447" y="4608"/>
            <a:chExt cx="4290" cy="2320"/>
          </a:xfrm>
        </p:grpSpPr>
        <p:pic>
          <p:nvPicPr>
            <p:cNvPr id="106" name="图片 105"/>
            <p:cNvPicPr>
              <a:picLocks noChangeAspect="1"/>
            </p:cNvPicPr>
            <p:nvPr>
              <p:custDataLst>
                <p:tags r:id="rId64"/>
              </p:custDataLst>
            </p:nvPr>
          </p:nvPicPr>
          <p:blipFill>
            <a:blip r:embed="rId65"/>
            <a:stretch>
              <a:fillRect/>
            </a:stretch>
          </p:blipFill>
          <p:spPr>
            <a:xfrm>
              <a:off x="4853" y="4608"/>
              <a:ext cx="3885" cy="2321"/>
            </a:xfrm>
            <a:prstGeom prst="rect">
              <a:avLst/>
            </a:prstGeom>
          </p:spPr>
        </p:pic>
        <p:sp>
          <p:nvSpPr>
            <p:cNvPr id="115" name="右箭头 114"/>
            <p:cNvSpPr/>
            <p:nvPr>
              <p:custDataLst>
                <p:tags r:id="rId66"/>
              </p:custDataLst>
            </p:nvPr>
          </p:nvSpPr>
          <p:spPr>
            <a:xfrm>
              <a:off x="4447" y="5765"/>
              <a:ext cx="846" cy="22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6" name="右箭头 115"/>
          <p:cNvSpPr/>
          <p:nvPr>
            <p:custDataLst>
              <p:tags r:id="rId67"/>
            </p:custDataLst>
          </p:nvPr>
        </p:nvSpPr>
        <p:spPr>
          <a:xfrm>
            <a:off x="5608320" y="3743325"/>
            <a:ext cx="537210" cy="1447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5" name="组合 134"/>
          <p:cNvGrpSpPr/>
          <p:nvPr>
            <p:custDataLst>
              <p:tags r:id="rId68"/>
            </p:custDataLst>
          </p:nvPr>
        </p:nvGrpSpPr>
        <p:grpSpPr>
          <a:xfrm>
            <a:off x="8359775" y="1061085"/>
            <a:ext cx="2216785" cy="2744470"/>
            <a:chOff x="13165" y="1671"/>
            <a:chExt cx="3491" cy="4322"/>
          </a:xfrm>
        </p:grpSpPr>
        <p:sp>
          <p:nvSpPr>
            <p:cNvPr id="117" name="右箭头 116"/>
            <p:cNvSpPr/>
            <p:nvPr>
              <p:custDataLst>
                <p:tags r:id="rId69"/>
              </p:custDataLst>
            </p:nvPr>
          </p:nvSpPr>
          <p:spPr>
            <a:xfrm>
              <a:off x="13165" y="5765"/>
              <a:ext cx="846" cy="22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9" name="图片 118"/>
            <p:cNvPicPr>
              <a:picLocks noChangeAspect="1"/>
            </p:cNvPicPr>
            <p:nvPr>
              <p:custDataLst>
                <p:tags r:id="rId70"/>
              </p:custDataLst>
            </p:nvPr>
          </p:nvPicPr>
          <p:blipFill>
            <a:blip r:embed="rId71"/>
            <a:stretch>
              <a:fillRect/>
            </a:stretch>
          </p:blipFill>
          <p:spPr>
            <a:xfrm>
              <a:off x="13422" y="1671"/>
              <a:ext cx="3234" cy="4094"/>
            </a:xfrm>
            <a:prstGeom prst="rect">
              <a:avLst/>
            </a:prstGeom>
          </p:spPr>
        </p:pic>
      </p:grpSp>
      <p:grpSp>
        <p:nvGrpSpPr>
          <p:cNvPr id="121" name="组合 120"/>
          <p:cNvGrpSpPr/>
          <p:nvPr>
            <p:custDataLst>
              <p:tags r:id="rId72"/>
            </p:custDataLst>
          </p:nvPr>
        </p:nvGrpSpPr>
        <p:grpSpPr>
          <a:xfrm>
            <a:off x="10262870" y="1215390"/>
            <a:ext cx="1872615" cy="4649470"/>
            <a:chOff x="16162" y="1914"/>
            <a:chExt cx="2949" cy="7322"/>
          </a:xfrm>
        </p:grpSpPr>
        <p:pic>
          <p:nvPicPr>
            <p:cNvPr id="118" name="图片 117"/>
            <p:cNvPicPr>
              <a:picLocks noChangeAspect="1"/>
            </p:cNvPicPr>
            <p:nvPr>
              <p:custDataLst>
                <p:tags r:id="rId73"/>
              </p:custDataLst>
            </p:nvPr>
          </p:nvPicPr>
          <p:blipFill>
            <a:blip r:embed="rId74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l="33735" t="3058" r="30974" b="14618"/>
            <a:stretch>
              <a:fillRect/>
            </a:stretch>
          </p:blipFill>
          <p:spPr>
            <a:xfrm>
              <a:off x="16162" y="1914"/>
              <a:ext cx="2837" cy="7322"/>
            </a:xfrm>
            <a:prstGeom prst="rect">
              <a:avLst/>
            </a:prstGeom>
          </p:spPr>
        </p:pic>
        <p:sp>
          <p:nvSpPr>
            <p:cNvPr id="120" name="TextBox 6"/>
            <p:cNvSpPr txBox="1"/>
            <p:nvPr>
              <p:custDataLst>
                <p:tags r:id="rId75"/>
              </p:custDataLst>
            </p:nvPr>
          </p:nvSpPr>
          <p:spPr>
            <a:xfrm>
              <a:off x="17622" y="5516"/>
              <a:ext cx="1489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楷体" panose="02010609060101010101" pitchFamily="34" charset="-122"/>
                </a:rPr>
                <a:t>DNA</a:t>
              </a:r>
              <a:endParaRPr lang="en-US" altLang="zh-CN" sz="24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pitchFamily="34" charset="-122"/>
              </a:endParaRPr>
            </a:p>
          </p:txBody>
        </p:sp>
      </p:grpSp>
      <p:pic>
        <p:nvPicPr>
          <p:cNvPr id="122" name="图片 121"/>
          <p:cNvPicPr>
            <a:picLocks noChangeAspect="1"/>
          </p:cNvPicPr>
          <p:nvPr>
            <p:custDataLst>
              <p:tags r:id="rId76"/>
            </p:custDataLst>
          </p:nvPr>
        </p:nvPicPr>
        <p:blipFill>
          <a:blip r:embed="rId7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68640" y="4415155"/>
            <a:ext cx="2407920" cy="866140"/>
          </a:xfrm>
          <a:prstGeom prst="rect">
            <a:avLst/>
          </a:prstGeom>
        </p:spPr>
      </p:pic>
    </p:spTree>
    <p:custDataLst>
      <p:tags r:id="rId78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6" dur="2000"/>
                                        <p:tgtEl>
                                          <p:spTgt spid="194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1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 animBg="1"/>
      <p:bldP spid="6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>
            <p:custDataLst>
              <p:tags r:id="rId1"/>
            </p:custDataLst>
          </p:nvPr>
        </p:nvGrpSpPr>
        <p:grpSpPr>
          <a:xfrm>
            <a:off x="198120" y="118774"/>
            <a:ext cx="6066790" cy="1262351"/>
            <a:chOff x="312" y="187"/>
            <a:chExt cx="9554" cy="1988"/>
          </a:xfrm>
        </p:grpSpPr>
        <p:grpSp>
          <p:nvGrpSpPr>
            <p:cNvPr id="35" name="组合 34"/>
            <p:cNvGrpSpPr/>
            <p:nvPr>
              <p:custDataLst>
                <p:tags r:id="rId2"/>
              </p:custDataLst>
            </p:nvPr>
          </p:nvGrpSpPr>
          <p:grpSpPr>
            <a:xfrm>
              <a:off x="312" y="187"/>
              <a:ext cx="9554" cy="853"/>
              <a:chOff x="312" y="187"/>
              <a:chExt cx="9554" cy="853"/>
            </a:xfrm>
          </p:grpSpPr>
          <p:grpSp>
            <p:nvGrpSpPr>
              <p:cNvPr id="36" name="组合 35"/>
              <p:cNvGrpSpPr/>
              <p:nvPr>
                <p:custDataLst>
                  <p:tags r:id="rId3"/>
                </p:custDataLst>
              </p:nvPr>
            </p:nvGrpSpPr>
            <p:grpSpPr>
              <a:xfrm>
                <a:off x="312" y="187"/>
                <a:ext cx="9554" cy="853"/>
                <a:chOff x="587375" y="965201"/>
                <a:chExt cx="6066790" cy="541754"/>
              </a:xfrm>
            </p:grpSpPr>
            <p:sp>
              <p:nvSpPr>
                <p:cNvPr id="37" name="任意多边形: 形状 17"/>
                <p:cNvSpPr/>
                <p:nvPr>
                  <p:custDataLst>
                    <p:tags r:id="rId4"/>
                  </p:custDataLst>
                </p:nvPr>
              </p:nvSpPr>
              <p:spPr>
                <a:xfrm rot="5400000">
                  <a:off x="3714698" y="-1176583"/>
                  <a:ext cx="442064" cy="4879340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8" name="文本框 37"/>
                <p:cNvSpPr txBox="1"/>
                <p:nvPr>
                  <p:custDataLst>
                    <p:tags r:id="rId5"/>
                  </p:custDataLst>
                </p:nvPr>
              </p:nvSpPr>
              <p:spPr>
                <a:xfrm>
                  <a:off x="2421255" y="965201"/>
                  <a:ext cx="4232910" cy="513201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+mn-ea"/>
                      <a:sym typeface="+mn-lt"/>
                    </a:rPr>
                    <a:t>    </a:t>
                  </a:r>
                  <a:r>
                    <a:rPr kumimoji="0" lang="en-US" altLang="zh-CN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 </a:t>
                  </a:r>
                  <a:r>
                    <a:rPr kumimoji="0" lang="zh-CN" altLang="en-US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核酸是遗传信息的携带者</a:t>
                  </a:r>
                  <a:endPara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39" name="任意多边形: 形状 18"/>
                <p:cNvSpPr/>
                <p:nvPr>
                  <p:custDataLst>
                    <p:tags r:id="rId6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" name="文本框 39"/>
                <p:cNvSpPr txBox="1"/>
                <p:nvPr>
                  <p:custDataLst>
                    <p:tags r:id="rId7"/>
                  </p:custDataLst>
                </p:nvPr>
              </p:nvSpPr>
              <p:spPr>
                <a:xfrm>
                  <a:off x="1699474" y="972823"/>
                  <a:ext cx="1097280" cy="534132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+mn-ea"/>
                      <a:sym typeface="+mn-lt"/>
                    </a:rPr>
                    <a:t>考点二</a:t>
                  </a:r>
                  <a:endParaRPr lang="en-US" altLang="zh-CN" sz="2400" b="1">
                    <a:solidFill>
                      <a:srgbClr val="0070C0"/>
                    </a:solidFill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41" name="图片 40" descr="32303137373532353b32303137393931383bc9faceefcfd4cea2beb5cfb8b0fb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9"/>
              <a:stretch>
                <a:fillRect/>
              </a:stretch>
            </p:blipFill>
            <p:spPr>
              <a:xfrm>
                <a:off x="1119" y="262"/>
                <a:ext cx="719" cy="719"/>
              </a:xfrm>
              <a:prstGeom prst="rect">
                <a:avLst/>
              </a:prstGeom>
            </p:spPr>
          </p:pic>
        </p:grpSp>
        <p:sp>
          <p:nvSpPr>
            <p:cNvPr id="42" name="文本框 41"/>
            <p:cNvSpPr txBox="1"/>
            <p:nvPr>
              <p:custDataLst>
                <p:tags r:id="rId10"/>
              </p:custDataLst>
            </p:nvPr>
          </p:nvSpPr>
          <p:spPr>
            <a:xfrm>
              <a:off x="696" y="1159"/>
              <a:ext cx="9170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Times New Roman" panose="02020603050405020304"/>
                  <a:ea typeface="微软雅黑" panose="020B0503020204020204" pitchFamily="34" charset="-122"/>
                </a:rPr>
                <a:t>2  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 核酸是由核苷酸连接而成的长链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32080" y="2051050"/>
            <a:ext cx="5278755" cy="2471420"/>
          </a:xfrm>
          <a:prstGeom prst="rect">
            <a:avLst/>
          </a:prstGeom>
        </p:spPr>
      </p:pic>
      <p:sp>
        <p:nvSpPr>
          <p:cNvPr id="3" name="文本框 9222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528320" y="1381125"/>
            <a:ext cx="3272155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indent="0" algn="l">
              <a:spcBef>
                <a:spcPct val="50000"/>
              </a:spcBef>
              <a:buFont typeface="Wingdings" panose="05000000000000000000" charset="0"/>
              <a:buNone/>
            </a:pPr>
            <a:r>
              <a:rPr lang="en-US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4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）辨析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DNA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和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RNA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grpSp>
        <p:nvGrpSpPr>
          <p:cNvPr id="6" name="组合 5"/>
          <p:cNvGrpSpPr/>
          <p:nvPr>
            <p:custDataLst>
              <p:tags r:id="rId14"/>
            </p:custDataLst>
          </p:nvPr>
        </p:nvGrpSpPr>
        <p:grpSpPr>
          <a:xfrm>
            <a:off x="5652770" y="1558925"/>
            <a:ext cx="6182995" cy="4288790"/>
            <a:chOff x="8902" y="2455"/>
            <a:chExt cx="9737" cy="6754"/>
          </a:xfrm>
        </p:grpSpPr>
        <p:sp>
          <p:nvSpPr>
            <p:cNvPr id="13" name="内容占位符 3"/>
            <p:cNvSpPr>
              <a:spLocks noGrp="1"/>
            </p:cNvSpPr>
            <p:nvPr>
              <p:custDataLst>
                <p:tags r:id="rId15"/>
              </p:custDataLst>
            </p:nvPr>
          </p:nvSpPr>
          <p:spPr>
            <a:xfrm>
              <a:off x="9000" y="2455"/>
              <a:ext cx="7160" cy="775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b="1" kern="12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+mn-cs"/>
                </a:defRPr>
              </a:lvl1pPr>
              <a:lvl2pPr marL="332105" indent="0" algn="l" defTabSz="914400" rtl="0" eaLnBrk="1" latinLnBrk="0" hangingPunct="1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2400" b="1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+mn-cs"/>
                </a:defRPr>
              </a:lvl2pPr>
              <a:lvl3pPr marL="636905" indent="0" algn="l" defTabSz="914400" rtl="0" eaLnBrk="1" latinLnBrk="0" hangingPunct="1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2400" b="1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+mn-cs"/>
                </a:defRPr>
              </a:lvl3pPr>
              <a:lvl4pPr marL="881380" indent="0" algn="l" defTabSz="914400" rtl="0" eaLnBrk="1" latinLnBrk="0" hangingPunct="1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2400" b="1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+mn-cs"/>
                </a:defRPr>
              </a:lvl4pPr>
              <a:lvl5pPr marL="1108075" indent="0" algn="l" defTabSz="914400" rtl="0" eaLnBrk="1" latinLnBrk="0" hangingPunct="1">
                <a:lnSpc>
                  <a:spcPct val="13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2400" b="1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0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(</a:t>
              </a:r>
              <a:r>
                <a:rPr lang="zh-CN" altLang="en-US" sz="20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三看</a:t>
              </a:r>
              <a:r>
                <a:rPr lang="zh-CN" altLang="en-US" sz="20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法</a:t>
              </a:r>
              <a:r>
                <a:rPr lang="zh-CN" altLang="en-US" sz="20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区分</a:t>
              </a:r>
              <a:r>
                <a:rPr lang="en-US" altLang="zh-CN" sz="200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DNA</a:t>
              </a:r>
              <a:r>
                <a:rPr lang="zh-CN" altLang="en-US" sz="20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与</a:t>
              </a:r>
              <a:r>
                <a:rPr lang="en-US" altLang="zh-CN" sz="200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RNA</a:t>
              </a:r>
              <a:r>
                <a:rPr lang="en-US" altLang="zh-CN" sz="20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)</a:t>
              </a:r>
              <a:endParaRPr lang="en-US" altLang="zh-CN" sz="2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pic>
          <p:nvPicPr>
            <p:cNvPr id="9" name="图片 8"/>
            <p:cNvPicPr/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 bwMode="auto">
            <a:xfrm>
              <a:off x="8902" y="3025"/>
              <a:ext cx="9737" cy="6184"/>
            </a:xfrm>
            <a:prstGeom prst="rect">
              <a:avLst/>
            </a:prstGeom>
          </p:spPr>
        </p:pic>
      </p:grpSp>
      <p:sp>
        <p:nvSpPr>
          <p:cNvPr id="7" name="QB_5_AN.84_1#9daeeb1a5.blank?vcp=1&amp;pid=dbb3f5808&amp;color=0,0,0&amp;vpa=45&amp;vtp=1"/>
          <p:cNvSpPr/>
          <p:nvPr>
            <p:custDataLst>
              <p:tags r:id="rId18"/>
            </p:custDataLst>
          </p:nvPr>
        </p:nvSpPr>
        <p:spPr>
          <a:xfrm>
            <a:off x="8392490" y="2822675"/>
            <a:ext cx="1490472" cy="301752"/>
          </a:xfrm>
          <a:prstGeom prst="rect">
            <a:avLst/>
          </a:prstGeom>
          <a:noFill/>
        </p:spPr>
        <p:txBody>
          <a:bodyPr wrap="none" lIns="0" tIns="0" rIns="0" bIns="0" rtlCol="0" anchor="b"/>
          <a:lstStyle/>
          <a:p>
            <a:pPr algn="ctr" latinLnBrk="1">
              <a:lnSpc>
                <a:spcPts val="2800"/>
              </a:lnSpc>
            </a:pPr>
            <a:r>
              <a:rPr lang="en-US" altLang="zh-CN" sz="2400" b="1" i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34" charset="-120"/>
              </a:rPr>
              <a:t>脱氧核糖</a:t>
            </a:r>
            <a:endParaRPr lang="en-US" altLang="zh-CN" sz="2400" b="1" i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34" charset="-12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QB_5_AN.85_1#9daeeb1a5.blank?vcp=1&amp;pid=dbb3f5808&amp;color=0,0,0&amp;vpa=46&amp;vtp=1"/>
              <p:cNvSpPr/>
              <p:nvPr>
                <p:custDataLst>
                  <p:tags r:id="rId19"/>
                </p:custDataLst>
              </p:nvPr>
            </p:nvSpPr>
            <p:spPr>
              <a:xfrm>
                <a:off x="8401050" y="3661587"/>
                <a:ext cx="548640" cy="34747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/>
              <a:lstStyle/>
              <a:p>
                <a:pPr algn="ctr" latinLnBrk="1">
                  <a:lnSpc>
                    <a:spcPts val="2700"/>
                  </a:lnSpc>
                </a:pPr>
                <a14:m>
                  <m:oMath xmlns:m="http://schemas.openxmlformats.org/officeDocument/2006/math">
                    <m:r>
                      <a:rPr lang="en-US" altLang="zh-CN" sz="2400" b="1" i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mbria Math" panose="02040503050406030204" pitchFamily="18" charset="0"/>
                      </a:rPr>
                      <m:t>𝐔</m:t>
                    </m:r>
                  </m:oMath>
                </a14:m>
                <a:r>
                  <a:rPr lang="en-US" altLang="zh-CN" sz="2400" b="1" i="0" kern="0" spc="-99900">
                    <a:solidFill>
                      <a:srgbClr val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 </a:t>
                </a:r>
                <a:endParaRPr lang="en-US" altLang="zh-CN" sz="24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endParaRPr>
              </a:p>
            </p:txBody>
          </p:sp>
        </mc:Choice>
        <mc:Fallback>
          <p:sp>
            <p:nvSpPr>
              <p:cNvPr id="10" name="QB_5_AN.85_1#9daeeb1a5.blank?vcp=1&amp;pid=dbb3f5808&amp;color=0,0,0&amp;vpa=46&amp;vtp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0"/>
                </p:custDataLst>
              </p:nvPr>
            </p:nvSpPr>
            <p:spPr>
              <a:xfrm>
                <a:off x="8401050" y="3661587"/>
                <a:ext cx="548640" cy="347472"/>
              </a:xfrm>
              <a:prstGeom prst="rect">
                <a:avLst/>
              </a:prstGeom>
              <a:blipFill rotWithShape="1">
                <a:blip r:embed="rId21"/>
                <a:stretch>
                  <a:fillRect t="-24539" r="-1736" b="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QB_5_AN.86_1#9daeeb1a5.blank?vcp=1&amp;pid=dbb3f5808&amp;color=0,0,0&amp;vpa=47&amp;vtp=1"/>
              <p:cNvSpPr/>
              <p:nvPr>
                <p:custDataLst>
                  <p:tags r:id="rId22"/>
                </p:custDataLst>
              </p:nvPr>
            </p:nvSpPr>
            <p:spPr>
              <a:xfrm>
                <a:off x="9699498" y="3661587"/>
                <a:ext cx="576072" cy="34747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/>
              <a:lstStyle/>
              <a:p>
                <a:pPr algn="ctr" latinLnBrk="1">
                  <a:lnSpc>
                    <a:spcPts val="2700"/>
                  </a:lnSpc>
                </a:pPr>
                <a14:m>
                  <m:oMath xmlns:m="http://schemas.openxmlformats.org/officeDocument/2006/math">
                    <m:r>
                      <a:rPr lang="en-US" altLang="zh-CN" sz="2400" b="1" i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mbria Math" panose="02040503050406030204" pitchFamily="18" charset="0"/>
                      </a:rPr>
                      <m:t>𝐓</m:t>
                    </m:r>
                  </m:oMath>
                </a14:m>
                <a:r>
                  <a:rPr lang="en-US" altLang="zh-CN" sz="2400" b="1" i="0" kern="0" spc="-99900">
                    <a:solidFill>
                      <a:srgbClr val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 </a:t>
                </a:r>
                <a:endParaRPr lang="en-US" altLang="zh-CN" sz="24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endParaRPr>
              </a:p>
            </p:txBody>
          </p:sp>
        </mc:Choice>
        <mc:Fallback>
          <p:sp>
            <p:nvSpPr>
              <p:cNvPr id="11" name="QB_5_AN.86_1#9daeeb1a5.blank?vcp=1&amp;pid=dbb3f5808&amp;color=0,0,0&amp;vpa=47&amp;vtp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3"/>
                </p:custDataLst>
              </p:nvPr>
            </p:nvSpPr>
            <p:spPr>
              <a:xfrm>
                <a:off x="9699498" y="3661587"/>
                <a:ext cx="576072" cy="347472"/>
              </a:xfrm>
              <a:prstGeom prst="rect">
                <a:avLst/>
              </a:prstGeom>
              <a:blipFill rotWithShape="1">
                <a:blip r:embed="rId24"/>
                <a:stretch>
                  <a:fillRect l="-88" t="-24539" b="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QB_5_AN.87_1#9daeeb1a5.blank?vcp=1&amp;pid=dbb3f5808&amp;color=0,0,0&amp;vpa=48&amp;vtp=1"/>
              <p:cNvSpPr/>
              <p:nvPr>
                <p:custDataLst>
                  <p:tags r:id="rId25"/>
                </p:custDataLst>
              </p:nvPr>
            </p:nvSpPr>
            <p:spPr>
              <a:xfrm>
                <a:off x="8346186" y="4298747"/>
                <a:ext cx="630936" cy="36576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/>
              <a:lstStyle/>
              <a:p>
                <a:pPr algn="ctr" latinLnBrk="1">
                  <a:lnSpc>
                    <a:spcPts val="2700"/>
                  </a:lnSpc>
                </a:pPr>
                <a14:m>
                  <m:oMath xmlns:m="http://schemas.openxmlformats.org/officeDocument/2006/math">
                    <m:r>
                      <a:rPr lang="en-US" altLang="zh-CN" sz="2400" b="1" i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mbria Math" panose="02040503050406030204" pitchFamily="18" charset="0"/>
                      </a:rPr>
                      <m:t>𝐓</m:t>
                    </m:r>
                  </m:oMath>
                </a14:m>
                <a:r>
                  <a:rPr lang="en-US" altLang="zh-CN" sz="2400" b="1" i="0" kern="0" spc="-99900">
                    <a:solidFill>
                      <a:srgbClr val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 </a:t>
                </a:r>
                <a:endParaRPr lang="en-US" altLang="zh-CN" sz="24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endParaRPr>
              </a:p>
            </p:txBody>
          </p:sp>
        </mc:Choice>
        <mc:Fallback>
          <p:sp>
            <p:nvSpPr>
              <p:cNvPr id="12" name="QB_5_AN.87_1#9daeeb1a5.blank?vcp=1&amp;pid=dbb3f5808&amp;color=0,0,0&amp;vpa=48&amp;vtp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6"/>
                </p:custDataLst>
              </p:nvPr>
            </p:nvSpPr>
            <p:spPr>
              <a:xfrm>
                <a:off x="8346186" y="4298747"/>
                <a:ext cx="630936" cy="365760"/>
              </a:xfrm>
              <a:prstGeom prst="rect">
                <a:avLst/>
              </a:prstGeom>
              <a:blipFill rotWithShape="1">
                <a:blip r:embed="rId27"/>
                <a:stretch>
                  <a:fillRect l="-60" t="-18347" r="20" b="1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QB_5_AN.88_1#9daeeb1a5.blank?vcp=1&amp;pid=dbb3f5808&amp;color=0,0,0&amp;vpa=49&amp;vtp=1"/>
              <p:cNvSpPr/>
              <p:nvPr>
                <p:custDataLst>
                  <p:tags r:id="rId28"/>
                </p:custDataLst>
              </p:nvPr>
            </p:nvSpPr>
            <p:spPr>
              <a:xfrm>
                <a:off x="9681210" y="4298747"/>
                <a:ext cx="594360" cy="34747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/>
              <a:lstStyle/>
              <a:p>
                <a:pPr algn="ctr" latinLnBrk="1">
                  <a:lnSpc>
                    <a:spcPts val="2700"/>
                  </a:lnSpc>
                </a:pPr>
                <a14:m>
                  <m:oMath xmlns:m="http://schemas.openxmlformats.org/officeDocument/2006/math">
                    <m:r>
                      <a:rPr lang="en-US" altLang="zh-CN" sz="2400" b="1" i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mbria Math" panose="02040503050406030204" pitchFamily="18" charset="0"/>
                      </a:rPr>
                      <m:t>𝐔</m:t>
                    </m:r>
                  </m:oMath>
                </a14:m>
                <a:r>
                  <a:rPr lang="en-US" altLang="zh-CN" sz="2400" b="1" i="0" kern="0" spc="-99900">
                    <a:solidFill>
                      <a:srgbClr val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 </a:t>
                </a:r>
                <a:endParaRPr lang="en-US" altLang="zh-CN" sz="24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endParaRPr>
              </a:p>
            </p:txBody>
          </p:sp>
        </mc:Choice>
        <mc:Fallback>
          <p:sp>
            <p:nvSpPr>
              <p:cNvPr id="14" name="QB_5_AN.88_1#9daeeb1a5.blank?vcp=1&amp;pid=dbb3f5808&amp;color=0,0,0&amp;vpa=49&amp;vtp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9"/>
                </p:custDataLst>
              </p:nvPr>
            </p:nvSpPr>
            <p:spPr>
              <a:xfrm>
                <a:off x="9681210" y="4298747"/>
                <a:ext cx="594360" cy="347472"/>
              </a:xfrm>
              <a:prstGeom prst="rect">
                <a:avLst/>
              </a:prstGeom>
              <a:blipFill rotWithShape="1">
                <a:blip r:embed="rId30"/>
                <a:stretch>
                  <a:fillRect t="-24613" b="1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3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build="p"/>
      <p:bldP spid="10" grpId="0" animBg="1" build="p"/>
      <p:bldP spid="11" grpId="0" animBg="1" build="p"/>
      <p:bldP spid="12" grpId="0" animBg="1" build="p"/>
      <p:bldP spid="14" grpId="0" animBg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>
            <p:custDataLst>
              <p:tags r:id="rId1"/>
            </p:custDataLst>
          </p:nvPr>
        </p:nvGrpSpPr>
        <p:grpSpPr>
          <a:xfrm>
            <a:off x="198120" y="118774"/>
            <a:ext cx="6066790" cy="1262351"/>
            <a:chOff x="312" y="187"/>
            <a:chExt cx="9554" cy="1988"/>
          </a:xfrm>
        </p:grpSpPr>
        <p:grpSp>
          <p:nvGrpSpPr>
            <p:cNvPr id="35" name="组合 34"/>
            <p:cNvGrpSpPr/>
            <p:nvPr>
              <p:custDataLst>
                <p:tags r:id="rId2"/>
              </p:custDataLst>
            </p:nvPr>
          </p:nvGrpSpPr>
          <p:grpSpPr>
            <a:xfrm>
              <a:off x="312" y="187"/>
              <a:ext cx="9554" cy="853"/>
              <a:chOff x="312" y="187"/>
              <a:chExt cx="9554" cy="853"/>
            </a:xfrm>
          </p:grpSpPr>
          <p:grpSp>
            <p:nvGrpSpPr>
              <p:cNvPr id="36" name="组合 35"/>
              <p:cNvGrpSpPr/>
              <p:nvPr>
                <p:custDataLst>
                  <p:tags r:id="rId3"/>
                </p:custDataLst>
              </p:nvPr>
            </p:nvGrpSpPr>
            <p:grpSpPr>
              <a:xfrm>
                <a:off x="312" y="187"/>
                <a:ext cx="9554" cy="853"/>
                <a:chOff x="587375" y="965201"/>
                <a:chExt cx="6066790" cy="541754"/>
              </a:xfrm>
            </p:grpSpPr>
            <p:sp>
              <p:nvSpPr>
                <p:cNvPr id="37" name="任意多边形: 形状 17"/>
                <p:cNvSpPr/>
                <p:nvPr>
                  <p:custDataLst>
                    <p:tags r:id="rId4"/>
                  </p:custDataLst>
                </p:nvPr>
              </p:nvSpPr>
              <p:spPr>
                <a:xfrm rot="5400000">
                  <a:off x="3714698" y="-1176583"/>
                  <a:ext cx="442064" cy="4879340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8" name="文本框 37"/>
                <p:cNvSpPr txBox="1"/>
                <p:nvPr>
                  <p:custDataLst>
                    <p:tags r:id="rId5"/>
                  </p:custDataLst>
                </p:nvPr>
              </p:nvSpPr>
              <p:spPr>
                <a:xfrm>
                  <a:off x="2421255" y="965201"/>
                  <a:ext cx="4232910" cy="513201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+mn-ea"/>
                      <a:sym typeface="+mn-lt"/>
                    </a:rPr>
                    <a:t>    </a:t>
                  </a:r>
                  <a:r>
                    <a:rPr kumimoji="0" lang="en-US" altLang="zh-CN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 </a:t>
                  </a:r>
                  <a:r>
                    <a:rPr kumimoji="0" lang="zh-CN" altLang="en-US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核酸是遗传信息的携带者</a:t>
                  </a:r>
                  <a:endPara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39" name="任意多边形: 形状 18"/>
                <p:cNvSpPr/>
                <p:nvPr>
                  <p:custDataLst>
                    <p:tags r:id="rId6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" name="文本框 39"/>
                <p:cNvSpPr txBox="1"/>
                <p:nvPr>
                  <p:custDataLst>
                    <p:tags r:id="rId7"/>
                  </p:custDataLst>
                </p:nvPr>
              </p:nvSpPr>
              <p:spPr>
                <a:xfrm>
                  <a:off x="1699474" y="972823"/>
                  <a:ext cx="1097280" cy="534132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+mn-ea"/>
                      <a:sym typeface="+mn-lt"/>
                    </a:rPr>
                    <a:t>考点二</a:t>
                  </a:r>
                  <a:endParaRPr lang="en-US" altLang="zh-CN" sz="2400" b="1">
                    <a:solidFill>
                      <a:srgbClr val="0070C0"/>
                    </a:solidFill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41" name="图片 40" descr="32303137373532353b32303137393931383bc9faceefcfd4cea2beb5cfb8b0fb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9"/>
              <a:stretch>
                <a:fillRect/>
              </a:stretch>
            </p:blipFill>
            <p:spPr>
              <a:xfrm>
                <a:off x="1119" y="262"/>
                <a:ext cx="719" cy="719"/>
              </a:xfrm>
              <a:prstGeom prst="rect">
                <a:avLst/>
              </a:prstGeom>
            </p:spPr>
          </p:pic>
        </p:grpSp>
        <p:sp>
          <p:nvSpPr>
            <p:cNvPr id="42" name="文本框 41"/>
            <p:cNvSpPr txBox="1"/>
            <p:nvPr>
              <p:custDataLst>
                <p:tags r:id="rId10"/>
              </p:custDataLst>
            </p:nvPr>
          </p:nvSpPr>
          <p:spPr>
            <a:xfrm>
              <a:off x="696" y="1159"/>
              <a:ext cx="9153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Times New Roman" panose="02020603050405020304"/>
                  <a:ea typeface="微软雅黑" panose="020B0503020204020204" pitchFamily="34" charset="-122"/>
                </a:rPr>
                <a:t>2  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 核酸是由核苷酸连接而成的长链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" name="文本框 9222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28320" y="1381125"/>
            <a:ext cx="3272155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indent="0" algn="l">
              <a:spcBef>
                <a:spcPct val="50000"/>
              </a:spcBef>
              <a:buFont typeface="Wingdings" panose="05000000000000000000" charset="0"/>
              <a:buNone/>
            </a:pPr>
            <a:r>
              <a:rPr lang="en-US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5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）核酸分子的特性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26" name="文本框 25"/>
          <p:cNvSpPr txBox="1"/>
          <p:nvPr>
            <p:custDataLst>
              <p:tags r:id="rId12"/>
            </p:custDataLst>
          </p:nvPr>
        </p:nvSpPr>
        <p:spPr>
          <a:xfrm>
            <a:off x="528320" y="1841500"/>
            <a:ext cx="11042650" cy="5429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eaLnBrk="1" fontAlgn="auto" latinLnBrk="0" hangingPunct="1">
              <a:lnSpc>
                <a:spcPct val="105000"/>
              </a:lnSpc>
              <a:spcBef>
                <a:spcPct val="0"/>
              </a:spcBef>
              <a:buFont typeface="Wingdings" panose="05000000000000000000" charset="0"/>
              <a:buNone/>
            </a:pPr>
            <a:r>
              <a:rPr lang="zh-CN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思考①：为什么警方办案人员</a:t>
            </a:r>
            <a:r>
              <a:rPr lang="zh-CN" altLang="en-US" sz="28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可以根据</a:t>
            </a:r>
            <a:r>
              <a:rPr lang="en-US" altLang="zh-CN" sz="28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DNA</a:t>
            </a:r>
            <a:r>
              <a:rPr lang="zh-CN" altLang="en-US" sz="28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找到犯罪嫌疑人？</a:t>
            </a:r>
            <a:endParaRPr lang="zh-CN" altLang="en-US" sz="2800" b="1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微软雅黑" panose="020B0503020204020204" pitchFamily="34" charset="-122"/>
            </a:endParaRPr>
          </a:p>
        </p:txBody>
      </p:sp>
      <p:grpSp>
        <p:nvGrpSpPr>
          <p:cNvPr id="4" name="组合 3"/>
          <p:cNvGrpSpPr/>
          <p:nvPr>
            <p:custDataLst>
              <p:tags r:id="rId13"/>
            </p:custDataLst>
          </p:nvPr>
        </p:nvGrpSpPr>
        <p:grpSpPr>
          <a:xfrm>
            <a:off x="548005" y="2483485"/>
            <a:ext cx="2245995" cy="4331335"/>
            <a:chOff x="1038" y="3984"/>
            <a:chExt cx="3537" cy="6821"/>
          </a:xfrm>
        </p:grpSpPr>
        <p:sp>
          <p:nvSpPr>
            <p:cNvPr id="2" name="文本框 1"/>
            <p:cNvSpPr txBox="1"/>
            <p:nvPr>
              <p:custDataLst>
                <p:tags r:id="rId14"/>
              </p:custDataLst>
            </p:nvPr>
          </p:nvSpPr>
          <p:spPr>
            <a:xfrm>
              <a:off x="1989" y="10080"/>
              <a:ext cx="1635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>
                  <a:solidFill>
                    <a:srgbClr val="FF0000"/>
                  </a:solidFill>
                  <a:latin typeface="华文中宋" panose="02010600040101010101" charset="-122"/>
                  <a:ea typeface="华文中宋" panose="02010600040101010101" charset="-122"/>
                </a:rPr>
                <a:t>DNA</a:t>
              </a:r>
              <a:endParaRPr lang="en-US" altLang="zh-CN" sz="2400" b="1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endParaRPr>
            </a:p>
          </p:txBody>
        </p:sp>
        <p:pic>
          <p:nvPicPr>
            <p:cNvPr id="9" name="图片 8" descr="5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6">
              <a:lum bright="-6000" contrast="12000"/>
            </a:blip>
            <a:srcRect t="601" r="44853"/>
            <a:stretch>
              <a:fillRect/>
            </a:stretch>
          </p:blipFill>
          <p:spPr>
            <a:xfrm>
              <a:off x="1038" y="3984"/>
              <a:ext cx="3537" cy="6223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00" name="文本框 99"/>
          <p:cNvSpPr txBox="1"/>
          <p:nvPr>
            <p:custDataLst>
              <p:tags r:id="rId17"/>
            </p:custDataLst>
          </p:nvPr>
        </p:nvSpPr>
        <p:spPr>
          <a:xfrm>
            <a:off x="3129915" y="2384425"/>
            <a:ext cx="8441055" cy="1210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  <a:buFont typeface="Wingdings" panose="05000000000000000000" charset="0"/>
              <a:buChar char="ü"/>
            </a:pPr>
            <a:r>
              <a:rPr sz="2400" b="1" err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两个随机个体具有相同</a:t>
            </a:r>
            <a:r>
              <a:rPr sz="2800" b="1" err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碱基</a:t>
            </a:r>
            <a:r>
              <a:rPr lang="zh-CN" sz="2800" b="1" err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（或</a:t>
            </a:r>
            <a:r>
              <a:rPr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脱氧核苷酸</a:t>
            </a:r>
            <a:r>
              <a:rPr lang="zh-CN" sz="2800" b="1" err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）的</a:t>
            </a:r>
            <a:r>
              <a:rPr sz="2800" b="1" err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排列顺序</a:t>
            </a:r>
            <a:r>
              <a:rPr sz="2400" b="1" err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的可能性</a:t>
            </a:r>
            <a:r>
              <a:rPr sz="2400" b="1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微乎其微</a:t>
            </a:r>
            <a:r>
              <a:rPr sz="2400" b="1" err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，因此可以利用DNA来识别身份。</a:t>
            </a:r>
            <a:endParaRPr lang="zh-CN" altLang="en-US" sz="2400" b="1" err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5" name="文本框 4"/>
          <p:cNvSpPr txBox="1"/>
          <p:nvPr>
            <p:custDataLst>
              <p:tags r:id="rId18"/>
            </p:custDataLst>
          </p:nvPr>
        </p:nvSpPr>
        <p:spPr>
          <a:xfrm>
            <a:off x="2941320" y="3750310"/>
            <a:ext cx="9250680" cy="953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思考②：</a:t>
            </a:r>
            <a:r>
              <a:rPr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DNA只含有4种脱氧核苷酸，为什么能够储存</a:t>
            </a:r>
            <a:r>
              <a:rPr lang="zh-CN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大</a:t>
            </a:r>
            <a:r>
              <a:rPr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量的</a:t>
            </a:r>
            <a:r>
              <a:rPr sz="28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遗传信息</a:t>
            </a:r>
            <a:r>
              <a:rPr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？</a:t>
            </a:r>
            <a:endParaRPr sz="28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12" name="文本框 23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10410889" y="1654666"/>
            <a:ext cx="1570355" cy="828675"/>
          </a:xfrm>
          <a:custGeom>
            <a:avLst/>
            <a:gdLst>
              <a:gd name="connsiteX0" fmla="*/ 0 w 1570355"/>
              <a:gd name="connsiteY0" fmla="*/ 0 h 662295"/>
              <a:gd name="connsiteX1" fmla="*/ 180590 w 1570355"/>
              <a:gd name="connsiteY1" fmla="*/ 0 h 662295"/>
              <a:gd name="connsiteX2" fmla="*/ 392588 w 1570355"/>
              <a:gd name="connsiteY2" fmla="*/ 0 h 662295"/>
              <a:gd name="connsiteX3" fmla="*/ 620290 w 1570355"/>
              <a:gd name="connsiteY3" fmla="*/ 0 h 662295"/>
              <a:gd name="connsiteX4" fmla="*/ 800880 w 1570355"/>
              <a:gd name="connsiteY4" fmla="*/ 0 h 662295"/>
              <a:gd name="connsiteX5" fmla="*/ 950064 w 1570355"/>
              <a:gd name="connsiteY5" fmla="*/ 0 h 662295"/>
              <a:gd name="connsiteX6" fmla="*/ 1099248 w 1570355"/>
              <a:gd name="connsiteY6" fmla="*/ 0 h 662295"/>
              <a:gd name="connsiteX7" fmla="*/ 1326949 w 1570355"/>
              <a:gd name="connsiteY7" fmla="*/ 0 h 662295"/>
              <a:gd name="connsiteX8" fmla="*/ 1570355 w 1570355"/>
              <a:gd name="connsiteY8" fmla="*/ 0 h 662295"/>
              <a:gd name="connsiteX9" fmla="*/ 1570355 w 1570355"/>
              <a:gd name="connsiteY9" fmla="*/ 662295 h 662295"/>
              <a:gd name="connsiteX10" fmla="*/ 1421171 w 1570355"/>
              <a:gd name="connsiteY10" fmla="*/ 662295 h 662295"/>
              <a:gd name="connsiteX11" fmla="*/ 1271987 w 1570355"/>
              <a:gd name="connsiteY11" fmla="*/ 662295 h 662295"/>
              <a:gd name="connsiteX12" fmla="*/ 1075693 w 1570355"/>
              <a:gd name="connsiteY12" fmla="*/ 662295 h 662295"/>
              <a:gd name="connsiteX13" fmla="*/ 895102 w 1570355"/>
              <a:gd name="connsiteY13" fmla="*/ 662295 h 662295"/>
              <a:gd name="connsiteX14" fmla="*/ 730215 w 1570355"/>
              <a:gd name="connsiteY14" fmla="*/ 662295 h 662295"/>
              <a:gd name="connsiteX15" fmla="*/ 533920 w 1570355"/>
              <a:gd name="connsiteY15" fmla="*/ 662295 h 662295"/>
              <a:gd name="connsiteX16" fmla="*/ 369033 w 1570355"/>
              <a:gd name="connsiteY16" fmla="*/ 662295 h 662295"/>
              <a:gd name="connsiteX17" fmla="*/ 219849 w 1570355"/>
              <a:gd name="connsiteY17" fmla="*/ 662295 h 662295"/>
              <a:gd name="connsiteX18" fmla="*/ 0 w 1570355"/>
              <a:gd name="connsiteY18" fmla="*/ 662295 h 662295"/>
              <a:gd name="connsiteX19" fmla="*/ 0 w 1570355"/>
              <a:gd name="connsiteY19" fmla="*/ 0 h 662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570355" h="662295" fill="none" extrusionOk="0">
                <a:moveTo>
                  <a:pt x="0" y="0"/>
                </a:moveTo>
                <a:cubicBezTo>
                  <a:pt x="64304" y="-12957"/>
                  <a:pt x="142491" y="46234"/>
                  <a:pt x="180590" y="0"/>
                </a:cubicBezTo>
                <a:cubicBezTo>
                  <a:pt x="234888" y="-45028"/>
                  <a:pt x="322785" y="58367"/>
                  <a:pt x="392588" y="0"/>
                </a:cubicBezTo>
                <a:cubicBezTo>
                  <a:pt x="445065" y="-44100"/>
                  <a:pt x="513384" y="21771"/>
                  <a:pt x="620290" y="0"/>
                </a:cubicBezTo>
                <a:cubicBezTo>
                  <a:pt x="708312" y="-36973"/>
                  <a:pt x="732510" y="47774"/>
                  <a:pt x="800880" y="0"/>
                </a:cubicBezTo>
                <a:cubicBezTo>
                  <a:pt x="871308" y="-61732"/>
                  <a:pt x="919218" y="50231"/>
                  <a:pt x="950064" y="0"/>
                </a:cubicBezTo>
                <a:cubicBezTo>
                  <a:pt x="985405" y="-44838"/>
                  <a:pt x="1024397" y="7018"/>
                  <a:pt x="1099248" y="0"/>
                </a:cubicBezTo>
                <a:cubicBezTo>
                  <a:pt x="1177303" y="-22947"/>
                  <a:pt x="1260365" y="99570"/>
                  <a:pt x="1326949" y="0"/>
                </a:cubicBezTo>
                <a:cubicBezTo>
                  <a:pt x="1397511" y="-81707"/>
                  <a:pt x="1479356" y="96082"/>
                  <a:pt x="1570355" y="0"/>
                </a:cubicBezTo>
                <a:cubicBezTo>
                  <a:pt x="1587800" y="216660"/>
                  <a:pt x="1566067" y="463891"/>
                  <a:pt x="1570355" y="662295"/>
                </a:cubicBezTo>
                <a:cubicBezTo>
                  <a:pt x="1486995" y="663915"/>
                  <a:pt x="1477225" y="622115"/>
                  <a:pt x="1421171" y="662295"/>
                </a:cubicBezTo>
                <a:cubicBezTo>
                  <a:pt x="1354081" y="701618"/>
                  <a:pt x="1341467" y="615627"/>
                  <a:pt x="1271987" y="662295"/>
                </a:cubicBezTo>
                <a:cubicBezTo>
                  <a:pt x="1210249" y="711481"/>
                  <a:pt x="1132279" y="628519"/>
                  <a:pt x="1075693" y="662295"/>
                </a:cubicBezTo>
                <a:cubicBezTo>
                  <a:pt x="1029210" y="687510"/>
                  <a:pt x="938674" y="647598"/>
                  <a:pt x="895102" y="662295"/>
                </a:cubicBezTo>
                <a:cubicBezTo>
                  <a:pt x="850797" y="675020"/>
                  <a:pt x="773300" y="602611"/>
                  <a:pt x="730215" y="662295"/>
                </a:cubicBezTo>
                <a:cubicBezTo>
                  <a:pt x="677698" y="714044"/>
                  <a:pt x="624420" y="648965"/>
                  <a:pt x="533920" y="662295"/>
                </a:cubicBezTo>
                <a:cubicBezTo>
                  <a:pt x="441827" y="654471"/>
                  <a:pt x="423831" y="605177"/>
                  <a:pt x="369033" y="662295"/>
                </a:cubicBezTo>
                <a:cubicBezTo>
                  <a:pt x="310266" y="706713"/>
                  <a:pt x="284925" y="635355"/>
                  <a:pt x="219849" y="662295"/>
                </a:cubicBezTo>
                <a:cubicBezTo>
                  <a:pt x="134506" y="697814"/>
                  <a:pt x="82598" y="595786"/>
                  <a:pt x="0" y="662295"/>
                </a:cubicBezTo>
                <a:cubicBezTo>
                  <a:pt x="-20672" y="370734"/>
                  <a:pt x="6701" y="303727"/>
                  <a:pt x="0" y="0"/>
                </a:cubicBezTo>
                <a:close/>
              </a:path>
              <a:path w="1570355" h="662295" stroke="0" extrusionOk="0">
                <a:moveTo>
                  <a:pt x="0" y="0"/>
                </a:moveTo>
                <a:cubicBezTo>
                  <a:pt x="58485" y="-7992"/>
                  <a:pt x="154175" y="35812"/>
                  <a:pt x="180590" y="0"/>
                </a:cubicBezTo>
                <a:cubicBezTo>
                  <a:pt x="216545" y="-52680"/>
                  <a:pt x="318913" y="68097"/>
                  <a:pt x="392588" y="0"/>
                </a:cubicBezTo>
                <a:cubicBezTo>
                  <a:pt x="454182" y="-45331"/>
                  <a:pt x="545798" y="27914"/>
                  <a:pt x="620290" y="0"/>
                </a:cubicBezTo>
                <a:cubicBezTo>
                  <a:pt x="729205" y="-25553"/>
                  <a:pt x="725698" y="38191"/>
                  <a:pt x="800880" y="0"/>
                </a:cubicBezTo>
                <a:cubicBezTo>
                  <a:pt x="884364" y="-67493"/>
                  <a:pt x="903778" y="44675"/>
                  <a:pt x="950064" y="0"/>
                </a:cubicBezTo>
                <a:cubicBezTo>
                  <a:pt x="989306" y="-62987"/>
                  <a:pt x="1042860" y="13742"/>
                  <a:pt x="1099248" y="0"/>
                </a:cubicBezTo>
                <a:cubicBezTo>
                  <a:pt x="1193025" y="-11708"/>
                  <a:pt x="1259546" y="58169"/>
                  <a:pt x="1326949" y="0"/>
                </a:cubicBezTo>
                <a:cubicBezTo>
                  <a:pt x="1402748" y="-97770"/>
                  <a:pt x="1493051" y="72263"/>
                  <a:pt x="1570355" y="0"/>
                </a:cubicBezTo>
                <a:cubicBezTo>
                  <a:pt x="1579600" y="246857"/>
                  <a:pt x="1559858" y="426831"/>
                  <a:pt x="1570355" y="662295"/>
                </a:cubicBezTo>
                <a:cubicBezTo>
                  <a:pt x="1504411" y="659728"/>
                  <a:pt x="1482407" y="620813"/>
                  <a:pt x="1421171" y="662295"/>
                </a:cubicBezTo>
                <a:cubicBezTo>
                  <a:pt x="1370266" y="716824"/>
                  <a:pt x="1338960" y="618081"/>
                  <a:pt x="1271987" y="662295"/>
                </a:cubicBezTo>
                <a:cubicBezTo>
                  <a:pt x="1210774" y="697321"/>
                  <a:pt x="1134501" y="636650"/>
                  <a:pt x="1075693" y="662295"/>
                </a:cubicBezTo>
                <a:cubicBezTo>
                  <a:pt x="1017586" y="685936"/>
                  <a:pt x="931506" y="647223"/>
                  <a:pt x="895102" y="662295"/>
                </a:cubicBezTo>
                <a:cubicBezTo>
                  <a:pt x="846968" y="663953"/>
                  <a:pt x="783573" y="607331"/>
                  <a:pt x="730215" y="662295"/>
                </a:cubicBezTo>
                <a:cubicBezTo>
                  <a:pt x="687119" y="708524"/>
                  <a:pt x="620460" y="660204"/>
                  <a:pt x="533920" y="662295"/>
                </a:cubicBezTo>
                <a:cubicBezTo>
                  <a:pt x="439460" y="670587"/>
                  <a:pt x="437732" y="598568"/>
                  <a:pt x="369033" y="662295"/>
                </a:cubicBezTo>
                <a:cubicBezTo>
                  <a:pt x="306411" y="704280"/>
                  <a:pt x="287435" y="623149"/>
                  <a:pt x="219849" y="662295"/>
                </a:cubicBezTo>
                <a:cubicBezTo>
                  <a:pt x="156164" y="700913"/>
                  <a:pt x="58124" y="583486"/>
                  <a:pt x="0" y="662295"/>
                </a:cubicBezTo>
                <a:cubicBezTo>
                  <a:pt x="11168" y="373921"/>
                  <a:pt x="24304" y="314722"/>
                  <a:pt x="0" y="0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rgbClr val="00B0F0"/>
            </a:solidFill>
            <a:miter lim="800000"/>
          </a:ln>
        </p:spPr>
        <p:txBody>
          <a:bodyPr wrap="square" lIns="91438" tIns="45719" rIns="91438" bIns="45719">
            <a:spAutoFit/>
          </a:bodyPr>
          <a:lstStyle>
            <a:lvl1pPr>
              <a:defRPr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zh-CN" altLang="en-US" sz="3200" b="1">
                <a:solidFill>
                  <a:srgbClr val="FF0000"/>
                </a:solidFill>
                <a:latin typeface="Times New Roman" panose="02020603050405020304"/>
                <a:ea typeface="微软雅黑" panose="020B0503020204020204" pitchFamily="34" charset="-122"/>
                <a:sym typeface="宋体" panose="02010600030101010101" pitchFamily="2" charset="-122"/>
              </a:rPr>
              <a:t>特异性</a:t>
            </a:r>
            <a:endParaRPr lang="zh-CN" altLang="en-US" sz="3200" b="1">
              <a:solidFill>
                <a:srgbClr val="FF0000"/>
              </a:solidFill>
              <a:latin typeface="Times New Roman" panose="02020603050405020304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20"/>
            </p:custDataLst>
          </p:nvPr>
        </p:nvSpPr>
        <p:spPr>
          <a:xfrm>
            <a:off x="3067685" y="4858385"/>
            <a:ext cx="736028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fontAlgn="auto">
              <a:lnSpc>
                <a:spcPct val="100000"/>
              </a:lnSpc>
              <a:buFont typeface="Wingdings" panose="05000000000000000000" charset="0"/>
              <a:buChar char="ü"/>
            </a:pPr>
            <a:r>
              <a:rPr sz="2800" b="1" err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碱基</a:t>
            </a:r>
            <a:r>
              <a:rPr lang="zh-CN" sz="2800" b="1" err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（或</a:t>
            </a:r>
            <a:r>
              <a:rPr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脱氧核苷酸</a:t>
            </a:r>
            <a:r>
              <a:rPr lang="zh-CN" sz="2800" b="1" err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）</a:t>
            </a:r>
            <a:r>
              <a:rPr sz="2800" b="1" err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排列顺序的千变万化，使DNA储存了大量的遗传信息。</a:t>
            </a:r>
            <a:endParaRPr sz="2800" b="1" err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微软雅黑" panose="020B0503020204020204" pitchFamily="34" charset="-122"/>
            </a:endParaRPr>
          </a:p>
        </p:txBody>
      </p:sp>
      <p:sp>
        <p:nvSpPr>
          <p:cNvPr id="21" name="文本框 23"/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10321117" y="4858445"/>
            <a:ext cx="1569720" cy="828675"/>
          </a:xfrm>
          <a:custGeom>
            <a:avLst/>
            <a:gdLst>
              <a:gd name="connsiteX0" fmla="*/ 0 w 1569720"/>
              <a:gd name="connsiteY0" fmla="*/ 0 h 662295"/>
              <a:gd name="connsiteX1" fmla="*/ 180517 w 1569720"/>
              <a:gd name="connsiteY1" fmla="*/ 0 h 662295"/>
              <a:gd name="connsiteX2" fmla="*/ 392430 w 1569720"/>
              <a:gd name="connsiteY2" fmla="*/ 0 h 662295"/>
              <a:gd name="connsiteX3" fmla="*/ 620039 w 1569720"/>
              <a:gd name="connsiteY3" fmla="*/ 0 h 662295"/>
              <a:gd name="connsiteX4" fmla="*/ 800557 w 1569720"/>
              <a:gd name="connsiteY4" fmla="*/ 0 h 662295"/>
              <a:gd name="connsiteX5" fmla="*/ 949680 w 1569720"/>
              <a:gd name="connsiteY5" fmla="*/ 0 h 662295"/>
              <a:gd name="connsiteX6" fmla="*/ 1098803 w 1569720"/>
              <a:gd name="connsiteY6" fmla="*/ 0 h 662295"/>
              <a:gd name="connsiteX7" fmla="*/ 1326413 w 1569720"/>
              <a:gd name="connsiteY7" fmla="*/ 0 h 662295"/>
              <a:gd name="connsiteX8" fmla="*/ 1569720 w 1569720"/>
              <a:gd name="connsiteY8" fmla="*/ 0 h 662295"/>
              <a:gd name="connsiteX9" fmla="*/ 1569720 w 1569720"/>
              <a:gd name="connsiteY9" fmla="*/ 662295 h 662295"/>
              <a:gd name="connsiteX10" fmla="*/ 1420596 w 1569720"/>
              <a:gd name="connsiteY10" fmla="*/ 662295 h 662295"/>
              <a:gd name="connsiteX11" fmla="*/ 1271473 w 1569720"/>
              <a:gd name="connsiteY11" fmla="*/ 662295 h 662295"/>
              <a:gd name="connsiteX12" fmla="*/ 1075258 w 1569720"/>
              <a:gd name="connsiteY12" fmla="*/ 662295 h 662295"/>
              <a:gd name="connsiteX13" fmla="*/ 894740 w 1569720"/>
              <a:gd name="connsiteY13" fmla="*/ 662295 h 662295"/>
              <a:gd name="connsiteX14" fmla="*/ 729919 w 1569720"/>
              <a:gd name="connsiteY14" fmla="*/ 662295 h 662295"/>
              <a:gd name="connsiteX15" fmla="*/ 533704 w 1569720"/>
              <a:gd name="connsiteY15" fmla="*/ 662295 h 662295"/>
              <a:gd name="connsiteX16" fmla="*/ 368884 w 1569720"/>
              <a:gd name="connsiteY16" fmla="*/ 662295 h 662295"/>
              <a:gd name="connsiteX17" fmla="*/ 219760 w 1569720"/>
              <a:gd name="connsiteY17" fmla="*/ 662295 h 662295"/>
              <a:gd name="connsiteX18" fmla="*/ 0 w 1569720"/>
              <a:gd name="connsiteY18" fmla="*/ 662295 h 662295"/>
              <a:gd name="connsiteX19" fmla="*/ 0 w 1569720"/>
              <a:gd name="connsiteY19" fmla="*/ 0 h 662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569720" h="662295" fill="none" extrusionOk="0">
                <a:moveTo>
                  <a:pt x="0" y="0"/>
                </a:moveTo>
                <a:cubicBezTo>
                  <a:pt x="60806" y="-9740"/>
                  <a:pt x="152107" y="45395"/>
                  <a:pt x="180517" y="0"/>
                </a:cubicBezTo>
                <a:cubicBezTo>
                  <a:pt x="236589" y="-47031"/>
                  <a:pt x="331323" y="57007"/>
                  <a:pt x="392430" y="0"/>
                </a:cubicBezTo>
                <a:cubicBezTo>
                  <a:pt x="465864" y="-47434"/>
                  <a:pt x="518625" y="13465"/>
                  <a:pt x="620039" y="0"/>
                </a:cubicBezTo>
                <a:cubicBezTo>
                  <a:pt x="710492" y="-32731"/>
                  <a:pt x="732998" y="71686"/>
                  <a:pt x="800557" y="0"/>
                </a:cubicBezTo>
                <a:cubicBezTo>
                  <a:pt x="862790" y="-68919"/>
                  <a:pt x="919105" y="59658"/>
                  <a:pt x="949680" y="0"/>
                </a:cubicBezTo>
                <a:cubicBezTo>
                  <a:pt x="967995" y="-38259"/>
                  <a:pt x="1028010" y="4991"/>
                  <a:pt x="1098803" y="0"/>
                </a:cubicBezTo>
                <a:cubicBezTo>
                  <a:pt x="1180932" y="-32114"/>
                  <a:pt x="1246655" y="88622"/>
                  <a:pt x="1326413" y="0"/>
                </a:cubicBezTo>
                <a:cubicBezTo>
                  <a:pt x="1424907" y="-95793"/>
                  <a:pt x="1483381" y="79558"/>
                  <a:pt x="1569720" y="0"/>
                </a:cubicBezTo>
                <a:cubicBezTo>
                  <a:pt x="1611532" y="229912"/>
                  <a:pt x="1564143" y="468191"/>
                  <a:pt x="1569720" y="662295"/>
                </a:cubicBezTo>
                <a:cubicBezTo>
                  <a:pt x="1507910" y="669616"/>
                  <a:pt x="1496287" y="603285"/>
                  <a:pt x="1420596" y="662295"/>
                </a:cubicBezTo>
                <a:cubicBezTo>
                  <a:pt x="1349340" y="718245"/>
                  <a:pt x="1329252" y="621498"/>
                  <a:pt x="1271473" y="662295"/>
                </a:cubicBezTo>
                <a:cubicBezTo>
                  <a:pt x="1196070" y="703274"/>
                  <a:pt x="1117108" y="635972"/>
                  <a:pt x="1075258" y="662295"/>
                </a:cubicBezTo>
                <a:cubicBezTo>
                  <a:pt x="1011103" y="685097"/>
                  <a:pt x="948479" y="645917"/>
                  <a:pt x="894740" y="662295"/>
                </a:cubicBezTo>
                <a:cubicBezTo>
                  <a:pt x="852305" y="677472"/>
                  <a:pt x="790048" y="596698"/>
                  <a:pt x="729919" y="662295"/>
                </a:cubicBezTo>
                <a:cubicBezTo>
                  <a:pt x="683182" y="721461"/>
                  <a:pt x="642980" y="652169"/>
                  <a:pt x="533704" y="662295"/>
                </a:cubicBezTo>
                <a:cubicBezTo>
                  <a:pt x="455123" y="654099"/>
                  <a:pt x="426591" y="602461"/>
                  <a:pt x="368884" y="662295"/>
                </a:cubicBezTo>
                <a:cubicBezTo>
                  <a:pt x="308441" y="713570"/>
                  <a:pt x="297818" y="613057"/>
                  <a:pt x="219760" y="662295"/>
                </a:cubicBezTo>
                <a:cubicBezTo>
                  <a:pt x="159015" y="714371"/>
                  <a:pt x="99479" y="589972"/>
                  <a:pt x="0" y="662295"/>
                </a:cubicBezTo>
                <a:cubicBezTo>
                  <a:pt x="-8675" y="383457"/>
                  <a:pt x="-22628" y="309700"/>
                  <a:pt x="0" y="0"/>
                </a:cubicBezTo>
                <a:close/>
              </a:path>
              <a:path w="1569720" h="662295" stroke="0" extrusionOk="0">
                <a:moveTo>
                  <a:pt x="0" y="0"/>
                </a:moveTo>
                <a:cubicBezTo>
                  <a:pt x="53347" y="-11263"/>
                  <a:pt x="141339" y="36589"/>
                  <a:pt x="180517" y="0"/>
                </a:cubicBezTo>
                <a:cubicBezTo>
                  <a:pt x="232611" y="-45007"/>
                  <a:pt x="329632" y="45587"/>
                  <a:pt x="392430" y="0"/>
                </a:cubicBezTo>
                <a:cubicBezTo>
                  <a:pt x="441979" y="-48278"/>
                  <a:pt x="544583" y="12107"/>
                  <a:pt x="620039" y="0"/>
                </a:cubicBezTo>
                <a:cubicBezTo>
                  <a:pt x="710366" y="-29064"/>
                  <a:pt x="715766" y="57618"/>
                  <a:pt x="800557" y="0"/>
                </a:cubicBezTo>
                <a:cubicBezTo>
                  <a:pt x="871327" y="-53004"/>
                  <a:pt x="920295" y="65281"/>
                  <a:pt x="949680" y="0"/>
                </a:cubicBezTo>
                <a:cubicBezTo>
                  <a:pt x="983531" y="-69111"/>
                  <a:pt x="1027481" y="7569"/>
                  <a:pt x="1098803" y="0"/>
                </a:cubicBezTo>
                <a:cubicBezTo>
                  <a:pt x="1168475" y="-16000"/>
                  <a:pt x="1262207" y="76668"/>
                  <a:pt x="1326413" y="0"/>
                </a:cubicBezTo>
                <a:cubicBezTo>
                  <a:pt x="1368213" y="-79532"/>
                  <a:pt x="1517374" y="89929"/>
                  <a:pt x="1569720" y="0"/>
                </a:cubicBezTo>
                <a:cubicBezTo>
                  <a:pt x="1571352" y="235818"/>
                  <a:pt x="1578267" y="422470"/>
                  <a:pt x="1569720" y="662295"/>
                </a:cubicBezTo>
                <a:cubicBezTo>
                  <a:pt x="1507847" y="672138"/>
                  <a:pt x="1494600" y="613957"/>
                  <a:pt x="1420596" y="662295"/>
                </a:cubicBezTo>
                <a:cubicBezTo>
                  <a:pt x="1367682" y="714876"/>
                  <a:pt x="1349469" y="598246"/>
                  <a:pt x="1271473" y="662295"/>
                </a:cubicBezTo>
                <a:cubicBezTo>
                  <a:pt x="1200598" y="694217"/>
                  <a:pt x="1135571" y="649008"/>
                  <a:pt x="1075258" y="662295"/>
                </a:cubicBezTo>
                <a:cubicBezTo>
                  <a:pt x="1023095" y="687309"/>
                  <a:pt x="925568" y="644463"/>
                  <a:pt x="894740" y="662295"/>
                </a:cubicBezTo>
                <a:cubicBezTo>
                  <a:pt x="873350" y="684521"/>
                  <a:pt x="784543" y="613734"/>
                  <a:pt x="729919" y="662295"/>
                </a:cubicBezTo>
                <a:cubicBezTo>
                  <a:pt x="664890" y="720059"/>
                  <a:pt x="629381" y="682861"/>
                  <a:pt x="533704" y="662295"/>
                </a:cubicBezTo>
                <a:cubicBezTo>
                  <a:pt x="448448" y="670000"/>
                  <a:pt x="437112" y="606422"/>
                  <a:pt x="368884" y="662295"/>
                </a:cubicBezTo>
                <a:cubicBezTo>
                  <a:pt x="314405" y="719198"/>
                  <a:pt x="287229" y="623372"/>
                  <a:pt x="219760" y="662295"/>
                </a:cubicBezTo>
                <a:cubicBezTo>
                  <a:pt x="162293" y="681152"/>
                  <a:pt x="80512" y="586119"/>
                  <a:pt x="0" y="662295"/>
                </a:cubicBezTo>
                <a:cubicBezTo>
                  <a:pt x="5065" y="368134"/>
                  <a:pt x="7006" y="325717"/>
                  <a:pt x="0" y="0"/>
                </a:cubicBezTo>
                <a:close/>
              </a:path>
            </a:pathLst>
          </a:custGeom>
          <a:solidFill>
            <a:srgbClr val="E3F2D9">
              <a:lumMod val="75000"/>
            </a:srgbClr>
          </a:solidFill>
          <a:ln w="38100">
            <a:solidFill>
              <a:srgbClr val="00B050"/>
            </a:solidFill>
            <a:miter lim="800000"/>
          </a:ln>
        </p:spPr>
        <p:txBody>
          <a:bodyPr wrap="square" lIns="91438" tIns="45719" rIns="91438" bIns="45719">
            <a:spAutoFit/>
          </a:bodyPr>
          <a:lstStyle>
            <a:lvl1pPr>
              <a:defRPr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zh-CN" altLang="en-US" sz="3200" b="1">
                <a:solidFill>
                  <a:srgbClr val="FF0000"/>
                </a:solidFill>
                <a:latin typeface="Times New Roman" panose="02020603050405020304"/>
                <a:ea typeface="微软雅黑" panose="020B0503020204020204" pitchFamily="34" charset="-122"/>
                <a:sym typeface="宋体" panose="02010600030101010101" pitchFamily="2" charset="-122"/>
              </a:rPr>
              <a:t>多样性</a:t>
            </a:r>
            <a:endParaRPr lang="zh-CN" altLang="en-US" sz="3200" b="1">
              <a:solidFill>
                <a:srgbClr val="FF0000"/>
              </a:solidFill>
              <a:latin typeface="Times New Roman" panose="02020603050405020304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2"/>
            </p:custDataLst>
          </p:nvPr>
        </p:nvSpPr>
        <p:spPr>
          <a:xfrm>
            <a:off x="3067685" y="5908040"/>
            <a:ext cx="8994140" cy="919741"/>
          </a:xfrm>
          <a:prstGeom prst="round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ash"/>
          </a:ln>
        </p:spPr>
        <p:txBody>
          <a:bodyPr wrap="square">
            <a:spAutoFit/>
          </a:bodyPr>
          <a:lstStyle/>
          <a:p>
            <a:pPr marL="0" marR="0" lvl="0" indent="0" algn="just" defTabSz="12192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70735" algn="l"/>
              </a:tabLst>
              <a:defRPr/>
            </a:pPr>
            <a:r>
              <a:rPr kumimoji="0" lang="zh-CN" altLang="en-US" sz="24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ea"/>
                <a:ea typeface="+mj-ea"/>
                <a:cs typeface="微软雅黑" panose="020B0503020204020204" pitchFamily="34" charset="-120"/>
              </a:rPr>
              <a:t>每个</a:t>
            </a:r>
            <a:r>
              <a:rPr kumimoji="0" lang="en-US" altLang="zh-CN" sz="24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ea"/>
                <a:ea typeface="+mj-ea"/>
                <a:cs typeface="微软雅黑" panose="020B0503020204020204" pitchFamily="34" charset="-120"/>
              </a:rPr>
              <a:t>DNA</a:t>
            </a:r>
            <a:r>
              <a:rPr kumimoji="0" lang="zh-CN" altLang="en-US" sz="24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ea"/>
                <a:ea typeface="+mj-ea"/>
                <a:cs typeface="微软雅黑" panose="020B0503020204020204" pitchFamily="34" charset="-120"/>
              </a:rPr>
              <a:t>分子的</a:t>
            </a:r>
            <a:r>
              <a:rPr kumimoji="0" lang="en-US" altLang="zh-CN" sz="24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ea"/>
                <a:ea typeface="+mj-ea"/>
                <a:cs typeface="微软雅黑" panose="020B0503020204020204" pitchFamily="34" charset="-120"/>
              </a:rPr>
              <a:t>4</a:t>
            </a:r>
            <a:r>
              <a:rPr kumimoji="0" lang="zh-CN" altLang="en-US" sz="24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ea"/>
                <a:ea typeface="+mj-ea"/>
                <a:cs typeface="微软雅黑" panose="020B0503020204020204" pitchFamily="34" charset="-120"/>
              </a:rPr>
              <a:t>种脱氧核苷酸的排列顺序是特定的，其特定的脱氧核苷酸排列顺序代表了特定的遗传信息。</a:t>
            </a:r>
            <a:endParaRPr kumimoji="0" lang="zh-CN" altLang="en-US" sz="2400" b="1" i="0" u="none" strike="noStrike" kern="1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ea"/>
              <a:ea typeface="+mj-ea"/>
              <a:cs typeface="微软雅黑" panose="020B0503020204020204" pitchFamily="34" charset="-120"/>
            </a:endParaRPr>
          </a:p>
        </p:txBody>
      </p:sp>
    </p:spTree>
    <p:custDataLst>
      <p:tags r:id="rId2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12" grpId="0" animBg="1"/>
      <p:bldP spid="6" grpId="0"/>
      <p:bldP spid="21" grpId="0" animBg="1"/>
      <p:bldP spid="11" grpId="0" animBg="1"/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>
            <p:custDataLst>
              <p:tags r:id="rId1"/>
            </p:custDataLst>
          </p:nvPr>
        </p:nvSpPr>
        <p:spPr>
          <a:xfrm>
            <a:off x="462280" y="1739265"/>
            <a:ext cx="10476865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3200">
              <a:solidFill>
                <a:srgbClr val="080808"/>
              </a:solidFill>
              <a:latin typeface="Times New Roman" panose="02020603050405020304"/>
              <a:ea typeface="楷体" panose="02010609060101010101" pitchFamily="34" charset="-122"/>
              <a:cs typeface="Times New Roman" panose="02020603050405020304" charset="0"/>
            </a:endParaRPr>
          </a:p>
          <a:p>
            <a:endParaRPr lang="en-US" altLang="zh-CN" sz="3200">
              <a:solidFill>
                <a:srgbClr val="080808"/>
              </a:solidFill>
              <a:latin typeface="Times New Roman" panose="02020603050405020304"/>
              <a:ea typeface="楷体" panose="02010609060101010101" pitchFamily="34" charset="-122"/>
              <a:cs typeface="Times New Roman" panose="02020603050405020304" charset="0"/>
            </a:endParaRPr>
          </a:p>
          <a:p>
            <a:endParaRPr lang="en-US" altLang="zh-CN" sz="3200">
              <a:solidFill>
                <a:srgbClr val="080808"/>
              </a:solidFill>
              <a:latin typeface="Times New Roman" panose="02020603050405020304"/>
              <a:ea typeface="楷体" panose="02010609060101010101" pitchFamily="34" charset="-122"/>
              <a:cs typeface="Times New Roman" panose="02020603050405020304" charset="0"/>
            </a:endParaRPr>
          </a:p>
          <a:p>
            <a:endParaRPr lang="en-US" altLang="zh-CN" sz="3200">
              <a:solidFill>
                <a:srgbClr val="080808"/>
              </a:solidFill>
              <a:latin typeface="Times New Roman" panose="02020603050405020304"/>
              <a:ea typeface="楷体" panose="02010609060101010101" pitchFamily="34" charset="-122"/>
              <a:cs typeface="Times New Roman" panose="02020603050405020304" charset="0"/>
            </a:endParaRPr>
          </a:p>
          <a:p>
            <a:endParaRPr lang="en-US" altLang="zh-CN" sz="3200">
              <a:solidFill>
                <a:srgbClr val="080808"/>
              </a:solidFill>
              <a:latin typeface="Times New Roman" panose="02020603050405020304"/>
              <a:ea typeface="楷体" panose="02010609060101010101" pitchFamily="34" charset="-122"/>
              <a:cs typeface="Times New Roman" panose="02020603050405020304" charset="0"/>
            </a:endParaRPr>
          </a:p>
          <a:p>
            <a:endParaRPr lang="en-US" altLang="zh-CN" sz="3200">
              <a:solidFill>
                <a:srgbClr val="080808"/>
              </a:solidFill>
              <a:latin typeface="Times New Roman" panose="02020603050405020304"/>
              <a:ea typeface="楷体" panose="02010609060101010101" pitchFamily="34" charset="-122"/>
              <a:cs typeface="Times New Roman" panose="02020603050405020304" charset="0"/>
            </a:endParaRPr>
          </a:p>
          <a:p>
            <a:endParaRPr lang="en-US" altLang="zh-CN" sz="3200">
              <a:solidFill>
                <a:srgbClr val="080808"/>
              </a:solidFill>
              <a:latin typeface="Times New Roman" panose="02020603050405020304"/>
              <a:ea typeface="楷体" panose="02010609060101010101" pitchFamily="34" charset="-122"/>
              <a:cs typeface="Times New Roman" panose="02020603050405020304" charset="0"/>
            </a:endParaRPr>
          </a:p>
          <a:p>
            <a:endParaRPr lang="en-US" altLang="zh-CN" sz="3200">
              <a:solidFill>
                <a:srgbClr val="080808"/>
              </a:solidFill>
              <a:latin typeface="Times New Roman" panose="02020603050405020304"/>
              <a:ea typeface="楷体" panose="02010609060101010101" pitchFamily="34" charset="-122"/>
              <a:cs typeface="Times New Roman" panose="02020603050405020304" charset="0"/>
            </a:endParaRPr>
          </a:p>
          <a:p>
            <a:endParaRPr lang="en-US" altLang="zh-CN" sz="3200">
              <a:solidFill>
                <a:srgbClr val="080808"/>
              </a:solidFill>
              <a:latin typeface="Times New Roman" panose="02020603050405020304"/>
              <a:ea typeface="楷体" panose="02010609060101010101" pitchFamily="34" charset="-122"/>
              <a:cs typeface="Times New Roman" panose="0202060305040502030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 bwMode="auto">
          <a:xfrm>
            <a:off x="1323975" y="2038350"/>
            <a:ext cx="9152890" cy="4062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24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02271" y="3768454"/>
            <a:ext cx="2824480" cy="491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腺嘌呤核糖核苷酸</a:t>
            </a:r>
            <a:endParaRPr lang="zh-CN" altLang="en-US" sz="26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6" name="Text Box 24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426240" y="3768741"/>
            <a:ext cx="1173480" cy="491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腺嘌呤</a:t>
            </a:r>
            <a:endParaRPr lang="zh-CN" altLang="en-US" sz="26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7" name="Text Box 24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514774" y="3684617"/>
            <a:ext cx="4113907" cy="491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1" hangingPunct="1"/>
            <a:r>
              <a:rPr lang="zh-CN" altLang="en-US" sz="2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腺嘌呤</a:t>
            </a:r>
            <a:r>
              <a:rPr lang="zh-CN" altLang="en-US" sz="2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脱氧核苷酸</a:t>
            </a:r>
            <a:endParaRPr lang="zh-CN" altLang="en-US" sz="26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8" name="Text Box 24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19717" y="6081224"/>
            <a:ext cx="3806233" cy="491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1" hangingPunct="1"/>
            <a:r>
              <a:rPr lang="zh-CN" altLang="en-US" sz="2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腺嘌呤核糖</a:t>
            </a:r>
            <a:r>
              <a:rPr lang="zh-CN" altLang="en-US" sz="2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核苷酸</a:t>
            </a:r>
            <a:endParaRPr lang="zh-CN" altLang="en-US" sz="26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9" name="Text Box 24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625515" y="5100125"/>
            <a:ext cx="4099965" cy="491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1" hangingPunct="1"/>
            <a:r>
              <a:rPr lang="zh-CN" altLang="en-US" sz="2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腺</a:t>
            </a:r>
            <a:r>
              <a:rPr lang="zh-CN" altLang="en-US" sz="2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苷（核糖</a:t>
            </a:r>
            <a:r>
              <a:rPr lang="en-US" altLang="zh-CN" sz="2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+</a:t>
            </a:r>
            <a:r>
              <a:rPr lang="zh-CN" altLang="en-US" sz="2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腺嘌呤）</a:t>
            </a:r>
            <a:endParaRPr lang="zh-CN" altLang="en-US" sz="26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10" name="Text Box 24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7691862" y="6009382"/>
            <a:ext cx="4331982" cy="491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腺</a:t>
            </a:r>
            <a:r>
              <a:rPr lang="zh-CN" altLang="en-US" sz="2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苷（核糖</a:t>
            </a:r>
            <a:r>
              <a:rPr lang="en-US" altLang="zh-CN" sz="2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+</a:t>
            </a:r>
            <a:r>
              <a:rPr lang="zh-CN" altLang="en-US" sz="2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腺嘌呤）</a:t>
            </a:r>
            <a:endParaRPr lang="zh-CN" altLang="en-US" sz="26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12" name="QO_7_BD.81_1#bce8ec44b?segpoint=1&amp;parentnodeid=4cebad7bb"/>
          <p:cNvSpPr/>
          <p:nvPr>
            <p:custDataLst>
              <p:tags r:id="rId11"/>
            </p:custDataLst>
          </p:nvPr>
        </p:nvSpPr>
        <p:spPr>
          <a:xfrm>
            <a:off x="95885" y="1424940"/>
            <a:ext cx="10256520" cy="43624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 latinLnBrk="1">
              <a:lnSpc>
                <a:spcPts val="3825"/>
              </a:lnSpc>
            </a:pPr>
            <a:r>
              <a:rPr lang="zh-CN" altLang="en-US" sz="26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【拓展训练】</a:t>
            </a:r>
            <a:r>
              <a:rPr lang="en-US" sz="2600" b="1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D</a:t>
            </a:r>
            <a:r>
              <a:rPr lang="en-US" sz="2600" b="1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NA、RNA、ATP和核苷酸中</a:t>
            </a:r>
            <a:r>
              <a:rPr lang="en-US" altLang="zh-CN" sz="2600" b="1">
                <a:solidFill>
                  <a:srgbClr val="08080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“</a:t>
            </a:r>
            <a:r>
              <a:rPr lang="en-US" altLang="zh-CN" sz="8000" b="1">
                <a:solidFill>
                  <a:srgbClr val="08080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○</a:t>
            </a:r>
            <a:r>
              <a:rPr lang="en-US" altLang="zh-CN" sz="2600" b="1">
                <a:solidFill>
                  <a:srgbClr val="08080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”</a:t>
            </a:r>
            <a:r>
              <a:rPr lang="zh-CN" altLang="zh-CN" sz="2600" b="1">
                <a:solidFill>
                  <a:srgbClr val="08080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中所对应的含义</a:t>
            </a:r>
            <a:endParaRPr lang="en-US" sz="2600" b="1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grpSp>
        <p:nvGrpSpPr>
          <p:cNvPr id="2" name="组合 1"/>
          <p:cNvGrpSpPr/>
          <p:nvPr>
            <p:custDataLst>
              <p:tags r:id="rId12"/>
            </p:custDataLst>
          </p:nvPr>
        </p:nvGrpSpPr>
        <p:grpSpPr>
          <a:xfrm>
            <a:off x="198120" y="118774"/>
            <a:ext cx="6066790" cy="1262351"/>
            <a:chOff x="312" y="187"/>
            <a:chExt cx="9554" cy="1988"/>
          </a:xfrm>
        </p:grpSpPr>
        <p:grpSp>
          <p:nvGrpSpPr>
            <p:cNvPr id="35" name="组合 34"/>
            <p:cNvGrpSpPr/>
            <p:nvPr>
              <p:custDataLst>
                <p:tags r:id="rId13"/>
              </p:custDataLst>
            </p:nvPr>
          </p:nvGrpSpPr>
          <p:grpSpPr>
            <a:xfrm>
              <a:off x="312" y="187"/>
              <a:ext cx="9554" cy="853"/>
              <a:chOff x="312" y="187"/>
              <a:chExt cx="9554" cy="853"/>
            </a:xfrm>
          </p:grpSpPr>
          <p:grpSp>
            <p:nvGrpSpPr>
              <p:cNvPr id="36" name="组合 35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312" y="187"/>
                <a:ext cx="9554" cy="853"/>
                <a:chOff x="587375" y="965201"/>
                <a:chExt cx="6066790" cy="541754"/>
              </a:xfrm>
            </p:grpSpPr>
            <p:sp>
              <p:nvSpPr>
                <p:cNvPr id="37" name="任意多边形: 形状 17"/>
                <p:cNvSpPr/>
                <p:nvPr>
                  <p:custDataLst>
                    <p:tags r:id="rId15"/>
                  </p:custDataLst>
                </p:nvPr>
              </p:nvSpPr>
              <p:spPr>
                <a:xfrm rot="5400000">
                  <a:off x="3714698" y="-1176583"/>
                  <a:ext cx="442064" cy="4879340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8" name="文本框 37"/>
                <p:cNvSpPr txBox="1"/>
                <p:nvPr>
                  <p:custDataLst>
                    <p:tags r:id="rId16"/>
                  </p:custDataLst>
                </p:nvPr>
              </p:nvSpPr>
              <p:spPr>
                <a:xfrm>
                  <a:off x="2421255" y="965201"/>
                  <a:ext cx="4232910" cy="513201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+mn-ea"/>
                      <a:sym typeface="+mn-lt"/>
                    </a:rPr>
                    <a:t>    </a:t>
                  </a:r>
                  <a:r>
                    <a:rPr kumimoji="0" lang="en-US" altLang="zh-CN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 </a:t>
                  </a:r>
                  <a:r>
                    <a:rPr kumimoji="0" lang="zh-CN" altLang="en-US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核酸是遗传信息的携带者</a:t>
                  </a:r>
                  <a:endPara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39" name="任意多边形: 形状 18"/>
                <p:cNvSpPr/>
                <p:nvPr>
                  <p:custDataLst>
                    <p:tags r:id="rId17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" name="文本框 39"/>
                <p:cNvSpPr txBox="1"/>
                <p:nvPr>
                  <p:custDataLst>
                    <p:tags r:id="rId18"/>
                  </p:custDataLst>
                </p:nvPr>
              </p:nvSpPr>
              <p:spPr>
                <a:xfrm>
                  <a:off x="1699474" y="972823"/>
                  <a:ext cx="1097280" cy="534132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+mn-ea"/>
                      <a:sym typeface="+mn-lt"/>
                    </a:rPr>
                    <a:t>考点二</a:t>
                  </a:r>
                  <a:endParaRPr lang="en-US" altLang="zh-CN" sz="2400" b="1">
                    <a:solidFill>
                      <a:srgbClr val="0070C0"/>
                    </a:solidFill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41" name="图片 40" descr="32303137373532353b32303137393931383bc9faceefcfd4cea2beb5cfb8b0fb"/>
              <p:cNvPicPr>
                <a:picLocks noChangeAspect="1"/>
              </p:cNvPicPr>
              <p:nvPr>
                <p:custDataLst>
                  <p:tags r:id="rId19"/>
                </p:custDataLst>
              </p:nvPr>
            </p:nvPicPr>
            <p:blipFill>
              <a:blip r:embed="rId20"/>
              <a:stretch>
                <a:fillRect/>
              </a:stretch>
            </p:blipFill>
            <p:spPr>
              <a:xfrm>
                <a:off x="1119" y="262"/>
                <a:ext cx="719" cy="719"/>
              </a:xfrm>
              <a:prstGeom prst="rect">
                <a:avLst/>
              </a:prstGeom>
            </p:spPr>
          </p:pic>
        </p:grpSp>
        <p:sp>
          <p:nvSpPr>
            <p:cNvPr id="42" name="文本框 41"/>
            <p:cNvSpPr txBox="1"/>
            <p:nvPr>
              <p:custDataLst>
                <p:tags r:id="rId21"/>
              </p:custDataLst>
            </p:nvPr>
          </p:nvSpPr>
          <p:spPr>
            <a:xfrm>
              <a:off x="696" y="1159"/>
              <a:ext cx="9153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Times New Roman" panose="02020603050405020304"/>
                  <a:ea typeface="微软雅黑" panose="020B0503020204020204" pitchFamily="34" charset="-122"/>
                </a:rPr>
                <a:t>2  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 核酸是由核苷酸连接而成的长链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25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420664" y="1431564"/>
            <a:ext cx="117690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/>
              </a:rPr>
              <a:t>元素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/>
            </a:endParaRPr>
          </a:p>
        </p:txBody>
      </p:sp>
      <p:sp>
        <p:nvSpPr>
          <p:cNvPr id="2" name="Text Box 47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59677" y="4300427"/>
            <a:ext cx="1711535" cy="4603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Times New Roman" panose="02020603050405020304"/>
              </a:rPr>
              <a:t>功 能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Times New Roman" panose="02020603050405020304"/>
            </a:endParaRPr>
          </a:p>
        </p:txBody>
      </p:sp>
      <p:sp>
        <p:nvSpPr>
          <p:cNvPr id="12" name="Text Box 48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596515" y="4440555"/>
            <a:ext cx="16922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/>
              </a:rPr>
              <a:t>能源物质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/>
            </a:endParaRPr>
          </a:p>
        </p:txBody>
      </p:sp>
      <p:sp>
        <p:nvSpPr>
          <p:cNvPr id="13" name="Text Box 49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288790" y="4440555"/>
            <a:ext cx="1656080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/>
              </a:rPr>
              <a:t>承担生命活动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/>
            </a:endParaRPr>
          </a:p>
        </p:txBody>
      </p:sp>
      <p:sp>
        <p:nvSpPr>
          <p:cNvPr id="14" name="Text Box 50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269355" y="4440555"/>
            <a:ext cx="169608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/>
              </a:rPr>
              <a:t>遗传物质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/>
            </a:endParaRPr>
          </a:p>
        </p:txBody>
      </p:sp>
      <p:sp>
        <p:nvSpPr>
          <p:cNvPr id="15" name="Text Box 51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218951" y="4440348"/>
            <a:ext cx="1717576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/>
              </a:rPr>
              <a:t>储能物质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/>
            </a:endParaRPr>
          </a:p>
        </p:txBody>
      </p:sp>
      <p:sp>
        <p:nvSpPr>
          <p:cNvPr id="16" name="Line 53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 flipH="1">
            <a:off x="3286539" y="2979054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  <a:ea typeface="楷体" panose="02010609060101010101" pitchFamily="34" charset="-122"/>
              <a:sym typeface="Times New Roman" panose="02020603050405020304"/>
            </a:endParaRPr>
          </a:p>
        </p:txBody>
      </p:sp>
      <p:sp>
        <p:nvSpPr>
          <p:cNvPr id="18" name="Line 54"/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 flipH="1">
            <a:off x="5039139" y="2979054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  <a:ea typeface="楷体" panose="02010609060101010101" pitchFamily="34" charset="-122"/>
              <a:sym typeface="Times New Roman" panose="02020603050405020304"/>
            </a:endParaRPr>
          </a:p>
        </p:txBody>
      </p:sp>
      <p:sp>
        <p:nvSpPr>
          <p:cNvPr id="19" name="Line 55"/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 flipH="1">
            <a:off x="7020339" y="2979054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  <a:ea typeface="楷体" panose="02010609060101010101" pitchFamily="34" charset="-122"/>
              <a:sym typeface="Times New Roman" panose="02020603050405020304"/>
            </a:endParaRPr>
          </a:p>
        </p:txBody>
      </p:sp>
      <p:sp>
        <p:nvSpPr>
          <p:cNvPr id="20" name="Line 56"/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 flipH="1">
            <a:off x="9077739" y="2979054"/>
            <a:ext cx="0" cy="4572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ash"/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  <a:ea typeface="楷体" panose="02010609060101010101" pitchFamily="34" charset="-122"/>
              <a:sym typeface="Times New Roman" panose="02020603050405020304"/>
            </a:endParaRPr>
          </a:p>
        </p:txBody>
      </p:sp>
      <p:sp>
        <p:nvSpPr>
          <p:cNvPr id="21" name="Line 57"/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 flipH="1">
            <a:off x="3286539" y="3959688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  <a:ea typeface="楷体" panose="02010609060101010101" pitchFamily="34" charset="-122"/>
              <a:sym typeface="Times New Roman" panose="02020603050405020304"/>
            </a:endParaRPr>
          </a:p>
        </p:txBody>
      </p:sp>
      <p:sp>
        <p:nvSpPr>
          <p:cNvPr id="22" name="Line 58"/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 flipH="1">
            <a:off x="5039139" y="3959688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  <a:ea typeface="楷体" panose="02010609060101010101" pitchFamily="34" charset="-122"/>
              <a:sym typeface="Times New Roman" panose="02020603050405020304"/>
            </a:endParaRPr>
          </a:p>
        </p:txBody>
      </p:sp>
      <p:sp>
        <p:nvSpPr>
          <p:cNvPr id="23" name="Line 59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 flipH="1">
            <a:off x="7020339" y="3959688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  <a:ea typeface="楷体" panose="02010609060101010101" pitchFamily="34" charset="-122"/>
              <a:sym typeface="Times New Roman" panose="02020603050405020304"/>
            </a:endParaRPr>
          </a:p>
        </p:txBody>
      </p:sp>
      <p:sp>
        <p:nvSpPr>
          <p:cNvPr id="24" name="Line 60"/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 flipH="1">
            <a:off x="9077739" y="3959688"/>
            <a:ext cx="0" cy="4572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ash"/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  <a:ea typeface="楷体" panose="02010609060101010101" pitchFamily="34" charset="-122"/>
              <a:sym typeface="Times New Roman" panose="02020603050405020304"/>
            </a:endParaRPr>
          </a:p>
        </p:txBody>
      </p:sp>
      <p:grpSp>
        <p:nvGrpSpPr>
          <p:cNvPr id="25" name="组合 24"/>
          <p:cNvGrpSpPr/>
          <p:nvPr>
            <p:custDataLst>
              <p:tags r:id="rId15"/>
            </p:custDataLst>
          </p:nvPr>
        </p:nvGrpSpPr>
        <p:grpSpPr>
          <a:xfrm>
            <a:off x="3258160" y="1878585"/>
            <a:ext cx="3744000" cy="687332"/>
            <a:chOff x="3666604" y="1238792"/>
            <a:chExt cx="3744000" cy="687332"/>
          </a:xfrm>
        </p:grpSpPr>
        <p:sp>
          <p:nvSpPr>
            <p:cNvPr id="26" name="Line 26"/>
            <p:cNvSpPr>
              <a:spLocks noChangeShapeType="1"/>
            </p:cNvSpPr>
            <p:nvPr>
              <p:custDataLst>
                <p:tags r:id="rId16"/>
              </p:custDataLst>
            </p:nvPr>
          </p:nvSpPr>
          <p:spPr bwMode="auto">
            <a:xfrm>
              <a:off x="3666604" y="1468924"/>
              <a:ext cx="3744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34" charset="-122"/>
                <a:sym typeface="Times New Roman" panose="02020603050405020304"/>
              </a:endParaRPr>
            </a:p>
          </p:txBody>
        </p:sp>
        <p:sp>
          <p:nvSpPr>
            <p:cNvPr id="27" name="Line 33"/>
            <p:cNvSpPr>
              <a:spLocks noChangeShapeType="1"/>
            </p:cNvSpPr>
            <p:nvPr>
              <p:custDataLst>
                <p:tags r:id="rId17"/>
              </p:custDataLst>
            </p:nvPr>
          </p:nvSpPr>
          <p:spPr bwMode="auto">
            <a:xfrm flipH="1">
              <a:off x="3666604" y="1468924"/>
              <a:ext cx="0" cy="4572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34" charset="-122"/>
                <a:sym typeface="Times New Roman" panose="02020603050405020304"/>
              </a:endParaRPr>
            </a:p>
          </p:txBody>
        </p:sp>
        <p:sp>
          <p:nvSpPr>
            <p:cNvPr id="28" name="Line 37"/>
            <p:cNvSpPr>
              <a:spLocks noChangeShapeType="1"/>
            </p:cNvSpPr>
            <p:nvPr>
              <p:custDataLst>
                <p:tags r:id="rId18"/>
              </p:custDataLst>
            </p:nvPr>
          </p:nvSpPr>
          <p:spPr bwMode="auto">
            <a:xfrm flipH="1">
              <a:off x="6409804" y="1238792"/>
              <a:ext cx="0" cy="23013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34" charset="-122"/>
                <a:sym typeface="Times New Roman" panose="02020603050405020304"/>
              </a:endParaRPr>
            </a:p>
          </p:txBody>
        </p:sp>
        <p:sp>
          <p:nvSpPr>
            <p:cNvPr id="31" name="Line 61"/>
            <p:cNvSpPr>
              <a:spLocks noChangeShapeType="1"/>
            </p:cNvSpPr>
            <p:nvPr>
              <p:custDataLst>
                <p:tags r:id="rId19"/>
              </p:custDataLst>
            </p:nvPr>
          </p:nvSpPr>
          <p:spPr bwMode="auto">
            <a:xfrm flipH="1">
              <a:off x="5419204" y="1468924"/>
              <a:ext cx="0" cy="4572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34" charset="-122"/>
                <a:sym typeface="Times New Roman" panose="02020603050405020304"/>
              </a:endParaRPr>
            </a:p>
          </p:txBody>
        </p:sp>
        <p:sp>
          <p:nvSpPr>
            <p:cNvPr id="33" name="Line 62"/>
            <p:cNvSpPr>
              <a:spLocks noChangeShapeType="1"/>
            </p:cNvSpPr>
            <p:nvPr>
              <p:custDataLst>
                <p:tags r:id="rId20"/>
              </p:custDataLst>
            </p:nvPr>
          </p:nvSpPr>
          <p:spPr bwMode="auto">
            <a:xfrm flipH="1">
              <a:off x="7400404" y="1468924"/>
              <a:ext cx="0" cy="4572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楷体" panose="02010609060101010101" pitchFamily="34" charset="-122"/>
                <a:sym typeface="Times New Roman" panose="02020603050405020304"/>
              </a:endParaRPr>
            </a:p>
          </p:txBody>
        </p:sp>
      </p:grpSp>
      <p:sp>
        <p:nvSpPr>
          <p:cNvPr id="35" name="Line 63"/>
          <p:cNvSpPr>
            <a:spLocks noChangeShapeType="1"/>
          </p:cNvSpPr>
          <p:nvPr>
            <p:custDataLst>
              <p:tags r:id="rId21"/>
            </p:custDataLst>
          </p:nvPr>
        </p:nvSpPr>
        <p:spPr bwMode="auto">
          <a:xfrm flipH="1">
            <a:off x="9049859" y="2095829"/>
            <a:ext cx="0" cy="4572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ash"/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  <a:ea typeface="楷体" panose="02010609060101010101" pitchFamily="34" charset="-122"/>
              <a:sym typeface="Times New Roman" panose="02020603050405020304"/>
            </a:endParaRPr>
          </a:p>
        </p:txBody>
      </p:sp>
      <p:grpSp>
        <p:nvGrpSpPr>
          <p:cNvPr id="36" name="组合 35"/>
          <p:cNvGrpSpPr/>
          <p:nvPr>
            <p:custDataLst>
              <p:tags r:id="rId22"/>
            </p:custDataLst>
          </p:nvPr>
        </p:nvGrpSpPr>
        <p:grpSpPr>
          <a:xfrm>
            <a:off x="450416" y="2438186"/>
            <a:ext cx="7179310" cy="551180"/>
            <a:chOff x="858361" y="1811281"/>
            <a:chExt cx="7179310" cy="551180"/>
          </a:xfrm>
        </p:grpSpPr>
        <p:sp>
          <p:nvSpPr>
            <p:cNvPr id="37" name="Text Box 31"/>
            <p:cNvSpPr txBox="1"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858361" y="1811281"/>
              <a:ext cx="1720797" cy="46037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Times New Roman" panose="02020603050405020304"/>
                </a:rPr>
                <a:t>单 体</a:t>
              </a: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Times New Roman" panose="02020603050405020304"/>
              </a:endParaRPr>
            </a:p>
          </p:txBody>
        </p:sp>
        <p:sp>
          <p:nvSpPr>
            <p:cNvPr id="38" name="Text Box 32"/>
            <p:cNvSpPr txBox="1"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3163411" y="1884941"/>
              <a:ext cx="976630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Times New Roman" panose="02020603050405020304"/>
                </a:rPr>
                <a:t>单糖</a:t>
              </a: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/>
              </a:endParaRPr>
            </a:p>
          </p:txBody>
        </p:sp>
        <p:sp>
          <p:nvSpPr>
            <p:cNvPr id="39" name="Text Box 32"/>
            <p:cNvSpPr txBox="1"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4719796" y="1902086"/>
              <a:ext cx="1301750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Times New Roman" panose="02020603050405020304"/>
                </a:rPr>
                <a:t>氨基酸</a:t>
              </a: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/>
              </a:endParaRPr>
            </a:p>
          </p:txBody>
        </p:sp>
        <p:sp>
          <p:nvSpPr>
            <p:cNvPr id="40" name="Text Box 32"/>
            <p:cNvSpPr txBox="1"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6720046" y="1876051"/>
              <a:ext cx="1317625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Times New Roman" panose="02020603050405020304"/>
                </a:rPr>
                <a:t>核苷酸</a:t>
              </a: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/>
              </a:endParaRPr>
            </a:p>
          </p:txBody>
        </p:sp>
      </p:grpSp>
      <p:sp>
        <p:nvSpPr>
          <p:cNvPr id="41" name="Text Box 32"/>
          <p:cNvSpPr txBox="1"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7865745" y="2528570"/>
            <a:ext cx="247078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/>
              </a:rPr>
              <a:t>脂肪酸、甘油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/>
            </a:endParaRPr>
          </a:p>
        </p:txBody>
      </p:sp>
      <p:sp>
        <p:nvSpPr>
          <p:cNvPr id="42" name="Text Box 38"/>
          <p:cNvSpPr txBox="1"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459678" y="3415022"/>
            <a:ext cx="1711536" cy="4603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/>
              </a:rPr>
              <a:t>多聚体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/>
            </a:endParaRPr>
          </a:p>
        </p:txBody>
      </p:sp>
      <p:sp>
        <p:nvSpPr>
          <p:cNvPr id="43" name="Text Box 39"/>
          <p:cNvSpPr txBox="1"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2852420" y="3456305"/>
            <a:ext cx="90360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/>
              </a:rPr>
              <a:t>多糖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/>
            </a:endParaRPr>
          </a:p>
        </p:txBody>
      </p:sp>
      <p:sp>
        <p:nvSpPr>
          <p:cNvPr id="44" name="Text Box 40"/>
          <p:cNvSpPr txBox="1"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4434205" y="3461385"/>
            <a:ext cx="13366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/>
              </a:rPr>
              <a:t>蛋白质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/>
            </a:endParaRPr>
          </a:p>
        </p:txBody>
      </p:sp>
      <p:sp>
        <p:nvSpPr>
          <p:cNvPr id="45" name="Text Box 41"/>
          <p:cNvSpPr txBox="1">
            <a:spLocks noChangeArrowheads="1"/>
          </p:cNvSpPr>
          <p:nvPr>
            <p:custDataLst>
              <p:tags r:id="rId31"/>
            </p:custDataLst>
          </p:nvPr>
        </p:nvSpPr>
        <p:spPr bwMode="auto">
          <a:xfrm>
            <a:off x="6548120" y="3439160"/>
            <a:ext cx="97409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/>
              </a:rPr>
              <a:t>核酸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/>
            </a:endParaRPr>
          </a:p>
        </p:txBody>
      </p:sp>
      <p:sp>
        <p:nvSpPr>
          <p:cNvPr id="46" name="Text Box 42"/>
          <p:cNvSpPr txBox="1">
            <a:spLocks noChangeArrowheads="1"/>
          </p:cNvSpPr>
          <p:nvPr>
            <p:custDataLst>
              <p:tags r:id="rId32"/>
            </p:custDataLst>
          </p:nvPr>
        </p:nvSpPr>
        <p:spPr bwMode="auto">
          <a:xfrm>
            <a:off x="8605520" y="3390265"/>
            <a:ext cx="96774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/>
              </a:rPr>
              <a:t>脂肪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/>
            </a:endParaRPr>
          </a:p>
        </p:txBody>
      </p:sp>
      <p:sp>
        <p:nvSpPr>
          <p:cNvPr id="47" name="文本框 46"/>
          <p:cNvSpPr txBox="1"/>
          <p:nvPr>
            <p:custDataLst>
              <p:tags r:id="rId33"/>
            </p:custDataLst>
          </p:nvPr>
        </p:nvSpPr>
        <p:spPr>
          <a:xfrm>
            <a:off x="382905" y="5270500"/>
            <a:ext cx="5230495" cy="919741"/>
          </a:xfrm>
          <a:prstGeom prst="round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/>
              </a:rPr>
              <a:t>每一个单体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/>
              </a:rPr>
              <a:t>都由若干个相连的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/>
              </a:rPr>
              <a:t>碳原子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/>
              </a:rPr>
              <a:t>构成的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/>
              </a:rPr>
              <a:t>碳链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/>
              </a:rPr>
              <a:t>为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/>
              </a:rPr>
              <a:t>骨架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/>
            </a:endParaRPr>
          </a:p>
        </p:txBody>
      </p:sp>
      <p:cxnSp>
        <p:nvCxnSpPr>
          <p:cNvPr id="49" name="直接连接符 48"/>
          <p:cNvCxnSpPr/>
          <p:nvPr>
            <p:custDataLst>
              <p:tags r:id="rId34"/>
            </p:custDataLst>
          </p:nvPr>
        </p:nvCxnSpPr>
        <p:spPr bwMode="auto">
          <a:xfrm flipH="1">
            <a:off x="8117951" y="1415396"/>
            <a:ext cx="0" cy="3072557"/>
          </a:xfrm>
          <a:prstGeom prst="line">
            <a:avLst/>
          </a:prstGeom>
          <a:solidFill>
            <a:srgbClr val="FF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0" name="Line 26"/>
          <p:cNvSpPr>
            <a:spLocks noChangeShapeType="1"/>
          </p:cNvSpPr>
          <p:nvPr>
            <p:custDataLst>
              <p:tags r:id="rId35"/>
            </p:custDataLst>
          </p:nvPr>
        </p:nvSpPr>
        <p:spPr bwMode="auto">
          <a:xfrm>
            <a:off x="6984199" y="2095829"/>
            <a:ext cx="208800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ash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  <a:ea typeface="楷体" panose="02010609060101010101" pitchFamily="34" charset="-122"/>
              <a:sym typeface="Times New Roman" panose="02020603050405020304"/>
            </a:endParaRPr>
          </a:p>
        </p:txBody>
      </p:sp>
      <p:sp>
        <p:nvSpPr>
          <p:cNvPr id="5" name="右箭头 4"/>
          <p:cNvSpPr/>
          <p:nvPr>
            <p:custDataLst>
              <p:tags r:id="rId36"/>
            </p:custDataLst>
          </p:nvPr>
        </p:nvSpPr>
        <p:spPr>
          <a:xfrm>
            <a:off x="6001385" y="5608955"/>
            <a:ext cx="852170" cy="2432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6" name="文本框 5"/>
          <p:cNvSpPr txBox="1"/>
          <p:nvPr>
            <p:custDataLst>
              <p:tags r:id="rId37"/>
            </p:custDataLst>
          </p:nvPr>
        </p:nvSpPr>
        <p:spPr>
          <a:xfrm>
            <a:off x="7310755" y="5271135"/>
            <a:ext cx="3557905" cy="919741"/>
          </a:xfrm>
          <a:prstGeom prst="round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/>
              </a:rPr>
              <a:t>生物大分子以碳链为基本骨架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/>
            </a:endParaRPr>
          </a:p>
        </p:txBody>
      </p:sp>
      <p:sp>
        <p:nvSpPr>
          <p:cNvPr id="7" name="矩形 6"/>
          <p:cNvSpPr/>
          <p:nvPr>
            <p:custDataLst>
              <p:tags r:id="rId38"/>
            </p:custDataLst>
          </p:nvPr>
        </p:nvSpPr>
        <p:spPr>
          <a:xfrm>
            <a:off x="7880350" y="1878330"/>
            <a:ext cx="3780155" cy="3188335"/>
          </a:xfrm>
          <a:prstGeom prst="rect">
            <a:avLst/>
          </a:prstGeom>
          <a:solidFill>
            <a:schemeClr val="accent2">
              <a:lumMod val="40000"/>
              <a:lumOff val="60000"/>
              <a:alpha val="4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9" name="文本框 28"/>
          <p:cNvSpPr txBox="1"/>
          <p:nvPr>
            <p:custDataLst>
              <p:tags r:id="rId39"/>
            </p:custDataLst>
          </p:nvPr>
        </p:nvSpPr>
        <p:spPr>
          <a:xfrm>
            <a:off x="2207815" y="6328793"/>
            <a:ext cx="777614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pitchFamily="34" charset="-122"/>
                <a:cs typeface="Times New Roman" panose="02020603050405020304" charset="0"/>
                <a:sym typeface="Times New Roman" panose="02020603050405020304"/>
              </a:rPr>
              <a:t>C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pitchFamily="34" charset="-122"/>
                <a:cs typeface="Times New Roman" panose="02020603050405020304" charset="0"/>
                <a:sym typeface="Times New Roman" panose="02020603050405020304"/>
              </a:rPr>
              <a:t>：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pitchFamily="34" charset="-122"/>
                <a:cs typeface="Times New Roman" panose="02020603050405020304" charset="0"/>
                <a:sym typeface="Times New Roman" panose="02020603050405020304"/>
              </a:rPr>
              <a:t>最基本的元素</a:t>
            </a:r>
            <a:r>
              <a:rPr kumimoji="0" lang="zh-CN" altLang="en-US" sz="2400" b="1" i="0" u="none" strike="noStrike" kern="1200" cap="none" spc="0" normalizeH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pitchFamily="34" charset="-122"/>
                <a:cs typeface="Times New Roman" panose="02020603050405020304" charset="0"/>
                <a:sym typeface="Times New Roman" panose="02020603050405020304"/>
              </a:rPr>
              <a:t>，生命的核心元素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pitchFamily="34" charset="-122"/>
                <a:cs typeface="Times New Roman" panose="02020603050405020304" charset="0"/>
                <a:sym typeface="Times New Roman" panose="02020603050405020304"/>
              </a:rPr>
              <a:t>。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  <a:ea typeface="微软雅黑" panose="020B0503020204020204" pitchFamily="34" charset="-122"/>
              <a:cs typeface="Times New Roman" panose="02020603050405020304" charset="0"/>
              <a:sym typeface="Times New Roman" panose="02020603050405020304"/>
            </a:endParaRPr>
          </a:p>
        </p:txBody>
      </p:sp>
      <p:sp>
        <p:nvSpPr>
          <p:cNvPr id="17" name="文本框 16"/>
          <p:cNvSpPr txBox="1"/>
          <p:nvPr>
            <p:custDataLst>
              <p:tags r:id="rId40"/>
            </p:custDataLst>
          </p:nvPr>
        </p:nvSpPr>
        <p:spPr>
          <a:xfrm>
            <a:off x="10213975" y="2479040"/>
            <a:ext cx="144653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注意：脂肪不属于大分子，但仍以碳链为骨架</a:t>
            </a:r>
            <a:endParaRPr lang="zh-CN" altLang="en-US" sz="2400" b="1">
              <a:highlight>
                <a:srgbClr val="FFFF00"/>
              </a:highligh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" name="组合 2"/>
          <p:cNvGrpSpPr/>
          <p:nvPr>
            <p:custDataLst>
              <p:tags r:id="rId41"/>
            </p:custDataLst>
          </p:nvPr>
        </p:nvGrpSpPr>
        <p:grpSpPr>
          <a:xfrm>
            <a:off x="255905" y="118774"/>
            <a:ext cx="6066790" cy="1262351"/>
            <a:chOff x="312" y="187"/>
            <a:chExt cx="9554" cy="1988"/>
          </a:xfrm>
        </p:grpSpPr>
        <p:grpSp>
          <p:nvGrpSpPr>
            <p:cNvPr id="11" name="组合 10"/>
            <p:cNvGrpSpPr/>
            <p:nvPr>
              <p:custDataLst>
                <p:tags r:id="rId42"/>
              </p:custDataLst>
            </p:nvPr>
          </p:nvGrpSpPr>
          <p:grpSpPr>
            <a:xfrm>
              <a:off x="312" y="187"/>
              <a:ext cx="9554" cy="853"/>
              <a:chOff x="312" y="187"/>
              <a:chExt cx="9554" cy="853"/>
            </a:xfrm>
          </p:grpSpPr>
          <p:grpSp>
            <p:nvGrpSpPr>
              <p:cNvPr id="30" name="组合 29"/>
              <p:cNvGrpSpPr/>
              <p:nvPr>
                <p:custDataLst>
                  <p:tags r:id="rId43"/>
                </p:custDataLst>
              </p:nvPr>
            </p:nvGrpSpPr>
            <p:grpSpPr>
              <a:xfrm>
                <a:off x="312" y="187"/>
                <a:ext cx="9554" cy="853"/>
                <a:chOff x="587375" y="965201"/>
                <a:chExt cx="6066790" cy="541754"/>
              </a:xfrm>
            </p:grpSpPr>
            <p:sp>
              <p:nvSpPr>
                <p:cNvPr id="32" name="任意多边形: 形状 17"/>
                <p:cNvSpPr/>
                <p:nvPr>
                  <p:custDataLst>
                    <p:tags r:id="rId44"/>
                  </p:custDataLst>
                </p:nvPr>
              </p:nvSpPr>
              <p:spPr>
                <a:xfrm rot="5400000">
                  <a:off x="3714698" y="-1176583"/>
                  <a:ext cx="442064" cy="4879340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4" name="文本框 33"/>
                <p:cNvSpPr txBox="1"/>
                <p:nvPr>
                  <p:custDataLst>
                    <p:tags r:id="rId45"/>
                  </p:custDataLst>
                </p:nvPr>
              </p:nvSpPr>
              <p:spPr>
                <a:xfrm>
                  <a:off x="2421255" y="965201"/>
                  <a:ext cx="4232910" cy="513201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+mn-ea"/>
                      <a:sym typeface="+mn-lt"/>
                    </a:rPr>
                    <a:t>    </a:t>
                  </a:r>
                  <a:r>
                    <a:rPr kumimoji="0" lang="en-US" altLang="zh-CN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 </a:t>
                  </a:r>
                  <a:r>
                    <a:rPr kumimoji="0" lang="zh-CN" altLang="en-US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核酸是遗传信息的携带者</a:t>
                  </a:r>
                  <a:endPara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48" name="任意多边形: 形状 18"/>
                <p:cNvSpPr/>
                <p:nvPr>
                  <p:custDataLst>
                    <p:tags r:id="rId46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1" name="文本框 50"/>
                <p:cNvSpPr txBox="1"/>
                <p:nvPr>
                  <p:custDataLst>
                    <p:tags r:id="rId47"/>
                  </p:custDataLst>
                </p:nvPr>
              </p:nvSpPr>
              <p:spPr>
                <a:xfrm>
                  <a:off x="1699474" y="972823"/>
                  <a:ext cx="1097280" cy="534132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+mn-ea"/>
                      <a:sym typeface="+mn-lt"/>
                    </a:rPr>
                    <a:t>考点二</a:t>
                  </a:r>
                  <a:endParaRPr lang="en-US" altLang="zh-CN" sz="2400" b="1">
                    <a:solidFill>
                      <a:srgbClr val="0070C0"/>
                    </a:solidFill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52" name="图片 51" descr="32303137373532353b32303137393931383bc9faceefcfd4cea2beb5cfb8b0fb"/>
              <p:cNvPicPr>
                <a:picLocks noChangeAspect="1"/>
              </p:cNvPicPr>
              <p:nvPr>
                <p:custDataLst>
                  <p:tags r:id="rId48"/>
                </p:custDataLst>
              </p:nvPr>
            </p:nvPicPr>
            <p:blipFill>
              <a:blip r:embed="rId49"/>
              <a:stretch>
                <a:fillRect/>
              </a:stretch>
            </p:blipFill>
            <p:spPr>
              <a:xfrm>
                <a:off x="1119" y="262"/>
                <a:ext cx="719" cy="719"/>
              </a:xfrm>
              <a:prstGeom prst="rect">
                <a:avLst/>
              </a:prstGeom>
            </p:spPr>
          </p:pic>
        </p:grpSp>
        <p:sp>
          <p:nvSpPr>
            <p:cNvPr id="53" name="文本框 52"/>
            <p:cNvSpPr txBox="1"/>
            <p:nvPr>
              <p:custDataLst>
                <p:tags r:id="rId50"/>
              </p:custDataLst>
            </p:nvPr>
          </p:nvSpPr>
          <p:spPr>
            <a:xfrm>
              <a:off x="312" y="1159"/>
              <a:ext cx="9153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sz="2400" b="1">
                  <a:solidFill>
                    <a:schemeClr val="accent1"/>
                  </a:solidFill>
                  <a:highlight>
                    <a:srgbClr val="C0C0C0"/>
                  </a:highlight>
                  <a:ea typeface="微软雅黑" panose="020B0503020204020204" pitchFamily="34" charset="-122"/>
                </a:rPr>
                <a:t>知识点3  生物大分子以碳链为骨架</a:t>
              </a:r>
              <a:endParaRPr sz="2400" b="1">
                <a:solidFill>
                  <a:schemeClr val="accent1"/>
                </a:solidFill>
                <a:highlight>
                  <a:srgbClr val="C0C0C0"/>
                </a:highlight>
                <a:ea typeface="微软雅黑" panose="020B0503020204020204" pitchFamily="34" charset="-122"/>
              </a:endParaRPr>
            </a:p>
          </p:txBody>
        </p:sp>
      </p:grpSp>
      <p:sp>
        <p:nvSpPr>
          <p:cNvPr id="54" name="矩形 5"/>
          <p:cNvSpPr/>
          <p:nvPr>
            <p:custDataLst>
              <p:tags r:id="rId51"/>
            </p:custDataLst>
          </p:nvPr>
        </p:nvSpPr>
        <p:spPr>
          <a:xfrm>
            <a:off x="5039360" y="796290"/>
            <a:ext cx="6795770" cy="5251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</a:ln>
        </p:spPr>
        <p:txBody>
          <a:bodyPr anchor="t" anchorCtr="0"/>
          <a:lstStyle/>
          <a:p>
            <a:pPr algn="ctr">
              <a:lnSpc>
                <a:spcPct val="120000"/>
              </a:lnSpc>
            </a:pPr>
            <a:r>
              <a:rPr lang="zh-CN" altLang="en-US" sz="2400" b="1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（</a:t>
            </a:r>
            <a:r>
              <a:rPr lang="en-US" altLang="zh-CN" sz="2400" b="1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1</a:t>
            </a:r>
            <a:r>
              <a:rPr lang="zh-CN" altLang="en-US" sz="2400" b="1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）生物大分子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是由许多</a:t>
            </a:r>
            <a:r>
              <a:rPr lang="zh-CN" altLang="en-US" sz="2400" b="1" u="sng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单体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连接成的</a:t>
            </a:r>
            <a:r>
              <a:rPr lang="zh-CN" altLang="en-US" sz="2400" b="1" u="sng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多聚体</a:t>
            </a:r>
            <a:endParaRPr lang="zh-CN" altLang="en-US" sz="2400" b="1" u="sng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</p:spTree>
    <p:custDataLst>
      <p:tags r:id="rId52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 animBg="1"/>
      <p:bldP spid="12" grpId="0"/>
      <p:bldP spid="13" grpId="0"/>
      <p:bldP spid="14" grpId="0"/>
      <p:bldP spid="15" grpId="0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35" grpId="0" animBg="1"/>
      <p:bldP spid="41" grpId="0"/>
      <p:bldP spid="42" grpId="0" animBg="1"/>
      <p:bldP spid="43" grpId="0"/>
      <p:bldP spid="44" grpId="0"/>
      <p:bldP spid="45" grpId="0"/>
      <p:bldP spid="46" grpId="0"/>
      <p:bldP spid="47" grpId="0" animBg="1"/>
      <p:bldP spid="50" grpId="0" animBg="1"/>
      <p:bldP spid="6" grpId="0" animBg="1"/>
      <p:bldP spid="5" grpId="0" animBg="1"/>
      <p:bldP spid="29" grpId="0" animBg="1"/>
      <p:bldP spid="17" grpId="0"/>
      <p:bldP spid="5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>
            <p:custDataLst>
              <p:tags r:id="rId1"/>
            </p:custDataLst>
          </p:nvPr>
        </p:nvGrpSpPr>
        <p:grpSpPr>
          <a:xfrm>
            <a:off x="198120" y="118774"/>
            <a:ext cx="6066790" cy="1262351"/>
            <a:chOff x="312" y="187"/>
            <a:chExt cx="9554" cy="1988"/>
          </a:xfrm>
        </p:grpSpPr>
        <p:grpSp>
          <p:nvGrpSpPr>
            <p:cNvPr id="35" name="组合 34"/>
            <p:cNvGrpSpPr/>
            <p:nvPr>
              <p:custDataLst>
                <p:tags r:id="rId2"/>
              </p:custDataLst>
            </p:nvPr>
          </p:nvGrpSpPr>
          <p:grpSpPr>
            <a:xfrm>
              <a:off x="312" y="187"/>
              <a:ext cx="9554" cy="853"/>
              <a:chOff x="312" y="187"/>
              <a:chExt cx="9554" cy="853"/>
            </a:xfrm>
          </p:grpSpPr>
          <p:grpSp>
            <p:nvGrpSpPr>
              <p:cNvPr id="36" name="组合 35"/>
              <p:cNvGrpSpPr/>
              <p:nvPr>
                <p:custDataLst>
                  <p:tags r:id="rId3"/>
                </p:custDataLst>
              </p:nvPr>
            </p:nvGrpSpPr>
            <p:grpSpPr>
              <a:xfrm>
                <a:off x="312" y="187"/>
                <a:ext cx="9554" cy="853"/>
                <a:chOff x="587375" y="965201"/>
                <a:chExt cx="6066790" cy="541754"/>
              </a:xfrm>
            </p:grpSpPr>
            <p:sp>
              <p:nvSpPr>
                <p:cNvPr id="37" name="任意多边形: 形状 17"/>
                <p:cNvSpPr/>
                <p:nvPr>
                  <p:custDataLst>
                    <p:tags r:id="rId4"/>
                  </p:custDataLst>
                </p:nvPr>
              </p:nvSpPr>
              <p:spPr>
                <a:xfrm rot="5400000">
                  <a:off x="3714698" y="-1176583"/>
                  <a:ext cx="442064" cy="4879340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8" name="文本框 37"/>
                <p:cNvSpPr txBox="1"/>
                <p:nvPr>
                  <p:custDataLst>
                    <p:tags r:id="rId5"/>
                  </p:custDataLst>
                </p:nvPr>
              </p:nvSpPr>
              <p:spPr>
                <a:xfrm>
                  <a:off x="2421255" y="965201"/>
                  <a:ext cx="4232910" cy="513201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+mn-ea"/>
                      <a:sym typeface="+mn-lt"/>
                    </a:rPr>
                    <a:t>    </a:t>
                  </a:r>
                  <a:r>
                    <a:rPr kumimoji="0" lang="en-US" altLang="zh-CN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 </a:t>
                  </a:r>
                  <a:r>
                    <a:rPr kumimoji="0" lang="zh-CN" altLang="en-US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核酸是遗传信息的携带者</a:t>
                  </a:r>
                  <a:endPara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39" name="任意多边形: 形状 18"/>
                <p:cNvSpPr/>
                <p:nvPr>
                  <p:custDataLst>
                    <p:tags r:id="rId6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" name="文本框 39"/>
                <p:cNvSpPr txBox="1"/>
                <p:nvPr>
                  <p:custDataLst>
                    <p:tags r:id="rId7"/>
                  </p:custDataLst>
                </p:nvPr>
              </p:nvSpPr>
              <p:spPr>
                <a:xfrm>
                  <a:off x="1699474" y="972823"/>
                  <a:ext cx="1097280" cy="534132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+mn-ea"/>
                      <a:sym typeface="+mn-lt"/>
                    </a:rPr>
                    <a:t>考点二</a:t>
                  </a:r>
                  <a:endParaRPr lang="en-US" altLang="zh-CN" sz="2400" b="1">
                    <a:solidFill>
                      <a:srgbClr val="0070C0"/>
                    </a:solidFill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41" name="图片 40" descr="32303137373532353b32303137393931383bc9faceefcfd4cea2beb5cfb8b0fb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9"/>
              <a:stretch>
                <a:fillRect/>
              </a:stretch>
            </p:blipFill>
            <p:spPr>
              <a:xfrm>
                <a:off x="1119" y="262"/>
                <a:ext cx="719" cy="719"/>
              </a:xfrm>
              <a:prstGeom prst="rect">
                <a:avLst/>
              </a:prstGeom>
            </p:spPr>
          </p:pic>
        </p:grpSp>
        <p:sp>
          <p:nvSpPr>
            <p:cNvPr id="42" name="文本框 41"/>
            <p:cNvSpPr txBox="1"/>
            <p:nvPr>
              <p:custDataLst>
                <p:tags r:id="rId10"/>
              </p:custDataLst>
            </p:nvPr>
          </p:nvSpPr>
          <p:spPr>
            <a:xfrm>
              <a:off x="696" y="1159"/>
              <a:ext cx="9122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sz="2400" b="1">
                  <a:solidFill>
                    <a:schemeClr val="accent1"/>
                  </a:solidFill>
                  <a:highlight>
                    <a:srgbClr val="C0C0C0"/>
                  </a:highlight>
                  <a:ea typeface="微软雅黑" panose="020B0503020204020204" pitchFamily="34" charset="-122"/>
                </a:rPr>
                <a:t>知识点3  生物大分子以碳链为骨架</a:t>
              </a:r>
              <a:endParaRPr sz="2400" b="1">
                <a:solidFill>
                  <a:schemeClr val="accent1"/>
                </a:solidFill>
                <a:highlight>
                  <a:srgbClr val="C0C0C0"/>
                </a:highlight>
                <a:ea typeface="微软雅黑" panose="020B0503020204020204" pitchFamily="34" charset="-122"/>
              </a:endParaRPr>
            </a:p>
          </p:txBody>
        </p:sp>
      </p:grpSp>
      <p:sp>
        <p:nvSpPr>
          <p:cNvPr id="2" name="Text Placeholder 7"/>
          <p:cNvSpPr txBox="1"/>
          <p:nvPr userDrawn="1">
            <p:custDataLst>
              <p:tags r:id="rId11"/>
            </p:custDataLst>
          </p:nvPr>
        </p:nvSpPr>
        <p:spPr>
          <a:xfrm>
            <a:off x="556895" y="1414145"/>
            <a:ext cx="6999605" cy="5524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spcBef>
                <a:spcPct val="0"/>
              </a:spcBef>
              <a:buNone/>
            </a:pPr>
            <a:r>
              <a:rPr lang="zh-CN" altLang="en-US" sz="28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lt"/>
              </a:rPr>
              <a:t>（</a:t>
            </a:r>
            <a:r>
              <a:rPr lang="en-US" altLang="zh-CN" sz="28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lt"/>
              </a:rPr>
              <a:t>2</a:t>
            </a:r>
            <a:r>
              <a:rPr lang="zh-CN" altLang="en-US" sz="28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lt"/>
              </a:rPr>
              <a:t>）</a:t>
            </a:r>
            <a:r>
              <a:rPr lang="zh-CN" altLang="en-US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常见的核酸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—</a:t>
            </a:r>
            <a:r>
              <a:rPr lang="zh-CN" altLang="en-US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蛋白质复合体系</a:t>
            </a:r>
            <a:endParaRPr lang="zh-CN" altLang="en-US" b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  <a:p>
            <a:pPr marL="0" indent="0" algn="l">
              <a:spcBef>
                <a:spcPct val="0"/>
              </a:spcBef>
              <a:buNone/>
            </a:pPr>
            <a:endParaRPr lang="zh-CN" altLang="en-US" b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pic>
        <p:nvPicPr>
          <p:cNvPr id="5" name="P_6_BD#d8eaffbfb?vcp=1&amp;pid=be5b06880&amp;color=0,0,0&amp;tib=255,255,255&amp;vtp=1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17955" y="1937385"/>
            <a:ext cx="8287385" cy="4799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  <p:custDataLst>
      <p:tags r:id="rId14"/>
    </p:custData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144144" y="0"/>
            <a:ext cx="3150229" cy="859003"/>
            <a:chOff x="62236" y="36233"/>
            <a:chExt cx="3150229" cy="8590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泪滴形 3"/>
            <p:cNvSpPr/>
            <p:nvPr>
              <p:custDataLst>
                <p:tags r:id="rId2"/>
              </p:custDataLst>
            </p:nvPr>
          </p:nvSpPr>
          <p:spPr>
            <a:xfrm flipV="1">
              <a:off x="62236" y="36233"/>
              <a:ext cx="859003" cy="859003"/>
            </a:xfrm>
            <a:prstGeom prst="teardrop">
              <a:avLst/>
            </a:prstGeom>
            <a:solidFill>
              <a:srgbClr val="C7E2F1">
                <a:alpha val="1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C7E2F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3"/>
              </p:custDataLst>
            </p:nvPr>
          </p:nvSpPr>
          <p:spPr>
            <a:xfrm>
              <a:off x="206375" y="201295"/>
              <a:ext cx="3006090" cy="431165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考情解码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·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考点定标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sp>
        <p:nvSpPr>
          <p:cNvPr id="19" name="矩形 18"/>
          <p:cNvSpPr/>
          <p:nvPr>
            <p:custDataLst>
              <p:tags r:id="rId4"/>
            </p:custDataLst>
          </p:nvPr>
        </p:nvSpPr>
        <p:spPr>
          <a:xfrm>
            <a:off x="0" y="6599555"/>
            <a:ext cx="12192000" cy="25844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0" sx="105000" sy="105000" algn="ctr" rotWithShape="0">
              <a:srgbClr val="7FAC52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68275" y="596265"/>
          <a:ext cx="11855450" cy="5560695"/>
        </p:xfrm>
        <a:graphic>
          <a:graphicData uri="http://schemas.openxmlformats.org/drawingml/2006/table">
            <a:tbl>
              <a:tblPr/>
              <a:tblGrid>
                <a:gridCol w="1362075"/>
                <a:gridCol w="5775325"/>
                <a:gridCol w="4718050"/>
              </a:tblGrid>
              <a:tr h="1988820">
                <a:tc>
                  <a:txBody>
                    <a:bodyPr wrap="square"/>
                    <a:lstStyle/>
                    <a:p>
                      <a:pPr indent="0" algn="ctr">
                        <a:lnSpc>
                          <a:spcPct val="130000"/>
                        </a:lnSpc>
                        <a:buNone/>
                      </a:pPr>
                      <a:endParaRPr lang="zh-CN" altLang="en-US" sz="2400" b="1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  <a:sym typeface="+mn-ea"/>
                      </a:endParaRPr>
                    </a:p>
                    <a:p>
                      <a:pPr indent="0" algn="ctr">
                        <a:lnSpc>
                          <a:spcPct val="130000"/>
                        </a:lnSpc>
                        <a:buNone/>
                      </a:pPr>
                      <a:r>
                        <a:rPr lang="zh-CN" altLang="en-US" sz="2400" b="1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课标</a:t>
                      </a:r>
                      <a:endParaRPr lang="zh-CN" altLang="en-US" sz="2400" b="1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  <a:sym typeface="+mn-ea"/>
                      </a:endParaRPr>
                    </a:p>
                    <a:p>
                      <a:pPr indent="0" algn="ctr">
                        <a:lnSpc>
                          <a:spcPct val="130000"/>
                        </a:lnSpc>
                        <a:buNone/>
                      </a:pPr>
                      <a:r>
                        <a:rPr lang="zh-CN" altLang="en-US" sz="2400" b="1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要求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 wrap="square"/>
                    <a:lstStyle/>
                    <a:p>
                      <a:pPr indent="0" algn="l">
                        <a:buNone/>
                      </a:pPr>
                      <a:endParaRPr lang="en-US" altLang="zh-CN" sz="2400" b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altLang="zh-CN" sz="24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1.</a:t>
                      </a:r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以碳链为骨架形成复杂的生物大分子。</a:t>
                      </a:r>
                      <a:endParaRPr lang="zh-CN" altLang="en-US" sz="2400" b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altLang="zh-CN" sz="24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2.</a:t>
                      </a:r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阐明蛋白质通常由</a:t>
                      </a:r>
                      <a:r>
                        <a:rPr lang="en-US" altLang="zh-CN" sz="24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21</a:t>
                      </a:r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种氨基酸分子组成</a:t>
                      </a:r>
                      <a:r>
                        <a:rPr lang="en-US" altLang="zh-CN" sz="24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,</a:t>
                      </a:r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它的功能取决于氨基酸序列及其</a:t>
                      </a:r>
                      <a:endParaRPr lang="zh-CN" altLang="en-US" sz="2400" b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  <a:p>
                      <a:pPr indent="0" algn="l">
                        <a:buNone/>
                      </a:pPr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形成的空间结构</a:t>
                      </a:r>
                      <a:r>
                        <a:rPr lang="en-US" altLang="zh-CN" sz="24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,</a:t>
                      </a:r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细胞的功能主要由蛋白质完成。</a:t>
                      </a:r>
                      <a:endParaRPr lang="zh-CN" altLang="en-US" sz="2400" b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altLang="zh-CN" sz="24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3.</a:t>
                      </a:r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概述核酸由核苷酸聚合而成</a:t>
                      </a:r>
                      <a:r>
                        <a:rPr lang="en-US" altLang="zh-CN" sz="24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,</a:t>
                      </a:r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是储存与传递遗传信息的生物大分子。</a:t>
                      </a:r>
                      <a:endParaRPr lang="zh-CN" altLang="en-US" sz="2400" b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  <a:p>
                      <a:pPr indent="0" algn="l">
                        <a:buNone/>
                      </a:pPr>
                      <a:endParaRPr lang="zh-CN" altLang="en-US" sz="2400" b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4835">
                <a:tc>
                  <a:txBody>
                    <a:bodyPr wrap="square"/>
                    <a:lstStyle/>
                    <a:p>
                      <a:pPr indent="0" algn="ctr">
                        <a:lnSpc>
                          <a:spcPct val="130000"/>
                        </a:lnSpc>
                        <a:buNone/>
                      </a:pPr>
                      <a:r>
                        <a:rPr lang="en-US" sz="24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考点</a:t>
                      </a:r>
                      <a:endParaRPr lang="en-US" altLang="en-US" sz="2400" b="1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由高考知核心知识点</a:t>
                      </a:r>
                      <a:endParaRPr lang="en-US" altLang="en-US" sz="2400" b="1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lnSpc>
                          <a:spcPct val="160000"/>
                        </a:lnSpc>
                        <a:buNone/>
                      </a:pPr>
                      <a:r>
                        <a:rPr lang="en-US" sz="24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预测</a:t>
                      </a:r>
                      <a:endParaRPr lang="en-US" altLang="en-US" sz="2400" b="1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3045"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endParaRPr lang="zh-CN" altLang="en-US" sz="36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  <a:sym typeface="+mn-ea"/>
                      </a:endParaRPr>
                    </a:p>
                    <a:p>
                      <a:pPr indent="0" algn="ctr">
                        <a:buNone/>
                      </a:pPr>
                      <a:r>
                        <a:rPr lang="zh-CN" altLang="en-US" sz="3200" b="1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走</a:t>
                      </a:r>
                      <a:endParaRPr lang="zh-CN" altLang="en-US" sz="32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zh-CN" altLang="en-US" sz="3200" b="1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近</a:t>
                      </a:r>
                      <a:endParaRPr lang="zh-CN" altLang="en-US" sz="32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zh-CN" altLang="en-US" sz="3200" b="1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细</a:t>
                      </a:r>
                      <a:endParaRPr lang="zh-CN" altLang="en-US" sz="32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zh-CN" altLang="en-US" sz="3200" b="1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胞</a:t>
                      </a:r>
                      <a:endParaRPr lang="zh-CN" altLang="en-US" sz="32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endParaRPr lang="zh-CN" altLang="en-US" sz="32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68580" marR="68580" marT="0" marB="0" vert="horz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fontAlgn="auto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(</a:t>
                      </a:r>
                      <a:r>
                        <a:rPr lang="zh-CN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20</a:t>
                      </a:r>
                      <a:r>
                        <a:rPr lang="en-US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24</a:t>
                      </a:r>
                      <a:r>
                        <a:rPr sz="2000" b="0" kern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·</a:t>
                      </a:r>
                      <a:r>
                        <a:rPr lang="zh-CN" altLang="en-US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广东</a:t>
                      </a:r>
                      <a:r>
                        <a:rPr lang="zh-CN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卷）</a:t>
                      </a:r>
                      <a:r>
                        <a:rPr lang="zh-CN" altLang="en-US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核酸的种类与分布</a:t>
                      </a:r>
                      <a:endParaRPr lang="zh-CN" altLang="en-US" sz="2000" b="0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0"/>
                        <a:sym typeface="+mn-ea"/>
                      </a:endParaRPr>
                    </a:p>
                    <a:p>
                      <a:pPr indent="0" fontAlgn="auto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(</a:t>
                      </a:r>
                      <a:r>
                        <a:rPr lang="zh-CN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20</a:t>
                      </a:r>
                      <a:r>
                        <a:rPr lang="en-US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15</a:t>
                      </a:r>
                      <a:r>
                        <a:rPr sz="2000" b="0" kern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·</a:t>
                      </a:r>
                      <a:r>
                        <a:rPr lang="zh-CN" altLang="en-US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广东</a:t>
                      </a:r>
                      <a:r>
                        <a:rPr lang="zh-CN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卷）</a:t>
                      </a:r>
                      <a:r>
                        <a:rPr lang="en-US" altLang="zh-CN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DNA</a:t>
                      </a:r>
                      <a:r>
                        <a:rPr lang="zh-CN" altLang="en-US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的性质与提取</a:t>
                      </a:r>
                      <a:endParaRPr lang="zh-CN" altLang="en-US" sz="2000" b="0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0"/>
                        <a:sym typeface="+mn-ea"/>
                      </a:endParaRPr>
                    </a:p>
                    <a:p>
                      <a:pPr indent="0" fontAlgn="auto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200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(</a:t>
                      </a:r>
                      <a:r>
                        <a:rPr lang="zh-CN" sz="200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20</a:t>
                      </a:r>
                      <a:r>
                        <a:rPr lang="en-US" sz="200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15</a:t>
                      </a:r>
                      <a:r>
                        <a:rPr sz="2000" kern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·</a:t>
                      </a:r>
                      <a:r>
                        <a:rPr lang="zh-CN" altLang="en-US" sz="200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广东</a:t>
                      </a:r>
                      <a:r>
                        <a:rPr lang="zh-CN" sz="200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卷）</a:t>
                      </a:r>
                      <a:r>
                        <a:rPr lang="zh-CN" altLang="en-US" sz="200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生物大分子以碳链为骨架</a:t>
                      </a:r>
                      <a:endParaRPr lang="zh-CN" altLang="en-US" sz="2000" b="0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0"/>
                        <a:sym typeface="+mn-ea"/>
                      </a:endParaRPr>
                    </a:p>
                    <a:p>
                      <a:pPr indent="0" fontAlgn="auto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(</a:t>
                      </a:r>
                      <a:r>
                        <a:rPr lang="zh-CN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20</a:t>
                      </a:r>
                      <a:r>
                        <a:rPr lang="en-US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09</a:t>
                      </a:r>
                      <a:r>
                        <a:rPr sz="2000" b="0" kern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·</a:t>
                      </a:r>
                      <a:r>
                        <a:rPr lang="zh-CN" altLang="en-US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广东</a:t>
                      </a:r>
                      <a:r>
                        <a:rPr lang="zh-CN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卷）</a:t>
                      </a:r>
                      <a:r>
                        <a:rPr lang="zh-CN" altLang="en-US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蛋白质的检测</a:t>
                      </a:r>
                      <a:endParaRPr lang="zh-CN" altLang="en-US" sz="2000" b="0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0"/>
                        <a:sym typeface="+mn-ea"/>
                      </a:endParaRPr>
                    </a:p>
                    <a:p>
                      <a:pPr indent="0" fontAlgn="auto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(</a:t>
                      </a:r>
                      <a:r>
                        <a:rPr lang="zh-CN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20</a:t>
                      </a:r>
                      <a:r>
                        <a:rPr lang="en-US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09</a:t>
                      </a:r>
                      <a:r>
                        <a:rPr sz="2000" b="0" kern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·</a:t>
                      </a:r>
                      <a:r>
                        <a:rPr lang="zh-CN" altLang="en-US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广东</a:t>
                      </a:r>
                      <a:r>
                        <a:rPr lang="zh-CN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卷）</a:t>
                      </a:r>
                      <a:r>
                        <a:rPr lang="zh-CN" altLang="en-US" sz="2000" b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核酸的功能</a:t>
                      </a:r>
                      <a:endParaRPr lang="zh-CN" altLang="en-US" sz="2000" b="0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0"/>
                        <a:sym typeface="+mn-ea"/>
                      </a:endParaRPr>
                    </a:p>
                    <a:p>
                      <a:pPr indent="0" fontAlgn="auto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200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(</a:t>
                      </a:r>
                      <a:r>
                        <a:rPr lang="zh-CN" sz="200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20</a:t>
                      </a:r>
                      <a:r>
                        <a:rPr lang="en-US" sz="200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08</a:t>
                      </a:r>
                      <a:r>
                        <a:rPr sz="2000" kern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·</a:t>
                      </a:r>
                      <a:r>
                        <a:rPr lang="zh-CN" altLang="en-US" sz="200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广东</a:t>
                      </a:r>
                      <a:r>
                        <a:rPr lang="zh-CN" sz="200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卷）</a:t>
                      </a:r>
                      <a:r>
                        <a:rPr lang="zh-CN" altLang="en-US" sz="200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蛋白质的结构及多样性</a:t>
                      </a:r>
                      <a:endParaRPr lang="zh-CN" altLang="en-US" sz="2000" b="0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0"/>
                        <a:sym typeface="+mn-ea"/>
                      </a:endParaRPr>
                    </a:p>
                    <a:p>
                      <a:pPr indent="0" fontAlgn="auto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200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(</a:t>
                      </a:r>
                      <a:r>
                        <a:rPr lang="zh-CN" sz="200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20</a:t>
                      </a:r>
                      <a:r>
                        <a:rPr lang="en-US" sz="200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08</a:t>
                      </a:r>
                      <a:r>
                        <a:rPr sz="2000" kern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·</a:t>
                      </a:r>
                      <a:r>
                        <a:rPr lang="zh-CN" altLang="en-US" sz="200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广东</a:t>
                      </a:r>
                      <a:r>
                        <a:rPr lang="zh-CN" sz="200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卷）</a:t>
                      </a:r>
                      <a:r>
                        <a:rPr lang="zh-CN" altLang="en-US" sz="200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核酸的种类与分布</a:t>
                      </a:r>
                      <a:endParaRPr lang="zh-CN" altLang="en-US" sz="2000" b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0"/>
                        <a:sym typeface="+mn-ea"/>
                      </a:endParaRPr>
                    </a:p>
                  </a:txBody>
                  <a:tcPr marL="68580" marR="68580" marT="0" marB="0" vert="horz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CF9">
                        <a:alpha val="11000"/>
                      </a:srgbClr>
                    </a:solidFill>
                  </a:tcPr>
                </a:tc>
                <a:tc>
                  <a:txBody>
                    <a:bodyPr wrap="square"/>
                    <a:lstStyle/>
                    <a:p>
                      <a:pPr indent="0" fontAlgn="auto">
                        <a:lnSpc>
                          <a:spcPct val="150000"/>
                        </a:lnSpc>
                        <a:buNone/>
                      </a:pPr>
                      <a:r>
                        <a:rPr lang="en-US" sz="2000" b="1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     </a:t>
                      </a:r>
                      <a:endParaRPr lang="en-US" sz="2000" b="1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  <a:sym typeface="+mn-ea"/>
                      </a:endParaRPr>
                    </a:p>
                    <a:p>
                      <a:pPr indent="0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000" b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从命题题型和内容上看，广东高考命题不多，选择题为主，主要从以下几方面考查</a:t>
                      </a:r>
                      <a:endParaRPr lang="zh-CN" altLang="en-US" sz="2000" b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  <a:sym typeface="+mn-ea"/>
                      </a:endParaRPr>
                    </a:p>
                    <a:p>
                      <a:pPr indent="0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000" b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：蛋白质的结构和多样性</a:t>
                      </a:r>
                      <a:r>
                        <a:rPr lang="en-US" altLang="zh-CN" sz="2000" b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zh-CN" altLang="en-US" sz="2000" b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、核酸的种类与分布、生物大分子之间的关系等。</a:t>
                      </a:r>
                      <a:endParaRPr lang="zh-CN" altLang="en-US" sz="2000" b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68580" marR="68580" marT="0" marB="0" vert="horz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CF9">
                        <a:alpha val="1100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1527810" y="1967865"/>
            <a:ext cx="60623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______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__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____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作为</a:t>
            </a:r>
            <a:r>
              <a:rPr lang="en-US" altLang="zh-CN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生物大分子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的基本骨架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1362075" y="1412875"/>
            <a:ext cx="69265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__________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______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_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__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________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作为</a:t>
            </a:r>
            <a:r>
              <a:rPr lang="en-US" altLang="zh-CN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DNA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的基本骨架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15" name="文本框 14"/>
          <p:cNvSpPr txBox="1"/>
          <p:nvPr>
            <p:custDataLst>
              <p:tags r:id="rId3"/>
            </p:custDataLst>
          </p:nvPr>
        </p:nvSpPr>
        <p:spPr>
          <a:xfrm>
            <a:off x="1413510" y="2564130"/>
            <a:ext cx="69265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_______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____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_____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作为</a:t>
            </a:r>
            <a:r>
              <a:rPr lang="en-US" altLang="zh-CN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细胞膜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</a:t>
            </a:r>
            <a:r>
              <a:rPr lang="en-US" altLang="zh-CN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生物膜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)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的基本骨架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17" name="文本框 16"/>
          <p:cNvSpPr txBox="1"/>
          <p:nvPr>
            <p:custDataLst>
              <p:tags r:id="rId4"/>
            </p:custDataLst>
          </p:nvPr>
        </p:nvSpPr>
        <p:spPr>
          <a:xfrm>
            <a:off x="1413510" y="3255645"/>
            <a:ext cx="49479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___________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作为</a:t>
            </a:r>
            <a:r>
              <a:rPr lang="en-US" altLang="zh-CN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细胞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的基本骨架</a:t>
            </a:r>
            <a:endParaRPr lang="zh-CN" altLang="en-US" sz="24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32" name="文本框 31"/>
          <p:cNvSpPr txBox="1"/>
          <p:nvPr>
            <p:custDataLst>
              <p:tags r:id="rId5"/>
            </p:custDataLst>
          </p:nvPr>
        </p:nvSpPr>
        <p:spPr>
          <a:xfrm>
            <a:off x="1699895" y="1314450"/>
            <a:ext cx="347853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磷酸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-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脱氧核糖交替排列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34" name="文本框 33"/>
          <p:cNvSpPr txBox="1"/>
          <p:nvPr>
            <p:custDataLst>
              <p:tags r:id="rId6"/>
            </p:custDataLst>
          </p:nvPr>
        </p:nvSpPr>
        <p:spPr>
          <a:xfrm>
            <a:off x="1814195" y="1920240"/>
            <a:ext cx="122999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碳链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35" name="文本框 34"/>
          <p:cNvSpPr txBox="1"/>
          <p:nvPr>
            <p:custDataLst>
              <p:tags r:id="rId7"/>
            </p:custDataLst>
          </p:nvPr>
        </p:nvSpPr>
        <p:spPr>
          <a:xfrm>
            <a:off x="1527810" y="2522855"/>
            <a:ext cx="222059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磷脂双分子层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41" name="文本框 40"/>
          <p:cNvSpPr txBox="1"/>
          <p:nvPr>
            <p:custDataLst>
              <p:tags r:id="rId8"/>
            </p:custDataLst>
          </p:nvPr>
        </p:nvSpPr>
        <p:spPr>
          <a:xfrm>
            <a:off x="1527810" y="3198495"/>
            <a:ext cx="157924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细胞骨架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9513570" y="984885"/>
            <a:ext cx="2470785" cy="3536315"/>
          </a:xfrm>
          <a:prstGeom prst="rect">
            <a:avLst/>
          </a:prstGeom>
        </p:spPr>
      </p:pic>
      <p:pic>
        <p:nvPicPr>
          <p:cNvPr id="3" name="图片 2"/>
          <p:cNvPicPr/>
          <p:nvPr>
            <p:custDataLst>
              <p:tags r:id="rId11"/>
            </p:custDataLst>
          </p:nvPr>
        </p:nvPicPr>
        <p:blipFill>
          <a:blip r:embed="rId12">
            <a:lum bright="12000" contrast="6000"/>
          </a:blip>
          <a:stretch>
            <a:fillRect/>
          </a:stretch>
        </p:blipFill>
        <p:spPr>
          <a:xfrm>
            <a:off x="5746115" y="3689350"/>
            <a:ext cx="3852545" cy="3109595"/>
          </a:xfrm>
          <a:prstGeom prst="rect">
            <a:avLst/>
          </a:prstGeom>
        </p:spPr>
      </p:pic>
      <p:pic>
        <p:nvPicPr>
          <p:cNvPr id="4" name="图片 3"/>
          <p:cNvPicPr/>
          <p:nvPr>
            <p:custDataLst>
              <p:tags r:id="rId13"/>
            </p:custDataLst>
          </p:nvPr>
        </p:nvPicPr>
        <p:blipFill>
          <a:blip r:embed="rId14"/>
          <a:srcRect l="8581" t="11797" r="8502" b="14290"/>
          <a:stretch>
            <a:fillRect/>
          </a:stretch>
        </p:blipFill>
        <p:spPr>
          <a:xfrm>
            <a:off x="1147445" y="3731260"/>
            <a:ext cx="4374515" cy="3067685"/>
          </a:xfrm>
          <a:prstGeom prst="rect">
            <a:avLst/>
          </a:prstGeom>
        </p:spPr>
      </p:pic>
      <p:grpSp>
        <p:nvGrpSpPr>
          <p:cNvPr id="5" name="组合 4"/>
          <p:cNvGrpSpPr/>
          <p:nvPr>
            <p:custDataLst>
              <p:tags r:id="rId15"/>
            </p:custDataLst>
          </p:nvPr>
        </p:nvGrpSpPr>
        <p:grpSpPr>
          <a:xfrm>
            <a:off x="198120" y="118774"/>
            <a:ext cx="6163310" cy="1240127"/>
            <a:chOff x="312" y="187"/>
            <a:chExt cx="9706" cy="1953"/>
          </a:xfrm>
        </p:grpSpPr>
        <p:grpSp>
          <p:nvGrpSpPr>
            <p:cNvPr id="6" name="组合 5"/>
            <p:cNvGrpSpPr/>
            <p:nvPr>
              <p:custDataLst>
                <p:tags r:id="rId16"/>
              </p:custDataLst>
            </p:nvPr>
          </p:nvGrpSpPr>
          <p:grpSpPr>
            <a:xfrm>
              <a:off x="312" y="187"/>
              <a:ext cx="9554" cy="853"/>
              <a:chOff x="312" y="187"/>
              <a:chExt cx="9554" cy="853"/>
            </a:xfrm>
          </p:grpSpPr>
          <p:grpSp>
            <p:nvGrpSpPr>
              <p:cNvPr id="36" name="组合 35"/>
              <p:cNvGrpSpPr/>
              <p:nvPr>
                <p:custDataLst>
                  <p:tags r:id="rId17"/>
                </p:custDataLst>
              </p:nvPr>
            </p:nvGrpSpPr>
            <p:grpSpPr>
              <a:xfrm>
                <a:off x="312" y="187"/>
                <a:ext cx="9554" cy="853"/>
                <a:chOff x="587375" y="965201"/>
                <a:chExt cx="6066790" cy="541754"/>
              </a:xfrm>
            </p:grpSpPr>
            <p:sp>
              <p:nvSpPr>
                <p:cNvPr id="37" name="任意多边形: 形状 17"/>
                <p:cNvSpPr/>
                <p:nvPr>
                  <p:custDataLst>
                    <p:tags r:id="rId18"/>
                  </p:custDataLst>
                </p:nvPr>
              </p:nvSpPr>
              <p:spPr>
                <a:xfrm rot="5400000">
                  <a:off x="3714698" y="-1176583"/>
                  <a:ext cx="442064" cy="4879340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8" name="文本框 37"/>
                <p:cNvSpPr txBox="1"/>
                <p:nvPr>
                  <p:custDataLst>
                    <p:tags r:id="rId19"/>
                  </p:custDataLst>
                </p:nvPr>
              </p:nvSpPr>
              <p:spPr>
                <a:xfrm>
                  <a:off x="2421255" y="965201"/>
                  <a:ext cx="4232910" cy="513201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+mn-ea"/>
                      <a:sym typeface="+mn-lt"/>
                    </a:rPr>
                    <a:t>    </a:t>
                  </a:r>
                  <a:r>
                    <a:rPr kumimoji="0" lang="en-US" altLang="zh-CN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 </a:t>
                  </a:r>
                  <a:r>
                    <a:rPr kumimoji="0" lang="zh-CN" altLang="en-US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核酸是遗传信息的携带者</a:t>
                  </a:r>
                  <a:endPara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39" name="任意多边形: 形状 18"/>
                <p:cNvSpPr/>
                <p:nvPr>
                  <p:custDataLst>
                    <p:tags r:id="rId20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" name="文本框 39"/>
                <p:cNvSpPr txBox="1"/>
                <p:nvPr>
                  <p:custDataLst>
                    <p:tags r:id="rId21"/>
                  </p:custDataLst>
                </p:nvPr>
              </p:nvSpPr>
              <p:spPr>
                <a:xfrm>
                  <a:off x="1699474" y="972823"/>
                  <a:ext cx="1097280" cy="534132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+mn-ea"/>
                      <a:sym typeface="+mn-lt"/>
                    </a:rPr>
                    <a:t>考点二</a:t>
                  </a:r>
                  <a:endParaRPr lang="en-US" altLang="zh-CN" sz="2400" b="1">
                    <a:solidFill>
                      <a:srgbClr val="0070C0"/>
                    </a:solidFill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7" name="图片 6" descr="32303137373532353b32303137393931383bc9faceefcfd4cea2beb5cfb8b0fb"/>
              <p:cNvPicPr>
                <a:picLocks noChangeAspect="1"/>
              </p:cNvPicPr>
              <p:nvPr>
                <p:custDataLst>
                  <p:tags r:id="rId22"/>
                </p:custDataLst>
              </p:nvPr>
            </p:nvPicPr>
            <p:blipFill>
              <a:blip r:embed="rId23"/>
              <a:stretch>
                <a:fillRect/>
              </a:stretch>
            </p:blipFill>
            <p:spPr>
              <a:xfrm>
                <a:off x="1119" y="262"/>
                <a:ext cx="719" cy="719"/>
              </a:xfrm>
              <a:prstGeom prst="rect">
                <a:avLst/>
              </a:prstGeom>
            </p:spPr>
          </p:pic>
        </p:grpSp>
        <p:sp>
          <p:nvSpPr>
            <p:cNvPr id="42" name="文本框 41"/>
            <p:cNvSpPr txBox="1"/>
            <p:nvPr>
              <p:custDataLst>
                <p:tags r:id="rId24"/>
              </p:custDataLst>
            </p:nvPr>
          </p:nvSpPr>
          <p:spPr>
            <a:xfrm>
              <a:off x="896" y="1124"/>
              <a:ext cx="9122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sz="2400" b="1">
                  <a:solidFill>
                    <a:schemeClr val="accent1"/>
                  </a:solidFill>
                  <a:highlight>
                    <a:srgbClr val="C0C0C0"/>
                  </a:highlight>
                  <a:ea typeface="微软雅黑" panose="020B0503020204020204" pitchFamily="34" charset="-122"/>
                </a:rPr>
                <a:t>知识点3  生物大分子以碳链为骨架</a:t>
              </a:r>
              <a:endParaRPr sz="2400" b="1">
                <a:solidFill>
                  <a:schemeClr val="accent1"/>
                </a:solidFill>
                <a:highlight>
                  <a:srgbClr val="C0C0C0"/>
                </a:highlight>
                <a:ea typeface="微软雅黑" panose="020B0503020204020204" pitchFamily="34" charset="-122"/>
              </a:endParaRPr>
            </a:p>
          </p:txBody>
        </p:sp>
      </p:grpSp>
      <p:sp>
        <p:nvSpPr>
          <p:cNvPr id="10" name="Text Placeholder 7"/>
          <p:cNvSpPr txBox="1"/>
          <p:nvPr userDrawn="1">
            <p:custDataLst>
              <p:tags r:id="rId25"/>
            </p:custDataLst>
          </p:nvPr>
        </p:nvSpPr>
        <p:spPr>
          <a:xfrm>
            <a:off x="288290" y="1607820"/>
            <a:ext cx="758825" cy="32766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spcBef>
                <a:spcPct val="0"/>
              </a:spcBef>
              <a:buNone/>
            </a:pPr>
            <a:r>
              <a:rPr lang="zh-CN" altLang="en-US" sz="28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lt"/>
              </a:rPr>
              <a:t>（</a:t>
            </a:r>
            <a:r>
              <a:rPr lang="en-US" altLang="zh-CN" sz="28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lt"/>
              </a:rPr>
              <a:t>3</a:t>
            </a:r>
            <a:r>
              <a:rPr lang="zh-CN" altLang="en-US" sz="28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lt"/>
              </a:rPr>
              <a:t>）细胞中</a:t>
            </a:r>
            <a:r>
              <a:rPr lang="zh-CN" altLang="en-US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常见</a:t>
            </a:r>
            <a:r>
              <a:rPr 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骨架</a:t>
            </a:r>
            <a:endParaRPr lang="zh-CN" altLang="en-US" b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  <a:p>
            <a:pPr marL="0" indent="0" algn="l">
              <a:spcBef>
                <a:spcPct val="0"/>
              </a:spcBef>
              <a:buNone/>
            </a:pPr>
            <a:endParaRPr lang="zh-CN" altLang="en-US" b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5" grpId="0"/>
      <p:bldP spid="41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>
            <p:custDataLst>
              <p:tags r:id="rId1"/>
            </p:custDataLst>
          </p:nvPr>
        </p:nvGrpSpPr>
        <p:grpSpPr>
          <a:xfrm>
            <a:off x="198120" y="118774"/>
            <a:ext cx="6176010" cy="1262351"/>
            <a:chOff x="312" y="187"/>
            <a:chExt cx="9726" cy="1988"/>
          </a:xfrm>
        </p:grpSpPr>
        <p:grpSp>
          <p:nvGrpSpPr>
            <p:cNvPr id="35" name="组合 34"/>
            <p:cNvGrpSpPr/>
            <p:nvPr>
              <p:custDataLst>
                <p:tags r:id="rId2"/>
              </p:custDataLst>
            </p:nvPr>
          </p:nvGrpSpPr>
          <p:grpSpPr>
            <a:xfrm>
              <a:off x="312" y="187"/>
              <a:ext cx="9554" cy="853"/>
              <a:chOff x="312" y="187"/>
              <a:chExt cx="9554" cy="853"/>
            </a:xfrm>
          </p:grpSpPr>
          <p:grpSp>
            <p:nvGrpSpPr>
              <p:cNvPr id="36" name="组合 35"/>
              <p:cNvGrpSpPr/>
              <p:nvPr>
                <p:custDataLst>
                  <p:tags r:id="rId3"/>
                </p:custDataLst>
              </p:nvPr>
            </p:nvGrpSpPr>
            <p:grpSpPr>
              <a:xfrm>
                <a:off x="312" y="187"/>
                <a:ext cx="9554" cy="853"/>
                <a:chOff x="587375" y="965201"/>
                <a:chExt cx="6066790" cy="541754"/>
              </a:xfrm>
            </p:grpSpPr>
            <p:sp>
              <p:nvSpPr>
                <p:cNvPr id="37" name="任意多边形: 形状 17"/>
                <p:cNvSpPr/>
                <p:nvPr>
                  <p:custDataLst>
                    <p:tags r:id="rId4"/>
                  </p:custDataLst>
                </p:nvPr>
              </p:nvSpPr>
              <p:spPr>
                <a:xfrm rot="5400000">
                  <a:off x="3714698" y="-1176583"/>
                  <a:ext cx="442064" cy="4879340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8" name="文本框 37"/>
                <p:cNvSpPr txBox="1"/>
                <p:nvPr>
                  <p:custDataLst>
                    <p:tags r:id="rId5"/>
                  </p:custDataLst>
                </p:nvPr>
              </p:nvSpPr>
              <p:spPr>
                <a:xfrm>
                  <a:off x="2421255" y="965201"/>
                  <a:ext cx="4232910" cy="513201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+mn-ea"/>
                      <a:sym typeface="+mn-lt"/>
                    </a:rPr>
                    <a:t>    </a:t>
                  </a:r>
                  <a:r>
                    <a:rPr kumimoji="0" lang="en-US" altLang="zh-CN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 </a:t>
                  </a:r>
                  <a:r>
                    <a:rPr kumimoji="0" lang="zh-CN" altLang="en-US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核酸是遗传信息的携带者</a:t>
                  </a:r>
                  <a:endPara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39" name="任意多边形: 形状 18"/>
                <p:cNvSpPr/>
                <p:nvPr>
                  <p:custDataLst>
                    <p:tags r:id="rId6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" name="文本框 39"/>
                <p:cNvSpPr txBox="1"/>
                <p:nvPr>
                  <p:custDataLst>
                    <p:tags r:id="rId7"/>
                  </p:custDataLst>
                </p:nvPr>
              </p:nvSpPr>
              <p:spPr>
                <a:xfrm>
                  <a:off x="1699474" y="972823"/>
                  <a:ext cx="1097280" cy="534132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+mn-ea"/>
                      <a:sym typeface="+mn-lt"/>
                    </a:rPr>
                    <a:t>考点二</a:t>
                  </a:r>
                  <a:endParaRPr lang="en-US" altLang="zh-CN" sz="2400" b="1">
                    <a:solidFill>
                      <a:srgbClr val="0070C0"/>
                    </a:solidFill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41" name="图片 40" descr="32303137373532353b32303137393931383bc9faceefcfd4cea2beb5cfb8b0fb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9"/>
              <a:stretch>
                <a:fillRect/>
              </a:stretch>
            </p:blipFill>
            <p:spPr>
              <a:xfrm>
                <a:off x="1119" y="262"/>
                <a:ext cx="719" cy="719"/>
              </a:xfrm>
              <a:prstGeom prst="rect">
                <a:avLst/>
              </a:prstGeom>
            </p:spPr>
          </p:pic>
        </p:grpSp>
        <p:sp>
          <p:nvSpPr>
            <p:cNvPr id="42" name="文本框 41"/>
            <p:cNvSpPr txBox="1"/>
            <p:nvPr>
              <p:custDataLst>
                <p:tags r:id="rId10"/>
              </p:custDataLst>
            </p:nvPr>
          </p:nvSpPr>
          <p:spPr>
            <a:xfrm>
              <a:off x="696" y="1159"/>
              <a:ext cx="9342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sz="2400" b="1">
                  <a:solidFill>
                    <a:schemeClr val="accent1"/>
                  </a:solidFill>
                  <a:highlight>
                    <a:srgbClr val="C0C0C0"/>
                  </a:highlight>
                  <a:ea typeface="微软雅黑" panose="020B0503020204020204" pitchFamily="34" charset="-122"/>
                </a:rPr>
                <a:t>知识点3  生物大分子以碳链为骨架</a:t>
              </a:r>
              <a:endParaRPr sz="2400" b="1">
                <a:solidFill>
                  <a:schemeClr val="accent1"/>
                </a:solidFill>
                <a:highlight>
                  <a:srgbClr val="C0C0C0"/>
                </a:highlight>
                <a:ea typeface="微软雅黑" panose="020B0503020204020204" pitchFamily="34" charset="-122"/>
              </a:endParaRPr>
            </a:p>
          </p:txBody>
        </p:sp>
      </p:grpSp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11"/>
            </p:custDataLst>
          </p:nvPr>
        </p:nvGraphicFramePr>
        <p:xfrm>
          <a:off x="360680" y="1579880"/>
          <a:ext cx="11244580" cy="5166995"/>
        </p:xfrm>
        <a:graphic>
          <a:graphicData uri="http://schemas.openxmlformats.org/drawingml/2006/table">
            <a:tbl>
              <a:tblPr>
                <a:effectLst/>
                <a:tableStyleId>{5940675A-B579-460E-94D1-54222C63F5DA}</a:tableStyleId>
              </a:tblPr>
              <a:tblGrid>
                <a:gridCol w="2049780"/>
                <a:gridCol w="2306320"/>
                <a:gridCol w="3079750"/>
                <a:gridCol w="3808730"/>
              </a:tblGrid>
              <a:tr h="6057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ct val="0"/>
                        </a:spcAft>
                        <a:tabLst>
                          <a:tab pos="2430780" algn="l"/>
                        </a:tabLst>
                      </a:pPr>
                      <a:r>
                        <a:rPr lang="zh-CN" sz="2800" b="1" kern="100">
                          <a:solidFill>
                            <a:sysClr val="windowText" lastClr="000000"/>
                          </a:solidFill>
                          <a:latin typeface="楷体" panose="02010609060101010101" pitchFamily="34" charset="-122"/>
                          <a:ea typeface="楷体" panose="02010609060101010101" pitchFamily="34" charset="-122"/>
                          <a:cs typeface="Times New Roman" panose="02020603050405020304" charset="0"/>
                        </a:rPr>
                        <a:t>生物大分子</a:t>
                      </a:r>
                      <a:endParaRPr lang="zh-CN" sz="2800" b="1" kern="100">
                        <a:solidFill>
                          <a:sysClr val="windowText" lastClr="000000"/>
                        </a:solidFill>
                        <a:latin typeface="楷体" panose="02010609060101010101" pitchFamily="34" charset="-122"/>
                        <a:ea typeface="楷体" panose="02010609060101010101" pitchFamily="34" charset="-122"/>
                        <a:cs typeface="Times New Roman" panose="02020603050405020304" charset="0"/>
                      </a:endParaRPr>
                    </a:p>
                  </a:txBody>
                  <a:tcPr marL="45173" marR="45173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7EF6">
                        <a:alpha val="15000"/>
                      </a:srgbClr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ct val="0"/>
                        </a:spcAft>
                        <a:tabLst>
                          <a:tab pos="2430780" algn="l"/>
                        </a:tabLst>
                      </a:pPr>
                      <a:r>
                        <a:rPr lang="zh-CN" sz="2800" b="1" kern="10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初步水解产物</a:t>
                      </a:r>
                      <a:endParaRPr lang="zh-CN" sz="2800" b="1" kern="100">
                        <a:solidFill>
                          <a:sysClr val="windowText" lastClr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45173" marR="45173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7EF6">
                        <a:alpha val="15000"/>
                      </a:srgbClr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ct val="0"/>
                        </a:spcAft>
                        <a:tabLst>
                          <a:tab pos="2430780" algn="l"/>
                        </a:tabLst>
                      </a:pPr>
                      <a:r>
                        <a:rPr lang="zh-CN" sz="2800" b="1" kern="10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彻底水解产物</a:t>
                      </a:r>
                      <a:endParaRPr lang="zh-CN" sz="2800" b="1" kern="100">
                        <a:solidFill>
                          <a:srgbClr val="0000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45173" marR="45173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7EF6">
                        <a:alpha val="15000"/>
                      </a:srgbClr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ct val="0"/>
                        </a:spcAft>
                        <a:tabLst>
                          <a:tab pos="2430780" algn="l"/>
                        </a:tabLst>
                      </a:pPr>
                      <a:r>
                        <a:rPr lang="zh-CN" sz="2800" b="1" kern="10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氧化分解产物</a:t>
                      </a:r>
                      <a:endParaRPr lang="zh-CN" sz="2800" b="1" kern="100">
                        <a:solidFill>
                          <a:sysClr val="windowText" lastClr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45173" marR="45173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7EF6">
                        <a:alpha val="15000"/>
                      </a:srgbClr>
                    </a:solidFill>
                  </a:tcPr>
                </a:tc>
              </a:tr>
              <a:tr h="651510"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2430780" algn="l"/>
                        </a:tabLst>
                      </a:pPr>
                      <a:r>
                        <a:rPr lang="zh-CN" sz="2800" b="1" kern="100">
                          <a:solidFill>
                            <a:sysClr val="windowText" lastClr="000000"/>
                          </a:solidFill>
                          <a:latin typeface="楷体" panose="02010609060101010101" pitchFamily="34" charset="-122"/>
                          <a:ea typeface="楷体" panose="02010609060101010101" pitchFamily="34" charset="-122"/>
                          <a:cs typeface="Times New Roman" panose="02020603050405020304" charset="0"/>
                        </a:rPr>
                        <a:t>淀粉</a:t>
                      </a:r>
                      <a:endParaRPr lang="zh-CN" sz="2800" b="1" kern="100">
                        <a:solidFill>
                          <a:sysClr val="windowText" lastClr="000000"/>
                        </a:solidFill>
                        <a:latin typeface="楷体" panose="02010609060101010101" pitchFamily="34" charset="-122"/>
                        <a:ea typeface="楷体" panose="02010609060101010101" pitchFamily="34" charset="-122"/>
                        <a:cs typeface="Times New Roman" panose="02020603050405020304" charset="0"/>
                      </a:endParaRPr>
                    </a:p>
                  </a:txBody>
                  <a:tcPr marL="45173" marR="45173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D6F6">
                        <a:alpha val="15000"/>
                      </a:srgbClr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2430780" algn="l"/>
                        </a:tabLst>
                      </a:pPr>
                      <a:endParaRPr lang="zh-CN" altLang="en-US" sz="2800" b="1" kern="100" smtClean="0">
                        <a:solidFill>
                          <a:sysClr val="windowText" lastClr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楷体" panose="02010609060101010101" pitchFamily="34" charset="-122"/>
                        <a:ea typeface="楷体" panose="02010609060101010101" pitchFamily="34" charset="-122"/>
                        <a:cs typeface="Times New Roman" panose="02020603050405020304" charset="0"/>
                      </a:endParaRPr>
                    </a:p>
                  </a:txBody>
                  <a:tcPr marL="45173" marR="45173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2430780" algn="l"/>
                        </a:tabLst>
                      </a:pPr>
                      <a:endParaRPr lang="zh-CN" altLang="en-US" sz="2800" b="1" kern="100" smtClean="0">
                        <a:solidFill>
                          <a:sysClr val="windowText" lastClr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楷体" panose="02010609060101010101" pitchFamily="34" charset="-122"/>
                        <a:ea typeface="楷体" panose="02010609060101010101" pitchFamily="34" charset="-122"/>
                        <a:cs typeface="Times New Roman" panose="02020603050405020304" charset="0"/>
                      </a:endParaRPr>
                    </a:p>
                  </a:txBody>
                  <a:tcPr marL="45173" marR="45173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2430780" algn="l"/>
                        </a:tabLst>
                      </a:pPr>
                      <a:endParaRPr lang="en-US" sz="2800" b="1" kern="100" smtClean="0">
                        <a:solidFill>
                          <a:sysClr val="windowText" lastClr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楷体" panose="02010609060101010101" pitchFamily="34" charset="-122"/>
                        <a:ea typeface="楷体" panose="02010609060101010101" pitchFamily="34" charset="-122"/>
                        <a:cs typeface="微软雅黑" panose="020B0503020204020204" pitchFamily="34" charset="-120"/>
                      </a:endParaRPr>
                    </a:p>
                  </a:txBody>
                  <a:tcPr marL="45173" marR="45173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1510"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2430780" algn="l"/>
                        </a:tabLst>
                      </a:pPr>
                      <a:r>
                        <a:rPr lang="zh-CN" sz="2800" b="1" kern="100">
                          <a:solidFill>
                            <a:sysClr val="windowText" lastClr="000000"/>
                          </a:solidFill>
                          <a:latin typeface="楷体" panose="02010609060101010101" pitchFamily="34" charset="-122"/>
                          <a:ea typeface="楷体" panose="02010609060101010101" pitchFamily="34" charset="-122"/>
                          <a:cs typeface="Times New Roman" panose="02020603050405020304" charset="0"/>
                        </a:rPr>
                        <a:t>纤维素</a:t>
                      </a:r>
                      <a:endParaRPr lang="zh-CN" sz="2800" b="1" kern="100">
                        <a:solidFill>
                          <a:sysClr val="windowText" lastClr="000000"/>
                        </a:solidFill>
                        <a:latin typeface="楷体" panose="02010609060101010101" pitchFamily="34" charset="-122"/>
                        <a:ea typeface="楷体" panose="02010609060101010101" pitchFamily="34" charset="-122"/>
                        <a:cs typeface="Times New Roman" panose="02020603050405020304" charset="0"/>
                      </a:endParaRPr>
                    </a:p>
                  </a:txBody>
                  <a:tcPr marL="45173" marR="45173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D6F6">
                        <a:alpha val="15000"/>
                      </a:srgbClr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30780" algn="l"/>
                        </a:tabLst>
                        <a:defRPr/>
                      </a:pPr>
                      <a:endParaRPr lang="zh-CN" altLang="en-US" sz="2800" b="1" kern="100" smtClean="0">
                        <a:solidFill>
                          <a:sysClr val="windowText" lastClr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楷体" panose="02010609060101010101" pitchFamily="34" charset="-122"/>
                        <a:ea typeface="楷体" panose="02010609060101010101" pitchFamily="34" charset="-122"/>
                        <a:cs typeface="Times New Roman" panose="02020603050405020304" charset="0"/>
                      </a:endParaRPr>
                    </a:p>
                  </a:txBody>
                  <a:tcPr marL="45173" marR="45173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2430780" algn="l"/>
                        </a:tabLst>
                      </a:pPr>
                      <a:endParaRPr lang="zh-CN" altLang="en-US" sz="2800" b="1" kern="100" smtClean="0">
                        <a:solidFill>
                          <a:sysClr val="windowText" lastClr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楷体" panose="02010609060101010101" pitchFamily="34" charset="-122"/>
                        <a:ea typeface="楷体" panose="02010609060101010101" pitchFamily="34" charset="-122"/>
                        <a:cs typeface="Times New Roman" panose="02020603050405020304" charset="0"/>
                      </a:endParaRPr>
                    </a:p>
                  </a:txBody>
                  <a:tcPr marL="45173" marR="45173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2430780" algn="l"/>
                        </a:tabLst>
                      </a:pPr>
                      <a:endParaRPr lang="en-US" sz="2800" b="1" kern="100" smtClean="0">
                        <a:solidFill>
                          <a:sysClr val="windowText" lastClr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楷体" panose="02010609060101010101" pitchFamily="34" charset="-122"/>
                        <a:ea typeface="楷体" panose="02010609060101010101" pitchFamily="34" charset="-122"/>
                        <a:cs typeface="微软雅黑" panose="020B0503020204020204" pitchFamily="34" charset="-120"/>
                      </a:endParaRPr>
                    </a:p>
                  </a:txBody>
                  <a:tcPr marL="45173" marR="45173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1510"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2430780" algn="l"/>
                        </a:tabLst>
                      </a:pPr>
                      <a:r>
                        <a:rPr lang="zh-CN" sz="2800" b="1" kern="100">
                          <a:solidFill>
                            <a:sysClr val="windowText" lastClr="000000"/>
                          </a:solidFill>
                          <a:latin typeface="楷体" panose="02010609060101010101" pitchFamily="34" charset="-122"/>
                          <a:ea typeface="楷体" panose="02010609060101010101" pitchFamily="34" charset="-122"/>
                          <a:cs typeface="Times New Roman" panose="02020603050405020304" charset="0"/>
                        </a:rPr>
                        <a:t>脂肪</a:t>
                      </a:r>
                      <a:endParaRPr lang="zh-CN" sz="2800" b="1" kern="100">
                        <a:solidFill>
                          <a:sysClr val="windowText" lastClr="000000"/>
                        </a:solidFill>
                        <a:latin typeface="楷体" panose="02010609060101010101" pitchFamily="34" charset="-122"/>
                        <a:ea typeface="楷体" panose="02010609060101010101" pitchFamily="34" charset="-122"/>
                        <a:cs typeface="Times New Roman" panose="02020603050405020304" charset="0"/>
                      </a:endParaRPr>
                    </a:p>
                  </a:txBody>
                  <a:tcPr marL="45173" marR="45173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D6F6">
                        <a:alpha val="15000"/>
                      </a:srgbClr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2430780" algn="l"/>
                        </a:tabLst>
                      </a:pPr>
                      <a:endParaRPr lang="en-US" sz="2800" b="1" kern="100">
                        <a:solidFill>
                          <a:sysClr val="windowText" lastClr="000000"/>
                        </a:solidFill>
                        <a:latin typeface="楷体" panose="02010609060101010101" pitchFamily="34" charset="-122"/>
                        <a:ea typeface="楷体" panose="02010609060101010101" pitchFamily="34" charset="-122"/>
                        <a:cs typeface="Courier New" panose="02070309020205020404"/>
                      </a:endParaRPr>
                    </a:p>
                  </a:txBody>
                  <a:tcPr marL="45173" marR="45173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2430780" algn="l"/>
                        </a:tabLst>
                      </a:pPr>
                      <a:endParaRPr lang="zh-CN" altLang="en-US" sz="2800" b="1" kern="100" smtClean="0">
                        <a:solidFill>
                          <a:sysClr val="windowText" lastClr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楷体" panose="02010609060101010101" pitchFamily="34" charset="-122"/>
                        <a:ea typeface="楷体" panose="02010609060101010101" pitchFamily="34" charset="-122"/>
                        <a:cs typeface="Times New Roman" panose="02020603050405020304" charset="0"/>
                      </a:endParaRPr>
                    </a:p>
                  </a:txBody>
                  <a:tcPr marL="45173" marR="45173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2430780" algn="l"/>
                        </a:tabLst>
                      </a:pPr>
                      <a:endParaRPr lang="en-US" sz="2800" b="1" kern="100" smtClean="0">
                        <a:solidFill>
                          <a:sysClr val="windowText" lastClr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楷体" panose="02010609060101010101" pitchFamily="34" charset="-122"/>
                        <a:ea typeface="楷体" panose="02010609060101010101" pitchFamily="34" charset="-122"/>
                        <a:cs typeface="微软雅黑" panose="020B0503020204020204" pitchFamily="34" charset="-120"/>
                      </a:endParaRPr>
                    </a:p>
                  </a:txBody>
                  <a:tcPr marL="45173" marR="45173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145"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2430780" algn="l"/>
                        </a:tabLst>
                      </a:pPr>
                      <a:r>
                        <a:rPr lang="zh-CN" sz="2800" b="1" kern="100">
                          <a:solidFill>
                            <a:sysClr val="windowText" lastClr="000000"/>
                          </a:solidFill>
                          <a:latin typeface="楷体" panose="02010609060101010101" pitchFamily="34" charset="-122"/>
                          <a:ea typeface="楷体" panose="02010609060101010101" pitchFamily="34" charset="-122"/>
                          <a:cs typeface="Times New Roman" panose="02020603050405020304" charset="0"/>
                        </a:rPr>
                        <a:t>蛋白质</a:t>
                      </a:r>
                      <a:endParaRPr lang="zh-CN" sz="2800" b="1" kern="100">
                        <a:solidFill>
                          <a:sysClr val="windowText" lastClr="000000"/>
                        </a:solidFill>
                        <a:latin typeface="楷体" panose="02010609060101010101" pitchFamily="34" charset="-122"/>
                        <a:ea typeface="楷体" panose="02010609060101010101" pitchFamily="34" charset="-122"/>
                        <a:cs typeface="Times New Roman" panose="02020603050405020304" charset="0"/>
                      </a:endParaRPr>
                    </a:p>
                  </a:txBody>
                  <a:tcPr marL="45173" marR="45173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D6F6">
                        <a:alpha val="15000"/>
                      </a:srgbClr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2430780" algn="l"/>
                        </a:tabLst>
                      </a:pPr>
                      <a:endParaRPr lang="zh-CN" altLang="en-US" sz="2800" b="1" kern="100" smtClean="0">
                        <a:solidFill>
                          <a:sysClr val="windowText" lastClr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楷体" panose="02010609060101010101" pitchFamily="34" charset="-122"/>
                        <a:ea typeface="楷体" panose="02010609060101010101" pitchFamily="34" charset="-122"/>
                        <a:cs typeface="Times New Roman" panose="02020603050405020304" charset="0"/>
                      </a:endParaRPr>
                    </a:p>
                  </a:txBody>
                  <a:tcPr marL="45173" marR="45173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2430780" algn="l"/>
                        </a:tabLst>
                      </a:pPr>
                      <a:endParaRPr lang="zh-CN" altLang="en-US" sz="2800" b="1" kern="100" smtClean="0">
                        <a:solidFill>
                          <a:sysClr val="windowText" lastClr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楷体" panose="02010609060101010101" pitchFamily="34" charset="-122"/>
                        <a:ea typeface="楷体" panose="02010609060101010101" pitchFamily="34" charset="-122"/>
                        <a:cs typeface="Times New Roman" panose="02020603050405020304" charset="0"/>
                      </a:endParaRPr>
                    </a:p>
                  </a:txBody>
                  <a:tcPr marL="45173" marR="45173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2430780" algn="l"/>
                        </a:tabLst>
                      </a:pPr>
                      <a:endParaRPr lang="zh-CN" altLang="en-US" sz="2800" b="1" kern="100" smtClean="0">
                        <a:solidFill>
                          <a:sysClr val="windowText" lastClr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楷体" panose="02010609060101010101" pitchFamily="34" charset="-122"/>
                        <a:ea typeface="楷体" panose="02010609060101010101" pitchFamily="34" charset="-122"/>
                        <a:cs typeface="微软雅黑" panose="020B0503020204020204" pitchFamily="34" charset="-120"/>
                      </a:endParaRPr>
                    </a:p>
                  </a:txBody>
                  <a:tcPr marL="45173" marR="45173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030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2430780" algn="l"/>
                        </a:tabLst>
                      </a:pPr>
                      <a:r>
                        <a:rPr lang="en-US" sz="2800" b="1" kern="100">
                          <a:solidFill>
                            <a:sysClr val="windowText" lastClr="000000"/>
                          </a:solidFill>
                          <a:latin typeface="楷体" panose="02010609060101010101" pitchFamily="34" charset="-122"/>
                          <a:ea typeface="楷体" panose="02010609060101010101" pitchFamily="34" charset="-122"/>
                          <a:cs typeface="Courier New" panose="02070309020205020404"/>
                        </a:rPr>
                        <a:t>DNA</a:t>
                      </a:r>
                      <a:endParaRPr lang="en-US" sz="2800" b="1" kern="100">
                        <a:solidFill>
                          <a:sysClr val="windowText" lastClr="000000"/>
                        </a:solidFill>
                        <a:latin typeface="楷体" panose="02010609060101010101" pitchFamily="34" charset="-122"/>
                        <a:ea typeface="楷体" panose="02010609060101010101" pitchFamily="34" charset="-122"/>
                        <a:cs typeface="Courier New" panose="02070309020205020404"/>
                      </a:endParaRPr>
                    </a:p>
                  </a:txBody>
                  <a:tcPr marL="45173" marR="45173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D6F6">
                        <a:alpha val="15000"/>
                      </a:srgbClr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2430780" algn="l"/>
                        </a:tabLst>
                      </a:pPr>
                      <a:endParaRPr lang="zh-CN" altLang="en-US" sz="2800" b="1" kern="100" smtClean="0">
                        <a:solidFill>
                          <a:sysClr val="windowText" lastClr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楷体" panose="02010609060101010101" pitchFamily="34" charset="-122"/>
                        <a:ea typeface="楷体" panose="02010609060101010101" pitchFamily="34" charset="-122"/>
                        <a:cs typeface="Times New Roman" panose="02020603050405020304" charset="0"/>
                      </a:endParaRPr>
                    </a:p>
                  </a:txBody>
                  <a:tcPr marL="45173" marR="45173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2430780" algn="l"/>
                        </a:tabLst>
                      </a:pPr>
                      <a:endParaRPr lang="zh-CN" altLang="en-US" sz="2800" b="1" kern="100" smtClean="0">
                        <a:solidFill>
                          <a:sysClr val="windowText" lastClr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楷体" panose="02010609060101010101" pitchFamily="34" charset="-122"/>
                        <a:ea typeface="楷体" panose="02010609060101010101" pitchFamily="34" charset="-122"/>
                        <a:cs typeface="Times New Roman" panose="02020603050405020304" charset="0"/>
                      </a:endParaRPr>
                    </a:p>
                  </a:txBody>
                  <a:tcPr marL="45173" marR="45173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2430780" algn="l"/>
                        </a:tabLst>
                      </a:pPr>
                      <a:endParaRPr lang="zh-CN" altLang="en-US" sz="2800" b="1" kern="100" smtClean="0">
                        <a:solidFill>
                          <a:sysClr val="windowText" lastClr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楷体" panose="02010609060101010101" pitchFamily="34" charset="-122"/>
                        <a:ea typeface="楷体" panose="02010609060101010101" pitchFamily="34" charset="-122"/>
                        <a:cs typeface="微软雅黑" panose="020B0503020204020204" pitchFamily="34" charset="-120"/>
                      </a:endParaRPr>
                    </a:p>
                  </a:txBody>
                  <a:tcPr marL="45173" marR="45173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1510"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2430780" algn="l"/>
                        </a:tabLst>
                      </a:pPr>
                      <a:r>
                        <a:rPr lang="en-US" sz="2800" b="1" kern="100">
                          <a:solidFill>
                            <a:sysClr val="windowText" lastClr="000000"/>
                          </a:solidFill>
                          <a:latin typeface="楷体" panose="02010609060101010101" pitchFamily="34" charset="-122"/>
                          <a:ea typeface="楷体" panose="02010609060101010101" pitchFamily="34" charset="-122"/>
                          <a:cs typeface="Courier New" panose="02070309020205020404"/>
                        </a:rPr>
                        <a:t>RNA</a:t>
                      </a:r>
                      <a:endParaRPr lang="en-US" sz="2800" b="1" kern="100">
                        <a:solidFill>
                          <a:sysClr val="windowText" lastClr="000000"/>
                        </a:solidFill>
                        <a:latin typeface="楷体" panose="02010609060101010101" pitchFamily="34" charset="-122"/>
                        <a:ea typeface="楷体" panose="02010609060101010101" pitchFamily="34" charset="-122"/>
                        <a:cs typeface="Courier New" panose="02070309020205020404"/>
                      </a:endParaRPr>
                    </a:p>
                  </a:txBody>
                  <a:tcPr marL="45173" marR="45173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D6F6">
                        <a:alpha val="15000"/>
                      </a:srgbClr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2430780" algn="l"/>
                        </a:tabLst>
                      </a:pPr>
                      <a:endParaRPr lang="zh-CN" altLang="en-US" sz="2800" b="1" kern="100" smtClean="0">
                        <a:solidFill>
                          <a:sysClr val="windowText" lastClr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楷体" panose="02010609060101010101" pitchFamily="34" charset="-122"/>
                        <a:ea typeface="楷体" panose="02010609060101010101" pitchFamily="34" charset="-122"/>
                        <a:cs typeface="Times New Roman" panose="02020603050405020304" charset="0"/>
                      </a:endParaRPr>
                    </a:p>
                  </a:txBody>
                  <a:tcPr marL="45173" marR="45173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30780" algn="l"/>
                        </a:tabLst>
                        <a:defRPr/>
                      </a:pPr>
                      <a:endParaRPr lang="zh-CN" altLang="en-US" sz="2800" b="1" kern="100" smtClean="0">
                        <a:solidFill>
                          <a:sysClr val="windowText" lastClr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楷体" panose="02010609060101010101" pitchFamily="34" charset="-122"/>
                        <a:ea typeface="楷体" panose="02010609060101010101" pitchFamily="34" charset="-122"/>
                        <a:cs typeface="Times New Roman" panose="02020603050405020304" charset="0"/>
                      </a:endParaRPr>
                    </a:p>
                  </a:txBody>
                  <a:tcPr marL="45173" marR="45173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2430780" algn="l"/>
                        </a:tabLst>
                      </a:pPr>
                      <a:endParaRPr lang="zh-CN" altLang="en-US" sz="2800" b="1" kern="100" smtClean="0">
                        <a:solidFill>
                          <a:sysClr val="windowText" lastClr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楷体" panose="02010609060101010101" pitchFamily="34" charset="-122"/>
                        <a:ea typeface="楷体" panose="02010609060101010101" pitchFamily="34" charset="-122"/>
                        <a:cs typeface="微软雅黑" panose="020B0503020204020204" pitchFamily="34" charset="-120"/>
                      </a:endParaRPr>
                    </a:p>
                  </a:txBody>
                  <a:tcPr marL="45173" marR="45173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" name="文本框 6"/>
          <p:cNvSpPr txBox="1"/>
          <p:nvPr>
            <p:custDataLst>
              <p:tags r:id="rId12"/>
            </p:custDataLst>
          </p:nvPr>
        </p:nvSpPr>
        <p:spPr>
          <a:xfrm>
            <a:off x="2919095" y="2225675"/>
            <a:ext cx="10972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麦芽糖</a:t>
            </a:r>
            <a:endParaRPr lang="zh-CN" altLang="en-US" sz="2400" b="1" smtClean="0">
              <a:solidFill>
                <a:srgbClr val="002060"/>
              </a:solidFill>
              <a:uFill>
                <a:solidFill>
                  <a:srgbClr val="000000"/>
                </a:solidFill>
              </a:u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13"/>
            </p:custDataLst>
          </p:nvPr>
        </p:nvSpPr>
        <p:spPr>
          <a:xfrm>
            <a:off x="5720716" y="2201545"/>
            <a:ext cx="1097280" cy="49720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>
              <a:lnSpc>
                <a:spcPct val="110000"/>
              </a:lnSpc>
              <a:spcAft>
                <a:spcPct val="0"/>
              </a:spcAft>
              <a:tabLst>
                <a:tab pos="2430780" algn="l"/>
              </a:tabLst>
            </a:pPr>
            <a:r>
              <a:rPr lang="zh-CN" altLang="en-US" sz="2400" b="1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葡萄糖</a:t>
            </a:r>
            <a:endParaRPr lang="zh-CN" altLang="en-US" sz="2400" b="1" smtClean="0">
              <a:solidFill>
                <a:srgbClr val="002060"/>
              </a:solidFill>
              <a:uFill>
                <a:solidFill>
                  <a:srgbClr val="000000"/>
                </a:solidFill>
              </a:u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14"/>
            </p:custDataLst>
          </p:nvPr>
        </p:nvSpPr>
        <p:spPr>
          <a:xfrm>
            <a:off x="8765859" y="2204085"/>
            <a:ext cx="1681480" cy="5340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>
              <a:lnSpc>
                <a:spcPct val="120000"/>
              </a:lnSpc>
              <a:spcAft>
                <a:spcPct val="0"/>
              </a:spcAft>
              <a:tabLst>
                <a:tab pos="2430780" algn="l"/>
              </a:tabLst>
            </a:pPr>
            <a:r>
              <a:rPr lang="en-US" sz="2400" b="1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CO</a:t>
            </a:r>
            <a:r>
              <a:rPr lang="en-US" sz="2400" b="1" baseline="-25000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2</a:t>
            </a:r>
            <a:r>
              <a:rPr lang="zh-CN" altLang="en-US" sz="2400" b="1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＋</a:t>
            </a:r>
            <a:r>
              <a:rPr lang="en-US" sz="2400" b="1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H</a:t>
            </a:r>
            <a:r>
              <a:rPr lang="en-US" sz="2400" b="1" baseline="-25000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2</a:t>
            </a:r>
            <a:r>
              <a:rPr lang="en-US" sz="2400" b="1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O</a:t>
            </a:r>
            <a:endParaRPr lang="en-US" altLang="en-US" sz="2400" b="1" smtClean="0">
              <a:solidFill>
                <a:srgbClr val="002060"/>
              </a:solidFill>
              <a:uFill>
                <a:solidFill>
                  <a:srgbClr val="000000"/>
                </a:solidFill>
              </a:u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15"/>
            </p:custDataLst>
          </p:nvPr>
        </p:nvSpPr>
        <p:spPr>
          <a:xfrm>
            <a:off x="8765859" y="2835910"/>
            <a:ext cx="1681480" cy="5340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>
              <a:lnSpc>
                <a:spcPct val="120000"/>
              </a:lnSpc>
              <a:spcAft>
                <a:spcPct val="0"/>
              </a:spcAft>
              <a:tabLst>
                <a:tab pos="2430780" algn="l"/>
              </a:tabLst>
            </a:pPr>
            <a:r>
              <a:rPr lang="en-US" sz="2400" b="1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CO</a:t>
            </a:r>
            <a:r>
              <a:rPr lang="en-US" sz="2400" b="1" baseline="-25000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2</a:t>
            </a:r>
            <a:r>
              <a:rPr lang="zh-CN" altLang="en-US" sz="2400" b="1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＋</a:t>
            </a:r>
            <a:r>
              <a:rPr lang="en-US" sz="2400" b="1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H</a:t>
            </a:r>
            <a:r>
              <a:rPr lang="en-US" sz="2400" b="1" baseline="-25000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2</a:t>
            </a:r>
            <a:r>
              <a:rPr lang="en-US" sz="2400" b="1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O</a:t>
            </a:r>
            <a:endParaRPr lang="en-US" altLang="en-US" sz="2400" b="1" smtClean="0">
              <a:solidFill>
                <a:srgbClr val="002060"/>
              </a:solidFill>
              <a:uFill>
                <a:solidFill>
                  <a:srgbClr val="000000"/>
                </a:solidFill>
              </a:u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16"/>
            </p:custDataLst>
          </p:nvPr>
        </p:nvSpPr>
        <p:spPr>
          <a:xfrm>
            <a:off x="8765859" y="3505835"/>
            <a:ext cx="1681480" cy="49720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>
              <a:lnSpc>
                <a:spcPct val="110000"/>
              </a:lnSpc>
              <a:spcAft>
                <a:spcPct val="0"/>
              </a:spcAft>
              <a:tabLst>
                <a:tab pos="2430780" algn="l"/>
              </a:tabLst>
            </a:pPr>
            <a:r>
              <a:rPr lang="en-US" sz="2400" b="1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CO</a:t>
            </a:r>
            <a:r>
              <a:rPr lang="en-US" sz="2400" b="1" baseline="-25000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2</a:t>
            </a:r>
            <a:r>
              <a:rPr lang="zh-CN" altLang="en-US" sz="2400" b="1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＋</a:t>
            </a:r>
            <a:r>
              <a:rPr lang="en-US" sz="2400" b="1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H</a:t>
            </a:r>
            <a:r>
              <a:rPr lang="en-US" sz="2400" b="1" baseline="-25000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2</a:t>
            </a:r>
            <a:r>
              <a:rPr lang="en-US" sz="2400" b="1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O</a:t>
            </a:r>
            <a:endParaRPr lang="en-US" altLang="en-US" sz="2400" b="1" smtClean="0">
              <a:solidFill>
                <a:srgbClr val="002060"/>
              </a:solidFill>
              <a:uFill>
                <a:solidFill>
                  <a:srgbClr val="000000"/>
                </a:solidFill>
              </a:u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17"/>
            </p:custDataLst>
          </p:nvPr>
        </p:nvSpPr>
        <p:spPr>
          <a:xfrm>
            <a:off x="7775893" y="4185920"/>
            <a:ext cx="3815080" cy="49720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>
              <a:lnSpc>
                <a:spcPct val="110000"/>
              </a:lnSpc>
              <a:spcAft>
                <a:spcPct val="0"/>
              </a:spcAft>
              <a:tabLst>
                <a:tab pos="2430780" algn="l"/>
              </a:tabLst>
            </a:pPr>
            <a:r>
              <a:rPr lang="en-US" sz="2400" b="1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CO</a:t>
            </a:r>
            <a:r>
              <a:rPr lang="en-US" sz="2400" b="1" baseline="-25000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2</a:t>
            </a:r>
            <a:r>
              <a:rPr lang="zh-CN" altLang="en-US" sz="2400" b="1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＋</a:t>
            </a:r>
            <a:r>
              <a:rPr lang="en-US" sz="2400" b="1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H</a:t>
            </a:r>
            <a:r>
              <a:rPr lang="en-US" sz="2400" b="1" baseline="-25000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2</a:t>
            </a:r>
            <a:r>
              <a:rPr lang="en-US" sz="2400" b="1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O</a:t>
            </a:r>
            <a:r>
              <a:rPr lang="zh-CN" altLang="en-US" sz="2400" b="1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＋尿素、尿酸等</a:t>
            </a:r>
            <a:endParaRPr lang="zh-CN" altLang="en-US" sz="2400" b="1" smtClean="0">
              <a:solidFill>
                <a:srgbClr val="002060"/>
              </a:solidFill>
              <a:uFill>
                <a:solidFill>
                  <a:srgbClr val="000000"/>
                </a:solidFill>
              </a:u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13" name="文本框 12"/>
          <p:cNvSpPr txBox="1"/>
          <p:nvPr>
            <p:custDataLst>
              <p:tags r:id="rId18"/>
            </p:custDataLst>
          </p:nvPr>
        </p:nvSpPr>
        <p:spPr>
          <a:xfrm>
            <a:off x="7866063" y="5121275"/>
            <a:ext cx="3815080" cy="5340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>
              <a:lnSpc>
                <a:spcPct val="120000"/>
              </a:lnSpc>
              <a:spcAft>
                <a:spcPct val="0"/>
              </a:spcAft>
              <a:tabLst>
                <a:tab pos="2430780" algn="l"/>
              </a:tabLst>
            </a:pPr>
            <a:r>
              <a:rPr lang="en-US" sz="2400" b="1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CO</a:t>
            </a:r>
            <a:r>
              <a:rPr lang="en-US" sz="2400" b="1" baseline="-25000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2</a:t>
            </a:r>
            <a:r>
              <a:rPr lang="zh-CN" altLang="en-US" sz="2400" b="1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＋</a:t>
            </a:r>
            <a:r>
              <a:rPr lang="en-US" sz="2400" b="1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H</a:t>
            </a:r>
            <a:r>
              <a:rPr lang="en-US" sz="2400" b="1" baseline="-25000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2</a:t>
            </a:r>
            <a:r>
              <a:rPr lang="en-US" sz="2400" b="1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O</a:t>
            </a:r>
            <a:r>
              <a:rPr lang="zh-CN" altLang="en-US" sz="2400" b="1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＋尿素、尿酸等</a:t>
            </a:r>
            <a:endParaRPr lang="zh-CN" altLang="en-US" sz="2400" b="1" smtClean="0">
              <a:solidFill>
                <a:srgbClr val="002060"/>
              </a:solidFill>
              <a:uFill>
                <a:solidFill>
                  <a:srgbClr val="000000"/>
                </a:solidFill>
              </a:u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14" name="文本框 13"/>
          <p:cNvSpPr txBox="1"/>
          <p:nvPr>
            <p:custDataLst>
              <p:tags r:id="rId19"/>
            </p:custDataLst>
          </p:nvPr>
        </p:nvSpPr>
        <p:spPr>
          <a:xfrm>
            <a:off x="7866063" y="6099175"/>
            <a:ext cx="3815080" cy="5340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>
              <a:lnSpc>
                <a:spcPct val="120000"/>
              </a:lnSpc>
              <a:spcAft>
                <a:spcPct val="0"/>
              </a:spcAft>
              <a:tabLst>
                <a:tab pos="2430780" algn="l"/>
              </a:tabLst>
            </a:pPr>
            <a:r>
              <a:rPr lang="en-US" sz="2400" b="1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CO</a:t>
            </a:r>
            <a:r>
              <a:rPr lang="en-US" sz="2400" b="1" baseline="-25000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2</a:t>
            </a:r>
            <a:r>
              <a:rPr lang="zh-CN" altLang="en-US" sz="2400" b="1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＋</a:t>
            </a:r>
            <a:r>
              <a:rPr lang="en-US" sz="2400" b="1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H</a:t>
            </a:r>
            <a:r>
              <a:rPr lang="en-US" sz="2400" b="1" baseline="-25000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2</a:t>
            </a:r>
            <a:r>
              <a:rPr lang="en-US" sz="2400" b="1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O</a:t>
            </a:r>
            <a:r>
              <a:rPr lang="zh-CN" altLang="en-US" sz="2400" b="1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＋尿素、尿酸等</a:t>
            </a:r>
            <a:endParaRPr lang="zh-CN" altLang="en-US" sz="2400" b="1" smtClean="0">
              <a:solidFill>
                <a:srgbClr val="002060"/>
              </a:solidFill>
              <a:uFill>
                <a:solidFill>
                  <a:srgbClr val="000000"/>
                </a:solidFill>
              </a:u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20"/>
            </p:custDataLst>
          </p:nvPr>
        </p:nvSpPr>
        <p:spPr>
          <a:xfrm>
            <a:off x="2842895" y="2874010"/>
            <a:ext cx="1402080" cy="49720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marR="0" indent="0" algn="ctr" defTabSz="91440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30780" algn="l"/>
              </a:tabLst>
              <a:defRPr/>
            </a:pPr>
            <a:r>
              <a:rPr lang="zh-CN" altLang="en-US" sz="2400" b="1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纤维二糖</a:t>
            </a:r>
            <a:endParaRPr lang="zh-CN" altLang="en-US" sz="2400" b="1" smtClean="0">
              <a:solidFill>
                <a:srgbClr val="002060"/>
              </a:solidFill>
              <a:uFill>
                <a:solidFill>
                  <a:srgbClr val="000000"/>
                </a:solidFill>
              </a:u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6" name="文本框 15"/>
          <p:cNvSpPr txBox="1"/>
          <p:nvPr>
            <p:custDataLst>
              <p:tags r:id="rId21"/>
            </p:custDataLst>
          </p:nvPr>
        </p:nvSpPr>
        <p:spPr>
          <a:xfrm>
            <a:off x="5720716" y="2874010"/>
            <a:ext cx="1097280" cy="49720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>
              <a:lnSpc>
                <a:spcPct val="110000"/>
              </a:lnSpc>
              <a:spcAft>
                <a:spcPct val="0"/>
              </a:spcAft>
              <a:tabLst>
                <a:tab pos="2430780" algn="l"/>
              </a:tabLst>
            </a:pPr>
            <a:r>
              <a:rPr lang="zh-CN" altLang="en-US" sz="2400" b="1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葡萄糖</a:t>
            </a:r>
            <a:endParaRPr lang="zh-CN" altLang="en-US" sz="2400" b="1" smtClean="0">
              <a:solidFill>
                <a:srgbClr val="002060"/>
              </a:solidFill>
              <a:uFill>
                <a:solidFill>
                  <a:srgbClr val="000000"/>
                </a:solidFill>
              </a:u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7" name="文本框 16"/>
          <p:cNvSpPr txBox="1"/>
          <p:nvPr>
            <p:custDataLst>
              <p:tags r:id="rId22"/>
            </p:custDataLst>
          </p:nvPr>
        </p:nvSpPr>
        <p:spPr>
          <a:xfrm>
            <a:off x="3288031" y="3498850"/>
            <a:ext cx="511810" cy="49720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>
              <a:lnSpc>
                <a:spcPct val="110000"/>
              </a:lnSpc>
              <a:spcAft>
                <a:spcPct val="0"/>
              </a:spcAft>
              <a:tabLst>
                <a:tab pos="2430780" algn="l"/>
              </a:tabLst>
            </a:pPr>
            <a:r>
              <a:rPr lang="en-US" sz="2400" b="1" kern="1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ourier New" panose="02070309020205020404"/>
                <a:sym typeface="+mn-ea"/>
              </a:rPr>
              <a:t>—</a:t>
            </a:r>
            <a:endParaRPr lang="en-US" altLang="en-US" sz="2400" b="1" kern="10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ourier New" panose="02070309020205020404"/>
              <a:sym typeface="+mn-ea"/>
            </a:endParaRPr>
          </a:p>
        </p:txBody>
      </p:sp>
      <p:sp>
        <p:nvSpPr>
          <p:cNvPr id="18" name="文本框 17"/>
          <p:cNvSpPr txBox="1"/>
          <p:nvPr>
            <p:custDataLst>
              <p:tags r:id="rId23"/>
            </p:custDataLst>
          </p:nvPr>
        </p:nvSpPr>
        <p:spPr>
          <a:xfrm>
            <a:off x="5263515" y="3521710"/>
            <a:ext cx="2011680" cy="49720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>
              <a:lnSpc>
                <a:spcPct val="110000"/>
              </a:lnSpc>
              <a:spcAft>
                <a:spcPct val="0"/>
              </a:spcAft>
              <a:tabLst>
                <a:tab pos="2430780" algn="l"/>
              </a:tabLst>
            </a:pPr>
            <a:r>
              <a:rPr lang="zh-CN" altLang="en-US" sz="2400" b="1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甘油＋脂肪酸</a:t>
            </a:r>
            <a:endParaRPr lang="zh-CN" altLang="en-US" sz="2400" b="1" smtClean="0">
              <a:solidFill>
                <a:srgbClr val="002060"/>
              </a:solidFill>
              <a:uFill>
                <a:solidFill>
                  <a:srgbClr val="000000"/>
                </a:solidFill>
              </a:u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9" name="文本框 18"/>
          <p:cNvSpPr txBox="1"/>
          <p:nvPr>
            <p:custDataLst>
              <p:tags r:id="rId24"/>
            </p:custDataLst>
          </p:nvPr>
        </p:nvSpPr>
        <p:spPr>
          <a:xfrm>
            <a:off x="3096895" y="4156710"/>
            <a:ext cx="7924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多肽</a:t>
            </a:r>
            <a:endParaRPr lang="zh-CN" altLang="en-US" sz="2400" b="1" smtClean="0">
              <a:solidFill>
                <a:srgbClr val="002060"/>
              </a:solidFill>
              <a:uFill>
                <a:solidFill>
                  <a:srgbClr val="000000"/>
                </a:solidFill>
              </a:u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/>
          <p:cNvSpPr txBox="1"/>
          <p:nvPr>
            <p:custDataLst>
              <p:tags r:id="rId25"/>
            </p:custDataLst>
          </p:nvPr>
        </p:nvSpPr>
        <p:spPr>
          <a:xfrm>
            <a:off x="5720716" y="4185285"/>
            <a:ext cx="1097280" cy="49720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>
              <a:lnSpc>
                <a:spcPct val="110000"/>
              </a:lnSpc>
              <a:spcAft>
                <a:spcPct val="0"/>
              </a:spcAft>
              <a:tabLst>
                <a:tab pos="2430780" algn="l"/>
              </a:tabLst>
            </a:pPr>
            <a:r>
              <a:rPr lang="zh-CN" altLang="en-US" sz="2400" b="1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氨基酸</a:t>
            </a:r>
            <a:endParaRPr lang="zh-CN" altLang="en-US" sz="2400" b="1" smtClean="0">
              <a:solidFill>
                <a:srgbClr val="002060"/>
              </a:solidFill>
              <a:uFill>
                <a:solidFill>
                  <a:srgbClr val="000000"/>
                </a:solidFill>
              </a:u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1" name="文本框 20"/>
          <p:cNvSpPr txBox="1"/>
          <p:nvPr>
            <p:custDataLst>
              <p:tags r:id="rId26"/>
            </p:custDataLst>
          </p:nvPr>
        </p:nvSpPr>
        <p:spPr>
          <a:xfrm>
            <a:off x="2563495" y="5059680"/>
            <a:ext cx="17068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脱氧核苷酸</a:t>
            </a:r>
            <a:endParaRPr lang="zh-CN" altLang="en-US" sz="2400" b="1" smtClean="0">
              <a:solidFill>
                <a:srgbClr val="002060"/>
              </a:solidFill>
              <a:uFill>
                <a:solidFill>
                  <a:srgbClr val="000000"/>
                </a:solidFill>
              </a:u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2" name="文本框 21"/>
          <p:cNvSpPr txBox="1"/>
          <p:nvPr>
            <p:custDataLst>
              <p:tags r:id="rId27"/>
            </p:custDataLst>
          </p:nvPr>
        </p:nvSpPr>
        <p:spPr>
          <a:xfrm>
            <a:off x="4775200" y="4973955"/>
            <a:ext cx="2987675" cy="902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10000"/>
              </a:lnSpc>
              <a:spcAft>
                <a:spcPct val="0"/>
              </a:spcAft>
              <a:tabLst>
                <a:tab pos="2430780" algn="l"/>
              </a:tabLst>
            </a:pPr>
            <a:r>
              <a:rPr lang="zh-CN" altLang="en-US" sz="2400" b="1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脱氧核糖、</a:t>
            </a:r>
            <a:r>
              <a:rPr lang="en-US" altLang="zh-CN" sz="2400" b="1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4</a:t>
            </a:r>
            <a:r>
              <a:rPr lang="zh-CN" altLang="en-US" sz="2400" b="1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种碱基、磷酸</a:t>
            </a:r>
            <a:endParaRPr lang="zh-CN" altLang="en-US" sz="2400" b="1" smtClean="0">
              <a:solidFill>
                <a:srgbClr val="002060"/>
              </a:solidFill>
              <a:uFill>
                <a:solidFill>
                  <a:srgbClr val="000000"/>
                </a:solidFill>
              </a:u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23" name="文本框 22"/>
          <p:cNvSpPr txBox="1"/>
          <p:nvPr>
            <p:custDataLst>
              <p:tags r:id="rId28"/>
            </p:custDataLst>
          </p:nvPr>
        </p:nvSpPr>
        <p:spPr>
          <a:xfrm>
            <a:off x="2690496" y="6137275"/>
            <a:ext cx="1706880" cy="49720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>
              <a:lnSpc>
                <a:spcPct val="110000"/>
              </a:lnSpc>
              <a:spcAft>
                <a:spcPct val="0"/>
              </a:spcAft>
              <a:tabLst>
                <a:tab pos="2430780" algn="l"/>
              </a:tabLst>
            </a:pPr>
            <a:r>
              <a:rPr lang="zh-CN" altLang="en-US" sz="2400" b="1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核糖核苷酸</a:t>
            </a:r>
            <a:endParaRPr lang="zh-CN" altLang="en-US" sz="2400" b="1" smtClean="0">
              <a:solidFill>
                <a:srgbClr val="002060"/>
              </a:solidFill>
              <a:uFill>
                <a:solidFill>
                  <a:srgbClr val="000000"/>
                </a:solidFill>
              </a:u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4" name="文本框 23"/>
          <p:cNvSpPr txBox="1"/>
          <p:nvPr>
            <p:custDataLst>
              <p:tags r:id="rId29"/>
            </p:custDataLst>
          </p:nvPr>
        </p:nvSpPr>
        <p:spPr>
          <a:xfrm>
            <a:off x="4624070" y="6169025"/>
            <a:ext cx="314579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400" b="1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核糖、</a:t>
            </a:r>
            <a:r>
              <a:rPr lang="en-US" altLang="zh-CN" sz="2400" b="1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4</a:t>
            </a:r>
            <a:r>
              <a:rPr lang="zh-CN" altLang="en-US" sz="2400" b="1" smtClean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种碱基、磷酸</a:t>
            </a:r>
            <a:endParaRPr lang="zh-CN" altLang="en-US" sz="2400" b="1" smtClean="0">
              <a:solidFill>
                <a:srgbClr val="002060"/>
              </a:solidFill>
              <a:uFill>
                <a:solidFill>
                  <a:srgbClr val="000000"/>
                </a:solidFill>
              </a:u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</p:spTree>
    <p:custDataLst>
      <p:tags r:id="rId30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9" grpId="0"/>
      <p:bldP spid="15" grpId="0"/>
      <p:bldP spid="16" grpId="0"/>
      <p:bldP spid="10" grpId="0"/>
      <p:bldP spid="17" grpId="0"/>
      <p:bldP spid="18" grpId="0"/>
      <p:bldP spid="11" grpId="0"/>
      <p:bldP spid="19" grpId="0"/>
      <p:bldP spid="20" grpId="0"/>
      <p:bldP spid="12" grpId="0"/>
      <p:bldP spid="21" grpId="0"/>
      <p:bldP spid="22" grpId="0"/>
      <p:bldP spid="13" grpId="0"/>
      <p:bldP spid="23" grpId="0"/>
      <p:bldP spid="24" grpId="0"/>
      <p:bldP spid="1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>
            <p:custDataLst>
              <p:tags r:id="rId1"/>
            </p:custDataLst>
          </p:nvPr>
        </p:nvSpPr>
        <p:spPr>
          <a:xfrm>
            <a:off x="382905" y="1006475"/>
            <a:ext cx="11242040" cy="54082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1.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下列有关核酸的说法，正确的打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“√”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，错误的打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“</a:t>
            </a: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×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”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①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只有细胞中的核酸才是遗传物质。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    )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②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病毒体内只有一种核酸。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    )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③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细胞中的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DNA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和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RNA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都是遗传物质。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    )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④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核酸的组成元素只有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5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种。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    )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⑤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核糖核苷酸和脱氧核糖的区别在于五碳糖不同。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   )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⑥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核酸彻底水解的产物是核苷酸。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   )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⑦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DNA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一般是双链的，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RNA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一般是单链的。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   )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⑧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绝大多数生物的遗传信息贮存在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DNA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分子中。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   )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⑨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核酸能控制蛋白质的生物合成。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    ) 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⑩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脱氧核苷酸的排列顺序的多样性决定了遗传信息的多样性。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    )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⑪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分子大小相同、碱基含量相同的核酸分子所携带的遗传信息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-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定相同。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    )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pic>
        <p:nvPicPr>
          <p:cNvPr id="12" name="图片 11"/>
          <p:cNvPicPr/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167130" y="2265998"/>
            <a:ext cx="19050" cy="2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图片 12"/>
          <p:cNvPicPr/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67130" y="3309303"/>
            <a:ext cx="19050" cy="1905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5" name="组合 4"/>
          <p:cNvGrpSpPr/>
          <p:nvPr>
            <p:custDataLst>
              <p:tags r:id="rId6"/>
            </p:custDataLst>
          </p:nvPr>
        </p:nvGrpSpPr>
        <p:grpSpPr>
          <a:xfrm>
            <a:off x="833120" y="1355090"/>
            <a:ext cx="11358880" cy="706755"/>
            <a:chOff x="8672" y="2622"/>
            <a:chExt cx="17888" cy="1113"/>
          </a:xfrm>
        </p:grpSpPr>
        <p:grpSp>
          <p:nvGrpSpPr>
            <p:cNvPr id="10" name="组合 9"/>
            <p:cNvGrpSpPr/>
            <p:nvPr>
              <p:custDataLst>
                <p:tags r:id="rId7"/>
              </p:custDataLst>
            </p:nvPr>
          </p:nvGrpSpPr>
          <p:grpSpPr>
            <a:xfrm>
              <a:off x="15833" y="2622"/>
              <a:ext cx="10727" cy="1113"/>
              <a:chOff x="11477" y="3935"/>
              <a:chExt cx="10727" cy="1113"/>
            </a:xfrm>
          </p:grpSpPr>
          <p:sp>
            <p:nvSpPr>
              <p:cNvPr id="11" name="矩形 10"/>
              <p:cNvSpPr/>
              <p:nvPr>
                <p:custDataLst>
                  <p:tags r:id="rId8"/>
                </p:custDataLst>
              </p:nvPr>
            </p:nvSpPr>
            <p:spPr>
              <a:xfrm>
                <a:off x="11477" y="3935"/>
                <a:ext cx="897" cy="11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4000" b="1" i="0" u="none" strike="noStrike" kern="1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charset="0"/>
                    <a:ea typeface="微软雅黑" panose="020B0503020204020204" pitchFamily="34" charset="-122"/>
                    <a:cs typeface="Times New Roman" panose="02020603050405020304" charset="0"/>
                  </a:rPr>
                  <a:t>×</a:t>
                </a:r>
                <a:endPara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Times New Roman" panose="02020603050405020304" charset="0"/>
                </a:endParaRPr>
              </a:p>
            </p:txBody>
          </p:sp>
          <p:sp>
            <p:nvSpPr>
              <p:cNvPr id="14" name="文本框 13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2316" y="4236"/>
                <a:ext cx="9888" cy="628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:r>
                  <a:rPr lang="zh-CN" altLang="zh-CN" sz="2000" kern="10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charset="0"/>
                    <a:ea typeface="微软雅黑" panose="020B0503020204020204" pitchFamily="34" charset="-122"/>
                    <a:cs typeface="Arial Black" panose="020B0A04020102020204" charset="0"/>
                    <a:sym typeface="+mn-ea"/>
                  </a:rPr>
                  <a:t>病毒的核酸也是遗传物质，核酸是所有生物的遗传物质</a:t>
                </a:r>
                <a:endParaRPr lang="zh-CN" altLang="zh-CN" sz="2000" kern="1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Arial Black" panose="020B0A04020102020204" charset="0"/>
                  <a:sym typeface="+mn-ea"/>
                </a:endParaRPr>
              </a:p>
            </p:txBody>
          </p:sp>
        </p:grpSp>
        <p:cxnSp>
          <p:nvCxnSpPr>
            <p:cNvPr id="15" name="直接连接符 14"/>
            <p:cNvCxnSpPr/>
            <p:nvPr>
              <p:custDataLst>
                <p:tags r:id="rId10"/>
              </p:custDataLst>
            </p:nvPr>
          </p:nvCxnSpPr>
          <p:spPr>
            <a:xfrm>
              <a:off x="8672" y="3141"/>
              <a:ext cx="1081" cy="7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18" name="矩形 17"/>
          <p:cNvSpPr/>
          <p:nvPr>
            <p:custDataLst>
              <p:tags r:id="rId11"/>
            </p:custDataLst>
          </p:nvPr>
        </p:nvSpPr>
        <p:spPr>
          <a:xfrm>
            <a:off x="4329430" y="2698115"/>
            <a:ext cx="3154045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Arial Black" panose="020B0A04020102020204" charset="0"/>
              </a:rPr>
              <a:t>√  </a:t>
            </a:r>
            <a:r>
              <a:rPr kumimoji="0" lang="zh-CN" altLang="en-US" sz="2400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ea"/>
                <a:ea typeface="+mj-ea"/>
                <a:cs typeface="+mj-ea"/>
              </a:rPr>
              <a:t>含</a:t>
            </a:r>
            <a:r>
              <a:rPr kumimoji="0" lang="en-US" altLang="zh-CN" sz="2400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ea"/>
                <a:ea typeface="+mj-ea"/>
                <a:cs typeface="+mj-ea"/>
              </a:rPr>
              <a:t>CHONP</a:t>
            </a:r>
            <a:endParaRPr kumimoji="0" lang="en-US" altLang="zh-CN" sz="2400" i="0" u="none" strike="noStrike" kern="1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ea"/>
              <a:ea typeface="+mj-ea"/>
              <a:cs typeface="+mj-ea"/>
            </a:endParaRPr>
          </a:p>
        </p:txBody>
      </p:sp>
      <p:grpSp>
        <p:nvGrpSpPr>
          <p:cNvPr id="22" name="组合 21"/>
          <p:cNvGrpSpPr/>
          <p:nvPr>
            <p:custDataLst>
              <p:tags r:id="rId12"/>
            </p:custDataLst>
          </p:nvPr>
        </p:nvGrpSpPr>
        <p:grpSpPr>
          <a:xfrm>
            <a:off x="5767705" y="2293620"/>
            <a:ext cx="5657215" cy="706755"/>
            <a:chOff x="11021" y="3747"/>
            <a:chExt cx="8909" cy="1113"/>
          </a:xfrm>
        </p:grpSpPr>
        <p:sp>
          <p:nvSpPr>
            <p:cNvPr id="23" name="矩形 22"/>
            <p:cNvSpPr/>
            <p:nvPr>
              <p:custDataLst>
                <p:tags r:id="rId13"/>
              </p:custDataLst>
            </p:nvPr>
          </p:nvSpPr>
          <p:spPr>
            <a:xfrm>
              <a:off x="11021" y="3747"/>
              <a:ext cx="897" cy="11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Times New Roman" panose="02020603050405020304" charset="0"/>
                </a:rPr>
                <a:t>×</a:t>
              </a:r>
              <a:endPara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  <p:sp>
          <p:nvSpPr>
            <p:cNvPr id="24" name="文本框 23"/>
            <p:cNvSpPr txBox="1"/>
            <p:nvPr>
              <p:custDataLst>
                <p:tags r:id="rId14"/>
              </p:custDataLst>
            </p:nvPr>
          </p:nvSpPr>
          <p:spPr>
            <a:xfrm>
              <a:off x="11918" y="3990"/>
              <a:ext cx="8012" cy="62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l"/>
              <a:r>
                <a:rPr lang="zh-CN" altLang="zh-CN" sz="2000" kern="1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所有具有细胞结构的生物其遗传物质是</a:t>
              </a:r>
              <a:r>
                <a:rPr lang="en-US" altLang="zh-CN" sz="2000" kern="1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DNA</a:t>
              </a:r>
              <a:r>
                <a:rPr lang="zh-CN" altLang="en-US" sz="2000" kern="1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。</a:t>
              </a:r>
              <a:endParaRPr lang="zh-CN" altLang="en-US" sz="2000" kern="1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</p:grpSp>
      <p:sp>
        <p:nvSpPr>
          <p:cNvPr id="28" name="矩形 27"/>
          <p:cNvSpPr/>
          <p:nvPr>
            <p:custDataLst>
              <p:tags r:id="rId15"/>
            </p:custDataLst>
          </p:nvPr>
        </p:nvSpPr>
        <p:spPr>
          <a:xfrm>
            <a:off x="5112385" y="4970780"/>
            <a:ext cx="46228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Arial Black" panose="020B0A04020102020204" charset="0"/>
              </a:rPr>
              <a:t>√</a:t>
            </a:r>
            <a:endParaRPr kumimoji="0" lang="en-US" altLang="zh-CN" sz="4000" b="1" i="0" u="none" strike="noStrike" kern="1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Black" panose="020B0A04020102020204" charset="0"/>
              <a:ea typeface="微软雅黑" panose="020B0503020204020204" pitchFamily="34" charset="-122"/>
              <a:cs typeface="Arial Black" panose="020B0A04020102020204" charset="0"/>
            </a:endParaRPr>
          </a:p>
        </p:txBody>
      </p:sp>
      <p:sp>
        <p:nvSpPr>
          <p:cNvPr id="25" name="文本框 24"/>
          <p:cNvSpPr txBox="1"/>
          <p:nvPr>
            <p:custDataLst>
              <p:tags r:id="rId16"/>
            </p:custDataLst>
          </p:nvPr>
        </p:nvSpPr>
        <p:spPr>
          <a:xfrm>
            <a:off x="6382385" y="118745"/>
            <a:ext cx="206629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R="0" indent="0" algn="just" defTabSz="91440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>
                <a:tab pos="4951095" algn="l"/>
              </a:tabLst>
              <a:defRPr/>
            </a:pPr>
            <a:r>
              <a:rPr lang="zh-CN" altLang="zh-CN" sz="2400" b="1" kern="100" noProof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FFFF00"/>
                </a:highlight>
                <a:latin typeface="Arial Black" panose="020B0A04020102020204" charset="0"/>
                <a:ea typeface="微软雅黑" panose="020B0503020204020204" pitchFamily="34" charset="-122"/>
                <a:cs typeface="Arial Black" panose="020B0A04020102020204" charset="0"/>
                <a:sym typeface="宋体" panose="02010600030101010101" pitchFamily="2" charset="-122"/>
              </a:rPr>
              <a:t>【易错辨析】</a:t>
            </a:r>
            <a:endParaRPr lang="zh-CN" altLang="zh-CN" sz="2400" b="1" kern="100" noProof="0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highlight>
                <a:srgbClr val="FFFF00"/>
              </a:highlight>
              <a:latin typeface="Arial Black" panose="020B0A04020102020204" charset="0"/>
              <a:ea typeface="微软雅黑" panose="020B0503020204020204" pitchFamily="34" charset="-122"/>
              <a:cs typeface="Arial Black" panose="020B0A04020102020204" charset="0"/>
              <a:sym typeface="宋体" panose="02010600030101010101" pitchFamily="2" charset="-122"/>
            </a:endParaRPr>
          </a:p>
        </p:txBody>
      </p:sp>
      <p:grpSp>
        <p:nvGrpSpPr>
          <p:cNvPr id="37" name="组合 36"/>
          <p:cNvGrpSpPr/>
          <p:nvPr>
            <p:custDataLst>
              <p:tags r:id="rId17"/>
            </p:custDataLst>
          </p:nvPr>
        </p:nvGrpSpPr>
        <p:grpSpPr>
          <a:xfrm>
            <a:off x="4195445" y="1795145"/>
            <a:ext cx="2581910" cy="777875"/>
            <a:chOff x="7899" y="4047"/>
            <a:chExt cx="4066" cy="1225"/>
          </a:xfrm>
        </p:grpSpPr>
        <p:sp>
          <p:nvSpPr>
            <p:cNvPr id="38" name="矩形 37"/>
            <p:cNvSpPr/>
            <p:nvPr>
              <p:custDataLst>
                <p:tags r:id="rId18"/>
              </p:custDataLst>
            </p:nvPr>
          </p:nvSpPr>
          <p:spPr>
            <a:xfrm>
              <a:off x="7899" y="4047"/>
              <a:ext cx="728" cy="11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Arial Black" panose="020B0A04020102020204" charset="0"/>
                </a:rPr>
                <a:t>√</a:t>
              </a:r>
              <a:endPara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Arial Black" panose="020B0A04020102020204" charset="0"/>
              </a:endParaRPr>
            </a:p>
          </p:txBody>
        </p:sp>
        <p:sp>
          <p:nvSpPr>
            <p:cNvPr id="39" name="QT_5_AN.16_1#abed8aa15.bracket?vcp=1&amp;pid=7de1826c9&amp;color=0,0,0&amp;vpa=13&amp;vtp=1"/>
            <p:cNvSpPr/>
            <p:nvPr>
              <p:custDataLst>
                <p:tags r:id="rId19"/>
              </p:custDataLst>
            </p:nvPr>
          </p:nvSpPr>
          <p:spPr>
            <a:xfrm>
              <a:off x="9079" y="4370"/>
              <a:ext cx="2886" cy="902"/>
            </a:xfrm>
            <a:prstGeom prst="rect">
              <a:avLst/>
            </a:prstGeom>
            <a:noFill/>
          </p:spPr>
          <p:txBody>
            <a:bodyPr wrap="none" lIns="0" tIns="0" rIns="0" bIns="0" rtlCol="0" anchor="t"/>
            <a:lstStyle/>
            <a:p>
              <a:pPr indent="0" algn="ctr" fontAlgn="auto" latinLnBrk="1">
                <a:lnSpc>
                  <a:spcPct val="100000"/>
                </a:lnSpc>
              </a:pPr>
              <a:endParaRPr lang="zh-CN" altLang="en-US" sz="2000">
                <a:solidFill>
                  <a:srgbClr val="0000FF"/>
                </a:solidFill>
              </a:endParaRPr>
            </a:p>
          </p:txBody>
        </p:sp>
      </p:grpSp>
      <p:grpSp>
        <p:nvGrpSpPr>
          <p:cNvPr id="41" name="组合 40"/>
          <p:cNvGrpSpPr/>
          <p:nvPr>
            <p:custDataLst>
              <p:tags r:id="rId20"/>
            </p:custDataLst>
          </p:nvPr>
        </p:nvGrpSpPr>
        <p:grpSpPr>
          <a:xfrm>
            <a:off x="6454775" y="4057650"/>
            <a:ext cx="2447925" cy="706755"/>
            <a:chOff x="9370" y="6537"/>
            <a:chExt cx="3855" cy="1113"/>
          </a:xfrm>
        </p:grpSpPr>
        <p:grpSp>
          <p:nvGrpSpPr>
            <p:cNvPr id="17" name="组合 16"/>
            <p:cNvGrpSpPr/>
            <p:nvPr>
              <p:custDataLst>
                <p:tags r:id="rId21"/>
              </p:custDataLst>
            </p:nvPr>
          </p:nvGrpSpPr>
          <p:grpSpPr>
            <a:xfrm>
              <a:off x="9370" y="6537"/>
              <a:ext cx="3855" cy="1113"/>
              <a:chOff x="8110" y="4247"/>
              <a:chExt cx="3855" cy="1113"/>
            </a:xfrm>
          </p:grpSpPr>
          <p:sp>
            <p:nvSpPr>
              <p:cNvPr id="16" name="矩形 15"/>
              <p:cNvSpPr/>
              <p:nvPr>
                <p:custDataLst>
                  <p:tags r:id="rId22"/>
                </p:custDataLst>
              </p:nvPr>
            </p:nvSpPr>
            <p:spPr>
              <a:xfrm>
                <a:off x="8110" y="4247"/>
                <a:ext cx="785" cy="11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4000" b="1" i="0" u="none" strike="noStrike" kern="1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charset="0"/>
                    <a:ea typeface="微软雅黑" panose="020B0503020204020204" pitchFamily="34" charset="-122"/>
                    <a:cs typeface="Arial Black" panose="020B0A04020102020204" charset="0"/>
                  </a:rPr>
                  <a:t>√</a:t>
                </a:r>
                <a:endPara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Arial Black" panose="020B0A04020102020204" charset="0"/>
                </a:endParaRPr>
              </a:p>
            </p:txBody>
          </p:sp>
          <p:sp>
            <p:nvSpPr>
              <p:cNvPr id="32" name="QT_5_AN.16_1#abed8aa15.bracket?vcp=1&amp;pid=7de1826c9&amp;color=0,0,0&amp;vpa=13&amp;vtp=1"/>
              <p:cNvSpPr/>
              <p:nvPr>
                <p:custDataLst>
                  <p:tags r:id="rId23"/>
                </p:custDataLst>
              </p:nvPr>
            </p:nvSpPr>
            <p:spPr>
              <a:xfrm>
                <a:off x="9079" y="4370"/>
                <a:ext cx="2886" cy="90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indent="0" algn="ctr" fontAlgn="auto" latinLnBrk="1">
                  <a:lnSpc>
                    <a:spcPct val="100000"/>
                  </a:lnSpc>
                </a:pPr>
                <a:endParaRPr lang="zh-CN" altLang="en-US" sz="2000">
                  <a:solidFill>
                    <a:srgbClr val="0000FF"/>
                  </a:solidFill>
                </a:endParaRPr>
              </a:p>
            </p:txBody>
          </p:sp>
        </p:grpSp>
        <p:sp>
          <p:nvSpPr>
            <p:cNvPr id="40" name="文本框 39"/>
            <p:cNvSpPr txBox="1"/>
            <p:nvPr>
              <p:custDataLst>
                <p:tags r:id="rId24"/>
              </p:custDataLst>
            </p:nvPr>
          </p:nvSpPr>
          <p:spPr>
            <a:xfrm>
              <a:off x="10155" y="6643"/>
              <a:ext cx="1277" cy="53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l"/>
              <a:endParaRPr lang="zh-CN" sz="1600" kern="10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</p:grpSp>
      <p:grpSp>
        <p:nvGrpSpPr>
          <p:cNvPr id="42" name="组合 41"/>
          <p:cNvGrpSpPr/>
          <p:nvPr>
            <p:custDataLst>
              <p:tags r:id="rId25"/>
            </p:custDataLst>
          </p:nvPr>
        </p:nvGrpSpPr>
        <p:grpSpPr>
          <a:xfrm>
            <a:off x="6928485" y="4420870"/>
            <a:ext cx="4543425" cy="706755"/>
            <a:chOff x="9370" y="6537"/>
            <a:chExt cx="7155" cy="1113"/>
          </a:xfrm>
        </p:grpSpPr>
        <p:grpSp>
          <p:nvGrpSpPr>
            <p:cNvPr id="43" name="组合 42"/>
            <p:cNvGrpSpPr/>
            <p:nvPr>
              <p:custDataLst>
                <p:tags r:id="rId26"/>
              </p:custDataLst>
            </p:nvPr>
          </p:nvGrpSpPr>
          <p:grpSpPr>
            <a:xfrm>
              <a:off x="9370" y="6537"/>
              <a:ext cx="3855" cy="1113"/>
              <a:chOff x="8110" y="4247"/>
              <a:chExt cx="3855" cy="1113"/>
            </a:xfrm>
          </p:grpSpPr>
          <p:sp>
            <p:nvSpPr>
              <p:cNvPr id="44" name="矩形 43"/>
              <p:cNvSpPr/>
              <p:nvPr>
                <p:custDataLst>
                  <p:tags r:id="rId27"/>
                </p:custDataLst>
              </p:nvPr>
            </p:nvSpPr>
            <p:spPr>
              <a:xfrm>
                <a:off x="8110" y="4247"/>
                <a:ext cx="785" cy="11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4000" b="1" i="0" u="none" strike="noStrike" kern="1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charset="0"/>
                    <a:ea typeface="微软雅黑" panose="020B0503020204020204" pitchFamily="34" charset="-122"/>
                    <a:cs typeface="Arial Black" panose="020B0A04020102020204" charset="0"/>
                  </a:rPr>
                  <a:t>√</a:t>
                </a:r>
                <a:endPara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Arial Black" panose="020B0A04020102020204" charset="0"/>
                </a:endParaRPr>
              </a:p>
            </p:txBody>
          </p:sp>
          <p:sp>
            <p:nvSpPr>
              <p:cNvPr id="45" name="QT_5_AN.16_1#abed8aa15.bracket?vcp=1&amp;pid=7de1826c9&amp;color=0,0,0&amp;vpa=13&amp;vtp=1"/>
              <p:cNvSpPr/>
              <p:nvPr>
                <p:custDataLst>
                  <p:tags r:id="rId28"/>
                </p:custDataLst>
              </p:nvPr>
            </p:nvSpPr>
            <p:spPr>
              <a:xfrm>
                <a:off x="9079" y="4370"/>
                <a:ext cx="2886" cy="90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indent="0" algn="ctr" fontAlgn="auto" latinLnBrk="1">
                  <a:lnSpc>
                    <a:spcPct val="100000"/>
                  </a:lnSpc>
                </a:pPr>
                <a:endParaRPr lang="zh-CN" altLang="en-US" sz="2000">
                  <a:solidFill>
                    <a:srgbClr val="0000FF"/>
                  </a:solidFill>
                </a:endParaRPr>
              </a:p>
            </p:txBody>
          </p:sp>
        </p:grpSp>
        <p:sp>
          <p:nvSpPr>
            <p:cNvPr id="46" name="文本框 45"/>
            <p:cNvSpPr txBox="1"/>
            <p:nvPr>
              <p:custDataLst>
                <p:tags r:id="rId29"/>
              </p:custDataLst>
            </p:nvPr>
          </p:nvSpPr>
          <p:spPr>
            <a:xfrm>
              <a:off x="10155" y="6872"/>
              <a:ext cx="6370" cy="53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l"/>
              <a:r>
                <a:rPr lang="zh-CN" sz="1600" kern="10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少数</a:t>
              </a:r>
              <a:r>
                <a:rPr lang="en-US" altLang="zh-CN" sz="1600" kern="10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RNA</a:t>
              </a:r>
              <a:r>
                <a:rPr lang="zh-CN" altLang="en-US" sz="1600" kern="10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病毒的遗传物质储存在</a:t>
              </a:r>
              <a:r>
                <a:rPr lang="en-US" altLang="zh-CN" sz="1600" kern="10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RNA</a:t>
              </a:r>
              <a:r>
                <a:rPr lang="zh-CN" altLang="en-US" sz="1600" kern="10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中</a:t>
              </a:r>
              <a:r>
                <a:rPr lang="zh-CN" sz="1600" kern="10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。</a:t>
              </a:r>
              <a:endParaRPr lang="zh-CN" sz="1600" kern="10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</p:grpSp>
      <p:grpSp>
        <p:nvGrpSpPr>
          <p:cNvPr id="54" name="组合 53"/>
          <p:cNvGrpSpPr/>
          <p:nvPr>
            <p:custDataLst>
              <p:tags r:id="rId30"/>
            </p:custDataLst>
          </p:nvPr>
        </p:nvGrpSpPr>
        <p:grpSpPr>
          <a:xfrm>
            <a:off x="7421880" y="5792470"/>
            <a:ext cx="4309110" cy="958215"/>
            <a:chOff x="11799" y="3523"/>
            <a:chExt cx="6786" cy="1509"/>
          </a:xfrm>
        </p:grpSpPr>
        <p:sp>
          <p:nvSpPr>
            <p:cNvPr id="55" name="矩形 54"/>
            <p:cNvSpPr/>
            <p:nvPr>
              <p:custDataLst>
                <p:tags r:id="rId31"/>
              </p:custDataLst>
            </p:nvPr>
          </p:nvSpPr>
          <p:spPr>
            <a:xfrm>
              <a:off x="15969" y="3523"/>
              <a:ext cx="897" cy="11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Times New Roman" panose="02020603050405020304" charset="0"/>
                </a:rPr>
                <a:t>×</a:t>
              </a:r>
              <a:endPara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  <p:sp>
          <p:nvSpPr>
            <p:cNvPr id="56" name="文本框 55"/>
            <p:cNvSpPr txBox="1"/>
            <p:nvPr>
              <p:custDataLst>
                <p:tags r:id="rId32"/>
              </p:custDataLst>
            </p:nvPr>
          </p:nvSpPr>
          <p:spPr>
            <a:xfrm>
              <a:off x="11799" y="4452"/>
              <a:ext cx="6786" cy="58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l"/>
              <a:r>
                <a:rPr lang="zh-CN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不一定，遗传信息是指碱基的排列顺序。</a:t>
              </a:r>
              <a:endParaRPr lang="zh-CN" kern="1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</p:grpSp>
      <p:grpSp>
        <p:nvGrpSpPr>
          <p:cNvPr id="35" name="组合 34"/>
          <p:cNvGrpSpPr/>
          <p:nvPr>
            <p:custDataLst>
              <p:tags r:id="rId33"/>
            </p:custDataLst>
          </p:nvPr>
        </p:nvGrpSpPr>
        <p:grpSpPr>
          <a:xfrm>
            <a:off x="198120" y="118745"/>
            <a:ext cx="6066790" cy="541655"/>
            <a:chOff x="312" y="187"/>
            <a:chExt cx="9554" cy="853"/>
          </a:xfrm>
        </p:grpSpPr>
        <p:grpSp>
          <p:nvGrpSpPr>
            <p:cNvPr id="36" name="组合 35"/>
            <p:cNvGrpSpPr/>
            <p:nvPr>
              <p:custDataLst>
                <p:tags r:id="rId34"/>
              </p:custDataLst>
            </p:nvPr>
          </p:nvGrpSpPr>
          <p:grpSpPr>
            <a:xfrm>
              <a:off x="312" y="187"/>
              <a:ext cx="9554" cy="853"/>
              <a:chOff x="587375" y="965201"/>
              <a:chExt cx="6066790" cy="541754"/>
            </a:xfrm>
          </p:grpSpPr>
          <p:sp>
            <p:nvSpPr>
              <p:cNvPr id="27" name="任意多边形: 形状 17"/>
              <p:cNvSpPr/>
              <p:nvPr>
                <p:custDataLst>
                  <p:tags r:id="rId35"/>
                </p:custDataLst>
              </p:nvPr>
            </p:nvSpPr>
            <p:spPr>
              <a:xfrm rot="5400000">
                <a:off x="3714698" y="-1176583"/>
                <a:ext cx="442064" cy="4879340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9" name="文本框 28"/>
              <p:cNvSpPr txBox="1"/>
              <p:nvPr>
                <p:custDataLst>
                  <p:tags r:id="rId36"/>
                </p:custDataLst>
              </p:nvPr>
            </p:nvSpPr>
            <p:spPr>
              <a:xfrm>
                <a:off x="2421255" y="965201"/>
                <a:ext cx="4232910" cy="513201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+mn-ea"/>
                    <a:sym typeface="+mn-lt"/>
                  </a:rPr>
                  <a:t>    </a:t>
                </a:r>
                <a:r>
                  <a:rPr kumimoji="0" lang="en-US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rPr>
                  <a:t> 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rPr>
                  <a:t>核酸是遗传信息的携带者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0" name="任意多边形: 形状 18"/>
              <p:cNvSpPr/>
              <p:nvPr>
                <p:custDataLst>
                  <p:tags r:id="rId37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3" name="文本框 52"/>
              <p:cNvSpPr txBox="1"/>
              <p:nvPr>
                <p:custDataLst>
                  <p:tags r:id="rId38"/>
                </p:custDataLst>
              </p:nvPr>
            </p:nvSpPr>
            <p:spPr>
              <a:xfrm>
                <a:off x="1699474" y="972823"/>
                <a:ext cx="1097280" cy="534132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rgbClr val="0070C0"/>
                    </a:solidFill>
                    <a:cs typeface="+mn-ea"/>
                    <a:sym typeface="+mn-lt"/>
                  </a:rPr>
                  <a:t>考点二</a:t>
                </a:r>
                <a:endParaRPr lang="en-US" altLang="zh-CN" sz="2400" b="1">
                  <a:solidFill>
                    <a:srgbClr val="0070C0"/>
                  </a:solidFill>
                  <a:cs typeface="+mn-ea"/>
                  <a:sym typeface="+mn-lt"/>
                </a:endParaRPr>
              </a:p>
            </p:txBody>
          </p:sp>
        </p:grpSp>
        <p:pic>
          <p:nvPicPr>
            <p:cNvPr id="57" name="图片 56" descr="32303137373532353b32303137393931383bc9faceefcfd4cea2beb5cfb8b0fb"/>
            <p:cNvPicPr>
              <a:picLocks noChangeAspect="1"/>
            </p:cNvPicPr>
            <p:nvPr>
              <p:custDataLst>
                <p:tags r:id="rId39"/>
              </p:custDataLst>
            </p:nvPr>
          </p:nvPicPr>
          <p:blipFill>
            <a:blip r:embed="rId40"/>
            <a:stretch>
              <a:fillRect/>
            </a:stretch>
          </p:blipFill>
          <p:spPr>
            <a:xfrm>
              <a:off x="1119" y="262"/>
              <a:ext cx="719" cy="719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>
            <p:custDataLst>
              <p:tags r:id="rId41"/>
            </p:custDataLst>
          </p:nvPr>
        </p:nvGrpSpPr>
        <p:grpSpPr>
          <a:xfrm>
            <a:off x="2891155" y="3178810"/>
            <a:ext cx="6319520" cy="706755"/>
            <a:chOff x="9095" y="2622"/>
            <a:chExt cx="9952" cy="1113"/>
          </a:xfrm>
        </p:grpSpPr>
        <p:grpSp>
          <p:nvGrpSpPr>
            <p:cNvPr id="3" name="组合 2"/>
            <p:cNvGrpSpPr/>
            <p:nvPr>
              <p:custDataLst>
                <p:tags r:id="rId42"/>
              </p:custDataLst>
            </p:nvPr>
          </p:nvGrpSpPr>
          <p:grpSpPr>
            <a:xfrm>
              <a:off x="15833" y="2622"/>
              <a:ext cx="3214" cy="1113"/>
              <a:chOff x="11477" y="3935"/>
              <a:chExt cx="3214" cy="1113"/>
            </a:xfrm>
          </p:grpSpPr>
          <p:sp>
            <p:nvSpPr>
              <p:cNvPr id="4" name="矩形 3"/>
              <p:cNvSpPr/>
              <p:nvPr>
                <p:custDataLst>
                  <p:tags r:id="rId43"/>
                </p:custDataLst>
              </p:nvPr>
            </p:nvSpPr>
            <p:spPr>
              <a:xfrm>
                <a:off x="11477" y="3935"/>
                <a:ext cx="897" cy="11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4000" b="1" i="0" u="none" strike="noStrike" kern="1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charset="0"/>
                    <a:ea typeface="微软雅黑" panose="020B0503020204020204" pitchFamily="34" charset="-122"/>
                    <a:cs typeface="Times New Roman" panose="02020603050405020304" charset="0"/>
                  </a:rPr>
                  <a:t>×</a:t>
                </a:r>
                <a:endPara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Times New Roman" panose="02020603050405020304" charset="0"/>
                </a:endParaRPr>
              </a:p>
            </p:txBody>
          </p:sp>
          <p:sp>
            <p:nvSpPr>
              <p:cNvPr id="6" name="文本框 5"/>
              <p:cNvSpPr txBox="1"/>
              <p:nvPr>
                <p:custDataLst>
                  <p:tags r:id="rId44"/>
                </p:custDataLst>
              </p:nvPr>
            </p:nvSpPr>
            <p:spPr>
              <a:xfrm>
                <a:off x="12403" y="4135"/>
                <a:ext cx="2288" cy="628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:r>
                  <a:rPr lang="zh-CN" altLang="zh-CN" sz="2000" kern="10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charset="0"/>
                    <a:ea typeface="微软雅黑" panose="020B0503020204020204" pitchFamily="34" charset="-122"/>
                    <a:cs typeface="Arial Black" panose="020B0A04020102020204" charset="0"/>
                    <a:sym typeface="+mn-ea"/>
                  </a:rPr>
                  <a:t>脱氧核苷酸</a:t>
                </a:r>
                <a:endParaRPr lang="zh-CN" altLang="zh-CN" sz="2000" kern="1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Arial Black" panose="020B0A04020102020204" charset="0"/>
                  <a:sym typeface="+mn-ea"/>
                </a:endParaRPr>
              </a:p>
            </p:txBody>
          </p:sp>
        </p:grpSp>
        <p:cxnSp>
          <p:nvCxnSpPr>
            <p:cNvPr id="7" name="直接连接符 6"/>
            <p:cNvCxnSpPr/>
            <p:nvPr>
              <p:custDataLst>
                <p:tags r:id="rId45"/>
              </p:custDataLst>
            </p:nvPr>
          </p:nvCxnSpPr>
          <p:spPr>
            <a:xfrm>
              <a:off x="9095" y="3141"/>
              <a:ext cx="1429" cy="15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pSp>
        <p:nvGrpSpPr>
          <p:cNvPr id="8" name="组合 7"/>
          <p:cNvGrpSpPr/>
          <p:nvPr>
            <p:custDataLst>
              <p:tags r:id="rId46"/>
            </p:custDataLst>
          </p:nvPr>
        </p:nvGrpSpPr>
        <p:grpSpPr>
          <a:xfrm>
            <a:off x="3971290" y="3567430"/>
            <a:ext cx="8042275" cy="706755"/>
            <a:chOff x="14108" y="2622"/>
            <a:chExt cx="12665" cy="1113"/>
          </a:xfrm>
        </p:grpSpPr>
        <p:grpSp>
          <p:nvGrpSpPr>
            <p:cNvPr id="9" name="组合 8"/>
            <p:cNvGrpSpPr/>
            <p:nvPr>
              <p:custDataLst>
                <p:tags r:id="rId47"/>
              </p:custDataLst>
            </p:nvPr>
          </p:nvGrpSpPr>
          <p:grpSpPr>
            <a:xfrm>
              <a:off x="15833" y="2622"/>
              <a:ext cx="10940" cy="1113"/>
              <a:chOff x="11477" y="3935"/>
              <a:chExt cx="10940" cy="1113"/>
            </a:xfrm>
          </p:grpSpPr>
          <p:sp>
            <p:nvSpPr>
              <p:cNvPr id="26" name="矩形 25"/>
              <p:cNvSpPr/>
              <p:nvPr>
                <p:custDataLst>
                  <p:tags r:id="rId48"/>
                </p:custDataLst>
              </p:nvPr>
            </p:nvSpPr>
            <p:spPr>
              <a:xfrm>
                <a:off x="11477" y="3935"/>
                <a:ext cx="897" cy="11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4000" b="1" i="0" u="none" strike="noStrike" kern="1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charset="0"/>
                    <a:ea typeface="微软雅黑" panose="020B0503020204020204" pitchFamily="34" charset="-122"/>
                    <a:cs typeface="Times New Roman" panose="02020603050405020304" charset="0"/>
                  </a:rPr>
                  <a:t>×</a:t>
                </a:r>
                <a:endPara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Times New Roman" panose="02020603050405020304" charset="0"/>
                </a:endParaRPr>
              </a:p>
            </p:txBody>
          </p:sp>
          <p:sp>
            <p:nvSpPr>
              <p:cNvPr id="58" name="文本框 57"/>
              <p:cNvSpPr txBox="1"/>
              <p:nvPr>
                <p:custDataLst>
                  <p:tags r:id="rId49"/>
                </p:custDataLst>
              </p:nvPr>
            </p:nvSpPr>
            <p:spPr>
              <a:xfrm>
                <a:off x="12316" y="4236"/>
                <a:ext cx="10101" cy="531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:r>
                  <a:rPr lang="zh-CN" altLang="zh-CN" sz="1600" kern="10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charset="0"/>
                    <a:ea typeface="微软雅黑" panose="020B0503020204020204" pitchFamily="34" charset="-122"/>
                    <a:cs typeface="Arial Black" panose="020B0A04020102020204" charset="0"/>
                    <a:sym typeface="+mn-ea"/>
                  </a:rPr>
                  <a:t>初步水解的产物是核苷酸，彻底水解的产物是磷酸、五碳糖和</a:t>
                </a:r>
                <a:r>
                  <a:rPr lang="en-US" altLang="zh-CN" sz="1600" kern="10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charset="0"/>
                    <a:ea typeface="微软雅黑" panose="020B0503020204020204" pitchFamily="34" charset="-122"/>
                    <a:cs typeface="Arial Black" panose="020B0A04020102020204" charset="0"/>
                    <a:sym typeface="+mn-ea"/>
                  </a:rPr>
                  <a:t>4</a:t>
                </a:r>
                <a:r>
                  <a:rPr lang="zh-CN" altLang="en-US" sz="1600" kern="10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charset="0"/>
                    <a:ea typeface="微软雅黑" panose="020B0503020204020204" pitchFamily="34" charset="-122"/>
                    <a:cs typeface="Arial Black" panose="020B0A04020102020204" charset="0"/>
                    <a:sym typeface="+mn-ea"/>
                  </a:rPr>
                  <a:t>种碱基</a:t>
                </a:r>
                <a:endParaRPr lang="zh-CN" altLang="en-US" sz="1600" kern="1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Arial Black" panose="020B0A04020102020204" charset="0"/>
                  <a:sym typeface="+mn-ea"/>
                </a:endParaRPr>
              </a:p>
            </p:txBody>
          </p:sp>
        </p:grpSp>
        <p:cxnSp>
          <p:nvCxnSpPr>
            <p:cNvPr id="59" name="直接连接符 58"/>
            <p:cNvCxnSpPr/>
            <p:nvPr>
              <p:custDataLst>
                <p:tags r:id="rId50"/>
              </p:custDataLst>
            </p:nvPr>
          </p:nvCxnSpPr>
          <p:spPr>
            <a:xfrm>
              <a:off x="14108" y="3215"/>
              <a:ext cx="1081" cy="7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60" name="矩形 59"/>
          <p:cNvSpPr/>
          <p:nvPr>
            <p:custDataLst>
              <p:tags r:id="rId51"/>
            </p:custDataLst>
          </p:nvPr>
        </p:nvSpPr>
        <p:spPr>
          <a:xfrm>
            <a:off x="8748395" y="5281295"/>
            <a:ext cx="46228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Arial Black" panose="020B0A04020102020204" charset="0"/>
              </a:rPr>
              <a:t>√</a:t>
            </a:r>
            <a:endParaRPr kumimoji="0" lang="en-US" altLang="zh-CN" sz="4000" b="1" i="0" u="none" strike="noStrike" kern="1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Black" panose="020B0A04020102020204" charset="0"/>
              <a:ea typeface="微软雅黑" panose="020B0503020204020204" pitchFamily="34" charset="-122"/>
              <a:cs typeface="Arial Black" panose="020B0A04020102020204" charset="0"/>
            </a:endParaRPr>
          </a:p>
        </p:txBody>
      </p:sp>
    </p:spTree>
    <p:custDataLst>
      <p:tags r:id="rId52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8" grpId="0"/>
      <p:bldP spid="6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0000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8162925" y="3301365"/>
            <a:ext cx="3769360" cy="307276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200025" y="1291590"/>
            <a:ext cx="11731625" cy="4523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．（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2025·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广东佛山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·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二模）研究发现肺炎克雷伯菌能以非编码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RNA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的局部为模板，通过多轮滚环逆转录产生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cDNA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，如图所示。当克雷伯菌被噬菌体侵染后，会以单链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cDNA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为模板合成双链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cDNA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，表达出氨基酸序列重复的蛋白质，抑制细菌自身生长，阻止噬菌体复制。相关叙述正确的是（　　）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．克雷伯菌能合成逆转录酶是其阻止噬菌体复制的基础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B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．双链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cDNA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转录产生的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mRNA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中含有多个终止密码子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cDNA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的基本组成元素是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、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H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、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O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、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P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cDNA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的合成不需要引物的引导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5476875" y="2910840"/>
            <a:ext cx="5772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40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A</a:t>
            </a:r>
            <a:endParaRPr lang="en-US" altLang="en-US" sz="40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grpSp>
        <p:nvGrpSpPr>
          <p:cNvPr id="14" name="组合 13"/>
          <p:cNvGrpSpPr/>
          <p:nvPr>
            <p:custDataLst>
              <p:tags r:id="rId5"/>
            </p:custDataLst>
          </p:nvPr>
        </p:nvGrpSpPr>
        <p:grpSpPr>
          <a:xfrm>
            <a:off x="2596515" y="4686935"/>
            <a:ext cx="4636135" cy="508000"/>
            <a:chOff x="1457" y="4529"/>
            <a:chExt cx="7301" cy="800"/>
          </a:xfrm>
        </p:grpSpPr>
        <p:cxnSp>
          <p:nvCxnSpPr>
            <p:cNvPr id="15" name="曲线连接符 14"/>
            <p:cNvCxnSpPr/>
            <p:nvPr>
              <p:custDataLst>
                <p:tags r:id="rId6"/>
              </p:custDataLst>
            </p:nvPr>
          </p:nvCxnSpPr>
          <p:spPr>
            <a:xfrm>
              <a:off x="3310" y="4529"/>
              <a:ext cx="3924" cy="344"/>
            </a:xfrm>
            <a:prstGeom prst="curvedConnector3">
              <a:avLst>
                <a:gd name="adj1" fmla="val 105581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矩形 15"/>
            <p:cNvSpPr/>
            <p:nvPr>
              <p:custDataLst>
                <p:tags r:id="rId7"/>
              </p:custDataLst>
            </p:nvPr>
          </p:nvSpPr>
          <p:spPr>
            <a:xfrm>
              <a:off x="6795" y="4701"/>
              <a:ext cx="1963" cy="628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还含有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N</a:t>
              </a:r>
              <a:endParaRPr lang="en-US" altLang="zh-CN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8" name="圆角矩形 17"/>
            <p:cNvSpPr/>
            <p:nvPr>
              <p:custDataLst>
                <p:tags r:id="rId8"/>
              </p:custDataLst>
            </p:nvPr>
          </p:nvSpPr>
          <p:spPr>
            <a:xfrm>
              <a:off x="1457" y="4594"/>
              <a:ext cx="1839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>
            <p:custDataLst>
              <p:tags r:id="rId9"/>
            </p:custDataLst>
          </p:nvPr>
        </p:nvGrpSpPr>
        <p:grpSpPr>
          <a:xfrm>
            <a:off x="5645150" y="3940810"/>
            <a:ext cx="3720465" cy="683895"/>
            <a:chOff x="-1842" y="3093"/>
            <a:chExt cx="5859" cy="1077"/>
          </a:xfrm>
        </p:grpSpPr>
        <p:cxnSp>
          <p:nvCxnSpPr>
            <p:cNvPr id="9" name="曲线连接符 8"/>
            <p:cNvCxnSpPr/>
            <p:nvPr>
              <p:custDataLst>
                <p:tags r:id="rId10"/>
              </p:custDataLst>
            </p:nvPr>
          </p:nvCxnSpPr>
          <p:spPr>
            <a:xfrm>
              <a:off x="-719" y="3398"/>
              <a:ext cx="878" cy="75"/>
            </a:xfrm>
            <a:prstGeom prst="curvedConnector3">
              <a:avLst>
                <a:gd name="adj1" fmla="val 50114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 9"/>
            <p:cNvSpPr/>
            <p:nvPr>
              <p:custDataLst>
                <p:tags r:id="rId11"/>
              </p:custDataLst>
            </p:nvPr>
          </p:nvSpPr>
          <p:spPr>
            <a:xfrm>
              <a:off x="27" y="3093"/>
              <a:ext cx="3990" cy="628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含有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1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个终止密码</a:t>
              </a:r>
              <a:endParaRPr lang="zh-CN" altLang="en-US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2" name="圆角矩形 11"/>
            <p:cNvSpPr/>
            <p:nvPr>
              <p:custDataLst>
                <p:tags r:id="rId12"/>
              </p:custDataLst>
            </p:nvPr>
          </p:nvSpPr>
          <p:spPr>
            <a:xfrm>
              <a:off x="-1842" y="3435"/>
              <a:ext cx="1238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12"/>
          <p:cNvGrpSpPr/>
          <p:nvPr>
            <p:custDataLst>
              <p:tags r:id="rId13"/>
            </p:custDataLst>
          </p:nvPr>
        </p:nvGrpSpPr>
        <p:grpSpPr>
          <a:xfrm>
            <a:off x="576580" y="5245100"/>
            <a:ext cx="6887210" cy="1358265"/>
            <a:chOff x="-4299" y="3386"/>
            <a:chExt cx="10846" cy="2139"/>
          </a:xfrm>
        </p:grpSpPr>
        <p:cxnSp>
          <p:nvCxnSpPr>
            <p:cNvPr id="17" name="曲线连接符 16"/>
            <p:cNvCxnSpPr/>
            <p:nvPr>
              <p:custDataLst>
                <p:tags r:id="rId14"/>
              </p:custDataLst>
            </p:nvPr>
          </p:nvCxnSpPr>
          <p:spPr>
            <a:xfrm>
              <a:off x="316" y="3889"/>
              <a:ext cx="553" cy="394"/>
            </a:xfrm>
            <a:prstGeom prst="curvedConnector3">
              <a:avLst>
                <a:gd name="adj1" fmla="val 50090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矩形 18"/>
            <p:cNvSpPr/>
            <p:nvPr>
              <p:custDataLst>
                <p:tags r:id="rId15"/>
              </p:custDataLst>
            </p:nvPr>
          </p:nvSpPr>
          <p:spPr>
            <a:xfrm>
              <a:off x="-4299" y="4412"/>
              <a:ext cx="10846" cy="1113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cDNA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的合成需要引物，因为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DNA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聚合酶只从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3</a:t>
              </a:r>
              <a:r>
                <a:rPr lang="zh-CN" altLang="en-US" sz="2000" b="1" kern="100" baseline="300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，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端添加脱氧核苷酸</a:t>
              </a:r>
              <a:endParaRPr lang="zh-CN" altLang="en-US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20" name="圆角矩形 19"/>
            <p:cNvSpPr/>
            <p:nvPr>
              <p:custDataLst>
                <p:tags r:id="rId16"/>
              </p:custDataLst>
            </p:nvPr>
          </p:nvSpPr>
          <p:spPr>
            <a:xfrm>
              <a:off x="-1118" y="3386"/>
              <a:ext cx="1669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>
            <p:custDataLst>
              <p:tags r:id="rId17"/>
            </p:custDataLst>
          </p:nvPr>
        </p:nvGrpSpPr>
        <p:grpSpPr>
          <a:xfrm>
            <a:off x="198120" y="118774"/>
            <a:ext cx="6066790" cy="1262351"/>
            <a:chOff x="312" y="187"/>
            <a:chExt cx="9554" cy="1988"/>
          </a:xfrm>
        </p:grpSpPr>
        <p:grpSp>
          <p:nvGrpSpPr>
            <p:cNvPr id="35" name="组合 34"/>
            <p:cNvGrpSpPr/>
            <p:nvPr>
              <p:custDataLst>
                <p:tags r:id="rId18"/>
              </p:custDataLst>
            </p:nvPr>
          </p:nvGrpSpPr>
          <p:grpSpPr>
            <a:xfrm>
              <a:off x="312" y="187"/>
              <a:ext cx="9554" cy="853"/>
              <a:chOff x="312" y="187"/>
              <a:chExt cx="9554" cy="853"/>
            </a:xfrm>
          </p:grpSpPr>
          <p:grpSp>
            <p:nvGrpSpPr>
              <p:cNvPr id="36" name="组合 35"/>
              <p:cNvGrpSpPr/>
              <p:nvPr>
                <p:custDataLst>
                  <p:tags r:id="rId19"/>
                </p:custDataLst>
              </p:nvPr>
            </p:nvGrpSpPr>
            <p:grpSpPr>
              <a:xfrm>
                <a:off x="312" y="187"/>
                <a:ext cx="9554" cy="853"/>
                <a:chOff x="587375" y="965201"/>
                <a:chExt cx="6066790" cy="541754"/>
              </a:xfrm>
            </p:grpSpPr>
            <p:sp>
              <p:nvSpPr>
                <p:cNvPr id="37" name="任意多边形: 形状 17"/>
                <p:cNvSpPr/>
                <p:nvPr>
                  <p:custDataLst>
                    <p:tags r:id="rId20"/>
                  </p:custDataLst>
                </p:nvPr>
              </p:nvSpPr>
              <p:spPr>
                <a:xfrm rot="5400000">
                  <a:off x="3714698" y="-1176583"/>
                  <a:ext cx="442064" cy="4879340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8" name="文本框 37"/>
                <p:cNvSpPr txBox="1"/>
                <p:nvPr>
                  <p:custDataLst>
                    <p:tags r:id="rId21"/>
                  </p:custDataLst>
                </p:nvPr>
              </p:nvSpPr>
              <p:spPr>
                <a:xfrm>
                  <a:off x="2421255" y="965201"/>
                  <a:ext cx="4232910" cy="513201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+mn-ea"/>
                      <a:sym typeface="+mn-lt"/>
                    </a:rPr>
                    <a:t>    </a:t>
                  </a:r>
                  <a:r>
                    <a:rPr kumimoji="0" lang="en-US" altLang="zh-CN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 </a:t>
                  </a:r>
                  <a:r>
                    <a:rPr kumimoji="0" lang="zh-CN" altLang="en-US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核酸是遗传信息的携带者</a:t>
                  </a:r>
                  <a:endPara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39" name="任意多边形: 形状 18"/>
                <p:cNvSpPr/>
                <p:nvPr>
                  <p:custDataLst>
                    <p:tags r:id="rId22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" name="文本框 39"/>
                <p:cNvSpPr txBox="1"/>
                <p:nvPr>
                  <p:custDataLst>
                    <p:tags r:id="rId23"/>
                  </p:custDataLst>
                </p:nvPr>
              </p:nvSpPr>
              <p:spPr>
                <a:xfrm>
                  <a:off x="1699474" y="972823"/>
                  <a:ext cx="1097280" cy="534132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+mn-ea"/>
                      <a:sym typeface="+mn-lt"/>
                    </a:rPr>
                    <a:t>考点二</a:t>
                  </a:r>
                  <a:endParaRPr lang="en-US" altLang="zh-CN" sz="2400" b="1">
                    <a:solidFill>
                      <a:srgbClr val="0070C0"/>
                    </a:solidFill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41" name="图片 40" descr="32303137373532353b32303137393931383bc9faceefcfd4cea2beb5cfb8b0fb"/>
              <p:cNvPicPr>
                <a:picLocks noChangeAspect="1"/>
              </p:cNvPicPr>
              <p:nvPr>
                <p:custDataLst>
                  <p:tags r:id="rId24"/>
                </p:custDataLst>
              </p:nvPr>
            </p:nvPicPr>
            <p:blipFill>
              <a:blip r:embed="rId25"/>
              <a:stretch>
                <a:fillRect/>
              </a:stretch>
            </p:blipFill>
            <p:spPr>
              <a:xfrm>
                <a:off x="1119" y="262"/>
                <a:ext cx="719" cy="719"/>
              </a:xfrm>
              <a:prstGeom prst="rect">
                <a:avLst/>
              </a:prstGeom>
            </p:spPr>
          </p:pic>
        </p:grpSp>
        <p:sp>
          <p:nvSpPr>
            <p:cNvPr id="42" name="文本框 41"/>
            <p:cNvSpPr txBox="1"/>
            <p:nvPr>
              <p:custDataLst>
                <p:tags r:id="rId26"/>
              </p:custDataLst>
            </p:nvPr>
          </p:nvSpPr>
          <p:spPr>
            <a:xfrm>
              <a:off x="696" y="1159"/>
              <a:ext cx="9170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考向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Times New Roman" panose="02020603050405020304"/>
                  <a:ea typeface="微软雅黑" panose="020B0503020204020204" pitchFamily="34" charset="-122"/>
                </a:rPr>
                <a:t>  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 核酸的结构和功能分析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222250" y="1322070"/>
            <a:ext cx="11743055" cy="5262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3</a:t>
            </a: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2025·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广东湛江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·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模拟预测）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c-di-AMP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是由两个腺嘌呤核糖核苷酸（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AMP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）通过特定的磷酸二酯键连接而成的环二腺苷酸，广泛存在于细菌中，具有重要的生理功能和调控作用。下列对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c-di-AMP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的分析错误的是（　　）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．含有两个腺苷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B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．可以从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ATP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或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ADP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合成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．是细菌的一种高能磷酸化合物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．水解产物可作为转录过程的原料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732790" y="3293110"/>
            <a:ext cx="5772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40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C</a:t>
            </a:r>
            <a:endParaRPr lang="en-US" altLang="en-US" sz="40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grpSp>
        <p:nvGrpSpPr>
          <p:cNvPr id="7" name="组合 6"/>
          <p:cNvGrpSpPr/>
          <p:nvPr>
            <p:custDataLst>
              <p:tags r:id="rId3"/>
            </p:custDataLst>
          </p:nvPr>
        </p:nvGrpSpPr>
        <p:grpSpPr>
          <a:xfrm>
            <a:off x="3061970" y="4599305"/>
            <a:ext cx="9031605" cy="1268095"/>
            <a:chOff x="3635" y="3389"/>
            <a:chExt cx="14223" cy="1997"/>
          </a:xfrm>
        </p:grpSpPr>
        <p:cxnSp>
          <p:nvCxnSpPr>
            <p:cNvPr id="13" name="曲线连接符 12"/>
            <p:cNvCxnSpPr/>
            <p:nvPr>
              <p:custDataLst>
                <p:tags r:id="rId4"/>
              </p:custDataLst>
            </p:nvPr>
          </p:nvCxnSpPr>
          <p:spPr>
            <a:xfrm flipV="1">
              <a:off x="7653" y="3920"/>
              <a:ext cx="1918" cy="1099"/>
            </a:xfrm>
            <a:prstGeom prst="curvedConnector3">
              <a:avLst>
                <a:gd name="adj1" fmla="val 50052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矩形 13"/>
            <p:cNvSpPr/>
            <p:nvPr>
              <p:custDataLst>
                <p:tags r:id="rId5"/>
              </p:custDataLst>
            </p:nvPr>
          </p:nvSpPr>
          <p:spPr>
            <a:xfrm>
              <a:off x="6508" y="3389"/>
              <a:ext cx="11350" cy="531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zh-CN" sz="1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c-di-AMP</a:t>
              </a:r>
              <a:r>
                <a:rPr lang="zh-CN" altLang="en-US" sz="1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是细菌的信息分子，不含特殊的化学键，并非高能磷酸化合物</a:t>
              </a:r>
              <a:endParaRPr lang="zh-CN" altLang="en-US" sz="16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5" name="圆角矩形 14"/>
            <p:cNvSpPr/>
            <p:nvPr>
              <p:custDataLst>
                <p:tags r:id="rId6"/>
              </p:custDataLst>
            </p:nvPr>
          </p:nvSpPr>
          <p:spPr>
            <a:xfrm>
              <a:off x="3635" y="4651"/>
              <a:ext cx="3851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>
            <p:custDataLst>
              <p:tags r:id="rId7"/>
            </p:custDataLst>
          </p:nvPr>
        </p:nvGrpSpPr>
        <p:grpSpPr>
          <a:xfrm>
            <a:off x="198120" y="118774"/>
            <a:ext cx="6066790" cy="1262351"/>
            <a:chOff x="312" y="187"/>
            <a:chExt cx="9554" cy="1988"/>
          </a:xfrm>
        </p:grpSpPr>
        <p:grpSp>
          <p:nvGrpSpPr>
            <p:cNvPr id="35" name="组合 34"/>
            <p:cNvGrpSpPr/>
            <p:nvPr>
              <p:custDataLst>
                <p:tags r:id="rId8"/>
              </p:custDataLst>
            </p:nvPr>
          </p:nvGrpSpPr>
          <p:grpSpPr>
            <a:xfrm>
              <a:off x="312" y="187"/>
              <a:ext cx="9554" cy="853"/>
              <a:chOff x="312" y="187"/>
              <a:chExt cx="9554" cy="853"/>
            </a:xfrm>
          </p:grpSpPr>
          <p:grpSp>
            <p:nvGrpSpPr>
              <p:cNvPr id="36" name="组合 35"/>
              <p:cNvGrpSpPr/>
              <p:nvPr>
                <p:custDataLst>
                  <p:tags r:id="rId9"/>
                </p:custDataLst>
              </p:nvPr>
            </p:nvGrpSpPr>
            <p:grpSpPr>
              <a:xfrm>
                <a:off x="312" y="187"/>
                <a:ext cx="9554" cy="853"/>
                <a:chOff x="587375" y="965201"/>
                <a:chExt cx="6066790" cy="541754"/>
              </a:xfrm>
            </p:grpSpPr>
            <p:sp>
              <p:nvSpPr>
                <p:cNvPr id="37" name="任意多边形: 形状 17"/>
                <p:cNvSpPr/>
                <p:nvPr>
                  <p:custDataLst>
                    <p:tags r:id="rId10"/>
                  </p:custDataLst>
                </p:nvPr>
              </p:nvSpPr>
              <p:spPr>
                <a:xfrm rot="5400000">
                  <a:off x="3714698" y="-1176583"/>
                  <a:ext cx="442064" cy="4879340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8" name="文本框 37"/>
                <p:cNvSpPr txBox="1"/>
                <p:nvPr>
                  <p:custDataLst>
                    <p:tags r:id="rId11"/>
                  </p:custDataLst>
                </p:nvPr>
              </p:nvSpPr>
              <p:spPr>
                <a:xfrm>
                  <a:off x="2421255" y="965201"/>
                  <a:ext cx="4232910" cy="513201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+mn-ea"/>
                      <a:sym typeface="+mn-lt"/>
                    </a:rPr>
                    <a:t>    </a:t>
                  </a:r>
                  <a:r>
                    <a:rPr kumimoji="0" lang="en-US" altLang="zh-CN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 </a:t>
                  </a:r>
                  <a:r>
                    <a:rPr kumimoji="0" lang="zh-CN" altLang="en-US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核酸是遗传信息的携带者</a:t>
                  </a:r>
                  <a:endPara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39" name="任意多边形: 形状 18"/>
                <p:cNvSpPr/>
                <p:nvPr>
                  <p:custDataLst>
                    <p:tags r:id="rId12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" name="文本框 39"/>
                <p:cNvSpPr txBox="1"/>
                <p:nvPr>
                  <p:custDataLst>
                    <p:tags r:id="rId13"/>
                  </p:custDataLst>
                </p:nvPr>
              </p:nvSpPr>
              <p:spPr>
                <a:xfrm>
                  <a:off x="1699474" y="972823"/>
                  <a:ext cx="1097280" cy="534132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+mn-ea"/>
                      <a:sym typeface="+mn-lt"/>
                    </a:rPr>
                    <a:t>考点二</a:t>
                  </a:r>
                  <a:endParaRPr lang="en-US" altLang="zh-CN" sz="2400" b="1">
                    <a:solidFill>
                      <a:srgbClr val="0070C0"/>
                    </a:solidFill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41" name="图片 40" descr="32303137373532353b32303137393931383bc9faceefcfd4cea2beb5cfb8b0fb"/>
              <p:cNvPicPr>
                <a:picLocks noChangeAspect="1"/>
              </p:cNvPicPr>
              <p:nvPr>
                <p:custDataLst>
                  <p:tags r:id="rId14"/>
                </p:custDataLst>
              </p:nvPr>
            </p:nvPicPr>
            <p:blipFill>
              <a:blip r:embed="rId15"/>
              <a:stretch>
                <a:fillRect/>
              </a:stretch>
            </p:blipFill>
            <p:spPr>
              <a:xfrm>
                <a:off x="1119" y="262"/>
                <a:ext cx="719" cy="719"/>
              </a:xfrm>
              <a:prstGeom prst="rect">
                <a:avLst/>
              </a:prstGeom>
            </p:spPr>
          </p:pic>
        </p:grpSp>
        <p:sp>
          <p:nvSpPr>
            <p:cNvPr id="42" name="文本框 41"/>
            <p:cNvSpPr txBox="1"/>
            <p:nvPr>
              <p:custDataLst>
                <p:tags r:id="rId16"/>
              </p:custDataLst>
            </p:nvPr>
          </p:nvSpPr>
          <p:spPr>
            <a:xfrm>
              <a:off x="696" y="1159"/>
              <a:ext cx="9170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考向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Times New Roman" panose="02020603050405020304"/>
                  <a:ea typeface="微软雅黑" panose="020B0503020204020204" pitchFamily="34" charset="-122"/>
                </a:rPr>
                <a:t>  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 核酸的结构和功能分析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222250" y="1491615"/>
            <a:ext cx="11678920" cy="4615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4</a:t>
            </a: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2025·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·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二模）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2024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年诺贝尔生理学或医学奖授予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位科学家，以表彰他们发现了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microRNA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及其在转录后基因调控中的作用。关于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microRNA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的叙述正确的是（　　）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．含有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S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元素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	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B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．含有脱氧核糖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C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．含有胸腺嘧啶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	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D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．转录需要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RNA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聚合酶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5002530" y="2934970"/>
            <a:ext cx="5772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40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D</a:t>
            </a:r>
            <a:endParaRPr lang="en-US" altLang="en-US" sz="40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grpSp>
        <p:nvGrpSpPr>
          <p:cNvPr id="8" name="组合 7"/>
          <p:cNvGrpSpPr/>
          <p:nvPr>
            <p:custDataLst>
              <p:tags r:id="rId3"/>
            </p:custDataLst>
          </p:nvPr>
        </p:nvGrpSpPr>
        <p:grpSpPr>
          <a:xfrm>
            <a:off x="1697990" y="3641725"/>
            <a:ext cx="10242550" cy="466725"/>
            <a:chOff x="1579" y="3903"/>
            <a:chExt cx="16130" cy="735"/>
          </a:xfrm>
        </p:grpSpPr>
        <p:cxnSp>
          <p:nvCxnSpPr>
            <p:cNvPr id="9" name="曲线连接符 8"/>
            <p:cNvCxnSpPr/>
            <p:nvPr>
              <p:custDataLst>
                <p:tags r:id="rId4"/>
              </p:custDataLst>
            </p:nvPr>
          </p:nvCxnSpPr>
          <p:spPr>
            <a:xfrm>
              <a:off x="2192" y="4478"/>
              <a:ext cx="1903" cy="5"/>
            </a:xfrm>
            <a:prstGeom prst="curvedConnector2">
              <a:avLst/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4118" y="4010"/>
              <a:ext cx="13591" cy="628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RNA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的组成元素为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C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、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H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、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O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、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N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、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P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，不含有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S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元素，少数蛋白质含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S</a:t>
              </a:r>
              <a:endParaRPr lang="en-US" altLang="zh-CN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2" name="圆角矩形 11"/>
            <p:cNvSpPr/>
            <p:nvPr>
              <p:custDataLst>
                <p:tags r:id="rId6"/>
              </p:custDataLst>
            </p:nvPr>
          </p:nvSpPr>
          <p:spPr>
            <a:xfrm>
              <a:off x="1579" y="3903"/>
              <a:ext cx="525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>
            <p:custDataLst>
              <p:tags r:id="rId7"/>
            </p:custDataLst>
          </p:nvPr>
        </p:nvGrpSpPr>
        <p:grpSpPr>
          <a:xfrm>
            <a:off x="198120" y="118774"/>
            <a:ext cx="6066790" cy="1262351"/>
            <a:chOff x="312" y="187"/>
            <a:chExt cx="9554" cy="1988"/>
          </a:xfrm>
        </p:grpSpPr>
        <p:grpSp>
          <p:nvGrpSpPr>
            <p:cNvPr id="35" name="组合 34"/>
            <p:cNvGrpSpPr/>
            <p:nvPr>
              <p:custDataLst>
                <p:tags r:id="rId8"/>
              </p:custDataLst>
            </p:nvPr>
          </p:nvGrpSpPr>
          <p:grpSpPr>
            <a:xfrm>
              <a:off x="312" y="187"/>
              <a:ext cx="9554" cy="853"/>
              <a:chOff x="312" y="187"/>
              <a:chExt cx="9554" cy="853"/>
            </a:xfrm>
          </p:grpSpPr>
          <p:grpSp>
            <p:nvGrpSpPr>
              <p:cNvPr id="36" name="组合 35"/>
              <p:cNvGrpSpPr/>
              <p:nvPr>
                <p:custDataLst>
                  <p:tags r:id="rId9"/>
                </p:custDataLst>
              </p:nvPr>
            </p:nvGrpSpPr>
            <p:grpSpPr>
              <a:xfrm>
                <a:off x="312" y="187"/>
                <a:ext cx="9554" cy="853"/>
                <a:chOff x="587375" y="965201"/>
                <a:chExt cx="6066790" cy="541754"/>
              </a:xfrm>
            </p:grpSpPr>
            <p:sp>
              <p:nvSpPr>
                <p:cNvPr id="37" name="任意多边形: 形状 17"/>
                <p:cNvSpPr/>
                <p:nvPr>
                  <p:custDataLst>
                    <p:tags r:id="rId10"/>
                  </p:custDataLst>
                </p:nvPr>
              </p:nvSpPr>
              <p:spPr>
                <a:xfrm rot="5400000">
                  <a:off x="3714698" y="-1176583"/>
                  <a:ext cx="442064" cy="4879340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8" name="文本框 37"/>
                <p:cNvSpPr txBox="1"/>
                <p:nvPr>
                  <p:custDataLst>
                    <p:tags r:id="rId11"/>
                  </p:custDataLst>
                </p:nvPr>
              </p:nvSpPr>
              <p:spPr>
                <a:xfrm>
                  <a:off x="2421255" y="965201"/>
                  <a:ext cx="4232910" cy="513201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+mn-ea"/>
                      <a:sym typeface="+mn-lt"/>
                    </a:rPr>
                    <a:t>    </a:t>
                  </a:r>
                  <a:r>
                    <a:rPr kumimoji="0" lang="en-US" altLang="zh-CN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 </a:t>
                  </a:r>
                  <a:r>
                    <a:rPr kumimoji="0" lang="zh-CN" altLang="en-US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核酸是遗传信息的携带者</a:t>
                  </a:r>
                  <a:endPara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39" name="任意多边形: 形状 18"/>
                <p:cNvSpPr/>
                <p:nvPr>
                  <p:custDataLst>
                    <p:tags r:id="rId12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" name="文本框 39"/>
                <p:cNvSpPr txBox="1"/>
                <p:nvPr>
                  <p:custDataLst>
                    <p:tags r:id="rId13"/>
                  </p:custDataLst>
                </p:nvPr>
              </p:nvSpPr>
              <p:spPr>
                <a:xfrm>
                  <a:off x="1699474" y="972823"/>
                  <a:ext cx="1097280" cy="534132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+mn-ea"/>
                      <a:sym typeface="+mn-lt"/>
                    </a:rPr>
                    <a:t>考点二</a:t>
                  </a:r>
                  <a:endParaRPr lang="en-US" altLang="zh-CN" sz="2400" b="1">
                    <a:solidFill>
                      <a:srgbClr val="0070C0"/>
                    </a:solidFill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41" name="图片 40" descr="32303137373532353b32303137393931383bc9faceefcfd4cea2beb5cfb8b0fb"/>
              <p:cNvPicPr>
                <a:picLocks noChangeAspect="1"/>
              </p:cNvPicPr>
              <p:nvPr>
                <p:custDataLst>
                  <p:tags r:id="rId14"/>
                </p:custDataLst>
              </p:nvPr>
            </p:nvPicPr>
            <p:blipFill>
              <a:blip r:embed="rId15"/>
              <a:stretch>
                <a:fillRect/>
              </a:stretch>
            </p:blipFill>
            <p:spPr>
              <a:xfrm>
                <a:off x="1119" y="262"/>
                <a:ext cx="719" cy="719"/>
              </a:xfrm>
              <a:prstGeom prst="rect">
                <a:avLst/>
              </a:prstGeom>
            </p:spPr>
          </p:pic>
        </p:grpSp>
        <p:sp>
          <p:nvSpPr>
            <p:cNvPr id="42" name="文本框 41"/>
            <p:cNvSpPr txBox="1"/>
            <p:nvPr>
              <p:custDataLst>
                <p:tags r:id="rId16"/>
              </p:custDataLst>
            </p:nvPr>
          </p:nvSpPr>
          <p:spPr>
            <a:xfrm>
              <a:off x="696" y="1159"/>
              <a:ext cx="9170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考向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Times New Roman" panose="02020603050405020304"/>
                  <a:ea typeface="微软雅黑" panose="020B0503020204020204" pitchFamily="34" charset="-122"/>
                </a:rPr>
                <a:t>  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 核酸的结构和功能分析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" name="组合 2"/>
          <p:cNvGrpSpPr/>
          <p:nvPr>
            <p:custDataLst>
              <p:tags r:id="rId17"/>
            </p:custDataLst>
          </p:nvPr>
        </p:nvGrpSpPr>
        <p:grpSpPr>
          <a:xfrm>
            <a:off x="1697355" y="4291330"/>
            <a:ext cx="5248910" cy="466725"/>
            <a:chOff x="1578" y="4010"/>
            <a:chExt cx="8266" cy="735"/>
          </a:xfrm>
        </p:grpSpPr>
        <p:cxnSp>
          <p:nvCxnSpPr>
            <p:cNvPr id="4" name="曲线连接符 3"/>
            <p:cNvCxnSpPr>
              <a:endCxn id="7" idx="1"/>
            </p:cNvCxnSpPr>
            <p:nvPr>
              <p:custDataLst>
                <p:tags r:id="rId18"/>
              </p:custDataLst>
            </p:nvPr>
          </p:nvCxnSpPr>
          <p:spPr>
            <a:xfrm flipV="1">
              <a:off x="3868" y="4431"/>
              <a:ext cx="1323" cy="52"/>
            </a:xfrm>
            <a:prstGeom prst="curvedConnector3">
              <a:avLst>
                <a:gd name="adj1" fmla="val 50038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矩形 6"/>
            <p:cNvSpPr/>
            <p:nvPr>
              <p:custDataLst>
                <p:tags r:id="rId19"/>
              </p:custDataLst>
            </p:nvPr>
          </p:nvSpPr>
          <p:spPr>
            <a:xfrm>
              <a:off x="5191" y="4117"/>
              <a:ext cx="4653" cy="628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RNA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的五碳糖是核糖</a:t>
              </a:r>
              <a:endParaRPr lang="zh-CN" altLang="en-US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1" name="圆角矩形 10"/>
            <p:cNvSpPr/>
            <p:nvPr>
              <p:custDataLst>
                <p:tags r:id="rId20"/>
              </p:custDataLst>
            </p:nvPr>
          </p:nvSpPr>
          <p:spPr>
            <a:xfrm>
              <a:off x="1578" y="4010"/>
              <a:ext cx="2290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12"/>
          <p:cNvGrpSpPr/>
          <p:nvPr>
            <p:custDataLst>
              <p:tags r:id="rId21"/>
            </p:custDataLst>
          </p:nvPr>
        </p:nvGrpSpPr>
        <p:grpSpPr>
          <a:xfrm>
            <a:off x="1697990" y="4940935"/>
            <a:ext cx="5764530" cy="466725"/>
            <a:chOff x="1578" y="4010"/>
            <a:chExt cx="9078" cy="735"/>
          </a:xfrm>
        </p:grpSpPr>
        <p:cxnSp>
          <p:nvCxnSpPr>
            <p:cNvPr id="14" name="曲线连接符 13"/>
            <p:cNvCxnSpPr>
              <a:endCxn id="15" idx="1"/>
            </p:cNvCxnSpPr>
            <p:nvPr>
              <p:custDataLst>
                <p:tags r:id="rId22"/>
              </p:custDataLst>
            </p:nvPr>
          </p:nvCxnSpPr>
          <p:spPr>
            <a:xfrm flipV="1">
              <a:off x="3868" y="4431"/>
              <a:ext cx="1323" cy="52"/>
            </a:xfrm>
            <a:prstGeom prst="curvedConnector3">
              <a:avLst>
                <a:gd name="adj1" fmla="val 50038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矩形 14"/>
            <p:cNvSpPr/>
            <p:nvPr>
              <p:custDataLst>
                <p:tags r:id="rId23"/>
              </p:custDataLst>
            </p:nvPr>
          </p:nvSpPr>
          <p:spPr>
            <a:xfrm>
              <a:off x="5191" y="4117"/>
              <a:ext cx="5465" cy="628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RNA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特有的碱基是尿嘧啶</a:t>
              </a:r>
              <a:endParaRPr lang="zh-CN" altLang="en-US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6" name="圆角矩形 15"/>
            <p:cNvSpPr/>
            <p:nvPr>
              <p:custDataLst>
                <p:tags r:id="rId24"/>
              </p:custDataLst>
            </p:nvPr>
          </p:nvSpPr>
          <p:spPr>
            <a:xfrm>
              <a:off x="1578" y="4010"/>
              <a:ext cx="2290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375920" y="1409065"/>
            <a:ext cx="11678920" cy="4615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5</a:t>
            </a: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2025·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珠海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·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模拟预测）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“RNA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世界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”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假说认为，在生命起源之初最早出现的生物大分子很可能是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RNA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，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RNA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兼具了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DNA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和蛋白质的功能，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DNA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和蛋白质则是进化的产物。下列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RNA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的特点不支持该假说的是（</a:t>
            </a:r>
            <a:r>
              <a:rPr lang="en-US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    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．结构不稳定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	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B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．能储存遗传信息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．能进行复制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	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．具有催化活性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11207115" y="2828290"/>
            <a:ext cx="5772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40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D</a:t>
            </a:r>
            <a:endParaRPr lang="en-US" altLang="en-US" sz="40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grpSp>
        <p:nvGrpSpPr>
          <p:cNvPr id="8" name="组合 7"/>
          <p:cNvGrpSpPr/>
          <p:nvPr>
            <p:custDataLst>
              <p:tags r:id="rId3"/>
            </p:custDataLst>
          </p:nvPr>
        </p:nvGrpSpPr>
        <p:grpSpPr>
          <a:xfrm>
            <a:off x="1106805" y="5186680"/>
            <a:ext cx="10676890" cy="1014730"/>
            <a:chOff x="361" y="7449"/>
            <a:chExt cx="16814" cy="1598"/>
          </a:xfrm>
        </p:grpSpPr>
        <p:cxnSp>
          <p:nvCxnSpPr>
            <p:cNvPr id="9" name="曲线连接符 8"/>
            <p:cNvCxnSpPr/>
            <p:nvPr>
              <p:custDataLst>
                <p:tags r:id="rId4"/>
              </p:custDataLst>
            </p:nvPr>
          </p:nvCxnSpPr>
          <p:spPr>
            <a:xfrm flipV="1">
              <a:off x="3341" y="7580"/>
              <a:ext cx="1057" cy="349"/>
            </a:xfrm>
            <a:prstGeom prst="curvedConnector3">
              <a:avLst>
                <a:gd name="adj1" fmla="val 50047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4523" y="7449"/>
              <a:ext cx="12652" cy="1598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“RNA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世界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”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认为最早出现的生物大分子可能是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RNA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的原因有：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RNA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不但可以像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DNA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一样储存遗传信息、进行自我复制，还可以像蛋白质一样具有催化活性。与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RNA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结构不稳定无关</a:t>
              </a:r>
              <a:endParaRPr lang="zh-CN" altLang="en-US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2" name="圆角矩形 11"/>
            <p:cNvSpPr/>
            <p:nvPr>
              <p:custDataLst>
                <p:tags r:id="rId6"/>
              </p:custDataLst>
            </p:nvPr>
          </p:nvSpPr>
          <p:spPr>
            <a:xfrm>
              <a:off x="361" y="7958"/>
              <a:ext cx="3401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>
            <p:custDataLst>
              <p:tags r:id="rId7"/>
            </p:custDataLst>
          </p:nvPr>
        </p:nvGrpSpPr>
        <p:grpSpPr>
          <a:xfrm>
            <a:off x="198120" y="118774"/>
            <a:ext cx="6066790" cy="1262351"/>
            <a:chOff x="312" y="187"/>
            <a:chExt cx="9554" cy="1988"/>
          </a:xfrm>
        </p:grpSpPr>
        <p:grpSp>
          <p:nvGrpSpPr>
            <p:cNvPr id="35" name="组合 34"/>
            <p:cNvGrpSpPr/>
            <p:nvPr>
              <p:custDataLst>
                <p:tags r:id="rId8"/>
              </p:custDataLst>
            </p:nvPr>
          </p:nvGrpSpPr>
          <p:grpSpPr>
            <a:xfrm>
              <a:off x="312" y="187"/>
              <a:ext cx="9554" cy="853"/>
              <a:chOff x="312" y="187"/>
              <a:chExt cx="9554" cy="853"/>
            </a:xfrm>
          </p:grpSpPr>
          <p:grpSp>
            <p:nvGrpSpPr>
              <p:cNvPr id="36" name="组合 35"/>
              <p:cNvGrpSpPr/>
              <p:nvPr>
                <p:custDataLst>
                  <p:tags r:id="rId9"/>
                </p:custDataLst>
              </p:nvPr>
            </p:nvGrpSpPr>
            <p:grpSpPr>
              <a:xfrm>
                <a:off x="312" y="187"/>
                <a:ext cx="9554" cy="853"/>
                <a:chOff x="587375" y="965201"/>
                <a:chExt cx="6066790" cy="541754"/>
              </a:xfrm>
            </p:grpSpPr>
            <p:sp>
              <p:nvSpPr>
                <p:cNvPr id="37" name="任意多边形: 形状 17"/>
                <p:cNvSpPr/>
                <p:nvPr>
                  <p:custDataLst>
                    <p:tags r:id="rId10"/>
                  </p:custDataLst>
                </p:nvPr>
              </p:nvSpPr>
              <p:spPr>
                <a:xfrm rot="5400000">
                  <a:off x="3714698" y="-1176583"/>
                  <a:ext cx="442064" cy="4879340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8" name="文本框 37"/>
                <p:cNvSpPr txBox="1"/>
                <p:nvPr>
                  <p:custDataLst>
                    <p:tags r:id="rId11"/>
                  </p:custDataLst>
                </p:nvPr>
              </p:nvSpPr>
              <p:spPr>
                <a:xfrm>
                  <a:off x="2421255" y="965201"/>
                  <a:ext cx="4232910" cy="513201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+mn-ea"/>
                      <a:sym typeface="+mn-lt"/>
                    </a:rPr>
                    <a:t>    </a:t>
                  </a:r>
                  <a:r>
                    <a:rPr kumimoji="0" lang="en-US" altLang="zh-CN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 </a:t>
                  </a:r>
                  <a:r>
                    <a:rPr kumimoji="0" lang="zh-CN" altLang="en-US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核酸是遗传信息的携带者</a:t>
                  </a:r>
                  <a:endPara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39" name="任意多边形: 形状 18"/>
                <p:cNvSpPr/>
                <p:nvPr>
                  <p:custDataLst>
                    <p:tags r:id="rId12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" name="文本框 39"/>
                <p:cNvSpPr txBox="1"/>
                <p:nvPr>
                  <p:custDataLst>
                    <p:tags r:id="rId13"/>
                  </p:custDataLst>
                </p:nvPr>
              </p:nvSpPr>
              <p:spPr>
                <a:xfrm>
                  <a:off x="1699474" y="972823"/>
                  <a:ext cx="1097280" cy="534132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+mn-ea"/>
                      <a:sym typeface="+mn-lt"/>
                    </a:rPr>
                    <a:t>考点二</a:t>
                  </a:r>
                  <a:endParaRPr lang="en-US" altLang="zh-CN" sz="2400" b="1">
                    <a:solidFill>
                      <a:srgbClr val="0070C0"/>
                    </a:solidFill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41" name="图片 40" descr="32303137373532353b32303137393931383bc9faceefcfd4cea2beb5cfb8b0fb"/>
              <p:cNvPicPr>
                <a:picLocks noChangeAspect="1"/>
              </p:cNvPicPr>
              <p:nvPr>
                <p:custDataLst>
                  <p:tags r:id="rId14"/>
                </p:custDataLst>
              </p:nvPr>
            </p:nvPicPr>
            <p:blipFill>
              <a:blip r:embed="rId15"/>
              <a:stretch>
                <a:fillRect/>
              </a:stretch>
            </p:blipFill>
            <p:spPr>
              <a:xfrm>
                <a:off x="1119" y="262"/>
                <a:ext cx="719" cy="719"/>
              </a:xfrm>
              <a:prstGeom prst="rect">
                <a:avLst/>
              </a:prstGeom>
            </p:spPr>
          </p:pic>
        </p:grpSp>
        <p:sp>
          <p:nvSpPr>
            <p:cNvPr id="42" name="文本框 41"/>
            <p:cNvSpPr txBox="1"/>
            <p:nvPr>
              <p:custDataLst>
                <p:tags r:id="rId16"/>
              </p:custDataLst>
            </p:nvPr>
          </p:nvSpPr>
          <p:spPr>
            <a:xfrm>
              <a:off x="696" y="1159"/>
              <a:ext cx="9170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考向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Times New Roman" panose="02020603050405020304"/>
                  <a:ea typeface="微软雅黑" panose="020B0503020204020204" pitchFamily="34" charset="-122"/>
                </a:rPr>
                <a:t>  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 核酸的结构和功能分析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149225" y="1320800"/>
            <a:ext cx="11918315" cy="3969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6</a:t>
            </a: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2025·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·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一模）如图所示标志的核心形象是鲸。下列关于鲸的叙述，正确的是（</a:t>
            </a: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    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．生命活动的基本单位是蛋白质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B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．遗传物质是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DNA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和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RNA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．细胞核具有全能性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．大脑具有语言功能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441960" y="1926590"/>
            <a:ext cx="5772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40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C</a:t>
            </a:r>
            <a:endParaRPr lang="en-US" altLang="en-US" sz="40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grpSp>
        <p:nvGrpSpPr>
          <p:cNvPr id="8" name="组合 7"/>
          <p:cNvGrpSpPr/>
          <p:nvPr>
            <p:custDataLst>
              <p:tags r:id="rId3"/>
            </p:custDataLst>
          </p:nvPr>
        </p:nvGrpSpPr>
        <p:grpSpPr>
          <a:xfrm>
            <a:off x="3794125" y="2379345"/>
            <a:ext cx="3091180" cy="1159510"/>
            <a:chOff x="3307" y="3306"/>
            <a:chExt cx="4868" cy="1826"/>
          </a:xfrm>
        </p:grpSpPr>
        <p:cxnSp>
          <p:nvCxnSpPr>
            <p:cNvPr id="9" name="曲线连接符 8"/>
            <p:cNvCxnSpPr>
              <a:endCxn id="10" idx="1"/>
            </p:cNvCxnSpPr>
            <p:nvPr>
              <p:custDataLst>
                <p:tags r:id="rId4"/>
              </p:custDataLst>
            </p:nvPr>
          </p:nvCxnSpPr>
          <p:spPr>
            <a:xfrm rot="16200000" flipV="1">
              <a:off x="3118" y="3893"/>
              <a:ext cx="824" cy="183"/>
            </a:xfrm>
            <a:prstGeom prst="curvedConnector4">
              <a:avLst>
                <a:gd name="adj1" fmla="val 33920"/>
                <a:gd name="adj2" fmla="val 305191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3439" y="3306"/>
              <a:ext cx="4736" cy="531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1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生命活动的基本单位是细胞</a:t>
              </a:r>
              <a:endParaRPr lang="zh-CN" altLang="en-US" sz="16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2" name="圆角矩形 11"/>
            <p:cNvSpPr/>
            <p:nvPr>
              <p:custDataLst>
                <p:tags r:id="rId6"/>
              </p:custDataLst>
            </p:nvPr>
          </p:nvSpPr>
          <p:spPr>
            <a:xfrm>
              <a:off x="3307" y="4397"/>
              <a:ext cx="1897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>
            <p:custDataLst>
              <p:tags r:id="rId7"/>
            </p:custDataLst>
          </p:nvPr>
        </p:nvGrpSpPr>
        <p:grpSpPr>
          <a:xfrm>
            <a:off x="198120" y="118774"/>
            <a:ext cx="6066790" cy="1262351"/>
            <a:chOff x="312" y="187"/>
            <a:chExt cx="9554" cy="1988"/>
          </a:xfrm>
        </p:grpSpPr>
        <p:grpSp>
          <p:nvGrpSpPr>
            <p:cNvPr id="35" name="组合 34"/>
            <p:cNvGrpSpPr/>
            <p:nvPr>
              <p:custDataLst>
                <p:tags r:id="rId8"/>
              </p:custDataLst>
            </p:nvPr>
          </p:nvGrpSpPr>
          <p:grpSpPr>
            <a:xfrm>
              <a:off x="312" y="187"/>
              <a:ext cx="9554" cy="853"/>
              <a:chOff x="312" y="187"/>
              <a:chExt cx="9554" cy="853"/>
            </a:xfrm>
          </p:grpSpPr>
          <p:grpSp>
            <p:nvGrpSpPr>
              <p:cNvPr id="36" name="组合 35"/>
              <p:cNvGrpSpPr/>
              <p:nvPr>
                <p:custDataLst>
                  <p:tags r:id="rId9"/>
                </p:custDataLst>
              </p:nvPr>
            </p:nvGrpSpPr>
            <p:grpSpPr>
              <a:xfrm>
                <a:off x="312" y="187"/>
                <a:ext cx="9554" cy="853"/>
                <a:chOff x="587375" y="965201"/>
                <a:chExt cx="6066790" cy="541754"/>
              </a:xfrm>
            </p:grpSpPr>
            <p:sp>
              <p:nvSpPr>
                <p:cNvPr id="37" name="任意多边形: 形状 17"/>
                <p:cNvSpPr/>
                <p:nvPr>
                  <p:custDataLst>
                    <p:tags r:id="rId10"/>
                  </p:custDataLst>
                </p:nvPr>
              </p:nvSpPr>
              <p:spPr>
                <a:xfrm rot="5400000">
                  <a:off x="3714698" y="-1176583"/>
                  <a:ext cx="442064" cy="4879340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8" name="文本框 37"/>
                <p:cNvSpPr txBox="1"/>
                <p:nvPr>
                  <p:custDataLst>
                    <p:tags r:id="rId11"/>
                  </p:custDataLst>
                </p:nvPr>
              </p:nvSpPr>
              <p:spPr>
                <a:xfrm>
                  <a:off x="2421255" y="965201"/>
                  <a:ext cx="4232910" cy="513201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+mn-ea"/>
                      <a:sym typeface="+mn-lt"/>
                    </a:rPr>
                    <a:t>    </a:t>
                  </a:r>
                  <a:r>
                    <a:rPr kumimoji="0" lang="en-US" altLang="zh-CN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 </a:t>
                  </a:r>
                  <a:r>
                    <a:rPr kumimoji="0" lang="zh-CN" altLang="en-US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核酸是遗传信息的携带者</a:t>
                  </a:r>
                  <a:endPara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39" name="任意多边形: 形状 18"/>
                <p:cNvSpPr/>
                <p:nvPr>
                  <p:custDataLst>
                    <p:tags r:id="rId12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" name="文本框 39"/>
                <p:cNvSpPr txBox="1"/>
                <p:nvPr>
                  <p:custDataLst>
                    <p:tags r:id="rId13"/>
                  </p:custDataLst>
                </p:nvPr>
              </p:nvSpPr>
              <p:spPr>
                <a:xfrm>
                  <a:off x="1699474" y="972823"/>
                  <a:ext cx="1097280" cy="534132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+mn-ea"/>
                      <a:sym typeface="+mn-lt"/>
                    </a:rPr>
                    <a:t>考点二</a:t>
                  </a:r>
                  <a:endParaRPr lang="en-US" altLang="zh-CN" sz="2400" b="1">
                    <a:solidFill>
                      <a:srgbClr val="0070C0"/>
                    </a:solidFill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41" name="图片 40" descr="32303137373532353b32303137393931383bc9faceefcfd4cea2beb5cfb8b0fb"/>
              <p:cNvPicPr>
                <a:picLocks noChangeAspect="1"/>
              </p:cNvPicPr>
              <p:nvPr>
                <p:custDataLst>
                  <p:tags r:id="rId14"/>
                </p:custDataLst>
              </p:nvPr>
            </p:nvPicPr>
            <p:blipFill>
              <a:blip r:embed="rId15"/>
              <a:stretch>
                <a:fillRect/>
              </a:stretch>
            </p:blipFill>
            <p:spPr>
              <a:xfrm>
                <a:off x="1119" y="262"/>
                <a:ext cx="719" cy="719"/>
              </a:xfrm>
              <a:prstGeom prst="rect">
                <a:avLst/>
              </a:prstGeom>
            </p:spPr>
          </p:pic>
        </p:grpSp>
        <p:sp>
          <p:nvSpPr>
            <p:cNvPr id="42" name="文本框 41"/>
            <p:cNvSpPr txBox="1"/>
            <p:nvPr>
              <p:custDataLst>
                <p:tags r:id="rId16"/>
              </p:custDataLst>
            </p:nvPr>
          </p:nvSpPr>
          <p:spPr>
            <a:xfrm>
              <a:off x="696" y="1159"/>
              <a:ext cx="9170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考向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Times New Roman" panose="02020603050405020304"/>
                  <a:ea typeface="微软雅黑" panose="020B0503020204020204" pitchFamily="34" charset="-122"/>
                </a:rPr>
                <a:t>  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 核酸的结构和功能分析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3" name="图片 100005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7138670" y="2565400"/>
            <a:ext cx="3609975" cy="2685415"/>
          </a:xfrm>
          <a:prstGeom prst="rect">
            <a:avLst/>
          </a:prstGeom>
        </p:spPr>
      </p:pic>
      <p:grpSp>
        <p:nvGrpSpPr>
          <p:cNvPr id="4" name="组合 3"/>
          <p:cNvGrpSpPr/>
          <p:nvPr>
            <p:custDataLst>
              <p:tags r:id="rId19"/>
            </p:custDataLst>
          </p:nvPr>
        </p:nvGrpSpPr>
        <p:grpSpPr>
          <a:xfrm>
            <a:off x="2894965" y="3627120"/>
            <a:ext cx="4243705" cy="671195"/>
            <a:chOff x="3307" y="4397"/>
            <a:chExt cx="6683" cy="1057"/>
          </a:xfrm>
        </p:grpSpPr>
        <p:cxnSp>
          <p:nvCxnSpPr>
            <p:cNvPr id="7" name="曲线连接符 6"/>
            <p:cNvCxnSpPr>
              <a:endCxn id="11" idx="1"/>
            </p:cNvCxnSpPr>
            <p:nvPr>
              <p:custDataLst>
                <p:tags r:id="rId20"/>
              </p:custDataLst>
            </p:nvPr>
          </p:nvCxnSpPr>
          <p:spPr>
            <a:xfrm>
              <a:off x="3742" y="4591"/>
              <a:ext cx="1512" cy="404"/>
            </a:xfrm>
            <a:prstGeom prst="curvedConnector3">
              <a:avLst>
                <a:gd name="adj1" fmla="val 50066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矩形 10"/>
            <p:cNvSpPr/>
            <p:nvPr>
              <p:custDataLst>
                <p:tags r:id="rId21"/>
              </p:custDataLst>
            </p:nvPr>
          </p:nvSpPr>
          <p:spPr>
            <a:xfrm>
              <a:off x="5254" y="4535"/>
              <a:ext cx="4736" cy="919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1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或，</a:t>
              </a:r>
              <a:r>
                <a:rPr lang="en-US" altLang="zh-CN" sz="1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DNA</a:t>
              </a:r>
              <a:r>
                <a:rPr lang="zh-CN" altLang="en-US" sz="1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是主要的遗传物质，</a:t>
              </a:r>
              <a:r>
                <a:rPr lang="en-US" altLang="zh-CN" sz="1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RNA</a:t>
              </a:r>
              <a:r>
                <a:rPr lang="zh-CN" altLang="en-US" sz="1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病毒的遗传物质是</a:t>
              </a:r>
              <a:r>
                <a:rPr lang="en-US" altLang="zh-CN" sz="1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RNA</a:t>
              </a:r>
              <a:r>
                <a:rPr lang="zh-CN" altLang="en-US" sz="1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。</a:t>
              </a:r>
              <a:endParaRPr lang="zh-CN" altLang="en-US" sz="16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3" name="圆角矩形 12"/>
            <p:cNvSpPr/>
            <p:nvPr>
              <p:custDataLst>
                <p:tags r:id="rId22"/>
              </p:custDataLst>
            </p:nvPr>
          </p:nvSpPr>
          <p:spPr>
            <a:xfrm>
              <a:off x="3307" y="4397"/>
              <a:ext cx="585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4" name="组合 13"/>
          <p:cNvGrpSpPr/>
          <p:nvPr>
            <p:custDataLst>
              <p:tags r:id="rId23"/>
            </p:custDataLst>
          </p:nvPr>
        </p:nvGrpSpPr>
        <p:grpSpPr>
          <a:xfrm>
            <a:off x="2034540" y="4784090"/>
            <a:ext cx="4610735" cy="466725"/>
            <a:chOff x="3307" y="4397"/>
            <a:chExt cx="7261" cy="735"/>
          </a:xfrm>
        </p:grpSpPr>
        <p:cxnSp>
          <p:nvCxnSpPr>
            <p:cNvPr id="15" name="曲线连接符 14"/>
            <p:cNvCxnSpPr>
              <a:endCxn id="16" idx="1"/>
            </p:cNvCxnSpPr>
            <p:nvPr>
              <p:custDataLst>
                <p:tags r:id="rId24"/>
              </p:custDataLst>
            </p:nvPr>
          </p:nvCxnSpPr>
          <p:spPr>
            <a:xfrm>
              <a:off x="4302" y="4475"/>
              <a:ext cx="1530" cy="266"/>
            </a:xfrm>
            <a:prstGeom prst="curvedConnector3">
              <a:avLst>
                <a:gd name="adj1" fmla="val 50065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矩形 15"/>
            <p:cNvSpPr/>
            <p:nvPr>
              <p:custDataLst>
                <p:tags r:id="rId25"/>
              </p:custDataLst>
            </p:nvPr>
          </p:nvSpPr>
          <p:spPr>
            <a:xfrm>
              <a:off x="5832" y="4475"/>
              <a:ext cx="4736" cy="531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1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语言是人脑特有的功能</a:t>
              </a:r>
              <a:endParaRPr lang="zh-CN" altLang="en-US" sz="16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7" name="圆角矩形 16"/>
            <p:cNvSpPr/>
            <p:nvPr>
              <p:custDataLst>
                <p:tags r:id="rId26"/>
              </p:custDataLst>
            </p:nvPr>
          </p:nvSpPr>
          <p:spPr>
            <a:xfrm>
              <a:off x="3307" y="4397"/>
              <a:ext cx="964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256540" y="1452245"/>
            <a:ext cx="11678920" cy="4399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l" defTabSz="266700" fontAlgn="ctr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</a:t>
            </a: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rDNA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转录形成的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rRNA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会参与核糖体的组装。下列叙述正确的是（</a:t>
            </a:r>
            <a:r>
              <a:rPr lang="en-US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    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algn="l" defTabSz="266700" fontAlgn="ctr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rRNA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的碱基序列与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rDNA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一条链的碱基序列相同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algn="l" defTabSz="266700" fontAlgn="ctr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B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．细胞中的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rRNA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与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rDNA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都可以与某些蛋白质结合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algn="l" defTabSz="266700" fontAlgn="ctr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．由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rRNA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参与组装的核糖体均由核孔进入细胞质中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algn="l" defTabSz="266700" fontAlgn="ctr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．与幼叶细胞相比，老叶细胞中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rRNA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的合成较旺盛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11281410" y="1640840"/>
            <a:ext cx="5772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40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B</a:t>
            </a:r>
            <a:endParaRPr lang="en-US" altLang="en-US" sz="40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grpSp>
        <p:nvGrpSpPr>
          <p:cNvPr id="8" name="组合 7"/>
          <p:cNvGrpSpPr/>
          <p:nvPr>
            <p:custDataLst>
              <p:tags r:id="rId3"/>
            </p:custDataLst>
          </p:nvPr>
        </p:nvGrpSpPr>
        <p:grpSpPr>
          <a:xfrm>
            <a:off x="958215" y="2251710"/>
            <a:ext cx="10900410" cy="865505"/>
            <a:chOff x="414" y="1230"/>
            <a:chExt cx="17166" cy="1363"/>
          </a:xfrm>
        </p:grpSpPr>
        <p:cxnSp>
          <p:nvCxnSpPr>
            <p:cNvPr id="9" name="曲线连接符 8"/>
            <p:cNvCxnSpPr/>
            <p:nvPr>
              <p:custDataLst>
                <p:tags r:id="rId4"/>
              </p:custDataLst>
            </p:nvPr>
          </p:nvCxnSpPr>
          <p:spPr>
            <a:xfrm rot="10800000">
              <a:off x="10725" y="1857"/>
              <a:ext cx="1612" cy="361"/>
            </a:xfrm>
            <a:prstGeom prst="curvedConnector3">
              <a:avLst>
                <a:gd name="adj1" fmla="val 49938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414" y="1230"/>
              <a:ext cx="17166" cy="628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rRNA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的碱基序列与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rDNA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一条链的碱基序列不完全相同，因为前者含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U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不含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T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，后者含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T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不含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U</a:t>
              </a:r>
              <a:endParaRPr lang="en-US" altLang="zh-CN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2" name="圆角矩形 11"/>
            <p:cNvSpPr/>
            <p:nvPr>
              <p:custDataLst>
                <p:tags r:id="rId6"/>
              </p:custDataLst>
            </p:nvPr>
          </p:nvSpPr>
          <p:spPr>
            <a:xfrm>
              <a:off x="11151" y="1858"/>
              <a:ext cx="1186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>
            <p:custDataLst>
              <p:tags r:id="rId7"/>
            </p:custDataLst>
          </p:nvPr>
        </p:nvGrpSpPr>
        <p:grpSpPr>
          <a:xfrm>
            <a:off x="198120" y="118774"/>
            <a:ext cx="6066790" cy="1262351"/>
            <a:chOff x="312" y="187"/>
            <a:chExt cx="9554" cy="1988"/>
          </a:xfrm>
        </p:grpSpPr>
        <p:grpSp>
          <p:nvGrpSpPr>
            <p:cNvPr id="35" name="组合 34"/>
            <p:cNvGrpSpPr/>
            <p:nvPr>
              <p:custDataLst>
                <p:tags r:id="rId8"/>
              </p:custDataLst>
            </p:nvPr>
          </p:nvGrpSpPr>
          <p:grpSpPr>
            <a:xfrm>
              <a:off x="312" y="187"/>
              <a:ext cx="9554" cy="853"/>
              <a:chOff x="312" y="187"/>
              <a:chExt cx="9554" cy="853"/>
            </a:xfrm>
          </p:grpSpPr>
          <p:grpSp>
            <p:nvGrpSpPr>
              <p:cNvPr id="36" name="组合 35"/>
              <p:cNvGrpSpPr/>
              <p:nvPr>
                <p:custDataLst>
                  <p:tags r:id="rId9"/>
                </p:custDataLst>
              </p:nvPr>
            </p:nvGrpSpPr>
            <p:grpSpPr>
              <a:xfrm>
                <a:off x="312" y="187"/>
                <a:ext cx="9554" cy="853"/>
                <a:chOff x="587375" y="965201"/>
                <a:chExt cx="6066790" cy="541754"/>
              </a:xfrm>
            </p:grpSpPr>
            <p:sp>
              <p:nvSpPr>
                <p:cNvPr id="37" name="任意多边形: 形状 17"/>
                <p:cNvSpPr/>
                <p:nvPr>
                  <p:custDataLst>
                    <p:tags r:id="rId10"/>
                  </p:custDataLst>
                </p:nvPr>
              </p:nvSpPr>
              <p:spPr>
                <a:xfrm rot="5400000">
                  <a:off x="3714698" y="-1176583"/>
                  <a:ext cx="442064" cy="4879340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8" name="文本框 37"/>
                <p:cNvSpPr txBox="1"/>
                <p:nvPr>
                  <p:custDataLst>
                    <p:tags r:id="rId11"/>
                  </p:custDataLst>
                </p:nvPr>
              </p:nvSpPr>
              <p:spPr>
                <a:xfrm>
                  <a:off x="2421255" y="965201"/>
                  <a:ext cx="4232910" cy="513201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+mn-ea"/>
                      <a:sym typeface="+mn-lt"/>
                    </a:rPr>
                    <a:t>    </a:t>
                  </a:r>
                  <a:r>
                    <a:rPr kumimoji="0" lang="en-US" altLang="zh-CN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 </a:t>
                  </a:r>
                  <a:r>
                    <a:rPr kumimoji="0" lang="zh-CN" altLang="en-US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核酸是遗传信息的携带者</a:t>
                  </a:r>
                  <a:endPara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39" name="任意多边形: 形状 18"/>
                <p:cNvSpPr/>
                <p:nvPr>
                  <p:custDataLst>
                    <p:tags r:id="rId12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" name="文本框 39"/>
                <p:cNvSpPr txBox="1"/>
                <p:nvPr>
                  <p:custDataLst>
                    <p:tags r:id="rId13"/>
                  </p:custDataLst>
                </p:nvPr>
              </p:nvSpPr>
              <p:spPr>
                <a:xfrm>
                  <a:off x="1699474" y="972823"/>
                  <a:ext cx="1097280" cy="534132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+mn-ea"/>
                      <a:sym typeface="+mn-lt"/>
                    </a:rPr>
                    <a:t>考点二</a:t>
                  </a:r>
                  <a:endParaRPr lang="en-US" altLang="zh-CN" sz="2400" b="1">
                    <a:solidFill>
                      <a:srgbClr val="0070C0"/>
                    </a:solidFill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41" name="图片 40" descr="32303137373532353b32303137393931383bc9faceefcfd4cea2beb5cfb8b0fb"/>
              <p:cNvPicPr>
                <a:picLocks noChangeAspect="1"/>
              </p:cNvPicPr>
              <p:nvPr>
                <p:custDataLst>
                  <p:tags r:id="rId14"/>
                </p:custDataLst>
              </p:nvPr>
            </p:nvPicPr>
            <p:blipFill>
              <a:blip r:embed="rId15"/>
              <a:stretch>
                <a:fillRect/>
              </a:stretch>
            </p:blipFill>
            <p:spPr>
              <a:xfrm>
                <a:off x="1119" y="262"/>
                <a:ext cx="719" cy="719"/>
              </a:xfrm>
              <a:prstGeom prst="rect">
                <a:avLst/>
              </a:prstGeom>
            </p:spPr>
          </p:pic>
        </p:grpSp>
        <p:sp>
          <p:nvSpPr>
            <p:cNvPr id="42" name="文本框 41"/>
            <p:cNvSpPr txBox="1"/>
            <p:nvPr>
              <p:custDataLst>
                <p:tags r:id="rId16"/>
              </p:custDataLst>
            </p:nvPr>
          </p:nvSpPr>
          <p:spPr>
            <a:xfrm>
              <a:off x="696" y="1159"/>
              <a:ext cx="9170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考向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2   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蛋白质与核酸的关系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" name="组合 2"/>
          <p:cNvGrpSpPr/>
          <p:nvPr>
            <p:custDataLst>
              <p:tags r:id="rId17"/>
            </p:custDataLst>
          </p:nvPr>
        </p:nvGrpSpPr>
        <p:grpSpPr>
          <a:xfrm>
            <a:off x="710565" y="3893185"/>
            <a:ext cx="10900410" cy="1029335"/>
            <a:chOff x="-176" y="971"/>
            <a:chExt cx="17166" cy="1621"/>
          </a:xfrm>
        </p:grpSpPr>
        <p:cxnSp>
          <p:nvCxnSpPr>
            <p:cNvPr id="4" name="曲线连接符 3"/>
            <p:cNvCxnSpPr/>
            <p:nvPr>
              <p:custDataLst>
                <p:tags r:id="rId18"/>
              </p:custDataLst>
            </p:nvPr>
          </p:nvCxnSpPr>
          <p:spPr>
            <a:xfrm flipV="1">
              <a:off x="6758" y="1536"/>
              <a:ext cx="725" cy="259"/>
            </a:xfrm>
            <a:prstGeom prst="curvedConnector3">
              <a:avLst>
                <a:gd name="adj1" fmla="val 50069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矩形 6"/>
            <p:cNvSpPr/>
            <p:nvPr>
              <p:custDataLst>
                <p:tags r:id="rId19"/>
              </p:custDataLst>
            </p:nvPr>
          </p:nvSpPr>
          <p:spPr>
            <a:xfrm>
              <a:off x="-176" y="971"/>
              <a:ext cx="17166" cy="628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真核细胞中，由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rRNA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参与组装的核糖体可由核孔进入细胞质中，原核细胞不具有细胞核和核孔</a:t>
              </a:r>
              <a:endParaRPr lang="zh-CN" altLang="en-US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1" name="圆角矩形 10"/>
            <p:cNvSpPr/>
            <p:nvPr>
              <p:custDataLst>
                <p:tags r:id="rId20"/>
              </p:custDataLst>
            </p:nvPr>
          </p:nvSpPr>
          <p:spPr>
            <a:xfrm>
              <a:off x="6606" y="1857"/>
              <a:ext cx="1359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12"/>
          <p:cNvGrpSpPr/>
          <p:nvPr>
            <p:custDataLst>
              <p:tags r:id="rId21"/>
            </p:custDataLst>
          </p:nvPr>
        </p:nvGrpSpPr>
        <p:grpSpPr>
          <a:xfrm>
            <a:off x="574040" y="5306060"/>
            <a:ext cx="10900410" cy="1110615"/>
            <a:chOff x="-73" y="144"/>
            <a:chExt cx="17166" cy="1749"/>
          </a:xfrm>
        </p:grpSpPr>
        <p:cxnSp>
          <p:nvCxnSpPr>
            <p:cNvPr id="14" name="曲线连接符 13"/>
            <p:cNvCxnSpPr/>
            <p:nvPr>
              <p:custDataLst>
                <p:tags r:id="rId22"/>
              </p:custDataLst>
            </p:nvPr>
          </p:nvCxnSpPr>
          <p:spPr>
            <a:xfrm rot="5400000">
              <a:off x="10347" y="554"/>
              <a:ext cx="698" cy="598"/>
            </a:xfrm>
            <a:prstGeom prst="curvedConnector3">
              <a:avLst>
                <a:gd name="adj1" fmla="val 50143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矩形 14"/>
            <p:cNvSpPr/>
            <p:nvPr>
              <p:custDataLst>
                <p:tags r:id="rId23"/>
              </p:custDataLst>
            </p:nvPr>
          </p:nvSpPr>
          <p:spPr>
            <a:xfrm>
              <a:off x="-73" y="1265"/>
              <a:ext cx="17166" cy="628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老叶细胞的代谢弱而幼叶细胞的代谢强，所以与幼叶细胞相比，老叶细胞中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rRNA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的合成不旺盛</a:t>
              </a:r>
              <a:endParaRPr lang="zh-CN" altLang="en-US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6" name="圆角矩形 15"/>
            <p:cNvSpPr/>
            <p:nvPr>
              <p:custDataLst>
                <p:tags r:id="rId24"/>
              </p:custDataLst>
            </p:nvPr>
          </p:nvSpPr>
          <p:spPr>
            <a:xfrm>
              <a:off x="10995" y="144"/>
              <a:ext cx="1739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256540" y="1381125"/>
            <a:ext cx="11678920" cy="5262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l" defTabSz="266700" fontAlgn="ctr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．花生糕是以花生、糖、糯米等为主要原料制成的传统糕点。下列叙述正确的是（</a:t>
            </a:r>
            <a:r>
              <a:rPr lang="en-US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    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algn="l" defTabSz="266700" fontAlgn="ctr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．糯米中的淀粉属于多糖，是植物细胞壁的主要成分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algn="l" defTabSz="266700" fontAlgn="ctr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B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．功能相同的花生蛋白和糯米蛋白，空间结构也完全相同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algn="l" defTabSz="266700" fontAlgn="ctr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．花生蛋白变性后结构改变，但能与双缩脲试剂发生反应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algn="l" defTabSz="266700" fontAlgn="ctr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．花生的遗传物质主要是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DNA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，初步水解后可得到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4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种核苷酸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2032000" y="2529205"/>
            <a:ext cx="5772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40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C</a:t>
            </a:r>
            <a:endParaRPr lang="en-US" altLang="en-US" sz="40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grpSp>
        <p:nvGrpSpPr>
          <p:cNvPr id="8" name="组合 7"/>
          <p:cNvGrpSpPr/>
          <p:nvPr>
            <p:custDataLst>
              <p:tags r:id="rId3"/>
            </p:custDataLst>
          </p:nvPr>
        </p:nvGrpSpPr>
        <p:grpSpPr>
          <a:xfrm>
            <a:off x="5290185" y="2718435"/>
            <a:ext cx="5408295" cy="1173480"/>
            <a:chOff x="7236" y="2449"/>
            <a:chExt cx="8517" cy="1848"/>
          </a:xfrm>
        </p:grpSpPr>
        <p:cxnSp>
          <p:nvCxnSpPr>
            <p:cNvPr id="9" name="曲线连接符 8"/>
            <p:cNvCxnSpPr>
              <a:endCxn id="10" idx="1"/>
            </p:cNvCxnSpPr>
            <p:nvPr>
              <p:custDataLst>
                <p:tags r:id="rId4"/>
              </p:custDataLst>
            </p:nvPr>
          </p:nvCxnSpPr>
          <p:spPr>
            <a:xfrm flipV="1">
              <a:off x="7236" y="3006"/>
              <a:ext cx="1828" cy="613"/>
            </a:xfrm>
            <a:prstGeom prst="curvedConnector3">
              <a:avLst>
                <a:gd name="adj1" fmla="val 50055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9064" y="2449"/>
              <a:ext cx="6689" cy="1113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植物细胞壁的主要成分是纤维素和果胶，淀粉是植物细胞特有的储能物质</a:t>
              </a:r>
              <a:endParaRPr lang="zh-CN" altLang="en-US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2" name="圆角矩形 11"/>
            <p:cNvSpPr/>
            <p:nvPr>
              <p:custDataLst>
                <p:tags r:id="rId6"/>
              </p:custDataLst>
            </p:nvPr>
          </p:nvSpPr>
          <p:spPr>
            <a:xfrm>
              <a:off x="7236" y="3562"/>
              <a:ext cx="5537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>
            <p:custDataLst>
              <p:tags r:id="rId7"/>
            </p:custDataLst>
          </p:nvPr>
        </p:nvGrpSpPr>
        <p:grpSpPr>
          <a:xfrm>
            <a:off x="198120" y="118774"/>
            <a:ext cx="6066790" cy="1262351"/>
            <a:chOff x="312" y="187"/>
            <a:chExt cx="9554" cy="1988"/>
          </a:xfrm>
        </p:grpSpPr>
        <p:grpSp>
          <p:nvGrpSpPr>
            <p:cNvPr id="35" name="组合 34"/>
            <p:cNvGrpSpPr/>
            <p:nvPr>
              <p:custDataLst>
                <p:tags r:id="rId8"/>
              </p:custDataLst>
            </p:nvPr>
          </p:nvGrpSpPr>
          <p:grpSpPr>
            <a:xfrm>
              <a:off x="312" y="187"/>
              <a:ext cx="9554" cy="853"/>
              <a:chOff x="312" y="187"/>
              <a:chExt cx="9554" cy="853"/>
            </a:xfrm>
          </p:grpSpPr>
          <p:grpSp>
            <p:nvGrpSpPr>
              <p:cNvPr id="36" name="组合 35"/>
              <p:cNvGrpSpPr/>
              <p:nvPr>
                <p:custDataLst>
                  <p:tags r:id="rId9"/>
                </p:custDataLst>
              </p:nvPr>
            </p:nvGrpSpPr>
            <p:grpSpPr>
              <a:xfrm>
                <a:off x="312" y="187"/>
                <a:ext cx="9554" cy="853"/>
                <a:chOff x="587375" y="965201"/>
                <a:chExt cx="6066790" cy="541754"/>
              </a:xfrm>
            </p:grpSpPr>
            <p:sp>
              <p:nvSpPr>
                <p:cNvPr id="37" name="任意多边形: 形状 17"/>
                <p:cNvSpPr/>
                <p:nvPr>
                  <p:custDataLst>
                    <p:tags r:id="rId10"/>
                  </p:custDataLst>
                </p:nvPr>
              </p:nvSpPr>
              <p:spPr>
                <a:xfrm rot="5400000">
                  <a:off x="3714698" y="-1176583"/>
                  <a:ext cx="442064" cy="4879340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8" name="文本框 37"/>
                <p:cNvSpPr txBox="1"/>
                <p:nvPr>
                  <p:custDataLst>
                    <p:tags r:id="rId11"/>
                  </p:custDataLst>
                </p:nvPr>
              </p:nvSpPr>
              <p:spPr>
                <a:xfrm>
                  <a:off x="2421255" y="965201"/>
                  <a:ext cx="4232910" cy="513201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+mn-ea"/>
                      <a:sym typeface="+mn-lt"/>
                    </a:rPr>
                    <a:t>    </a:t>
                  </a:r>
                  <a:r>
                    <a:rPr kumimoji="0" lang="en-US" altLang="zh-CN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 </a:t>
                  </a:r>
                  <a:r>
                    <a:rPr kumimoji="0" lang="zh-CN" altLang="en-US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核酸是遗传信息的携带者</a:t>
                  </a:r>
                  <a:endPara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39" name="任意多边形: 形状 18"/>
                <p:cNvSpPr/>
                <p:nvPr>
                  <p:custDataLst>
                    <p:tags r:id="rId12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" name="文本框 39"/>
                <p:cNvSpPr txBox="1"/>
                <p:nvPr>
                  <p:custDataLst>
                    <p:tags r:id="rId13"/>
                  </p:custDataLst>
                </p:nvPr>
              </p:nvSpPr>
              <p:spPr>
                <a:xfrm>
                  <a:off x="1699474" y="972823"/>
                  <a:ext cx="1097280" cy="534132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+mn-ea"/>
                      <a:sym typeface="+mn-lt"/>
                    </a:rPr>
                    <a:t>考点二</a:t>
                  </a:r>
                  <a:endParaRPr lang="en-US" altLang="zh-CN" sz="2400" b="1">
                    <a:solidFill>
                      <a:srgbClr val="0070C0"/>
                    </a:solidFill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41" name="图片 40" descr="32303137373532353b32303137393931383bc9faceefcfd4cea2beb5cfb8b0fb"/>
              <p:cNvPicPr>
                <a:picLocks noChangeAspect="1"/>
              </p:cNvPicPr>
              <p:nvPr>
                <p:custDataLst>
                  <p:tags r:id="rId14"/>
                </p:custDataLst>
              </p:nvPr>
            </p:nvPicPr>
            <p:blipFill>
              <a:blip r:embed="rId15"/>
              <a:stretch>
                <a:fillRect/>
              </a:stretch>
            </p:blipFill>
            <p:spPr>
              <a:xfrm>
                <a:off x="1119" y="262"/>
                <a:ext cx="719" cy="719"/>
              </a:xfrm>
              <a:prstGeom prst="rect">
                <a:avLst/>
              </a:prstGeom>
            </p:spPr>
          </p:pic>
        </p:grpSp>
        <p:sp>
          <p:nvSpPr>
            <p:cNvPr id="42" name="文本框 41"/>
            <p:cNvSpPr txBox="1"/>
            <p:nvPr>
              <p:custDataLst>
                <p:tags r:id="rId16"/>
              </p:custDataLst>
            </p:nvPr>
          </p:nvSpPr>
          <p:spPr>
            <a:xfrm>
              <a:off x="696" y="1159"/>
              <a:ext cx="9170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考向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2   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蛋白质与核酸的关系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" name="组合 2"/>
          <p:cNvGrpSpPr/>
          <p:nvPr>
            <p:custDataLst>
              <p:tags r:id="rId17"/>
            </p:custDataLst>
          </p:nvPr>
        </p:nvGrpSpPr>
        <p:grpSpPr>
          <a:xfrm>
            <a:off x="6264910" y="3987800"/>
            <a:ext cx="5765165" cy="865505"/>
            <a:chOff x="7236" y="2934"/>
            <a:chExt cx="9079" cy="1363"/>
          </a:xfrm>
        </p:grpSpPr>
        <p:cxnSp>
          <p:nvCxnSpPr>
            <p:cNvPr id="4" name="曲线连接符 3"/>
            <p:cNvCxnSpPr/>
            <p:nvPr>
              <p:custDataLst>
                <p:tags r:id="rId18"/>
              </p:custDataLst>
            </p:nvPr>
          </p:nvCxnSpPr>
          <p:spPr>
            <a:xfrm rot="16200000">
              <a:off x="6966" y="3379"/>
              <a:ext cx="1188" cy="648"/>
            </a:xfrm>
            <a:prstGeom prst="curvedConnector3">
              <a:avLst>
                <a:gd name="adj1" fmla="val 95117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矩形 6"/>
            <p:cNvSpPr/>
            <p:nvPr>
              <p:custDataLst>
                <p:tags r:id="rId19"/>
              </p:custDataLst>
            </p:nvPr>
          </p:nvSpPr>
          <p:spPr>
            <a:xfrm>
              <a:off x="7662" y="2934"/>
              <a:ext cx="8653" cy="628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结构决定功能，功能相同，结构也不一定相同。</a:t>
              </a:r>
              <a:endParaRPr lang="zh-CN" altLang="en-US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1" name="圆角矩形 10"/>
            <p:cNvSpPr/>
            <p:nvPr>
              <p:custDataLst>
                <p:tags r:id="rId20"/>
              </p:custDataLst>
            </p:nvPr>
          </p:nvSpPr>
          <p:spPr>
            <a:xfrm>
              <a:off x="7236" y="3562"/>
              <a:ext cx="5174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12"/>
          <p:cNvGrpSpPr/>
          <p:nvPr>
            <p:custDataLst>
              <p:tags r:id="rId21"/>
            </p:custDataLst>
          </p:nvPr>
        </p:nvGrpSpPr>
        <p:grpSpPr>
          <a:xfrm>
            <a:off x="3397885" y="5655945"/>
            <a:ext cx="5408295" cy="865505"/>
            <a:chOff x="7236" y="2934"/>
            <a:chExt cx="8517" cy="1363"/>
          </a:xfrm>
        </p:grpSpPr>
        <p:cxnSp>
          <p:nvCxnSpPr>
            <p:cNvPr id="14" name="曲线连接符 13"/>
            <p:cNvCxnSpPr>
              <a:endCxn id="15" idx="1"/>
            </p:cNvCxnSpPr>
            <p:nvPr>
              <p:custDataLst>
                <p:tags r:id="rId22"/>
              </p:custDataLst>
            </p:nvPr>
          </p:nvCxnSpPr>
          <p:spPr>
            <a:xfrm flipV="1">
              <a:off x="7236" y="3248"/>
              <a:ext cx="1828" cy="613"/>
            </a:xfrm>
            <a:prstGeom prst="curvedConnector3">
              <a:avLst>
                <a:gd name="adj1" fmla="val 50055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矩形 14"/>
            <p:cNvSpPr/>
            <p:nvPr>
              <p:custDataLst>
                <p:tags r:id="rId23"/>
              </p:custDataLst>
            </p:nvPr>
          </p:nvSpPr>
          <p:spPr>
            <a:xfrm>
              <a:off x="9064" y="2934"/>
              <a:ext cx="6689" cy="628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花生的遗传物质就是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DNA</a:t>
              </a:r>
              <a:endParaRPr lang="en-US" altLang="zh-CN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6" name="圆角矩形 15"/>
            <p:cNvSpPr/>
            <p:nvPr>
              <p:custDataLst>
                <p:tags r:id="rId24"/>
              </p:custDataLst>
            </p:nvPr>
          </p:nvSpPr>
          <p:spPr>
            <a:xfrm>
              <a:off x="7236" y="3562"/>
              <a:ext cx="1235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任意多边形: 形状 58"/>
          <p:cNvSpPr/>
          <p:nvPr>
            <p:custDataLst>
              <p:tags r:id="rId1"/>
            </p:custDataLst>
          </p:nvPr>
        </p:nvSpPr>
        <p:spPr>
          <a:xfrm>
            <a:off x="11442640" y="-1"/>
            <a:ext cx="749359" cy="763989"/>
          </a:xfrm>
          <a:custGeom>
            <a:avLst/>
            <a:gdLst>
              <a:gd name="connsiteX0" fmla="*/ 0 w 749359"/>
              <a:gd name="connsiteY0" fmla="*/ 0 h 763989"/>
              <a:gd name="connsiteX1" fmla="*/ 749359 w 749359"/>
              <a:gd name="connsiteY1" fmla="*/ 0 h 763989"/>
              <a:gd name="connsiteX2" fmla="*/ 749359 w 749359"/>
              <a:gd name="connsiteY2" fmla="*/ 763989 h 763989"/>
              <a:gd name="connsiteX3" fmla="*/ 698474 w 749359"/>
              <a:gd name="connsiteY3" fmla="*/ 745364 h 763989"/>
              <a:gd name="connsiteX4" fmla="*/ 21108 w 749359"/>
              <a:gd name="connsiteY4" fmla="*/ 67999 h 763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9359" h="763989">
                <a:moveTo>
                  <a:pt x="0" y="0"/>
                </a:moveTo>
                <a:lnTo>
                  <a:pt x="749359" y="0"/>
                </a:lnTo>
                <a:lnTo>
                  <a:pt x="749359" y="763989"/>
                </a:lnTo>
                <a:lnTo>
                  <a:pt x="698474" y="745364"/>
                </a:lnTo>
                <a:cubicBezTo>
                  <a:pt x="393913" y="616546"/>
                  <a:pt x="149926" y="372559"/>
                  <a:pt x="21108" y="6799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3" name="任意多边形: 形状 62"/>
          <p:cNvSpPr/>
          <p:nvPr>
            <p:custDataLst>
              <p:tags r:id="rId2"/>
            </p:custDataLst>
          </p:nvPr>
        </p:nvSpPr>
        <p:spPr>
          <a:xfrm flipV="1">
            <a:off x="8716245" y="5646182"/>
            <a:ext cx="1230958" cy="527958"/>
          </a:xfrm>
          <a:custGeom>
            <a:avLst/>
            <a:gdLst>
              <a:gd name="connsiteX0" fmla="*/ 0 w 1230958"/>
              <a:gd name="connsiteY0" fmla="*/ 0 h 527958"/>
              <a:gd name="connsiteX1" fmla="*/ 322483 w 1230958"/>
              <a:gd name="connsiteY1" fmla="*/ 0 h 527958"/>
              <a:gd name="connsiteX2" fmla="*/ 327402 w 1230958"/>
              <a:gd name="connsiteY2" fmla="*/ 24363 h 527958"/>
              <a:gd name="connsiteX3" fmla="*/ 615477 w 1230958"/>
              <a:gd name="connsiteY3" fmla="*/ 215312 h 527958"/>
              <a:gd name="connsiteX4" fmla="*/ 903553 w 1230958"/>
              <a:gd name="connsiteY4" fmla="*/ 24363 h 527958"/>
              <a:gd name="connsiteX5" fmla="*/ 908472 w 1230958"/>
              <a:gd name="connsiteY5" fmla="*/ 0 h 527958"/>
              <a:gd name="connsiteX6" fmla="*/ 1230958 w 1230958"/>
              <a:gd name="connsiteY6" fmla="*/ 0 h 527958"/>
              <a:gd name="connsiteX7" fmla="*/ 1228066 w 1230958"/>
              <a:gd name="connsiteY7" fmla="*/ 28685 h 527958"/>
              <a:gd name="connsiteX8" fmla="*/ 615478 w 1230958"/>
              <a:gd name="connsiteY8" fmla="*/ 527958 h 527958"/>
              <a:gd name="connsiteX9" fmla="*/ 2891 w 1230958"/>
              <a:gd name="connsiteY9" fmla="*/ 28685 h 52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30958" h="527958">
                <a:moveTo>
                  <a:pt x="0" y="0"/>
                </a:moveTo>
                <a:lnTo>
                  <a:pt x="322483" y="0"/>
                </a:lnTo>
                <a:lnTo>
                  <a:pt x="327402" y="24363"/>
                </a:lnTo>
                <a:cubicBezTo>
                  <a:pt x="374864" y="136576"/>
                  <a:pt x="485976" y="215312"/>
                  <a:pt x="615477" y="215312"/>
                </a:cubicBezTo>
                <a:cubicBezTo>
                  <a:pt x="744979" y="215312"/>
                  <a:pt x="856091" y="136576"/>
                  <a:pt x="903553" y="24363"/>
                </a:cubicBezTo>
                <a:lnTo>
                  <a:pt x="908472" y="0"/>
                </a:lnTo>
                <a:lnTo>
                  <a:pt x="1230958" y="0"/>
                </a:lnTo>
                <a:lnTo>
                  <a:pt x="1228066" y="28685"/>
                </a:lnTo>
                <a:cubicBezTo>
                  <a:pt x="1169760" y="313620"/>
                  <a:pt x="917650" y="527958"/>
                  <a:pt x="615478" y="527958"/>
                </a:cubicBezTo>
                <a:cubicBezTo>
                  <a:pt x="313307" y="527958"/>
                  <a:pt x="61197" y="313620"/>
                  <a:pt x="2891" y="286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0" name="任意多边形 24"/>
          <p:cNvSpPr/>
          <p:nvPr>
            <p:custDataLst>
              <p:tags r:id="rId3"/>
            </p:custDataLst>
          </p:nvPr>
        </p:nvSpPr>
        <p:spPr>
          <a:xfrm>
            <a:off x="5561501" y="5391114"/>
            <a:ext cx="1083376" cy="606655"/>
          </a:xfrm>
          <a:custGeom>
            <a:avLst/>
            <a:gdLst>
              <a:gd name="idx" fmla="cos wd2 2700000"/>
              <a:gd name="idy" fmla="sin hd2 2700000"/>
              <a:gd name="il" fmla="+- hc 0 wd2"/>
              <a:gd name="ir" fmla="+- hc w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wd2"/>
              </a:cxn>
              <a:cxn ang="cd4">
                <a:pos x="hc" y="b"/>
              </a:cxn>
              <a:cxn ang="cd4">
                <a:pos x="wd2" y="wd2"/>
              </a:cxn>
              <a:cxn ang="0">
                <a:pos x="r" y="vc"/>
              </a:cxn>
              <a:cxn ang="3">
                <a:pos x="wd2" y="hd2"/>
              </a:cxn>
            </a:cxnLst>
            <a:rect l="l" t="t" r="r" b="b"/>
            <a:pathLst>
              <a:path w="1647" h="922">
                <a:moveTo>
                  <a:pt x="0" y="61"/>
                </a:moveTo>
                <a:cubicBezTo>
                  <a:pt x="0" y="27"/>
                  <a:pt x="26" y="0"/>
                  <a:pt x="58" y="0"/>
                </a:cubicBezTo>
                <a:cubicBezTo>
                  <a:pt x="89" y="0"/>
                  <a:pt x="115" y="27"/>
                  <a:pt x="115" y="61"/>
                </a:cubicBezTo>
                <a:cubicBezTo>
                  <a:pt x="115" y="94"/>
                  <a:pt x="89" y="121"/>
                  <a:pt x="58" y="121"/>
                </a:cubicBezTo>
                <a:cubicBezTo>
                  <a:pt x="26" y="121"/>
                  <a:pt x="0" y="94"/>
                  <a:pt x="0" y="61"/>
                </a:cubicBezTo>
                <a:close/>
                <a:moveTo>
                  <a:pt x="383" y="61"/>
                </a:moveTo>
                <a:cubicBezTo>
                  <a:pt x="383" y="27"/>
                  <a:pt x="409" y="0"/>
                  <a:pt x="441" y="0"/>
                </a:cubicBezTo>
                <a:cubicBezTo>
                  <a:pt x="472" y="0"/>
                  <a:pt x="498" y="27"/>
                  <a:pt x="498" y="61"/>
                </a:cubicBezTo>
                <a:cubicBezTo>
                  <a:pt x="498" y="94"/>
                  <a:pt x="472" y="121"/>
                  <a:pt x="441" y="121"/>
                </a:cubicBezTo>
                <a:cubicBezTo>
                  <a:pt x="409" y="121"/>
                  <a:pt x="383" y="94"/>
                  <a:pt x="383" y="61"/>
                </a:cubicBezTo>
                <a:close/>
                <a:moveTo>
                  <a:pt x="766" y="61"/>
                </a:moveTo>
                <a:cubicBezTo>
                  <a:pt x="766" y="27"/>
                  <a:pt x="792" y="0"/>
                  <a:pt x="824" y="0"/>
                </a:cubicBezTo>
                <a:cubicBezTo>
                  <a:pt x="855" y="0"/>
                  <a:pt x="881" y="27"/>
                  <a:pt x="881" y="61"/>
                </a:cubicBezTo>
                <a:cubicBezTo>
                  <a:pt x="881" y="94"/>
                  <a:pt x="855" y="121"/>
                  <a:pt x="824" y="121"/>
                </a:cubicBezTo>
                <a:cubicBezTo>
                  <a:pt x="792" y="121"/>
                  <a:pt x="766" y="94"/>
                  <a:pt x="766" y="61"/>
                </a:cubicBezTo>
                <a:close/>
                <a:moveTo>
                  <a:pt x="1149" y="61"/>
                </a:moveTo>
                <a:cubicBezTo>
                  <a:pt x="1149" y="27"/>
                  <a:pt x="1175" y="0"/>
                  <a:pt x="1207" y="0"/>
                </a:cubicBezTo>
                <a:cubicBezTo>
                  <a:pt x="1238" y="0"/>
                  <a:pt x="1264" y="27"/>
                  <a:pt x="1264" y="61"/>
                </a:cubicBezTo>
                <a:cubicBezTo>
                  <a:pt x="1264" y="94"/>
                  <a:pt x="1238" y="121"/>
                  <a:pt x="1207" y="121"/>
                </a:cubicBezTo>
                <a:cubicBezTo>
                  <a:pt x="1175" y="121"/>
                  <a:pt x="1149" y="94"/>
                  <a:pt x="1149" y="61"/>
                </a:cubicBezTo>
                <a:close/>
                <a:moveTo>
                  <a:pt x="1532" y="61"/>
                </a:moveTo>
                <a:cubicBezTo>
                  <a:pt x="1532" y="27"/>
                  <a:pt x="1558" y="0"/>
                  <a:pt x="1590" y="0"/>
                </a:cubicBezTo>
                <a:cubicBezTo>
                  <a:pt x="1621" y="0"/>
                  <a:pt x="1647" y="27"/>
                  <a:pt x="1647" y="61"/>
                </a:cubicBezTo>
                <a:cubicBezTo>
                  <a:pt x="1647" y="94"/>
                  <a:pt x="1621" y="121"/>
                  <a:pt x="1590" y="121"/>
                </a:cubicBezTo>
                <a:cubicBezTo>
                  <a:pt x="1558" y="121"/>
                  <a:pt x="1532" y="94"/>
                  <a:pt x="1532" y="61"/>
                </a:cubicBezTo>
                <a:close/>
                <a:moveTo>
                  <a:pt x="0" y="328"/>
                </a:moveTo>
                <a:cubicBezTo>
                  <a:pt x="0" y="294"/>
                  <a:pt x="26" y="267"/>
                  <a:pt x="58" y="267"/>
                </a:cubicBezTo>
                <a:cubicBezTo>
                  <a:pt x="89" y="267"/>
                  <a:pt x="115" y="294"/>
                  <a:pt x="115" y="328"/>
                </a:cubicBezTo>
                <a:cubicBezTo>
                  <a:pt x="115" y="361"/>
                  <a:pt x="89" y="388"/>
                  <a:pt x="58" y="388"/>
                </a:cubicBezTo>
                <a:cubicBezTo>
                  <a:pt x="26" y="388"/>
                  <a:pt x="0" y="361"/>
                  <a:pt x="0" y="328"/>
                </a:cubicBezTo>
                <a:close/>
                <a:moveTo>
                  <a:pt x="383" y="328"/>
                </a:moveTo>
                <a:cubicBezTo>
                  <a:pt x="383" y="294"/>
                  <a:pt x="409" y="267"/>
                  <a:pt x="441" y="267"/>
                </a:cubicBezTo>
                <a:cubicBezTo>
                  <a:pt x="472" y="267"/>
                  <a:pt x="498" y="294"/>
                  <a:pt x="498" y="328"/>
                </a:cubicBezTo>
                <a:cubicBezTo>
                  <a:pt x="498" y="361"/>
                  <a:pt x="472" y="388"/>
                  <a:pt x="441" y="388"/>
                </a:cubicBezTo>
                <a:cubicBezTo>
                  <a:pt x="409" y="388"/>
                  <a:pt x="383" y="361"/>
                  <a:pt x="383" y="328"/>
                </a:cubicBezTo>
                <a:close/>
                <a:moveTo>
                  <a:pt x="766" y="328"/>
                </a:moveTo>
                <a:cubicBezTo>
                  <a:pt x="766" y="294"/>
                  <a:pt x="792" y="267"/>
                  <a:pt x="824" y="267"/>
                </a:cubicBezTo>
                <a:cubicBezTo>
                  <a:pt x="855" y="267"/>
                  <a:pt x="881" y="294"/>
                  <a:pt x="881" y="328"/>
                </a:cubicBezTo>
                <a:cubicBezTo>
                  <a:pt x="881" y="361"/>
                  <a:pt x="855" y="388"/>
                  <a:pt x="824" y="388"/>
                </a:cubicBezTo>
                <a:cubicBezTo>
                  <a:pt x="792" y="388"/>
                  <a:pt x="766" y="361"/>
                  <a:pt x="766" y="328"/>
                </a:cubicBezTo>
                <a:close/>
                <a:moveTo>
                  <a:pt x="1149" y="328"/>
                </a:moveTo>
                <a:cubicBezTo>
                  <a:pt x="1149" y="294"/>
                  <a:pt x="1175" y="267"/>
                  <a:pt x="1207" y="267"/>
                </a:cubicBezTo>
                <a:cubicBezTo>
                  <a:pt x="1238" y="267"/>
                  <a:pt x="1264" y="294"/>
                  <a:pt x="1264" y="328"/>
                </a:cubicBezTo>
                <a:cubicBezTo>
                  <a:pt x="1264" y="361"/>
                  <a:pt x="1238" y="388"/>
                  <a:pt x="1207" y="388"/>
                </a:cubicBezTo>
                <a:cubicBezTo>
                  <a:pt x="1175" y="388"/>
                  <a:pt x="1149" y="361"/>
                  <a:pt x="1149" y="328"/>
                </a:cubicBezTo>
                <a:close/>
                <a:moveTo>
                  <a:pt x="1532" y="328"/>
                </a:moveTo>
                <a:cubicBezTo>
                  <a:pt x="1532" y="294"/>
                  <a:pt x="1558" y="267"/>
                  <a:pt x="1590" y="267"/>
                </a:cubicBezTo>
                <a:cubicBezTo>
                  <a:pt x="1621" y="267"/>
                  <a:pt x="1647" y="294"/>
                  <a:pt x="1647" y="328"/>
                </a:cubicBezTo>
                <a:cubicBezTo>
                  <a:pt x="1647" y="361"/>
                  <a:pt x="1621" y="388"/>
                  <a:pt x="1590" y="388"/>
                </a:cubicBezTo>
                <a:cubicBezTo>
                  <a:pt x="1558" y="388"/>
                  <a:pt x="1532" y="361"/>
                  <a:pt x="1532" y="328"/>
                </a:cubicBezTo>
                <a:close/>
                <a:moveTo>
                  <a:pt x="0" y="595"/>
                </a:moveTo>
                <a:cubicBezTo>
                  <a:pt x="0" y="561"/>
                  <a:pt x="26" y="534"/>
                  <a:pt x="58" y="534"/>
                </a:cubicBezTo>
                <a:cubicBezTo>
                  <a:pt x="89" y="534"/>
                  <a:pt x="115" y="561"/>
                  <a:pt x="115" y="595"/>
                </a:cubicBezTo>
                <a:cubicBezTo>
                  <a:pt x="115" y="628"/>
                  <a:pt x="89" y="655"/>
                  <a:pt x="58" y="655"/>
                </a:cubicBezTo>
                <a:cubicBezTo>
                  <a:pt x="26" y="655"/>
                  <a:pt x="0" y="628"/>
                  <a:pt x="0" y="595"/>
                </a:cubicBezTo>
                <a:close/>
                <a:moveTo>
                  <a:pt x="383" y="595"/>
                </a:moveTo>
                <a:cubicBezTo>
                  <a:pt x="383" y="561"/>
                  <a:pt x="409" y="534"/>
                  <a:pt x="441" y="534"/>
                </a:cubicBezTo>
                <a:cubicBezTo>
                  <a:pt x="472" y="534"/>
                  <a:pt x="498" y="561"/>
                  <a:pt x="498" y="595"/>
                </a:cubicBezTo>
                <a:cubicBezTo>
                  <a:pt x="498" y="628"/>
                  <a:pt x="472" y="655"/>
                  <a:pt x="441" y="655"/>
                </a:cubicBezTo>
                <a:cubicBezTo>
                  <a:pt x="409" y="655"/>
                  <a:pt x="383" y="628"/>
                  <a:pt x="383" y="595"/>
                </a:cubicBezTo>
                <a:close/>
                <a:moveTo>
                  <a:pt x="766" y="595"/>
                </a:moveTo>
                <a:cubicBezTo>
                  <a:pt x="766" y="561"/>
                  <a:pt x="792" y="534"/>
                  <a:pt x="824" y="534"/>
                </a:cubicBezTo>
                <a:cubicBezTo>
                  <a:pt x="855" y="534"/>
                  <a:pt x="881" y="561"/>
                  <a:pt x="881" y="595"/>
                </a:cubicBezTo>
                <a:cubicBezTo>
                  <a:pt x="881" y="628"/>
                  <a:pt x="855" y="655"/>
                  <a:pt x="824" y="655"/>
                </a:cubicBezTo>
                <a:cubicBezTo>
                  <a:pt x="792" y="655"/>
                  <a:pt x="766" y="628"/>
                  <a:pt x="766" y="595"/>
                </a:cubicBezTo>
                <a:close/>
                <a:moveTo>
                  <a:pt x="1149" y="595"/>
                </a:moveTo>
                <a:cubicBezTo>
                  <a:pt x="1149" y="561"/>
                  <a:pt x="1175" y="534"/>
                  <a:pt x="1207" y="534"/>
                </a:cubicBezTo>
                <a:cubicBezTo>
                  <a:pt x="1238" y="534"/>
                  <a:pt x="1264" y="561"/>
                  <a:pt x="1264" y="595"/>
                </a:cubicBezTo>
                <a:cubicBezTo>
                  <a:pt x="1264" y="628"/>
                  <a:pt x="1238" y="655"/>
                  <a:pt x="1207" y="655"/>
                </a:cubicBezTo>
                <a:cubicBezTo>
                  <a:pt x="1175" y="655"/>
                  <a:pt x="1149" y="628"/>
                  <a:pt x="1149" y="595"/>
                </a:cubicBezTo>
                <a:close/>
                <a:moveTo>
                  <a:pt x="1532" y="595"/>
                </a:moveTo>
                <a:cubicBezTo>
                  <a:pt x="1532" y="561"/>
                  <a:pt x="1558" y="534"/>
                  <a:pt x="1590" y="534"/>
                </a:cubicBezTo>
                <a:cubicBezTo>
                  <a:pt x="1621" y="534"/>
                  <a:pt x="1647" y="561"/>
                  <a:pt x="1647" y="595"/>
                </a:cubicBezTo>
                <a:cubicBezTo>
                  <a:pt x="1647" y="628"/>
                  <a:pt x="1621" y="655"/>
                  <a:pt x="1590" y="655"/>
                </a:cubicBezTo>
                <a:cubicBezTo>
                  <a:pt x="1558" y="655"/>
                  <a:pt x="1532" y="628"/>
                  <a:pt x="1532" y="595"/>
                </a:cubicBezTo>
                <a:close/>
                <a:moveTo>
                  <a:pt x="0" y="862"/>
                </a:moveTo>
                <a:cubicBezTo>
                  <a:pt x="0" y="828"/>
                  <a:pt x="26" y="801"/>
                  <a:pt x="58" y="801"/>
                </a:cubicBezTo>
                <a:cubicBezTo>
                  <a:pt x="89" y="801"/>
                  <a:pt x="115" y="828"/>
                  <a:pt x="115" y="862"/>
                </a:cubicBezTo>
                <a:cubicBezTo>
                  <a:pt x="115" y="895"/>
                  <a:pt x="89" y="922"/>
                  <a:pt x="58" y="922"/>
                </a:cubicBezTo>
                <a:cubicBezTo>
                  <a:pt x="26" y="922"/>
                  <a:pt x="0" y="895"/>
                  <a:pt x="0" y="862"/>
                </a:cubicBezTo>
                <a:close/>
                <a:moveTo>
                  <a:pt x="383" y="862"/>
                </a:moveTo>
                <a:cubicBezTo>
                  <a:pt x="383" y="828"/>
                  <a:pt x="409" y="801"/>
                  <a:pt x="441" y="801"/>
                </a:cubicBezTo>
                <a:cubicBezTo>
                  <a:pt x="472" y="801"/>
                  <a:pt x="498" y="828"/>
                  <a:pt x="498" y="862"/>
                </a:cubicBezTo>
                <a:cubicBezTo>
                  <a:pt x="498" y="895"/>
                  <a:pt x="472" y="922"/>
                  <a:pt x="441" y="922"/>
                </a:cubicBezTo>
                <a:cubicBezTo>
                  <a:pt x="409" y="922"/>
                  <a:pt x="383" y="895"/>
                  <a:pt x="383" y="862"/>
                </a:cubicBezTo>
                <a:close/>
                <a:moveTo>
                  <a:pt x="766" y="862"/>
                </a:moveTo>
                <a:cubicBezTo>
                  <a:pt x="766" y="828"/>
                  <a:pt x="792" y="801"/>
                  <a:pt x="824" y="801"/>
                </a:cubicBezTo>
                <a:cubicBezTo>
                  <a:pt x="855" y="801"/>
                  <a:pt x="881" y="828"/>
                  <a:pt x="881" y="862"/>
                </a:cubicBezTo>
                <a:cubicBezTo>
                  <a:pt x="881" y="895"/>
                  <a:pt x="855" y="922"/>
                  <a:pt x="824" y="922"/>
                </a:cubicBezTo>
                <a:cubicBezTo>
                  <a:pt x="792" y="922"/>
                  <a:pt x="766" y="895"/>
                  <a:pt x="766" y="862"/>
                </a:cubicBezTo>
                <a:close/>
                <a:moveTo>
                  <a:pt x="1149" y="862"/>
                </a:moveTo>
                <a:cubicBezTo>
                  <a:pt x="1149" y="828"/>
                  <a:pt x="1175" y="801"/>
                  <a:pt x="1207" y="801"/>
                </a:cubicBezTo>
                <a:cubicBezTo>
                  <a:pt x="1238" y="801"/>
                  <a:pt x="1264" y="828"/>
                  <a:pt x="1264" y="862"/>
                </a:cubicBezTo>
                <a:cubicBezTo>
                  <a:pt x="1264" y="895"/>
                  <a:pt x="1238" y="922"/>
                  <a:pt x="1207" y="922"/>
                </a:cubicBezTo>
                <a:cubicBezTo>
                  <a:pt x="1175" y="922"/>
                  <a:pt x="1149" y="895"/>
                  <a:pt x="1149" y="862"/>
                </a:cubicBezTo>
                <a:close/>
                <a:moveTo>
                  <a:pt x="1532" y="862"/>
                </a:moveTo>
                <a:cubicBezTo>
                  <a:pt x="1532" y="828"/>
                  <a:pt x="1558" y="801"/>
                  <a:pt x="1590" y="801"/>
                </a:cubicBezTo>
                <a:cubicBezTo>
                  <a:pt x="1621" y="801"/>
                  <a:pt x="1647" y="828"/>
                  <a:pt x="1647" y="862"/>
                </a:cubicBezTo>
                <a:cubicBezTo>
                  <a:pt x="1647" y="895"/>
                  <a:pt x="1621" y="922"/>
                  <a:pt x="1590" y="922"/>
                </a:cubicBezTo>
                <a:cubicBezTo>
                  <a:pt x="1558" y="922"/>
                  <a:pt x="1532" y="895"/>
                  <a:pt x="1532" y="86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4" name="任意多边形: 形状 63"/>
          <p:cNvSpPr/>
          <p:nvPr>
            <p:custDataLst>
              <p:tags r:id="rId4"/>
            </p:custDataLst>
          </p:nvPr>
        </p:nvSpPr>
        <p:spPr>
          <a:xfrm>
            <a:off x="5442125" y="2605448"/>
            <a:ext cx="1308141" cy="189080"/>
          </a:xfrm>
          <a:custGeom>
            <a:avLst/>
            <a:gdLst>
              <a:gd name="connsiteX0" fmla="*/ 1047183 w 1258132"/>
              <a:gd name="connsiteY0" fmla="*/ 0 h 181852"/>
              <a:gd name="connsiteX1" fmla="*/ 1135155 w 1258132"/>
              <a:gd name="connsiteY1" fmla="*/ 0 h 181852"/>
              <a:gd name="connsiteX2" fmla="*/ 1258132 w 1258132"/>
              <a:gd name="connsiteY2" fmla="*/ 90926 h 181852"/>
              <a:gd name="connsiteX3" fmla="*/ 1135155 w 1258132"/>
              <a:gd name="connsiteY3" fmla="*/ 181852 h 181852"/>
              <a:gd name="connsiteX4" fmla="*/ 1047183 w 1258132"/>
              <a:gd name="connsiteY4" fmla="*/ 181852 h 181852"/>
              <a:gd name="connsiteX5" fmla="*/ 1170160 w 1258132"/>
              <a:gd name="connsiteY5" fmla="*/ 90926 h 181852"/>
              <a:gd name="connsiteX6" fmla="*/ 837748 w 1258132"/>
              <a:gd name="connsiteY6" fmla="*/ 0 h 181852"/>
              <a:gd name="connsiteX7" fmla="*/ 925720 w 1258132"/>
              <a:gd name="connsiteY7" fmla="*/ 0 h 181852"/>
              <a:gd name="connsiteX8" fmla="*/ 1048697 w 1258132"/>
              <a:gd name="connsiteY8" fmla="*/ 90926 h 181852"/>
              <a:gd name="connsiteX9" fmla="*/ 925720 w 1258132"/>
              <a:gd name="connsiteY9" fmla="*/ 181852 h 181852"/>
              <a:gd name="connsiteX10" fmla="*/ 837748 w 1258132"/>
              <a:gd name="connsiteY10" fmla="*/ 181852 h 181852"/>
              <a:gd name="connsiteX11" fmla="*/ 960725 w 1258132"/>
              <a:gd name="connsiteY11" fmla="*/ 90926 h 181852"/>
              <a:gd name="connsiteX12" fmla="*/ 628311 w 1258132"/>
              <a:gd name="connsiteY12" fmla="*/ 0 h 181852"/>
              <a:gd name="connsiteX13" fmla="*/ 716283 w 1258132"/>
              <a:gd name="connsiteY13" fmla="*/ 0 h 181852"/>
              <a:gd name="connsiteX14" fmla="*/ 839260 w 1258132"/>
              <a:gd name="connsiteY14" fmla="*/ 90926 h 181852"/>
              <a:gd name="connsiteX15" fmla="*/ 716283 w 1258132"/>
              <a:gd name="connsiteY15" fmla="*/ 181852 h 181852"/>
              <a:gd name="connsiteX16" fmla="*/ 628311 w 1258132"/>
              <a:gd name="connsiteY16" fmla="*/ 181852 h 181852"/>
              <a:gd name="connsiteX17" fmla="*/ 751288 w 1258132"/>
              <a:gd name="connsiteY17" fmla="*/ 90926 h 181852"/>
              <a:gd name="connsiteX18" fmla="*/ 418874 w 1258132"/>
              <a:gd name="connsiteY18" fmla="*/ 0 h 181852"/>
              <a:gd name="connsiteX19" fmla="*/ 506846 w 1258132"/>
              <a:gd name="connsiteY19" fmla="*/ 0 h 181852"/>
              <a:gd name="connsiteX20" fmla="*/ 629823 w 1258132"/>
              <a:gd name="connsiteY20" fmla="*/ 90926 h 181852"/>
              <a:gd name="connsiteX21" fmla="*/ 506846 w 1258132"/>
              <a:gd name="connsiteY21" fmla="*/ 181852 h 181852"/>
              <a:gd name="connsiteX22" fmla="*/ 418874 w 1258132"/>
              <a:gd name="connsiteY22" fmla="*/ 181852 h 181852"/>
              <a:gd name="connsiteX23" fmla="*/ 541851 w 1258132"/>
              <a:gd name="connsiteY23" fmla="*/ 90926 h 181852"/>
              <a:gd name="connsiteX24" fmla="*/ 209437 w 1258132"/>
              <a:gd name="connsiteY24" fmla="*/ 0 h 181852"/>
              <a:gd name="connsiteX25" fmla="*/ 297409 w 1258132"/>
              <a:gd name="connsiteY25" fmla="*/ 0 h 181852"/>
              <a:gd name="connsiteX26" fmla="*/ 420386 w 1258132"/>
              <a:gd name="connsiteY26" fmla="*/ 90926 h 181852"/>
              <a:gd name="connsiteX27" fmla="*/ 297409 w 1258132"/>
              <a:gd name="connsiteY27" fmla="*/ 181852 h 181852"/>
              <a:gd name="connsiteX28" fmla="*/ 209437 w 1258132"/>
              <a:gd name="connsiteY28" fmla="*/ 181852 h 181852"/>
              <a:gd name="connsiteX29" fmla="*/ 332414 w 1258132"/>
              <a:gd name="connsiteY29" fmla="*/ 90926 h 181852"/>
              <a:gd name="connsiteX30" fmla="*/ 0 w 1258132"/>
              <a:gd name="connsiteY30" fmla="*/ 0 h 181852"/>
              <a:gd name="connsiteX31" fmla="*/ 87972 w 1258132"/>
              <a:gd name="connsiteY31" fmla="*/ 0 h 181852"/>
              <a:gd name="connsiteX32" fmla="*/ 210949 w 1258132"/>
              <a:gd name="connsiteY32" fmla="*/ 90926 h 181852"/>
              <a:gd name="connsiteX33" fmla="*/ 87972 w 1258132"/>
              <a:gd name="connsiteY33" fmla="*/ 181852 h 181852"/>
              <a:gd name="connsiteX34" fmla="*/ 0 w 1258132"/>
              <a:gd name="connsiteY34" fmla="*/ 181852 h 181852"/>
              <a:gd name="connsiteX35" fmla="*/ 122977 w 1258132"/>
              <a:gd name="connsiteY35" fmla="*/ 90926 h 181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258132" h="181852">
                <a:moveTo>
                  <a:pt x="1047183" y="0"/>
                </a:moveTo>
                <a:lnTo>
                  <a:pt x="1135155" y="0"/>
                </a:lnTo>
                <a:lnTo>
                  <a:pt x="1258132" y="90926"/>
                </a:lnTo>
                <a:lnTo>
                  <a:pt x="1135155" y="181852"/>
                </a:lnTo>
                <a:lnTo>
                  <a:pt x="1047183" y="181852"/>
                </a:lnTo>
                <a:lnTo>
                  <a:pt x="1170160" y="90926"/>
                </a:lnTo>
                <a:close/>
                <a:moveTo>
                  <a:pt x="837748" y="0"/>
                </a:moveTo>
                <a:lnTo>
                  <a:pt x="925720" y="0"/>
                </a:lnTo>
                <a:lnTo>
                  <a:pt x="1048697" y="90926"/>
                </a:lnTo>
                <a:lnTo>
                  <a:pt x="925720" y="181852"/>
                </a:lnTo>
                <a:lnTo>
                  <a:pt x="837748" y="181852"/>
                </a:lnTo>
                <a:lnTo>
                  <a:pt x="960725" y="90926"/>
                </a:lnTo>
                <a:close/>
                <a:moveTo>
                  <a:pt x="628311" y="0"/>
                </a:moveTo>
                <a:lnTo>
                  <a:pt x="716283" y="0"/>
                </a:lnTo>
                <a:lnTo>
                  <a:pt x="839260" y="90926"/>
                </a:lnTo>
                <a:lnTo>
                  <a:pt x="716283" y="181852"/>
                </a:lnTo>
                <a:lnTo>
                  <a:pt x="628311" y="181852"/>
                </a:lnTo>
                <a:lnTo>
                  <a:pt x="751288" y="90926"/>
                </a:lnTo>
                <a:close/>
                <a:moveTo>
                  <a:pt x="418874" y="0"/>
                </a:moveTo>
                <a:lnTo>
                  <a:pt x="506846" y="0"/>
                </a:lnTo>
                <a:lnTo>
                  <a:pt x="629823" y="90926"/>
                </a:lnTo>
                <a:lnTo>
                  <a:pt x="506846" y="181852"/>
                </a:lnTo>
                <a:lnTo>
                  <a:pt x="418874" y="181852"/>
                </a:lnTo>
                <a:lnTo>
                  <a:pt x="541851" y="90926"/>
                </a:lnTo>
                <a:close/>
                <a:moveTo>
                  <a:pt x="209437" y="0"/>
                </a:moveTo>
                <a:lnTo>
                  <a:pt x="297409" y="0"/>
                </a:lnTo>
                <a:lnTo>
                  <a:pt x="420386" y="90926"/>
                </a:lnTo>
                <a:lnTo>
                  <a:pt x="297409" y="181852"/>
                </a:lnTo>
                <a:lnTo>
                  <a:pt x="209437" y="181852"/>
                </a:lnTo>
                <a:lnTo>
                  <a:pt x="332414" y="90926"/>
                </a:lnTo>
                <a:close/>
                <a:moveTo>
                  <a:pt x="0" y="0"/>
                </a:moveTo>
                <a:lnTo>
                  <a:pt x="87972" y="0"/>
                </a:lnTo>
                <a:lnTo>
                  <a:pt x="210949" y="90926"/>
                </a:lnTo>
                <a:lnTo>
                  <a:pt x="87972" y="181852"/>
                </a:lnTo>
                <a:lnTo>
                  <a:pt x="0" y="181852"/>
                </a:lnTo>
                <a:lnTo>
                  <a:pt x="122977" y="9092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5561330" y="2883535"/>
            <a:ext cx="5864225" cy="654685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02  </a:t>
            </a:r>
            <a:r>
              <a:rPr lang="zh-CN" altLang="en-US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体系构建</a:t>
            </a:r>
            <a:r>
              <a:rPr lang="en-US" altLang="zh-CN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·</a:t>
            </a:r>
            <a:r>
              <a:rPr lang="zh-CN" altLang="en-US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思维领航</a:t>
            </a: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</a:endParaRPr>
          </a:p>
        </p:txBody>
      </p:sp>
      <p:sp>
        <p:nvSpPr>
          <p:cNvPr id="4" name="任意多边形 24"/>
          <p:cNvSpPr/>
          <p:nvPr>
            <p:custDataLst>
              <p:tags r:id="rId6"/>
            </p:custDataLst>
          </p:nvPr>
        </p:nvSpPr>
        <p:spPr>
          <a:xfrm>
            <a:off x="2401106" y="420334"/>
            <a:ext cx="1083376" cy="606655"/>
          </a:xfrm>
          <a:custGeom>
            <a:avLst/>
            <a:gdLst>
              <a:gd name="idx" fmla="cos wd2 2700000"/>
              <a:gd name="idy" fmla="sin hd2 2700000"/>
              <a:gd name="il" fmla="+- hc 0 wd2"/>
              <a:gd name="ir" fmla="+- hc w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wd2"/>
              </a:cxn>
              <a:cxn ang="cd4">
                <a:pos x="hc" y="b"/>
              </a:cxn>
              <a:cxn ang="cd4">
                <a:pos x="wd2" y="wd2"/>
              </a:cxn>
              <a:cxn ang="0">
                <a:pos x="r" y="vc"/>
              </a:cxn>
              <a:cxn ang="3">
                <a:pos x="wd2" y="hd2"/>
              </a:cxn>
            </a:cxnLst>
            <a:rect l="l" t="t" r="r" b="b"/>
            <a:pathLst>
              <a:path w="1647" h="922">
                <a:moveTo>
                  <a:pt x="0" y="61"/>
                </a:moveTo>
                <a:cubicBezTo>
                  <a:pt x="0" y="27"/>
                  <a:pt x="26" y="0"/>
                  <a:pt x="58" y="0"/>
                </a:cubicBezTo>
                <a:cubicBezTo>
                  <a:pt x="89" y="0"/>
                  <a:pt x="115" y="27"/>
                  <a:pt x="115" y="61"/>
                </a:cubicBezTo>
                <a:cubicBezTo>
                  <a:pt x="115" y="94"/>
                  <a:pt x="89" y="121"/>
                  <a:pt x="58" y="121"/>
                </a:cubicBezTo>
                <a:cubicBezTo>
                  <a:pt x="26" y="121"/>
                  <a:pt x="0" y="94"/>
                  <a:pt x="0" y="61"/>
                </a:cubicBezTo>
                <a:close/>
                <a:moveTo>
                  <a:pt x="383" y="61"/>
                </a:moveTo>
                <a:cubicBezTo>
                  <a:pt x="383" y="27"/>
                  <a:pt x="409" y="0"/>
                  <a:pt x="441" y="0"/>
                </a:cubicBezTo>
                <a:cubicBezTo>
                  <a:pt x="472" y="0"/>
                  <a:pt x="498" y="27"/>
                  <a:pt x="498" y="61"/>
                </a:cubicBezTo>
                <a:cubicBezTo>
                  <a:pt x="498" y="94"/>
                  <a:pt x="472" y="121"/>
                  <a:pt x="441" y="121"/>
                </a:cubicBezTo>
                <a:cubicBezTo>
                  <a:pt x="409" y="121"/>
                  <a:pt x="383" y="94"/>
                  <a:pt x="383" y="61"/>
                </a:cubicBezTo>
                <a:close/>
                <a:moveTo>
                  <a:pt x="766" y="61"/>
                </a:moveTo>
                <a:cubicBezTo>
                  <a:pt x="766" y="27"/>
                  <a:pt x="792" y="0"/>
                  <a:pt x="824" y="0"/>
                </a:cubicBezTo>
                <a:cubicBezTo>
                  <a:pt x="855" y="0"/>
                  <a:pt x="881" y="27"/>
                  <a:pt x="881" y="61"/>
                </a:cubicBezTo>
                <a:cubicBezTo>
                  <a:pt x="881" y="94"/>
                  <a:pt x="855" y="121"/>
                  <a:pt x="824" y="121"/>
                </a:cubicBezTo>
                <a:cubicBezTo>
                  <a:pt x="792" y="121"/>
                  <a:pt x="766" y="94"/>
                  <a:pt x="766" y="61"/>
                </a:cubicBezTo>
                <a:close/>
                <a:moveTo>
                  <a:pt x="1149" y="61"/>
                </a:moveTo>
                <a:cubicBezTo>
                  <a:pt x="1149" y="27"/>
                  <a:pt x="1175" y="0"/>
                  <a:pt x="1207" y="0"/>
                </a:cubicBezTo>
                <a:cubicBezTo>
                  <a:pt x="1238" y="0"/>
                  <a:pt x="1264" y="27"/>
                  <a:pt x="1264" y="61"/>
                </a:cubicBezTo>
                <a:cubicBezTo>
                  <a:pt x="1264" y="94"/>
                  <a:pt x="1238" y="121"/>
                  <a:pt x="1207" y="121"/>
                </a:cubicBezTo>
                <a:cubicBezTo>
                  <a:pt x="1175" y="121"/>
                  <a:pt x="1149" y="94"/>
                  <a:pt x="1149" y="61"/>
                </a:cubicBezTo>
                <a:close/>
                <a:moveTo>
                  <a:pt x="1532" y="61"/>
                </a:moveTo>
                <a:cubicBezTo>
                  <a:pt x="1532" y="27"/>
                  <a:pt x="1558" y="0"/>
                  <a:pt x="1590" y="0"/>
                </a:cubicBezTo>
                <a:cubicBezTo>
                  <a:pt x="1621" y="0"/>
                  <a:pt x="1647" y="27"/>
                  <a:pt x="1647" y="61"/>
                </a:cubicBezTo>
                <a:cubicBezTo>
                  <a:pt x="1647" y="94"/>
                  <a:pt x="1621" y="121"/>
                  <a:pt x="1590" y="121"/>
                </a:cubicBezTo>
                <a:cubicBezTo>
                  <a:pt x="1558" y="121"/>
                  <a:pt x="1532" y="94"/>
                  <a:pt x="1532" y="61"/>
                </a:cubicBezTo>
                <a:close/>
                <a:moveTo>
                  <a:pt x="0" y="328"/>
                </a:moveTo>
                <a:cubicBezTo>
                  <a:pt x="0" y="294"/>
                  <a:pt x="26" y="267"/>
                  <a:pt x="58" y="267"/>
                </a:cubicBezTo>
                <a:cubicBezTo>
                  <a:pt x="89" y="267"/>
                  <a:pt x="115" y="294"/>
                  <a:pt x="115" y="328"/>
                </a:cubicBezTo>
                <a:cubicBezTo>
                  <a:pt x="115" y="361"/>
                  <a:pt x="89" y="388"/>
                  <a:pt x="58" y="388"/>
                </a:cubicBezTo>
                <a:cubicBezTo>
                  <a:pt x="26" y="388"/>
                  <a:pt x="0" y="361"/>
                  <a:pt x="0" y="328"/>
                </a:cubicBezTo>
                <a:close/>
                <a:moveTo>
                  <a:pt x="383" y="328"/>
                </a:moveTo>
                <a:cubicBezTo>
                  <a:pt x="383" y="294"/>
                  <a:pt x="409" y="267"/>
                  <a:pt x="441" y="267"/>
                </a:cubicBezTo>
                <a:cubicBezTo>
                  <a:pt x="472" y="267"/>
                  <a:pt x="498" y="294"/>
                  <a:pt x="498" y="328"/>
                </a:cubicBezTo>
                <a:cubicBezTo>
                  <a:pt x="498" y="361"/>
                  <a:pt x="472" y="388"/>
                  <a:pt x="441" y="388"/>
                </a:cubicBezTo>
                <a:cubicBezTo>
                  <a:pt x="409" y="388"/>
                  <a:pt x="383" y="361"/>
                  <a:pt x="383" y="328"/>
                </a:cubicBezTo>
                <a:close/>
                <a:moveTo>
                  <a:pt x="766" y="328"/>
                </a:moveTo>
                <a:cubicBezTo>
                  <a:pt x="766" y="294"/>
                  <a:pt x="792" y="267"/>
                  <a:pt x="824" y="267"/>
                </a:cubicBezTo>
                <a:cubicBezTo>
                  <a:pt x="855" y="267"/>
                  <a:pt x="881" y="294"/>
                  <a:pt x="881" y="328"/>
                </a:cubicBezTo>
                <a:cubicBezTo>
                  <a:pt x="881" y="361"/>
                  <a:pt x="855" y="388"/>
                  <a:pt x="824" y="388"/>
                </a:cubicBezTo>
                <a:cubicBezTo>
                  <a:pt x="792" y="388"/>
                  <a:pt x="766" y="361"/>
                  <a:pt x="766" y="328"/>
                </a:cubicBezTo>
                <a:close/>
                <a:moveTo>
                  <a:pt x="1149" y="328"/>
                </a:moveTo>
                <a:cubicBezTo>
                  <a:pt x="1149" y="294"/>
                  <a:pt x="1175" y="267"/>
                  <a:pt x="1207" y="267"/>
                </a:cubicBezTo>
                <a:cubicBezTo>
                  <a:pt x="1238" y="267"/>
                  <a:pt x="1264" y="294"/>
                  <a:pt x="1264" y="328"/>
                </a:cubicBezTo>
                <a:cubicBezTo>
                  <a:pt x="1264" y="361"/>
                  <a:pt x="1238" y="388"/>
                  <a:pt x="1207" y="388"/>
                </a:cubicBezTo>
                <a:cubicBezTo>
                  <a:pt x="1175" y="388"/>
                  <a:pt x="1149" y="361"/>
                  <a:pt x="1149" y="328"/>
                </a:cubicBezTo>
                <a:close/>
                <a:moveTo>
                  <a:pt x="1532" y="328"/>
                </a:moveTo>
                <a:cubicBezTo>
                  <a:pt x="1532" y="294"/>
                  <a:pt x="1558" y="267"/>
                  <a:pt x="1590" y="267"/>
                </a:cubicBezTo>
                <a:cubicBezTo>
                  <a:pt x="1621" y="267"/>
                  <a:pt x="1647" y="294"/>
                  <a:pt x="1647" y="328"/>
                </a:cubicBezTo>
                <a:cubicBezTo>
                  <a:pt x="1647" y="361"/>
                  <a:pt x="1621" y="388"/>
                  <a:pt x="1590" y="388"/>
                </a:cubicBezTo>
                <a:cubicBezTo>
                  <a:pt x="1558" y="388"/>
                  <a:pt x="1532" y="361"/>
                  <a:pt x="1532" y="328"/>
                </a:cubicBezTo>
                <a:close/>
                <a:moveTo>
                  <a:pt x="0" y="595"/>
                </a:moveTo>
                <a:cubicBezTo>
                  <a:pt x="0" y="561"/>
                  <a:pt x="26" y="534"/>
                  <a:pt x="58" y="534"/>
                </a:cubicBezTo>
                <a:cubicBezTo>
                  <a:pt x="89" y="534"/>
                  <a:pt x="115" y="561"/>
                  <a:pt x="115" y="595"/>
                </a:cubicBezTo>
                <a:cubicBezTo>
                  <a:pt x="115" y="628"/>
                  <a:pt x="89" y="655"/>
                  <a:pt x="58" y="655"/>
                </a:cubicBezTo>
                <a:cubicBezTo>
                  <a:pt x="26" y="655"/>
                  <a:pt x="0" y="628"/>
                  <a:pt x="0" y="595"/>
                </a:cubicBezTo>
                <a:close/>
                <a:moveTo>
                  <a:pt x="383" y="595"/>
                </a:moveTo>
                <a:cubicBezTo>
                  <a:pt x="383" y="561"/>
                  <a:pt x="409" y="534"/>
                  <a:pt x="441" y="534"/>
                </a:cubicBezTo>
                <a:cubicBezTo>
                  <a:pt x="472" y="534"/>
                  <a:pt x="498" y="561"/>
                  <a:pt x="498" y="595"/>
                </a:cubicBezTo>
                <a:cubicBezTo>
                  <a:pt x="498" y="628"/>
                  <a:pt x="472" y="655"/>
                  <a:pt x="441" y="655"/>
                </a:cubicBezTo>
                <a:cubicBezTo>
                  <a:pt x="409" y="655"/>
                  <a:pt x="383" y="628"/>
                  <a:pt x="383" y="595"/>
                </a:cubicBezTo>
                <a:close/>
                <a:moveTo>
                  <a:pt x="766" y="595"/>
                </a:moveTo>
                <a:cubicBezTo>
                  <a:pt x="766" y="561"/>
                  <a:pt x="792" y="534"/>
                  <a:pt x="824" y="534"/>
                </a:cubicBezTo>
                <a:cubicBezTo>
                  <a:pt x="855" y="534"/>
                  <a:pt x="881" y="561"/>
                  <a:pt x="881" y="595"/>
                </a:cubicBezTo>
                <a:cubicBezTo>
                  <a:pt x="881" y="628"/>
                  <a:pt x="855" y="655"/>
                  <a:pt x="824" y="655"/>
                </a:cubicBezTo>
                <a:cubicBezTo>
                  <a:pt x="792" y="655"/>
                  <a:pt x="766" y="628"/>
                  <a:pt x="766" y="595"/>
                </a:cubicBezTo>
                <a:close/>
                <a:moveTo>
                  <a:pt x="1149" y="595"/>
                </a:moveTo>
                <a:cubicBezTo>
                  <a:pt x="1149" y="561"/>
                  <a:pt x="1175" y="534"/>
                  <a:pt x="1207" y="534"/>
                </a:cubicBezTo>
                <a:cubicBezTo>
                  <a:pt x="1238" y="534"/>
                  <a:pt x="1264" y="561"/>
                  <a:pt x="1264" y="595"/>
                </a:cubicBezTo>
                <a:cubicBezTo>
                  <a:pt x="1264" y="628"/>
                  <a:pt x="1238" y="655"/>
                  <a:pt x="1207" y="655"/>
                </a:cubicBezTo>
                <a:cubicBezTo>
                  <a:pt x="1175" y="655"/>
                  <a:pt x="1149" y="628"/>
                  <a:pt x="1149" y="595"/>
                </a:cubicBezTo>
                <a:close/>
                <a:moveTo>
                  <a:pt x="1532" y="595"/>
                </a:moveTo>
                <a:cubicBezTo>
                  <a:pt x="1532" y="561"/>
                  <a:pt x="1558" y="534"/>
                  <a:pt x="1590" y="534"/>
                </a:cubicBezTo>
                <a:cubicBezTo>
                  <a:pt x="1621" y="534"/>
                  <a:pt x="1647" y="561"/>
                  <a:pt x="1647" y="595"/>
                </a:cubicBezTo>
                <a:cubicBezTo>
                  <a:pt x="1647" y="628"/>
                  <a:pt x="1621" y="655"/>
                  <a:pt x="1590" y="655"/>
                </a:cubicBezTo>
                <a:cubicBezTo>
                  <a:pt x="1558" y="655"/>
                  <a:pt x="1532" y="628"/>
                  <a:pt x="1532" y="595"/>
                </a:cubicBezTo>
                <a:close/>
                <a:moveTo>
                  <a:pt x="0" y="862"/>
                </a:moveTo>
                <a:cubicBezTo>
                  <a:pt x="0" y="828"/>
                  <a:pt x="26" y="801"/>
                  <a:pt x="58" y="801"/>
                </a:cubicBezTo>
                <a:cubicBezTo>
                  <a:pt x="89" y="801"/>
                  <a:pt x="115" y="828"/>
                  <a:pt x="115" y="862"/>
                </a:cubicBezTo>
                <a:cubicBezTo>
                  <a:pt x="115" y="895"/>
                  <a:pt x="89" y="922"/>
                  <a:pt x="58" y="922"/>
                </a:cubicBezTo>
                <a:cubicBezTo>
                  <a:pt x="26" y="922"/>
                  <a:pt x="0" y="895"/>
                  <a:pt x="0" y="862"/>
                </a:cubicBezTo>
                <a:close/>
                <a:moveTo>
                  <a:pt x="383" y="862"/>
                </a:moveTo>
                <a:cubicBezTo>
                  <a:pt x="383" y="828"/>
                  <a:pt x="409" y="801"/>
                  <a:pt x="441" y="801"/>
                </a:cubicBezTo>
                <a:cubicBezTo>
                  <a:pt x="472" y="801"/>
                  <a:pt x="498" y="828"/>
                  <a:pt x="498" y="862"/>
                </a:cubicBezTo>
                <a:cubicBezTo>
                  <a:pt x="498" y="895"/>
                  <a:pt x="472" y="922"/>
                  <a:pt x="441" y="922"/>
                </a:cubicBezTo>
                <a:cubicBezTo>
                  <a:pt x="409" y="922"/>
                  <a:pt x="383" y="895"/>
                  <a:pt x="383" y="862"/>
                </a:cubicBezTo>
                <a:close/>
                <a:moveTo>
                  <a:pt x="766" y="862"/>
                </a:moveTo>
                <a:cubicBezTo>
                  <a:pt x="766" y="828"/>
                  <a:pt x="792" y="801"/>
                  <a:pt x="824" y="801"/>
                </a:cubicBezTo>
                <a:cubicBezTo>
                  <a:pt x="855" y="801"/>
                  <a:pt x="881" y="828"/>
                  <a:pt x="881" y="862"/>
                </a:cubicBezTo>
                <a:cubicBezTo>
                  <a:pt x="881" y="895"/>
                  <a:pt x="855" y="922"/>
                  <a:pt x="824" y="922"/>
                </a:cubicBezTo>
                <a:cubicBezTo>
                  <a:pt x="792" y="922"/>
                  <a:pt x="766" y="895"/>
                  <a:pt x="766" y="862"/>
                </a:cubicBezTo>
                <a:close/>
                <a:moveTo>
                  <a:pt x="1149" y="862"/>
                </a:moveTo>
                <a:cubicBezTo>
                  <a:pt x="1149" y="828"/>
                  <a:pt x="1175" y="801"/>
                  <a:pt x="1207" y="801"/>
                </a:cubicBezTo>
                <a:cubicBezTo>
                  <a:pt x="1238" y="801"/>
                  <a:pt x="1264" y="828"/>
                  <a:pt x="1264" y="862"/>
                </a:cubicBezTo>
                <a:cubicBezTo>
                  <a:pt x="1264" y="895"/>
                  <a:pt x="1238" y="922"/>
                  <a:pt x="1207" y="922"/>
                </a:cubicBezTo>
                <a:cubicBezTo>
                  <a:pt x="1175" y="922"/>
                  <a:pt x="1149" y="895"/>
                  <a:pt x="1149" y="862"/>
                </a:cubicBezTo>
                <a:close/>
                <a:moveTo>
                  <a:pt x="1532" y="862"/>
                </a:moveTo>
                <a:cubicBezTo>
                  <a:pt x="1532" y="828"/>
                  <a:pt x="1558" y="801"/>
                  <a:pt x="1590" y="801"/>
                </a:cubicBezTo>
                <a:cubicBezTo>
                  <a:pt x="1621" y="801"/>
                  <a:pt x="1647" y="828"/>
                  <a:pt x="1647" y="862"/>
                </a:cubicBezTo>
                <a:cubicBezTo>
                  <a:pt x="1647" y="895"/>
                  <a:pt x="1621" y="922"/>
                  <a:pt x="1590" y="922"/>
                </a:cubicBezTo>
                <a:cubicBezTo>
                  <a:pt x="1558" y="922"/>
                  <a:pt x="1532" y="895"/>
                  <a:pt x="1532" y="86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grpSp>
        <p:nvGrpSpPr>
          <p:cNvPr id="6" name="组合 5"/>
          <p:cNvGrpSpPr/>
          <p:nvPr>
            <p:custDataLst>
              <p:tags r:id="rId7"/>
            </p:custDataLst>
          </p:nvPr>
        </p:nvGrpSpPr>
        <p:grpSpPr>
          <a:xfrm>
            <a:off x="-635635" y="1909445"/>
            <a:ext cx="5377180" cy="5530850"/>
            <a:chOff x="-1001" y="3007"/>
            <a:chExt cx="8468" cy="8710"/>
          </a:xfrm>
        </p:grpSpPr>
        <p:sp>
          <p:nvSpPr>
            <p:cNvPr id="2" name="椭圆 1"/>
            <p:cNvSpPr/>
            <p:nvPr>
              <p:custDataLst>
                <p:tags r:id="rId8"/>
              </p:custDataLst>
            </p:nvPr>
          </p:nvSpPr>
          <p:spPr>
            <a:xfrm>
              <a:off x="-1001" y="3007"/>
              <a:ext cx="8469" cy="871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3" name="F35B0BEE-F18A-47BB-8FCB-E00DA2F2635D-3" descr="C:/Users/hp/AppData/Local/Temp/wpp.GWbXotwpp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-801" y="3293"/>
              <a:ext cx="7871" cy="8139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003" name="图片 10000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869555" y="3428365"/>
            <a:ext cx="4062730" cy="259080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222250" y="1491615"/>
            <a:ext cx="11678920" cy="4615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3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．图是人体细胞中发生的某些物质合成过程，其中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、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b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、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表示组成对应大分子的单体，</a:t>
            </a:r>
            <a:r>
              <a:rPr lang="en-US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①②③④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表示不同类型的生物大分子。下列叙述正确的是（　　）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</a:t>
            </a:r>
            <a:r>
              <a:rPr lang="en-US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①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和</a:t>
            </a:r>
            <a:r>
              <a:rPr lang="en-US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②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的区别只有化学组成中的糖类不同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B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．高温处理使得</a:t>
            </a:r>
            <a:r>
              <a:rPr lang="en-US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③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的结构会变得松散、伸展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．若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为葡萄糖，则</a:t>
            </a:r>
            <a:r>
              <a:rPr lang="en-US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④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为糖原、淀粉或纤维素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、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b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、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的组成元素中都含有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、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H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、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O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、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N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710565" y="2820035"/>
            <a:ext cx="5772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40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B</a:t>
            </a:r>
            <a:endParaRPr lang="en-US" altLang="en-US" sz="40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grpSp>
        <p:nvGrpSpPr>
          <p:cNvPr id="8" name="组合 7"/>
          <p:cNvGrpSpPr/>
          <p:nvPr>
            <p:custDataLst>
              <p:tags r:id="rId5"/>
            </p:custDataLst>
          </p:nvPr>
        </p:nvGrpSpPr>
        <p:grpSpPr>
          <a:xfrm>
            <a:off x="2157730" y="2820035"/>
            <a:ext cx="8807450" cy="1315085"/>
            <a:chOff x="1152" y="3539"/>
            <a:chExt cx="13870" cy="2071"/>
          </a:xfrm>
        </p:grpSpPr>
        <p:cxnSp>
          <p:nvCxnSpPr>
            <p:cNvPr id="9" name="曲线连接符 8"/>
            <p:cNvCxnSpPr/>
            <p:nvPr>
              <p:custDataLst>
                <p:tags r:id="rId6"/>
              </p:custDataLst>
            </p:nvPr>
          </p:nvCxnSpPr>
          <p:spPr>
            <a:xfrm flipV="1">
              <a:off x="2740" y="4497"/>
              <a:ext cx="590" cy="378"/>
            </a:xfrm>
            <a:prstGeom prst="curvedConnector3">
              <a:avLst>
                <a:gd name="adj1" fmla="val 50169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 9"/>
            <p:cNvSpPr/>
            <p:nvPr>
              <p:custDataLst>
                <p:tags r:id="rId7"/>
              </p:custDataLst>
            </p:nvPr>
          </p:nvSpPr>
          <p:spPr>
            <a:xfrm>
              <a:off x="1152" y="3539"/>
              <a:ext cx="13870" cy="1016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en-US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①</a:t>
              </a:r>
              <a:r>
                <a:rPr lang="zh-CN" altLang="en-US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可指导</a:t>
              </a:r>
              <a:r>
                <a:rPr lang="en-US" altLang="en-US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②</a:t>
              </a:r>
              <a:r>
                <a:rPr lang="zh-CN" altLang="en-US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的合成，</a:t>
              </a:r>
              <a:r>
                <a:rPr lang="en-US" altLang="en-US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①</a:t>
              </a:r>
              <a:r>
                <a:rPr lang="zh-CN" altLang="en-US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是</a:t>
              </a:r>
              <a:r>
                <a:rPr lang="en-US" altLang="zh-CN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DNA</a:t>
              </a:r>
              <a:r>
                <a:rPr lang="zh-CN" altLang="en-US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，</a:t>
              </a:r>
              <a:r>
                <a:rPr lang="en-US" altLang="en-US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②</a:t>
              </a:r>
              <a:r>
                <a:rPr lang="zh-CN" altLang="en-US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是</a:t>
              </a:r>
              <a:r>
                <a:rPr lang="en-US" altLang="zh-CN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RNA</a:t>
              </a:r>
              <a:r>
                <a:rPr lang="zh-CN" altLang="en-US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。</a:t>
              </a:r>
              <a:r>
                <a:rPr lang="en-US" altLang="zh-CN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DNA</a:t>
              </a:r>
              <a:r>
                <a:rPr lang="zh-CN" altLang="en-US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和</a:t>
              </a:r>
              <a:r>
                <a:rPr lang="en-US" altLang="zh-CN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RNA</a:t>
              </a:r>
              <a:r>
                <a:rPr lang="zh-CN" altLang="en-US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的区别不仅在于糖类（</a:t>
              </a:r>
              <a:r>
                <a:rPr lang="en-US" altLang="zh-CN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DNA</a:t>
              </a:r>
              <a:r>
                <a:rPr lang="zh-CN" altLang="en-US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含脱氧核糖，</a:t>
              </a:r>
              <a:r>
                <a:rPr lang="en-US" altLang="zh-CN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RNA</a:t>
              </a:r>
              <a:r>
                <a:rPr lang="zh-CN" altLang="en-US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含核糖）不同，碱基也有差异（</a:t>
              </a:r>
              <a:r>
                <a:rPr lang="en-US" altLang="zh-CN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DNA</a:t>
              </a:r>
              <a:r>
                <a:rPr lang="zh-CN" altLang="en-US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特有</a:t>
              </a:r>
              <a:r>
                <a:rPr lang="en-US" altLang="zh-CN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T</a:t>
              </a:r>
              <a:r>
                <a:rPr lang="zh-CN" altLang="en-US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，</a:t>
              </a:r>
              <a:r>
                <a:rPr lang="en-US" altLang="zh-CN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RNA</a:t>
              </a:r>
              <a:r>
                <a:rPr lang="zh-CN" altLang="en-US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特有</a:t>
              </a:r>
              <a:r>
                <a:rPr lang="en-US" altLang="zh-CN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U</a:t>
              </a:r>
              <a:r>
                <a:rPr lang="zh-CN" altLang="en-US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）</a:t>
              </a:r>
              <a:endParaRPr lang="zh-CN" altLang="en-US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2" name="圆角矩形 11"/>
            <p:cNvSpPr/>
            <p:nvPr>
              <p:custDataLst>
                <p:tags r:id="rId8"/>
              </p:custDataLst>
            </p:nvPr>
          </p:nvSpPr>
          <p:spPr>
            <a:xfrm>
              <a:off x="2625" y="4875"/>
              <a:ext cx="1148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>
            <p:custDataLst>
              <p:tags r:id="rId9"/>
            </p:custDataLst>
          </p:nvPr>
        </p:nvGrpSpPr>
        <p:grpSpPr>
          <a:xfrm>
            <a:off x="869950" y="4667885"/>
            <a:ext cx="10052050" cy="764540"/>
            <a:chOff x="2581" y="4406"/>
            <a:chExt cx="15830" cy="1204"/>
          </a:xfrm>
        </p:grpSpPr>
        <p:cxnSp>
          <p:nvCxnSpPr>
            <p:cNvPr id="3" name="曲线连接符 2"/>
            <p:cNvCxnSpPr>
              <a:stCxn id="7" idx="1"/>
            </p:cNvCxnSpPr>
            <p:nvPr>
              <p:custDataLst>
                <p:tags r:id="rId10"/>
              </p:custDataLst>
            </p:nvPr>
          </p:nvCxnSpPr>
          <p:spPr>
            <a:xfrm rot="5400000" flipH="1" flipV="1">
              <a:off x="2280" y="4898"/>
              <a:ext cx="690" cy="5"/>
            </a:xfrm>
            <a:prstGeom prst="curvedConnector2">
              <a:avLst/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矩形 3"/>
            <p:cNvSpPr/>
            <p:nvPr>
              <p:custDataLst>
                <p:tags r:id="rId11"/>
              </p:custDataLst>
            </p:nvPr>
          </p:nvSpPr>
          <p:spPr>
            <a:xfrm>
              <a:off x="2581" y="4406"/>
              <a:ext cx="15830" cy="531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1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该图表示人体细胞中的物质合成过程，人体细胞中不会合成淀粉和纤维素，若</a:t>
              </a:r>
              <a:r>
                <a:rPr lang="en-US" altLang="zh-CN" sz="1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c</a:t>
              </a:r>
              <a:r>
                <a:rPr lang="zh-CN" altLang="en-US" sz="1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为葡萄糖，则</a:t>
              </a:r>
              <a:r>
                <a:rPr lang="en-US" altLang="en-US" sz="1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④</a:t>
              </a:r>
              <a:r>
                <a:rPr lang="zh-CN" altLang="en-US" sz="16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为糖原</a:t>
              </a:r>
              <a:endParaRPr lang="zh-CN" altLang="en-US" sz="16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7" name="圆角矩形 6"/>
            <p:cNvSpPr/>
            <p:nvPr>
              <p:custDataLst>
                <p:tags r:id="rId12"/>
              </p:custDataLst>
            </p:nvPr>
          </p:nvSpPr>
          <p:spPr>
            <a:xfrm>
              <a:off x="2625" y="4875"/>
              <a:ext cx="1587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" name="组合 10"/>
          <p:cNvGrpSpPr/>
          <p:nvPr>
            <p:custDataLst>
              <p:tags r:id="rId13"/>
            </p:custDataLst>
          </p:nvPr>
        </p:nvGrpSpPr>
        <p:grpSpPr>
          <a:xfrm>
            <a:off x="869950" y="5563235"/>
            <a:ext cx="10103485" cy="1155700"/>
            <a:chOff x="-4169" y="4891"/>
            <a:chExt cx="15911" cy="1820"/>
          </a:xfrm>
        </p:grpSpPr>
        <p:cxnSp>
          <p:nvCxnSpPr>
            <p:cNvPr id="13" name="曲线连接符 12"/>
            <p:cNvCxnSpPr/>
            <p:nvPr>
              <p:custDataLst>
                <p:tags r:id="rId14"/>
              </p:custDataLst>
            </p:nvPr>
          </p:nvCxnSpPr>
          <p:spPr>
            <a:xfrm rot="5400000" flipV="1">
              <a:off x="2778" y="5094"/>
              <a:ext cx="738" cy="569"/>
            </a:xfrm>
            <a:prstGeom prst="curvedConnector3">
              <a:avLst>
                <a:gd name="adj1" fmla="val 50068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矩形 13"/>
            <p:cNvSpPr/>
            <p:nvPr>
              <p:custDataLst>
                <p:tags r:id="rId15"/>
              </p:custDataLst>
            </p:nvPr>
          </p:nvSpPr>
          <p:spPr>
            <a:xfrm>
              <a:off x="-4169" y="5695"/>
              <a:ext cx="15911" cy="1016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zh-CN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a</a:t>
              </a:r>
              <a:r>
                <a:rPr lang="zh-CN" altLang="en-US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是脱氧核苷酸，</a:t>
              </a:r>
              <a:r>
                <a:rPr lang="en-US" altLang="zh-CN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b</a:t>
              </a:r>
              <a:r>
                <a:rPr lang="zh-CN" altLang="en-US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是核糖核苷酸，其组成元素为</a:t>
              </a:r>
              <a:r>
                <a:rPr lang="en-US" altLang="zh-CN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C</a:t>
              </a:r>
              <a:r>
                <a:rPr lang="zh-CN" altLang="en-US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、</a:t>
              </a:r>
              <a:r>
                <a:rPr lang="en-US" altLang="zh-CN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H</a:t>
              </a:r>
              <a:r>
                <a:rPr lang="zh-CN" altLang="en-US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、</a:t>
              </a:r>
              <a:r>
                <a:rPr lang="en-US" altLang="zh-CN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O</a:t>
              </a:r>
              <a:r>
                <a:rPr lang="zh-CN" altLang="en-US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、</a:t>
              </a:r>
              <a:r>
                <a:rPr lang="en-US" altLang="zh-CN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N</a:t>
              </a:r>
              <a:r>
                <a:rPr lang="zh-CN" altLang="en-US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、</a:t>
              </a:r>
              <a:r>
                <a:rPr lang="en-US" altLang="zh-CN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P</a:t>
              </a:r>
              <a:r>
                <a:rPr lang="zh-CN" altLang="en-US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；</a:t>
              </a:r>
              <a:r>
                <a:rPr lang="en-US" altLang="zh-CN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c</a:t>
              </a:r>
              <a:r>
                <a:rPr lang="zh-CN" altLang="en-US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若为葡萄糖，组成元素为</a:t>
              </a:r>
              <a:r>
                <a:rPr lang="en-US" altLang="zh-CN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C</a:t>
              </a:r>
              <a:r>
                <a:rPr lang="zh-CN" altLang="en-US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、</a:t>
              </a:r>
              <a:r>
                <a:rPr lang="en-US" altLang="zh-CN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H</a:t>
              </a:r>
              <a:r>
                <a:rPr lang="zh-CN" altLang="en-US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、</a:t>
              </a:r>
              <a:r>
                <a:rPr lang="en-US" altLang="zh-CN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O</a:t>
              </a:r>
              <a:endParaRPr lang="en-US" altLang="zh-CN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5" name="圆角矩形 14"/>
            <p:cNvSpPr/>
            <p:nvPr>
              <p:custDataLst>
                <p:tags r:id="rId16"/>
              </p:custDataLst>
            </p:nvPr>
          </p:nvSpPr>
          <p:spPr>
            <a:xfrm>
              <a:off x="1324" y="4891"/>
              <a:ext cx="1531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6" name="组合 15"/>
          <p:cNvGrpSpPr/>
          <p:nvPr>
            <p:custDataLst>
              <p:tags r:id="rId17"/>
            </p:custDataLst>
          </p:nvPr>
        </p:nvGrpSpPr>
        <p:grpSpPr>
          <a:xfrm>
            <a:off x="198120" y="118774"/>
            <a:ext cx="6066790" cy="1262351"/>
            <a:chOff x="312" y="187"/>
            <a:chExt cx="9554" cy="1988"/>
          </a:xfrm>
        </p:grpSpPr>
        <p:grpSp>
          <p:nvGrpSpPr>
            <p:cNvPr id="35" name="组合 34"/>
            <p:cNvGrpSpPr/>
            <p:nvPr>
              <p:custDataLst>
                <p:tags r:id="rId18"/>
              </p:custDataLst>
            </p:nvPr>
          </p:nvGrpSpPr>
          <p:grpSpPr>
            <a:xfrm>
              <a:off x="312" y="187"/>
              <a:ext cx="9554" cy="853"/>
              <a:chOff x="312" y="187"/>
              <a:chExt cx="9554" cy="853"/>
            </a:xfrm>
          </p:grpSpPr>
          <p:grpSp>
            <p:nvGrpSpPr>
              <p:cNvPr id="36" name="组合 35"/>
              <p:cNvGrpSpPr/>
              <p:nvPr>
                <p:custDataLst>
                  <p:tags r:id="rId19"/>
                </p:custDataLst>
              </p:nvPr>
            </p:nvGrpSpPr>
            <p:grpSpPr>
              <a:xfrm>
                <a:off x="312" y="187"/>
                <a:ext cx="9554" cy="853"/>
                <a:chOff x="587375" y="965201"/>
                <a:chExt cx="6066790" cy="541754"/>
              </a:xfrm>
            </p:grpSpPr>
            <p:sp>
              <p:nvSpPr>
                <p:cNvPr id="37" name="任意多边形: 形状 17"/>
                <p:cNvSpPr/>
                <p:nvPr>
                  <p:custDataLst>
                    <p:tags r:id="rId20"/>
                  </p:custDataLst>
                </p:nvPr>
              </p:nvSpPr>
              <p:spPr>
                <a:xfrm rot="5400000">
                  <a:off x="3714698" y="-1176583"/>
                  <a:ext cx="442064" cy="4879340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8" name="文本框 37"/>
                <p:cNvSpPr txBox="1"/>
                <p:nvPr>
                  <p:custDataLst>
                    <p:tags r:id="rId21"/>
                  </p:custDataLst>
                </p:nvPr>
              </p:nvSpPr>
              <p:spPr>
                <a:xfrm>
                  <a:off x="2421255" y="965201"/>
                  <a:ext cx="4232910" cy="513201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+mn-ea"/>
                      <a:sym typeface="+mn-lt"/>
                    </a:rPr>
                    <a:t>    </a:t>
                  </a:r>
                  <a:r>
                    <a:rPr kumimoji="0" lang="en-US" altLang="zh-CN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 </a:t>
                  </a:r>
                  <a:r>
                    <a:rPr kumimoji="0" lang="zh-CN" altLang="en-US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核酸是遗传信息的携带者</a:t>
                  </a:r>
                  <a:endPara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39" name="任意多边形: 形状 18"/>
                <p:cNvSpPr/>
                <p:nvPr>
                  <p:custDataLst>
                    <p:tags r:id="rId22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" name="文本框 39"/>
                <p:cNvSpPr txBox="1"/>
                <p:nvPr>
                  <p:custDataLst>
                    <p:tags r:id="rId23"/>
                  </p:custDataLst>
                </p:nvPr>
              </p:nvSpPr>
              <p:spPr>
                <a:xfrm>
                  <a:off x="1699474" y="972823"/>
                  <a:ext cx="1097280" cy="534132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+mn-ea"/>
                      <a:sym typeface="+mn-lt"/>
                    </a:rPr>
                    <a:t>考点二</a:t>
                  </a:r>
                  <a:endParaRPr lang="en-US" altLang="zh-CN" sz="2400" b="1">
                    <a:solidFill>
                      <a:srgbClr val="0070C0"/>
                    </a:solidFill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41" name="图片 40" descr="32303137373532353b32303137393931383bc9faceefcfd4cea2beb5cfb8b0fb"/>
              <p:cNvPicPr>
                <a:picLocks noChangeAspect="1"/>
              </p:cNvPicPr>
              <p:nvPr>
                <p:custDataLst>
                  <p:tags r:id="rId24"/>
                </p:custDataLst>
              </p:nvPr>
            </p:nvPicPr>
            <p:blipFill>
              <a:blip r:embed="rId25"/>
              <a:stretch>
                <a:fillRect/>
              </a:stretch>
            </p:blipFill>
            <p:spPr>
              <a:xfrm>
                <a:off x="1119" y="262"/>
                <a:ext cx="719" cy="719"/>
              </a:xfrm>
              <a:prstGeom prst="rect">
                <a:avLst/>
              </a:prstGeom>
            </p:spPr>
          </p:pic>
        </p:grpSp>
        <p:sp>
          <p:nvSpPr>
            <p:cNvPr id="42" name="文本框 41"/>
            <p:cNvSpPr txBox="1"/>
            <p:nvPr>
              <p:custDataLst>
                <p:tags r:id="rId26"/>
              </p:custDataLst>
            </p:nvPr>
          </p:nvSpPr>
          <p:spPr>
            <a:xfrm>
              <a:off x="696" y="1159"/>
              <a:ext cx="9170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考向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2   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蛋白质与核酸的关系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222250" y="1491615"/>
            <a:ext cx="11678920" cy="3969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</a:t>
            </a: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蛋白质是生命活动的主要承担者，核酸是遗传信息的携带者。下列有关叙述正确的是（</a:t>
            </a:r>
            <a:r>
              <a:rPr lang="en-US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    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．蛋白质和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DNA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都可承担催化化学反应的功能，都是生命活动的产物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B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．蛋白质和核酸都是生物大分子，都以碳链为骨架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．蛋白质和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RNA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的组成元素都含有碳、氢、氧、氮，都可能含磷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．蛋白质和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DNA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分子各自独特的空间结构是形成其多样性的原因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3035300" y="2277745"/>
            <a:ext cx="5772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40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B</a:t>
            </a:r>
            <a:endParaRPr lang="en-US" altLang="en-US" sz="40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grpSp>
        <p:nvGrpSpPr>
          <p:cNvPr id="8" name="组合 7"/>
          <p:cNvGrpSpPr/>
          <p:nvPr>
            <p:custDataLst>
              <p:tags r:id="rId3"/>
            </p:custDataLst>
          </p:nvPr>
        </p:nvGrpSpPr>
        <p:grpSpPr>
          <a:xfrm>
            <a:off x="2287905" y="2277745"/>
            <a:ext cx="9052560" cy="1173480"/>
            <a:chOff x="2508" y="1755"/>
            <a:chExt cx="14256" cy="1848"/>
          </a:xfrm>
        </p:grpSpPr>
        <p:cxnSp>
          <p:nvCxnSpPr>
            <p:cNvPr id="9" name="曲线连接符 8"/>
            <p:cNvCxnSpPr/>
            <p:nvPr>
              <p:custDataLst>
                <p:tags r:id="rId4"/>
              </p:custDataLst>
            </p:nvPr>
          </p:nvCxnSpPr>
          <p:spPr>
            <a:xfrm flipV="1">
              <a:off x="3851" y="2616"/>
              <a:ext cx="1327" cy="252"/>
            </a:xfrm>
            <a:prstGeom prst="curvedConnector3">
              <a:avLst>
                <a:gd name="adj1" fmla="val 50038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5178" y="1755"/>
              <a:ext cx="11586" cy="1113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大多数的酶是蛋白质，少数是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RNA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，故蛋白质和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RNA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都可承担催化化学反应的功能，但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DNA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不可承担催化化学反应的功能</a:t>
              </a:r>
              <a:endParaRPr lang="zh-CN" altLang="en-US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2" name="圆角矩形 11"/>
            <p:cNvSpPr/>
            <p:nvPr>
              <p:custDataLst>
                <p:tags r:id="rId6"/>
              </p:custDataLst>
            </p:nvPr>
          </p:nvSpPr>
          <p:spPr>
            <a:xfrm>
              <a:off x="2508" y="2868"/>
              <a:ext cx="1380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>
            <p:custDataLst>
              <p:tags r:id="rId7"/>
            </p:custDataLst>
          </p:nvPr>
        </p:nvGrpSpPr>
        <p:grpSpPr>
          <a:xfrm>
            <a:off x="8421370" y="3346450"/>
            <a:ext cx="3629660" cy="1429385"/>
            <a:chOff x="14714" y="1352"/>
            <a:chExt cx="5716" cy="2251"/>
          </a:xfrm>
        </p:grpSpPr>
        <p:cxnSp>
          <p:nvCxnSpPr>
            <p:cNvPr id="3" name="曲线连接符 2"/>
            <p:cNvCxnSpPr/>
            <p:nvPr>
              <p:custDataLst>
                <p:tags r:id="rId8"/>
              </p:custDataLst>
            </p:nvPr>
          </p:nvCxnSpPr>
          <p:spPr>
            <a:xfrm rot="10800000">
              <a:off x="14999" y="2760"/>
              <a:ext cx="795" cy="190"/>
            </a:xfrm>
            <a:prstGeom prst="curvedConnector3">
              <a:avLst>
                <a:gd name="adj1" fmla="val 49937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矩形 3"/>
            <p:cNvSpPr/>
            <p:nvPr>
              <p:custDataLst>
                <p:tags r:id="rId9"/>
              </p:custDataLst>
            </p:nvPr>
          </p:nvSpPr>
          <p:spPr>
            <a:xfrm>
              <a:off x="14714" y="1352"/>
              <a:ext cx="5716" cy="1598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蛋白质和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RNA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的组成元素都含有碳、氢、氧、氮，蛋白质可能含磷，但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RNA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一定含有磷</a:t>
              </a:r>
              <a:endParaRPr lang="zh-CN" altLang="en-US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7" name="圆角矩形 6"/>
            <p:cNvSpPr/>
            <p:nvPr>
              <p:custDataLst>
                <p:tags r:id="rId10"/>
              </p:custDataLst>
            </p:nvPr>
          </p:nvSpPr>
          <p:spPr>
            <a:xfrm>
              <a:off x="15846" y="2868"/>
              <a:ext cx="1191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" name="组合 10"/>
          <p:cNvGrpSpPr/>
          <p:nvPr>
            <p:custDataLst>
              <p:tags r:id="rId11"/>
            </p:custDataLst>
          </p:nvPr>
        </p:nvGrpSpPr>
        <p:grpSpPr>
          <a:xfrm>
            <a:off x="1035685" y="4921885"/>
            <a:ext cx="10304780" cy="1720850"/>
            <a:chOff x="10400" y="1866"/>
            <a:chExt cx="16228" cy="2710"/>
          </a:xfrm>
        </p:grpSpPr>
        <p:cxnSp>
          <p:nvCxnSpPr>
            <p:cNvPr id="13" name="曲线连接符 12"/>
            <p:cNvCxnSpPr/>
            <p:nvPr>
              <p:custDataLst>
                <p:tags r:id="rId12"/>
              </p:custDataLst>
            </p:nvPr>
          </p:nvCxnSpPr>
          <p:spPr>
            <a:xfrm rot="10800000" flipV="1">
              <a:off x="15042" y="2486"/>
              <a:ext cx="1435" cy="866"/>
            </a:xfrm>
            <a:prstGeom prst="curvedConnector3">
              <a:avLst>
                <a:gd name="adj1" fmla="val 124668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矩形 13"/>
            <p:cNvSpPr/>
            <p:nvPr>
              <p:custDataLst>
                <p:tags r:id="rId13"/>
              </p:custDataLst>
            </p:nvPr>
          </p:nvSpPr>
          <p:spPr>
            <a:xfrm>
              <a:off x="10400" y="3463"/>
              <a:ext cx="16228" cy="1113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蛋白质的多样性主要由氨基酸的种类、数量、排列顺序以及空间结构决定，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DNA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的多样性主要由碱基的排列顺序决定，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DNA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的空间结构（双螺旋）是相对固定的，不具有多样性</a:t>
              </a:r>
              <a:endParaRPr lang="zh-CN" altLang="en-US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5" name="圆角矩形 14"/>
            <p:cNvSpPr/>
            <p:nvPr>
              <p:custDataLst>
                <p:tags r:id="rId14"/>
              </p:custDataLst>
            </p:nvPr>
          </p:nvSpPr>
          <p:spPr>
            <a:xfrm>
              <a:off x="16192" y="1866"/>
              <a:ext cx="3756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6" name="组合 15"/>
          <p:cNvGrpSpPr/>
          <p:nvPr>
            <p:custDataLst>
              <p:tags r:id="rId15"/>
            </p:custDataLst>
          </p:nvPr>
        </p:nvGrpSpPr>
        <p:grpSpPr>
          <a:xfrm>
            <a:off x="198120" y="118774"/>
            <a:ext cx="6066790" cy="1262351"/>
            <a:chOff x="312" y="187"/>
            <a:chExt cx="9554" cy="1988"/>
          </a:xfrm>
        </p:grpSpPr>
        <p:grpSp>
          <p:nvGrpSpPr>
            <p:cNvPr id="35" name="组合 34"/>
            <p:cNvGrpSpPr/>
            <p:nvPr>
              <p:custDataLst>
                <p:tags r:id="rId16"/>
              </p:custDataLst>
            </p:nvPr>
          </p:nvGrpSpPr>
          <p:grpSpPr>
            <a:xfrm>
              <a:off x="312" y="187"/>
              <a:ext cx="9554" cy="853"/>
              <a:chOff x="312" y="187"/>
              <a:chExt cx="9554" cy="853"/>
            </a:xfrm>
          </p:grpSpPr>
          <p:grpSp>
            <p:nvGrpSpPr>
              <p:cNvPr id="36" name="组合 35"/>
              <p:cNvGrpSpPr/>
              <p:nvPr>
                <p:custDataLst>
                  <p:tags r:id="rId17"/>
                </p:custDataLst>
              </p:nvPr>
            </p:nvGrpSpPr>
            <p:grpSpPr>
              <a:xfrm>
                <a:off x="312" y="187"/>
                <a:ext cx="9554" cy="853"/>
                <a:chOff x="587375" y="965201"/>
                <a:chExt cx="6066790" cy="541754"/>
              </a:xfrm>
            </p:grpSpPr>
            <p:sp>
              <p:nvSpPr>
                <p:cNvPr id="37" name="任意多边形: 形状 17"/>
                <p:cNvSpPr/>
                <p:nvPr>
                  <p:custDataLst>
                    <p:tags r:id="rId18"/>
                  </p:custDataLst>
                </p:nvPr>
              </p:nvSpPr>
              <p:spPr>
                <a:xfrm rot="5400000">
                  <a:off x="3714698" y="-1176583"/>
                  <a:ext cx="442064" cy="4879340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8" name="文本框 37"/>
                <p:cNvSpPr txBox="1"/>
                <p:nvPr>
                  <p:custDataLst>
                    <p:tags r:id="rId19"/>
                  </p:custDataLst>
                </p:nvPr>
              </p:nvSpPr>
              <p:spPr>
                <a:xfrm>
                  <a:off x="2421255" y="965201"/>
                  <a:ext cx="4232910" cy="513201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+mn-ea"/>
                      <a:sym typeface="+mn-lt"/>
                    </a:rPr>
                    <a:t>    </a:t>
                  </a:r>
                  <a:r>
                    <a:rPr kumimoji="0" lang="en-US" altLang="zh-CN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 </a:t>
                  </a:r>
                  <a:r>
                    <a:rPr kumimoji="0" lang="zh-CN" altLang="en-US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核酸是遗传信息的携带者</a:t>
                  </a:r>
                  <a:endPara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39" name="任意多边形: 形状 18"/>
                <p:cNvSpPr/>
                <p:nvPr>
                  <p:custDataLst>
                    <p:tags r:id="rId20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" name="文本框 39"/>
                <p:cNvSpPr txBox="1"/>
                <p:nvPr>
                  <p:custDataLst>
                    <p:tags r:id="rId21"/>
                  </p:custDataLst>
                </p:nvPr>
              </p:nvSpPr>
              <p:spPr>
                <a:xfrm>
                  <a:off x="1699474" y="972823"/>
                  <a:ext cx="1097280" cy="534132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+mn-ea"/>
                      <a:sym typeface="+mn-lt"/>
                    </a:rPr>
                    <a:t>考点二</a:t>
                  </a:r>
                  <a:endParaRPr lang="en-US" altLang="zh-CN" sz="2400" b="1">
                    <a:solidFill>
                      <a:srgbClr val="0070C0"/>
                    </a:solidFill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41" name="图片 40" descr="32303137373532353b32303137393931383bc9faceefcfd4cea2beb5cfb8b0fb"/>
              <p:cNvPicPr>
                <a:picLocks noChangeAspect="1"/>
              </p:cNvPicPr>
              <p:nvPr>
                <p:custDataLst>
                  <p:tags r:id="rId22"/>
                </p:custDataLst>
              </p:nvPr>
            </p:nvPicPr>
            <p:blipFill>
              <a:blip r:embed="rId23"/>
              <a:stretch>
                <a:fillRect/>
              </a:stretch>
            </p:blipFill>
            <p:spPr>
              <a:xfrm>
                <a:off x="1119" y="262"/>
                <a:ext cx="719" cy="719"/>
              </a:xfrm>
              <a:prstGeom prst="rect">
                <a:avLst/>
              </a:prstGeom>
            </p:spPr>
          </p:pic>
        </p:grpSp>
        <p:sp>
          <p:nvSpPr>
            <p:cNvPr id="42" name="文本框 41"/>
            <p:cNvSpPr txBox="1"/>
            <p:nvPr>
              <p:custDataLst>
                <p:tags r:id="rId24"/>
              </p:custDataLst>
            </p:nvPr>
          </p:nvSpPr>
          <p:spPr>
            <a:xfrm>
              <a:off x="696" y="1159"/>
              <a:ext cx="9170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考向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r>
                <a:rPr lang="en-US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 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细胞中的生物大分子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222250" y="1491615"/>
            <a:ext cx="11678920" cy="3322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</a:t>
            </a: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糖原、胰岛素、胰岛素基因的共性包括（</a:t>
            </a:r>
            <a:r>
              <a:rPr lang="en-US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    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．均含有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、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H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、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O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、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N	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B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．合成均需模板和酶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．均属于生物大分子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	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l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．具有相同的空间结构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7189470" y="1618615"/>
            <a:ext cx="5772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40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C</a:t>
            </a:r>
            <a:endParaRPr lang="en-US" altLang="en-US" sz="40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grpSp>
        <p:nvGrpSpPr>
          <p:cNvPr id="8" name="组合 7"/>
          <p:cNvGrpSpPr/>
          <p:nvPr>
            <p:custDataLst>
              <p:tags r:id="rId3"/>
            </p:custDataLst>
          </p:nvPr>
        </p:nvGrpSpPr>
        <p:grpSpPr>
          <a:xfrm>
            <a:off x="1046480" y="2205355"/>
            <a:ext cx="11145520" cy="586740"/>
            <a:chOff x="24" y="1641"/>
            <a:chExt cx="17094" cy="924"/>
          </a:xfrm>
        </p:grpSpPr>
        <p:cxnSp>
          <p:nvCxnSpPr>
            <p:cNvPr id="9" name="曲线连接符 8"/>
            <p:cNvCxnSpPr/>
            <p:nvPr>
              <p:custDataLst>
                <p:tags r:id="rId4"/>
              </p:custDataLst>
            </p:nvPr>
          </p:nvCxnSpPr>
          <p:spPr>
            <a:xfrm>
              <a:off x="1979" y="1830"/>
              <a:ext cx="2784" cy="5"/>
            </a:xfrm>
            <a:prstGeom prst="curvedConnector2">
              <a:avLst/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4956" y="1641"/>
              <a:ext cx="12162" cy="628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糖原只含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C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、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H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、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O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，不含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N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；胰岛素和胰岛素基因含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C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、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H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、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O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、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N</a:t>
              </a:r>
              <a:r>
                <a:rPr 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。</a:t>
              </a:r>
              <a:endParaRPr lang="zh-CN" altLang="en-US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2" name="圆角矩形 11"/>
            <p:cNvSpPr/>
            <p:nvPr>
              <p:custDataLst>
                <p:tags r:id="rId6"/>
              </p:custDataLst>
            </p:nvPr>
          </p:nvSpPr>
          <p:spPr>
            <a:xfrm>
              <a:off x="24" y="1830"/>
              <a:ext cx="2082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>
            <p:custDataLst>
              <p:tags r:id="rId7"/>
            </p:custDataLst>
          </p:nvPr>
        </p:nvGrpSpPr>
        <p:grpSpPr>
          <a:xfrm>
            <a:off x="198120" y="118774"/>
            <a:ext cx="6066790" cy="1262351"/>
            <a:chOff x="312" y="187"/>
            <a:chExt cx="9554" cy="1988"/>
          </a:xfrm>
        </p:grpSpPr>
        <p:grpSp>
          <p:nvGrpSpPr>
            <p:cNvPr id="35" name="组合 34"/>
            <p:cNvGrpSpPr/>
            <p:nvPr>
              <p:custDataLst>
                <p:tags r:id="rId8"/>
              </p:custDataLst>
            </p:nvPr>
          </p:nvGrpSpPr>
          <p:grpSpPr>
            <a:xfrm>
              <a:off x="312" y="187"/>
              <a:ext cx="9554" cy="853"/>
              <a:chOff x="312" y="187"/>
              <a:chExt cx="9554" cy="853"/>
            </a:xfrm>
          </p:grpSpPr>
          <p:grpSp>
            <p:nvGrpSpPr>
              <p:cNvPr id="36" name="组合 35"/>
              <p:cNvGrpSpPr/>
              <p:nvPr>
                <p:custDataLst>
                  <p:tags r:id="rId9"/>
                </p:custDataLst>
              </p:nvPr>
            </p:nvGrpSpPr>
            <p:grpSpPr>
              <a:xfrm>
                <a:off x="312" y="187"/>
                <a:ext cx="9554" cy="853"/>
                <a:chOff x="587375" y="965201"/>
                <a:chExt cx="6066790" cy="541754"/>
              </a:xfrm>
            </p:grpSpPr>
            <p:sp>
              <p:nvSpPr>
                <p:cNvPr id="37" name="任意多边形: 形状 17"/>
                <p:cNvSpPr/>
                <p:nvPr>
                  <p:custDataLst>
                    <p:tags r:id="rId10"/>
                  </p:custDataLst>
                </p:nvPr>
              </p:nvSpPr>
              <p:spPr>
                <a:xfrm rot="5400000">
                  <a:off x="3714698" y="-1176583"/>
                  <a:ext cx="442064" cy="4879340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8" name="文本框 37"/>
                <p:cNvSpPr txBox="1"/>
                <p:nvPr>
                  <p:custDataLst>
                    <p:tags r:id="rId11"/>
                  </p:custDataLst>
                </p:nvPr>
              </p:nvSpPr>
              <p:spPr>
                <a:xfrm>
                  <a:off x="2421255" y="965201"/>
                  <a:ext cx="4232910" cy="513201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+mn-ea"/>
                      <a:sym typeface="+mn-lt"/>
                    </a:rPr>
                    <a:t>    </a:t>
                  </a:r>
                  <a:r>
                    <a:rPr kumimoji="0" lang="en-US" altLang="zh-CN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 </a:t>
                  </a:r>
                  <a:r>
                    <a:rPr kumimoji="0" lang="zh-CN" altLang="en-US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核酸是遗传信息的携带者</a:t>
                  </a:r>
                  <a:endPara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39" name="任意多边形: 形状 18"/>
                <p:cNvSpPr/>
                <p:nvPr>
                  <p:custDataLst>
                    <p:tags r:id="rId12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" name="文本框 39"/>
                <p:cNvSpPr txBox="1"/>
                <p:nvPr>
                  <p:custDataLst>
                    <p:tags r:id="rId13"/>
                  </p:custDataLst>
                </p:nvPr>
              </p:nvSpPr>
              <p:spPr>
                <a:xfrm>
                  <a:off x="1699474" y="972823"/>
                  <a:ext cx="1097280" cy="534132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+mn-ea"/>
                      <a:sym typeface="+mn-lt"/>
                    </a:rPr>
                    <a:t>考点二</a:t>
                  </a:r>
                  <a:endParaRPr lang="en-US" altLang="zh-CN" sz="2400" b="1">
                    <a:solidFill>
                      <a:srgbClr val="0070C0"/>
                    </a:solidFill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41" name="图片 40" descr="32303137373532353b32303137393931383bc9faceefcfd4cea2beb5cfb8b0fb"/>
              <p:cNvPicPr>
                <a:picLocks noChangeAspect="1"/>
              </p:cNvPicPr>
              <p:nvPr>
                <p:custDataLst>
                  <p:tags r:id="rId14"/>
                </p:custDataLst>
              </p:nvPr>
            </p:nvPicPr>
            <p:blipFill>
              <a:blip r:embed="rId15"/>
              <a:stretch>
                <a:fillRect/>
              </a:stretch>
            </p:blipFill>
            <p:spPr>
              <a:xfrm>
                <a:off x="1119" y="262"/>
                <a:ext cx="719" cy="719"/>
              </a:xfrm>
              <a:prstGeom prst="rect">
                <a:avLst/>
              </a:prstGeom>
            </p:spPr>
          </p:pic>
        </p:grpSp>
        <p:sp>
          <p:nvSpPr>
            <p:cNvPr id="42" name="文本框 41"/>
            <p:cNvSpPr txBox="1"/>
            <p:nvPr>
              <p:custDataLst>
                <p:tags r:id="rId16"/>
              </p:custDataLst>
            </p:nvPr>
          </p:nvSpPr>
          <p:spPr>
            <a:xfrm>
              <a:off x="696" y="1159"/>
              <a:ext cx="9170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考向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r>
                <a:rPr lang="en-US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 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细胞中的生物大分子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" name="组合 2"/>
          <p:cNvGrpSpPr/>
          <p:nvPr>
            <p:custDataLst>
              <p:tags r:id="rId17"/>
            </p:custDataLst>
          </p:nvPr>
        </p:nvGrpSpPr>
        <p:grpSpPr>
          <a:xfrm>
            <a:off x="787400" y="2792095"/>
            <a:ext cx="10854690" cy="706755"/>
            <a:chOff x="24" y="1641"/>
            <a:chExt cx="17094" cy="1113"/>
          </a:xfrm>
        </p:grpSpPr>
        <p:cxnSp>
          <p:nvCxnSpPr>
            <p:cNvPr id="4" name="曲线连接符 3"/>
            <p:cNvCxnSpPr/>
            <p:nvPr>
              <p:custDataLst>
                <p:tags r:id="rId18"/>
              </p:custDataLst>
            </p:nvPr>
          </p:nvCxnSpPr>
          <p:spPr>
            <a:xfrm>
              <a:off x="1979" y="1830"/>
              <a:ext cx="3734" cy="5"/>
            </a:xfrm>
            <a:prstGeom prst="curvedConnector2">
              <a:avLst/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矩形 6"/>
            <p:cNvSpPr/>
            <p:nvPr>
              <p:custDataLst>
                <p:tags r:id="rId19"/>
              </p:custDataLst>
            </p:nvPr>
          </p:nvSpPr>
          <p:spPr>
            <a:xfrm>
              <a:off x="5713" y="1641"/>
              <a:ext cx="11405" cy="1113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糖原合成需要酶，但不需要模板；胰岛素合成需要模板和酶；胰岛素基因合成需要模板和酶。因此，并非三者均需模板</a:t>
              </a:r>
              <a:endParaRPr lang="zh-CN" altLang="en-US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1" name="圆角矩形 10"/>
            <p:cNvSpPr/>
            <p:nvPr>
              <p:custDataLst>
                <p:tags r:id="rId20"/>
              </p:custDataLst>
            </p:nvPr>
          </p:nvSpPr>
          <p:spPr>
            <a:xfrm>
              <a:off x="24" y="1830"/>
              <a:ext cx="2082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12"/>
          <p:cNvGrpSpPr/>
          <p:nvPr>
            <p:custDataLst>
              <p:tags r:id="rId21"/>
            </p:custDataLst>
          </p:nvPr>
        </p:nvGrpSpPr>
        <p:grpSpPr>
          <a:xfrm>
            <a:off x="1310005" y="4177665"/>
            <a:ext cx="10086975" cy="706755"/>
            <a:chOff x="24" y="1641"/>
            <a:chExt cx="15885" cy="1113"/>
          </a:xfrm>
        </p:grpSpPr>
        <p:cxnSp>
          <p:nvCxnSpPr>
            <p:cNvPr id="14" name="曲线连接符 13"/>
            <p:cNvCxnSpPr/>
            <p:nvPr>
              <p:custDataLst>
                <p:tags r:id="rId22"/>
              </p:custDataLst>
            </p:nvPr>
          </p:nvCxnSpPr>
          <p:spPr>
            <a:xfrm>
              <a:off x="1979" y="1830"/>
              <a:ext cx="3734" cy="5"/>
            </a:xfrm>
            <a:prstGeom prst="curvedConnector2">
              <a:avLst/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矩形 14"/>
            <p:cNvSpPr/>
            <p:nvPr>
              <p:custDataLst>
                <p:tags r:id="rId23"/>
              </p:custDataLst>
            </p:nvPr>
          </p:nvSpPr>
          <p:spPr>
            <a:xfrm>
              <a:off x="5713" y="1641"/>
              <a:ext cx="10196" cy="1113"/>
            </a:xfrm>
            <a:prstGeom prst="rect">
              <a:avLst/>
            </a:prstGeom>
            <a:noFill/>
            <a:ln w="28575" cmpd="thickThin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糖原为分支链状结构，胰岛素为球状蛋白质结构，胰岛素基因为双螺旋结构，三者空间结构不同</a:t>
              </a:r>
              <a:endParaRPr lang="zh-CN" altLang="en-US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6" name="圆角矩形 15"/>
            <p:cNvSpPr/>
            <p:nvPr>
              <p:custDataLst>
                <p:tags r:id="rId24"/>
              </p:custDataLst>
            </p:nvPr>
          </p:nvSpPr>
          <p:spPr>
            <a:xfrm>
              <a:off x="24" y="1830"/>
              <a:ext cx="2082" cy="735"/>
            </a:xfrm>
            <a:prstGeom prst="roundRect">
              <a:avLst/>
            </a:prstGeom>
            <a:noFill/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任意多边形: 形状 58"/>
          <p:cNvSpPr/>
          <p:nvPr>
            <p:custDataLst>
              <p:tags r:id="rId1"/>
            </p:custDataLst>
          </p:nvPr>
        </p:nvSpPr>
        <p:spPr>
          <a:xfrm>
            <a:off x="11442640" y="-1"/>
            <a:ext cx="749359" cy="763989"/>
          </a:xfrm>
          <a:custGeom>
            <a:avLst/>
            <a:gdLst>
              <a:gd name="connsiteX0" fmla="*/ 0 w 749359"/>
              <a:gd name="connsiteY0" fmla="*/ 0 h 763989"/>
              <a:gd name="connsiteX1" fmla="*/ 749359 w 749359"/>
              <a:gd name="connsiteY1" fmla="*/ 0 h 763989"/>
              <a:gd name="connsiteX2" fmla="*/ 749359 w 749359"/>
              <a:gd name="connsiteY2" fmla="*/ 763989 h 763989"/>
              <a:gd name="connsiteX3" fmla="*/ 698474 w 749359"/>
              <a:gd name="connsiteY3" fmla="*/ 745364 h 763989"/>
              <a:gd name="connsiteX4" fmla="*/ 21108 w 749359"/>
              <a:gd name="connsiteY4" fmla="*/ 67999 h 763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9359" h="763989">
                <a:moveTo>
                  <a:pt x="0" y="0"/>
                </a:moveTo>
                <a:lnTo>
                  <a:pt x="749359" y="0"/>
                </a:lnTo>
                <a:lnTo>
                  <a:pt x="749359" y="763989"/>
                </a:lnTo>
                <a:lnTo>
                  <a:pt x="698474" y="745364"/>
                </a:lnTo>
                <a:cubicBezTo>
                  <a:pt x="393913" y="616546"/>
                  <a:pt x="149926" y="372559"/>
                  <a:pt x="21108" y="6799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3" name="任意多边形: 形状 62"/>
          <p:cNvSpPr/>
          <p:nvPr>
            <p:custDataLst>
              <p:tags r:id="rId2"/>
            </p:custDataLst>
          </p:nvPr>
        </p:nvSpPr>
        <p:spPr>
          <a:xfrm flipV="1">
            <a:off x="8716245" y="5646182"/>
            <a:ext cx="1230958" cy="527958"/>
          </a:xfrm>
          <a:custGeom>
            <a:avLst/>
            <a:gdLst>
              <a:gd name="connsiteX0" fmla="*/ 0 w 1230958"/>
              <a:gd name="connsiteY0" fmla="*/ 0 h 527958"/>
              <a:gd name="connsiteX1" fmla="*/ 322483 w 1230958"/>
              <a:gd name="connsiteY1" fmla="*/ 0 h 527958"/>
              <a:gd name="connsiteX2" fmla="*/ 327402 w 1230958"/>
              <a:gd name="connsiteY2" fmla="*/ 24363 h 527958"/>
              <a:gd name="connsiteX3" fmla="*/ 615477 w 1230958"/>
              <a:gd name="connsiteY3" fmla="*/ 215312 h 527958"/>
              <a:gd name="connsiteX4" fmla="*/ 903553 w 1230958"/>
              <a:gd name="connsiteY4" fmla="*/ 24363 h 527958"/>
              <a:gd name="connsiteX5" fmla="*/ 908472 w 1230958"/>
              <a:gd name="connsiteY5" fmla="*/ 0 h 527958"/>
              <a:gd name="connsiteX6" fmla="*/ 1230958 w 1230958"/>
              <a:gd name="connsiteY6" fmla="*/ 0 h 527958"/>
              <a:gd name="connsiteX7" fmla="*/ 1228066 w 1230958"/>
              <a:gd name="connsiteY7" fmla="*/ 28685 h 527958"/>
              <a:gd name="connsiteX8" fmla="*/ 615478 w 1230958"/>
              <a:gd name="connsiteY8" fmla="*/ 527958 h 527958"/>
              <a:gd name="connsiteX9" fmla="*/ 2891 w 1230958"/>
              <a:gd name="connsiteY9" fmla="*/ 28685 h 52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30958" h="527958">
                <a:moveTo>
                  <a:pt x="0" y="0"/>
                </a:moveTo>
                <a:lnTo>
                  <a:pt x="322483" y="0"/>
                </a:lnTo>
                <a:lnTo>
                  <a:pt x="327402" y="24363"/>
                </a:lnTo>
                <a:cubicBezTo>
                  <a:pt x="374864" y="136576"/>
                  <a:pt x="485976" y="215312"/>
                  <a:pt x="615477" y="215312"/>
                </a:cubicBezTo>
                <a:cubicBezTo>
                  <a:pt x="744979" y="215312"/>
                  <a:pt x="856091" y="136576"/>
                  <a:pt x="903553" y="24363"/>
                </a:cubicBezTo>
                <a:lnTo>
                  <a:pt x="908472" y="0"/>
                </a:lnTo>
                <a:lnTo>
                  <a:pt x="1230958" y="0"/>
                </a:lnTo>
                <a:lnTo>
                  <a:pt x="1228066" y="28685"/>
                </a:lnTo>
                <a:cubicBezTo>
                  <a:pt x="1169760" y="313620"/>
                  <a:pt x="917650" y="527958"/>
                  <a:pt x="615478" y="527958"/>
                </a:cubicBezTo>
                <a:cubicBezTo>
                  <a:pt x="313307" y="527958"/>
                  <a:pt x="61197" y="313620"/>
                  <a:pt x="2891" y="286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0" name="任意多边形 24"/>
          <p:cNvSpPr/>
          <p:nvPr>
            <p:custDataLst>
              <p:tags r:id="rId3"/>
            </p:custDataLst>
          </p:nvPr>
        </p:nvSpPr>
        <p:spPr>
          <a:xfrm>
            <a:off x="5561501" y="5391114"/>
            <a:ext cx="1083376" cy="606655"/>
          </a:xfrm>
          <a:custGeom>
            <a:avLst/>
            <a:gdLst>
              <a:gd name="idx" fmla="cos wd2 2700000"/>
              <a:gd name="idy" fmla="sin hd2 2700000"/>
              <a:gd name="il" fmla="+- hc 0 wd2"/>
              <a:gd name="ir" fmla="+- hc w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wd2"/>
              </a:cxn>
              <a:cxn ang="cd4">
                <a:pos x="hc" y="b"/>
              </a:cxn>
              <a:cxn ang="cd4">
                <a:pos x="wd2" y="wd2"/>
              </a:cxn>
              <a:cxn ang="0">
                <a:pos x="r" y="vc"/>
              </a:cxn>
              <a:cxn ang="3">
                <a:pos x="wd2" y="hd2"/>
              </a:cxn>
            </a:cxnLst>
            <a:rect l="l" t="t" r="r" b="b"/>
            <a:pathLst>
              <a:path w="1647" h="922">
                <a:moveTo>
                  <a:pt x="0" y="61"/>
                </a:moveTo>
                <a:cubicBezTo>
                  <a:pt x="0" y="27"/>
                  <a:pt x="26" y="0"/>
                  <a:pt x="58" y="0"/>
                </a:cubicBezTo>
                <a:cubicBezTo>
                  <a:pt x="89" y="0"/>
                  <a:pt x="115" y="27"/>
                  <a:pt x="115" y="61"/>
                </a:cubicBezTo>
                <a:cubicBezTo>
                  <a:pt x="115" y="94"/>
                  <a:pt x="89" y="121"/>
                  <a:pt x="58" y="121"/>
                </a:cubicBezTo>
                <a:cubicBezTo>
                  <a:pt x="26" y="121"/>
                  <a:pt x="0" y="94"/>
                  <a:pt x="0" y="61"/>
                </a:cubicBezTo>
                <a:close/>
                <a:moveTo>
                  <a:pt x="383" y="61"/>
                </a:moveTo>
                <a:cubicBezTo>
                  <a:pt x="383" y="27"/>
                  <a:pt x="409" y="0"/>
                  <a:pt x="441" y="0"/>
                </a:cubicBezTo>
                <a:cubicBezTo>
                  <a:pt x="472" y="0"/>
                  <a:pt x="498" y="27"/>
                  <a:pt x="498" y="61"/>
                </a:cubicBezTo>
                <a:cubicBezTo>
                  <a:pt x="498" y="94"/>
                  <a:pt x="472" y="121"/>
                  <a:pt x="441" y="121"/>
                </a:cubicBezTo>
                <a:cubicBezTo>
                  <a:pt x="409" y="121"/>
                  <a:pt x="383" y="94"/>
                  <a:pt x="383" y="61"/>
                </a:cubicBezTo>
                <a:close/>
                <a:moveTo>
                  <a:pt x="766" y="61"/>
                </a:moveTo>
                <a:cubicBezTo>
                  <a:pt x="766" y="27"/>
                  <a:pt x="792" y="0"/>
                  <a:pt x="824" y="0"/>
                </a:cubicBezTo>
                <a:cubicBezTo>
                  <a:pt x="855" y="0"/>
                  <a:pt x="881" y="27"/>
                  <a:pt x="881" y="61"/>
                </a:cubicBezTo>
                <a:cubicBezTo>
                  <a:pt x="881" y="94"/>
                  <a:pt x="855" y="121"/>
                  <a:pt x="824" y="121"/>
                </a:cubicBezTo>
                <a:cubicBezTo>
                  <a:pt x="792" y="121"/>
                  <a:pt x="766" y="94"/>
                  <a:pt x="766" y="61"/>
                </a:cubicBezTo>
                <a:close/>
                <a:moveTo>
                  <a:pt x="1149" y="61"/>
                </a:moveTo>
                <a:cubicBezTo>
                  <a:pt x="1149" y="27"/>
                  <a:pt x="1175" y="0"/>
                  <a:pt x="1207" y="0"/>
                </a:cubicBezTo>
                <a:cubicBezTo>
                  <a:pt x="1238" y="0"/>
                  <a:pt x="1264" y="27"/>
                  <a:pt x="1264" y="61"/>
                </a:cubicBezTo>
                <a:cubicBezTo>
                  <a:pt x="1264" y="94"/>
                  <a:pt x="1238" y="121"/>
                  <a:pt x="1207" y="121"/>
                </a:cubicBezTo>
                <a:cubicBezTo>
                  <a:pt x="1175" y="121"/>
                  <a:pt x="1149" y="94"/>
                  <a:pt x="1149" y="61"/>
                </a:cubicBezTo>
                <a:close/>
                <a:moveTo>
                  <a:pt x="1532" y="61"/>
                </a:moveTo>
                <a:cubicBezTo>
                  <a:pt x="1532" y="27"/>
                  <a:pt x="1558" y="0"/>
                  <a:pt x="1590" y="0"/>
                </a:cubicBezTo>
                <a:cubicBezTo>
                  <a:pt x="1621" y="0"/>
                  <a:pt x="1647" y="27"/>
                  <a:pt x="1647" y="61"/>
                </a:cubicBezTo>
                <a:cubicBezTo>
                  <a:pt x="1647" y="94"/>
                  <a:pt x="1621" y="121"/>
                  <a:pt x="1590" y="121"/>
                </a:cubicBezTo>
                <a:cubicBezTo>
                  <a:pt x="1558" y="121"/>
                  <a:pt x="1532" y="94"/>
                  <a:pt x="1532" y="61"/>
                </a:cubicBezTo>
                <a:close/>
                <a:moveTo>
                  <a:pt x="0" y="328"/>
                </a:moveTo>
                <a:cubicBezTo>
                  <a:pt x="0" y="294"/>
                  <a:pt x="26" y="267"/>
                  <a:pt x="58" y="267"/>
                </a:cubicBezTo>
                <a:cubicBezTo>
                  <a:pt x="89" y="267"/>
                  <a:pt x="115" y="294"/>
                  <a:pt x="115" y="328"/>
                </a:cubicBezTo>
                <a:cubicBezTo>
                  <a:pt x="115" y="361"/>
                  <a:pt x="89" y="388"/>
                  <a:pt x="58" y="388"/>
                </a:cubicBezTo>
                <a:cubicBezTo>
                  <a:pt x="26" y="388"/>
                  <a:pt x="0" y="361"/>
                  <a:pt x="0" y="328"/>
                </a:cubicBezTo>
                <a:close/>
                <a:moveTo>
                  <a:pt x="383" y="328"/>
                </a:moveTo>
                <a:cubicBezTo>
                  <a:pt x="383" y="294"/>
                  <a:pt x="409" y="267"/>
                  <a:pt x="441" y="267"/>
                </a:cubicBezTo>
                <a:cubicBezTo>
                  <a:pt x="472" y="267"/>
                  <a:pt x="498" y="294"/>
                  <a:pt x="498" y="328"/>
                </a:cubicBezTo>
                <a:cubicBezTo>
                  <a:pt x="498" y="361"/>
                  <a:pt x="472" y="388"/>
                  <a:pt x="441" y="388"/>
                </a:cubicBezTo>
                <a:cubicBezTo>
                  <a:pt x="409" y="388"/>
                  <a:pt x="383" y="361"/>
                  <a:pt x="383" y="328"/>
                </a:cubicBezTo>
                <a:close/>
                <a:moveTo>
                  <a:pt x="766" y="328"/>
                </a:moveTo>
                <a:cubicBezTo>
                  <a:pt x="766" y="294"/>
                  <a:pt x="792" y="267"/>
                  <a:pt x="824" y="267"/>
                </a:cubicBezTo>
                <a:cubicBezTo>
                  <a:pt x="855" y="267"/>
                  <a:pt x="881" y="294"/>
                  <a:pt x="881" y="328"/>
                </a:cubicBezTo>
                <a:cubicBezTo>
                  <a:pt x="881" y="361"/>
                  <a:pt x="855" y="388"/>
                  <a:pt x="824" y="388"/>
                </a:cubicBezTo>
                <a:cubicBezTo>
                  <a:pt x="792" y="388"/>
                  <a:pt x="766" y="361"/>
                  <a:pt x="766" y="328"/>
                </a:cubicBezTo>
                <a:close/>
                <a:moveTo>
                  <a:pt x="1149" y="328"/>
                </a:moveTo>
                <a:cubicBezTo>
                  <a:pt x="1149" y="294"/>
                  <a:pt x="1175" y="267"/>
                  <a:pt x="1207" y="267"/>
                </a:cubicBezTo>
                <a:cubicBezTo>
                  <a:pt x="1238" y="267"/>
                  <a:pt x="1264" y="294"/>
                  <a:pt x="1264" y="328"/>
                </a:cubicBezTo>
                <a:cubicBezTo>
                  <a:pt x="1264" y="361"/>
                  <a:pt x="1238" y="388"/>
                  <a:pt x="1207" y="388"/>
                </a:cubicBezTo>
                <a:cubicBezTo>
                  <a:pt x="1175" y="388"/>
                  <a:pt x="1149" y="361"/>
                  <a:pt x="1149" y="328"/>
                </a:cubicBezTo>
                <a:close/>
                <a:moveTo>
                  <a:pt x="1532" y="328"/>
                </a:moveTo>
                <a:cubicBezTo>
                  <a:pt x="1532" y="294"/>
                  <a:pt x="1558" y="267"/>
                  <a:pt x="1590" y="267"/>
                </a:cubicBezTo>
                <a:cubicBezTo>
                  <a:pt x="1621" y="267"/>
                  <a:pt x="1647" y="294"/>
                  <a:pt x="1647" y="328"/>
                </a:cubicBezTo>
                <a:cubicBezTo>
                  <a:pt x="1647" y="361"/>
                  <a:pt x="1621" y="388"/>
                  <a:pt x="1590" y="388"/>
                </a:cubicBezTo>
                <a:cubicBezTo>
                  <a:pt x="1558" y="388"/>
                  <a:pt x="1532" y="361"/>
                  <a:pt x="1532" y="328"/>
                </a:cubicBezTo>
                <a:close/>
                <a:moveTo>
                  <a:pt x="0" y="595"/>
                </a:moveTo>
                <a:cubicBezTo>
                  <a:pt x="0" y="561"/>
                  <a:pt x="26" y="534"/>
                  <a:pt x="58" y="534"/>
                </a:cubicBezTo>
                <a:cubicBezTo>
                  <a:pt x="89" y="534"/>
                  <a:pt x="115" y="561"/>
                  <a:pt x="115" y="595"/>
                </a:cubicBezTo>
                <a:cubicBezTo>
                  <a:pt x="115" y="628"/>
                  <a:pt x="89" y="655"/>
                  <a:pt x="58" y="655"/>
                </a:cubicBezTo>
                <a:cubicBezTo>
                  <a:pt x="26" y="655"/>
                  <a:pt x="0" y="628"/>
                  <a:pt x="0" y="595"/>
                </a:cubicBezTo>
                <a:close/>
                <a:moveTo>
                  <a:pt x="383" y="595"/>
                </a:moveTo>
                <a:cubicBezTo>
                  <a:pt x="383" y="561"/>
                  <a:pt x="409" y="534"/>
                  <a:pt x="441" y="534"/>
                </a:cubicBezTo>
                <a:cubicBezTo>
                  <a:pt x="472" y="534"/>
                  <a:pt x="498" y="561"/>
                  <a:pt x="498" y="595"/>
                </a:cubicBezTo>
                <a:cubicBezTo>
                  <a:pt x="498" y="628"/>
                  <a:pt x="472" y="655"/>
                  <a:pt x="441" y="655"/>
                </a:cubicBezTo>
                <a:cubicBezTo>
                  <a:pt x="409" y="655"/>
                  <a:pt x="383" y="628"/>
                  <a:pt x="383" y="595"/>
                </a:cubicBezTo>
                <a:close/>
                <a:moveTo>
                  <a:pt x="766" y="595"/>
                </a:moveTo>
                <a:cubicBezTo>
                  <a:pt x="766" y="561"/>
                  <a:pt x="792" y="534"/>
                  <a:pt x="824" y="534"/>
                </a:cubicBezTo>
                <a:cubicBezTo>
                  <a:pt x="855" y="534"/>
                  <a:pt x="881" y="561"/>
                  <a:pt x="881" y="595"/>
                </a:cubicBezTo>
                <a:cubicBezTo>
                  <a:pt x="881" y="628"/>
                  <a:pt x="855" y="655"/>
                  <a:pt x="824" y="655"/>
                </a:cubicBezTo>
                <a:cubicBezTo>
                  <a:pt x="792" y="655"/>
                  <a:pt x="766" y="628"/>
                  <a:pt x="766" y="595"/>
                </a:cubicBezTo>
                <a:close/>
                <a:moveTo>
                  <a:pt x="1149" y="595"/>
                </a:moveTo>
                <a:cubicBezTo>
                  <a:pt x="1149" y="561"/>
                  <a:pt x="1175" y="534"/>
                  <a:pt x="1207" y="534"/>
                </a:cubicBezTo>
                <a:cubicBezTo>
                  <a:pt x="1238" y="534"/>
                  <a:pt x="1264" y="561"/>
                  <a:pt x="1264" y="595"/>
                </a:cubicBezTo>
                <a:cubicBezTo>
                  <a:pt x="1264" y="628"/>
                  <a:pt x="1238" y="655"/>
                  <a:pt x="1207" y="655"/>
                </a:cubicBezTo>
                <a:cubicBezTo>
                  <a:pt x="1175" y="655"/>
                  <a:pt x="1149" y="628"/>
                  <a:pt x="1149" y="595"/>
                </a:cubicBezTo>
                <a:close/>
                <a:moveTo>
                  <a:pt x="1532" y="595"/>
                </a:moveTo>
                <a:cubicBezTo>
                  <a:pt x="1532" y="561"/>
                  <a:pt x="1558" y="534"/>
                  <a:pt x="1590" y="534"/>
                </a:cubicBezTo>
                <a:cubicBezTo>
                  <a:pt x="1621" y="534"/>
                  <a:pt x="1647" y="561"/>
                  <a:pt x="1647" y="595"/>
                </a:cubicBezTo>
                <a:cubicBezTo>
                  <a:pt x="1647" y="628"/>
                  <a:pt x="1621" y="655"/>
                  <a:pt x="1590" y="655"/>
                </a:cubicBezTo>
                <a:cubicBezTo>
                  <a:pt x="1558" y="655"/>
                  <a:pt x="1532" y="628"/>
                  <a:pt x="1532" y="595"/>
                </a:cubicBezTo>
                <a:close/>
                <a:moveTo>
                  <a:pt x="0" y="862"/>
                </a:moveTo>
                <a:cubicBezTo>
                  <a:pt x="0" y="828"/>
                  <a:pt x="26" y="801"/>
                  <a:pt x="58" y="801"/>
                </a:cubicBezTo>
                <a:cubicBezTo>
                  <a:pt x="89" y="801"/>
                  <a:pt x="115" y="828"/>
                  <a:pt x="115" y="862"/>
                </a:cubicBezTo>
                <a:cubicBezTo>
                  <a:pt x="115" y="895"/>
                  <a:pt x="89" y="922"/>
                  <a:pt x="58" y="922"/>
                </a:cubicBezTo>
                <a:cubicBezTo>
                  <a:pt x="26" y="922"/>
                  <a:pt x="0" y="895"/>
                  <a:pt x="0" y="862"/>
                </a:cubicBezTo>
                <a:close/>
                <a:moveTo>
                  <a:pt x="383" y="862"/>
                </a:moveTo>
                <a:cubicBezTo>
                  <a:pt x="383" y="828"/>
                  <a:pt x="409" y="801"/>
                  <a:pt x="441" y="801"/>
                </a:cubicBezTo>
                <a:cubicBezTo>
                  <a:pt x="472" y="801"/>
                  <a:pt x="498" y="828"/>
                  <a:pt x="498" y="862"/>
                </a:cubicBezTo>
                <a:cubicBezTo>
                  <a:pt x="498" y="895"/>
                  <a:pt x="472" y="922"/>
                  <a:pt x="441" y="922"/>
                </a:cubicBezTo>
                <a:cubicBezTo>
                  <a:pt x="409" y="922"/>
                  <a:pt x="383" y="895"/>
                  <a:pt x="383" y="862"/>
                </a:cubicBezTo>
                <a:close/>
                <a:moveTo>
                  <a:pt x="766" y="862"/>
                </a:moveTo>
                <a:cubicBezTo>
                  <a:pt x="766" y="828"/>
                  <a:pt x="792" y="801"/>
                  <a:pt x="824" y="801"/>
                </a:cubicBezTo>
                <a:cubicBezTo>
                  <a:pt x="855" y="801"/>
                  <a:pt x="881" y="828"/>
                  <a:pt x="881" y="862"/>
                </a:cubicBezTo>
                <a:cubicBezTo>
                  <a:pt x="881" y="895"/>
                  <a:pt x="855" y="922"/>
                  <a:pt x="824" y="922"/>
                </a:cubicBezTo>
                <a:cubicBezTo>
                  <a:pt x="792" y="922"/>
                  <a:pt x="766" y="895"/>
                  <a:pt x="766" y="862"/>
                </a:cubicBezTo>
                <a:close/>
                <a:moveTo>
                  <a:pt x="1149" y="862"/>
                </a:moveTo>
                <a:cubicBezTo>
                  <a:pt x="1149" y="828"/>
                  <a:pt x="1175" y="801"/>
                  <a:pt x="1207" y="801"/>
                </a:cubicBezTo>
                <a:cubicBezTo>
                  <a:pt x="1238" y="801"/>
                  <a:pt x="1264" y="828"/>
                  <a:pt x="1264" y="862"/>
                </a:cubicBezTo>
                <a:cubicBezTo>
                  <a:pt x="1264" y="895"/>
                  <a:pt x="1238" y="922"/>
                  <a:pt x="1207" y="922"/>
                </a:cubicBezTo>
                <a:cubicBezTo>
                  <a:pt x="1175" y="922"/>
                  <a:pt x="1149" y="895"/>
                  <a:pt x="1149" y="862"/>
                </a:cubicBezTo>
                <a:close/>
                <a:moveTo>
                  <a:pt x="1532" y="862"/>
                </a:moveTo>
                <a:cubicBezTo>
                  <a:pt x="1532" y="828"/>
                  <a:pt x="1558" y="801"/>
                  <a:pt x="1590" y="801"/>
                </a:cubicBezTo>
                <a:cubicBezTo>
                  <a:pt x="1621" y="801"/>
                  <a:pt x="1647" y="828"/>
                  <a:pt x="1647" y="862"/>
                </a:cubicBezTo>
                <a:cubicBezTo>
                  <a:pt x="1647" y="895"/>
                  <a:pt x="1621" y="922"/>
                  <a:pt x="1590" y="922"/>
                </a:cubicBezTo>
                <a:cubicBezTo>
                  <a:pt x="1558" y="922"/>
                  <a:pt x="1532" y="895"/>
                  <a:pt x="1532" y="86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4" name="任意多边形: 形状 63"/>
          <p:cNvSpPr/>
          <p:nvPr>
            <p:custDataLst>
              <p:tags r:id="rId4"/>
            </p:custDataLst>
          </p:nvPr>
        </p:nvSpPr>
        <p:spPr>
          <a:xfrm>
            <a:off x="5442125" y="2605448"/>
            <a:ext cx="1308141" cy="189080"/>
          </a:xfrm>
          <a:custGeom>
            <a:avLst/>
            <a:gdLst>
              <a:gd name="connsiteX0" fmla="*/ 1047183 w 1258132"/>
              <a:gd name="connsiteY0" fmla="*/ 0 h 181852"/>
              <a:gd name="connsiteX1" fmla="*/ 1135155 w 1258132"/>
              <a:gd name="connsiteY1" fmla="*/ 0 h 181852"/>
              <a:gd name="connsiteX2" fmla="*/ 1258132 w 1258132"/>
              <a:gd name="connsiteY2" fmla="*/ 90926 h 181852"/>
              <a:gd name="connsiteX3" fmla="*/ 1135155 w 1258132"/>
              <a:gd name="connsiteY3" fmla="*/ 181852 h 181852"/>
              <a:gd name="connsiteX4" fmla="*/ 1047183 w 1258132"/>
              <a:gd name="connsiteY4" fmla="*/ 181852 h 181852"/>
              <a:gd name="connsiteX5" fmla="*/ 1170160 w 1258132"/>
              <a:gd name="connsiteY5" fmla="*/ 90926 h 181852"/>
              <a:gd name="connsiteX6" fmla="*/ 837748 w 1258132"/>
              <a:gd name="connsiteY6" fmla="*/ 0 h 181852"/>
              <a:gd name="connsiteX7" fmla="*/ 925720 w 1258132"/>
              <a:gd name="connsiteY7" fmla="*/ 0 h 181852"/>
              <a:gd name="connsiteX8" fmla="*/ 1048697 w 1258132"/>
              <a:gd name="connsiteY8" fmla="*/ 90926 h 181852"/>
              <a:gd name="connsiteX9" fmla="*/ 925720 w 1258132"/>
              <a:gd name="connsiteY9" fmla="*/ 181852 h 181852"/>
              <a:gd name="connsiteX10" fmla="*/ 837748 w 1258132"/>
              <a:gd name="connsiteY10" fmla="*/ 181852 h 181852"/>
              <a:gd name="connsiteX11" fmla="*/ 960725 w 1258132"/>
              <a:gd name="connsiteY11" fmla="*/ 90926 h 181852"/>
              <a:gd name="connsiteX12" fmla="*/ 628311 w 1258132"/>
              <a:gd name="connsiteY12" fmla="*/ 0 h 181852"/>
              <a:gd name="connsiteX13" fmla="*/ 716283 w 1258132"/>
              <a:gd name="connsiteY13" fmla="*/ 0 h 181852"/>
              <a:gd name="connsiteX14" fmla="*/ 839260 w 1258132"/>
              <a:gd name="connsiteY14" fmla="*/ 90926 h 181852"/>
              <a:gd name="connsiteX15" fmla="*/ 716283 w 1258132"/>
              <a:gd name="connsiteY15" fmla="*/ 181852 h 181852"/>
              <a:gd name="connsiteX16" fmla="*/ 628311 w 1258132"/>
              <a:gd name="connsiteY16" fmla="*/ 181852 h 181852"/>
              <a:gd name="connsiteX17" fmla="*/ 751288 w 1258132"/>
              <a:gd name="connsiteY17" fmla="*/ 90926 h 181852"/>
              <a:gd name="connsiteX18" fmla="*/ 418874 w 1258132"/>
              <a:gd name="connsiteY18" fmla="*/ 0 h 181852"/>
              <a:gd name="connsiteX19" fmla="*/ 506846 w 1258132"/>
              <a:gd name="connsiteY19" fmla="*/ 0 h 181852"/>
              <a:gd name="connsiteX20" fmla="*/ 629823 w 1258132"/>
              <a:gd name="connsiteY20" fmla="*/ 90926 h 181852"/>
              <a:gd name="connsiteX21" fmla="*/ 506846 w 1258132"/>
              <a:gd name="connsiteY21" fmla="*/ 181852 h 181852"/>
              <a:gd name="connsiteX22" fmla="*/ 418874 w 1258132"/>
              <a:gd name="connsiteY22" fmla="*/ 181852 h 181852"/>
              <a:gd name="connsiteX23" fmla="*/ 541851 w 1258132"/>
              <a:gd name="connsiteY23" fmla="*/ 90926 h 181852"/>
              <a:gd name="connsiteX24" fmla="*/ 209437 w 1258132"/>
              <a:gd name="connsiteY24" fmla="*/ 0 h 181852"/>
              <a:gd name="connsiteX25" fmla="*/ 297409 w 1258132"/>
              <a:gd name="connsiteY25" fmla="*/ 0 h 181852"/>
              <a:gd name="connsiteX26" fmla="*/ 420386 w 1258132"/>
              <a:gd name="connsiteY26" fmla="*/ 90926 h 181852"/>
              <a:gd name="connsiteX27" fmla="*/ 297409 w 1258132"/>
              <a:gd name="connsiteY27" fmla="*/ 181852 h 181852"/>
              <a:gd name="connsiteX28" fmla="*/ 209437 w 1258132"/>
              <a:gd name="connsiteY28" fmla="*/ 181852 h 181852"/>
              <a:gd name="connsiteX29" fmla="*/ 332414 w 1258132"/>
              <a:gd name="connsiteY29" fmla="*/ 90926 h 181852"/>
              <a:gd name="connsiteX30" fmla="*/ 0 w 1258132"/>
              <a:gd name="connsiteY30" fmla="*/ 0 h 181852"/>
              <a:gd name="connsiteX31" fmla="*/ 87972 w 1258132"/>
              <a:gd name="connsiteY31" fmla="*/ 0 h 181852"/>
              <a:gd name="connsiteX32" fmla="*/ 210949 w 1258132"/>
              <a:gd name="connsiteY32" fmla="*/ 90926 h 181852"/>
              <a:gd name="connsiteX33" fmla="*/ 87972 w 1258132"/>
              <a:gd name="connsiteY33" fmla="*/ 181852 h 181852"/>
              <a:gd name="connsiteX34" fmla="*/ 0 w 1258132"/>
              <a:gd name="connsiteY34" fmla="*/ 181852 h 181852"/>
              <a:gd name="connsiteX35" fmla="*/ 122977 w 1258132"/>
              <a:gd name="connsiteY35" fmla="*/ 90926 h 181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258132" h="181852">
                <a:moveTo>
                  <a:pt x="1047183" y="0"/>
                </a:moveTo>
                <a:lnTo>
                  <a:pt x="1135155" y="0"/>
                </a:lnTo>
                <a:lnTo>
                  <a:pt x="1258132" y="90926"/>
                </a:lnTo>
                <a:lnTo>
                  <a:pt x="1135155" y="181852"/>
                </a:lnTo>
                <a:lnTo>
                  <a:pt x="1047183" y="181852"/>
                </a:lnTo>
                <a:lnTo>
                  <a:pt x="1170160" y="90926"/>
                </a:lnTo>
                <a:close/>
                <a:moveTo>
                  <a:pt x="837748" y="0"/>
                </a:moveTo>
                <a:lnTo>
                  <a:pt x="925720" y="0"/>
                </a:lnTo>
                <a:lnTo>
                  <a:pt x="1048697" y="90926"/>
                </a:lnTo>
                <a:lnTo>
                  <a:pt x="925720" y="181852"/>
                </a:lnTo>
                <a:lnTo>
                  <a:pt x="837748" y="181852"/>
                </a:lnTo>
                <a:lnTo>
                  <a:pt x="960725" y="90926"/>
                </a:lnTo>
                <a:close/>
                <a:moveTo>
                  <a:pt x="628311" y="0"/>
                </a:moveTo>
                <a:lnTo>
                  <a:pt x="716283" y="0"/>
                </a:lnTo>
                <a:lnTo>
                  <a:pt x="839260" y="90926"/>
                </a:lnTo>
                <a:lnTo>
                  <a:pt x="716283" y="181852"/>
                </a:lnTo>
                <a:lnTo>
                  <a:pt x="628311" y="181852"/>
                </a:lnTo>
                <a:lnTo>
                  <a:pt x="751288" y="90926"/>
                </a:lnTo>
                <a:close/>
                <a:moveTo>
                  <a:pt x="418874" y="0"/>
                </a:moveTo>
                <a:lnTo>
                  <a:pt x="506846" y="0"/>
                </a:lnTo>
                <a:lnTo>
                  <a:pt x="629823" y="90926"/>
                </a:lnTo>
                <a:lnTo>
                  <a:pt x="506846" y="181852"/>
                </a:lnTo>
                <a:lnTo>
                  <a:pt x="418874" y="181852"/>
                </a:lnTo>
                <a:lnTo>
                  <a:pt x="541851" y="90926"/>
                </a:lnTo>
                <a:close/>
                <a:moveTo>
                  <a:pt x="209437" y="0"/>
                </a:moveTo>
                <a:lnTo>
                  <a:pt x="297409" y="0"/>
                </a:lnTo>
                <a:lnTo>
                  <a:pt x="420386" y="90926"/>
                </a:lnTo>
                <a:lnTo>
                  <a:pt x="297409" y="181852"/>
                </a:lnTo>
                <a:lnTo>
                  <a:pt x="209437" y="181852"/>
                </a:lnTo>
                <a:lnTo>
                  <a:pt x="332414" y="90926"/>
                </a:lnTo>
                <a:close/>
                <a:moveTo>
                  <a:pt x="0" y="0"/>
                </a:moveTo>
                <a:lnTo>
                  <a:pt x="87972" y="0"/>
                </a:lnTo>
                <a:lnTo>
                  <a:pt x="210949" y="90926"/>
                </a:lnTo>
                <a:lnTo>
                  <a:pt x="87972" y="181852"/>
                </a:lnTo>
                <a:lnTo>
                  <a:pt x="0" y="181852"/>
                </a:lnTo>
                <a:lnTo>
                  <a:pt x="122977" y="9092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5561330" y="2883535"/>
            <a:ext cx="5864225" cy="654685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04  </a:t>
            </a:r>
            <a:r>
              <a:rPr lang="zh-CN" altLang="en-US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真题感知</a:t>
            </a:r>
            <a:r>
              <a:rPr lang="en-US" altLang="zh-CN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·</a:t>
            </a:r>
            <a:r>
              <a:rPr lang="zh-CN" altLang="en-US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命题洞见</a:t>
            </a: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</a:endParaRPr>
          </a:p>
        </p:txBody>
      </p:sp>
      <p:sp>
        <p:nvSpPr>
          <p:cNvPr id="4" name="任意多边形 24"/>
          <p:cNvSpPr/>
          <p:nvPr>
            <p:custDataLst>
              <p:tags r:id="rId6"/>
            </p:custDataLst>
          </p:nvPr>
        </p:nvSpPr>
        <p:spPr>
          <a:xfrm>
            <a:off x="2401106" y="420334"/>
            <a:ext cx="1083376" cy="606655"/>
          </a:xfrm>
          <a:custGeom>
            <a:avLst/>
            <a:gdLst>
              <a:gd name="idx" fmla="cos wd2 2700000"/>
              <a:gd name="idy" fmla="sin hd2 2700000"/>
              <a:gd name="il" fmla="+- hc 0 wd2"/>
              <a:gd name="ir" fmla="+- hc w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wd2"/>
              </a:cxn>
              <a:cxn ang="cd4">
                <a:pos x="hc" y="b"/>
              </a:cxn>
              <a:cxn ang="cd4">
                <a:pos x="wd2" y="wd2"/>
              </a:cxn>
              <a:cxn ang="0">
                <a:pos x="r" y="vc"/>
              </a:cxn>
              <a:cxn ang="3">
                <a:pos x="wd2" y="hd2"/>
              </a:cxn>
            </a:cxnLst>
            <a:rect l="l" t="t" r="r" b="b"/>
            <a:pathLst>
              <a:path w="1647" h="922">
                <a:moveTo>
                  <a:pt x="0" y="61"/>
                </a:moveTo>
                <a:cubicBezTo>
                  <a:pt x="0" y="27"/>
                  <a:pt x="26" y="0"/>
                  <a:pt x="58" y="0"/>
                </a:cubicBezTo>
                <a:cubicBezTo>
                  <a:pt x="89" y="0"/>
                  <a:pt x="115" y="27"/>
                  <a:pt x="115" y="61"/>
                </a:cubicBezTo>
                <a:cubicBezTo>
                  <a:pt x="115" y="94"/>
                  <a:pt x="89" y="121"/>
                  <a:pt x="58" y="121"/>
                </a:cubicBezTo>
                <a:cubicBezTo>
                  <a:pt x="26" y="121"/>
                  <a:pt x="0" y="94"/>
                  <a:pt x="0" y="61"/>
                </a:cubicBezTo>
                <a:close/>
                <a:moveTo>
                  <a:pt x="383" y="61"/>
                </a:moveTo>
                <a:cubicBezTo>
                  <a:pt x="383" y="27"/>
                  <a:pt x="409" y="0"/>
                  <a:pt x="441" y="0"/>
                </a:cubicBezTo>
                <a:cubicBezTo>
                  <a:pt x="472" y="0"/>
                  <a:pt x="498" y="27"/>
                  <a:pt x="498" y="61"/>
                </a:cubicBezTo>
                <a:cubicBezTo>
                  <a:pt x="498" y="94"/>
                  <a:pt x="472" y="121"/>
                  <a:pt x="441" y="121"/>
                </a:cubicBezTo>
                <a:cubicBezTo>
                  <a:pt x="409" y="121"/>
                  <a:pt x="383" y="94"/>
                  <a:pt x="383" y="61"/>
                </a:cubicBezTo>
                <a:close/>
                <a:moveTo>
                  <a:pt x="766" y="61"/>
                </a:moveTo>
                <a:cubicBezTo>
                  <a:pt x="766" y="27"/>
                  <a:pt x="792" y="0"/>
                  <a:pt x="824" y="0"/>
                </a:cubicBezTo>
                <a:cubicBezTo>
                  <a:pt x="855" y="0"/>
                  <a:pt x="881" y="27"/>
                  <a:pt x="881" y="61"/>
                </a:cubicBezTo>
                <a:cubicBezTo>
                  <a:pt x="881" y="94"/>
                  <a:pt x="855" y="121"/>
                  <a:pt x="824" y="121"/>
                </a:cubicBezTo>
                <a:cubicBezTo>
                  <a:pt x="792" y="121"/>
                  <a:pt x="766" y="94"/>
                  <a:pt x="766" y="61"/>
                </a:cubicBezTo>
                <a:close/>
                <a:moveTo>
                  <a:pt x="1149" y="61"/>
                </a:moveTo>
                <a:cubicBezTo>
                  <a:pt x="1149" y="27"/>
                  <a:pt x="1175" y="0"/>
                  <a:pt x="1207" y="0"/>
                </a:cubicBezTo>
                <a:cubicBezTo>
                  <a:pt x="1238" y="0"/>
                  <a:pt x="1264" y="27"/>
                  <a:pt x="1264" y="61"/>
                </a:cubicBezTo>
                <a:cubicBezTo>
                  <a:pt x="1264" y="94"/>
                  <a:pt x="1238" y="121"/>
                  <a:pt x="1207" y="121"/>
                </a:cubicBezTo>
                <a:cubicBezTo>
                  <a:pt x="1175" y="121"/>
                  <a:pt x="1149" y="94"/>
                  <a:pt x="1149" y="61"/>
                </a:cubicBezTo>
                <a:close/>
                <a:moveTo>
                  <a:pt x="1532" y="61"/>
                </a:moveTo>
                <a:cubicBezTo>
                  <a:pt x="1532" y="27"/>
                  <a:pt x="1558" y="0"/>
                  <a:pt x="1590" y="0"/>
                </a:cubicBezTo>
                <a:cubicBezTo>
                  <a:pt x="1621" y="0"/>
                  <a:pt x="1647" y="27"/>
                  <a:pt x="1647" y="61"/>
                </a:cubicBezTo>
                <a:cubicBezTo>
                  <a:pt x="1647" y="94"/>
                  <a:pt x="1621" y="121"/>
                  <a:pt x="1590" y="121"/>
                </a:cubicBezTo>
                <a:cubicBezTo>
                  <a:pt x="1558" y="121"/>
                  <a:pt x="1532" y="94"/>
                  <a:pt x="1532" y="61"/>
                </a:cubicBezTo>
                <a:close/>
                <a:moveTo>
                  <a:pt x="0" y="328"/>
                </a:moveTo>
                <a:cubicBezTo>
                  <a:pt x="0" y="294"/>
                  <a:pt x="26" y="267"/>
                  <a:pt x="58" y="267"/>
                </a:cubicBezTo>
                <a:cubicBezTo>
                  <a:pt x="89" y="267"/>
                  <a:pt x="115" y="294"/>
                  <a:pt x="115" y="328"/>
                </a:cubicBezTo>
                <a:cubicBezTo>
                  <a:pt x="115" y="361"/>
                  <a:pt x="89" y="388"/>
                  <a:pt x="58" y="388"/>
                </a:cubicBezTo>
                <a:cubicBezTo>
                  <a:pt x="26" y="388"/>
                  <a:pt x="0" y="361"/>
                  <a:pt x="0" y="328"/>
                </a:cubicBezTo>
                <a:close/>
                <a:moveTo>
                  <a:pt x="383" y="328"/>
                </a:moveTo>
                <a:cubicBezTo>
                  <a:pt x="383" y="294"/>
                  <a:pt x="409" y="267"/>
                  <a:pt x="441" y="267"/>
                </a:cubicBezTo>
                <a:cubicBezTo>
                  <a:pt x="472" y="267"/>
                  <a:pt x="498" y="294"/>
                  <a:pt x="498" y="328"/>
                </a:cubicBezTo>
                <a:cubicBezTo>
                  <a:pt x="498" y="361"/>
                  <a:pt x="472" y="388"/>
                  <a:pt x="441" y="388"/>
                </a:cubicBezTo>
                <a:cubicBezTo>
                  <a:pt x="409" y="388"/>
                  <a:pt x="383" y="361"/>
                  <a:pt x="383" y="328"/>
                </a:cubicBezTo>
                <a:close/>
                <a:moveTo>
                  <a:pt x="766" y="328"/>
                </a:moveTo>
                <a:cubicBezTo>
                  <a:pt x="766" y="294"/>
                  <a:pt x="792" y="267"/>
                  <a:pt x="824" y="267"/>
                </a:cubicBezTo>
                <a:cubicBezTo>
                  <a:pt x="855" y="267"/>
                  <a:pt x="881" y="294"/>
                  <a:pt x="881" y="328"/>
                </a:cubicBezTo>
                <a:cubicBezTo>
                  <a:pt x="881" y="361"/>
                  <a:pt x="855" y="388"/>
                  <a:pt x="824" y="388"/>
                </a:cubicBezTo>
                <a:cubicBezTo>
                  <a:pt x="792" y="388"/>
                  <a:pt x="766" y="361"/>
                  <a:pt x="766" y="328"/>
                </a:cubicBezTo>
                <a:close/>
                <a:moveTo>
                  <a:pt x="1149" y="328"/>
                </a:moveTo>
                <a:cubicBezTo>
                  <a:pt x="1149" y="294"/>
                  <a:pt x="1175" y="267"/>
                  <a:pt x="1207" y="267"/>
                </a:cubicBezTo>
                <a:cubicBezTo>
                  <a:pt x="1238" y="267"/>
                  <a:pt x="1264" y="294"/>
                  <a:pt x="1264" y="328"/>
                </a:cubicBezTo>
                <a:cubicBezTo>
                  <a:pt x="1264" y="361"/>
                  <a:pt x="1238" y="388"/>
                  <a:pt x="1207" y="388"/>
                </a:cubicBezTo>
                <a:cubicBezTo>
                  <a:pt x="1175" y="388"/>
                  <a:pt x="1149" y="361"/>
                  <a:pt x="1149" y="328"/>
                </a:cubicBezTo>
                <a:close/>
                <a:moveTo>
                  <a:pt x="1532" y="328"/>
                </a:moveTo>
                <a:cubicBezTo>
                  <a:pt x="1532" y="294"/>
                  <a:pt x="1558" y="267"/>
                  <a:pt x="1590" y="267"/>
                </a:cubicBezTo>
                <a:cubicBezTo>
                  <a:pt x="1621" y="267"/>
                  <a:pt x="1647" y="294"/>
                  <a:pt x="1647" y="328"/>
                </a:cubicBezTo>
                <a:cubicBezTo>
                  <a:pt x="1647" y="361"/>
                  <a:pt x="1621" y="388"/>
                  <a:pt x="1590" y="388"/>
                </a:cubicBezTo>
                <a:cubicBezTo>
                  <a:pt x="1558" y="388"/>
                  <a:pt x="1532" y="361"/>
                  <a:pt x="1532" y="328"/>
                </a:cubicBezTo>
                <a:close/>
                <a:moveTo>
                  <a:pt x="0" y="595"/>
                </a:moveTo>
                <a:cubicBezTo>
                  <a:pt x="0" y="561"/>
                  <a:pt x="26" y="534"/>
                  <a:pt x="58" y="534"/>
                </a:cubicBezTo>
                <a:cubicBezTo>
                  <a:pt x="89" y="534"/>
                  <a:pt x="115" y="561"/>
                  <a:pt x="115" y="595"/>
                </a:cubicBezTo>
                <a:cubicBezTo>
                  <a:pt x="115" y="628"/>
                  <a:pt x="89" y="655"/>
                  <a:pt x="58" y="655"/>
                </a:cubicBezTo>
                <a:cubicBezTo>
                  <a:pt x="26" y="655"/>
                  <a:pt x="0" y="628"/>
                  <a:pt x="0" y="595"/>
                </a:cubicBezTo>
                <a:close/>
                <a:moveTo>
                  <a:pt x="383" y="595"/>
                </a:moveTo>
                <a:cubicBezTo>
                  <a:pt x="383" y="561"/>
                  <a:pt x="409" y="534"/>
                  <a:pt x="441" y="534"/>
                </a:cubicBezTo>
                <a:cubicBezTo>
                  <a:pt x="472" y="534"/>
                  <a:pt x="498" y="561"/>
                  <a:pt x="498" y="595"/>
                </a:cubicBezTo>
                <a:cubicBezTo>
                  <a:pt x="498" y="628"/>
                  <a:pt x="472" y="655"/>
                  <a:pt x="441" y="655"/>
                </a:cubicBezTo>
                <a:cubicBezTo>
                  <a:pt x="409" y="655"/>
                  <a:pt x="383" y="628"/>
                  <a:pt x="383" y="595"/>
                </a:cubicBezTo>
                <a:close/>
                <a:moveTo>
                  <a:pt x="766" y="595"/>
                </a:moveTo>
                <a:cubicBezTo>
                  <a:pt x="766" y="561"/>
                  <a:pt x="792" y="534"/>
                  <a:pt x="824" y="534"/>
                </a:cubicBezTo>
                <a:cubicBezTo>
                  <a:pt x="855" y="534"/>
                  <a:pt x="881" y="561"/>
                  <a:pt x="881" y="595"/>
                </a:cubicBezTo>
                <a:cubicBezTo>
                  <a:pt x="881" y="628"/>
                  <a:pt x="855" y="655"/>
                  <a:pt x="824" y="655"/>
                </a:cubicBezTo>
                <a:cubicBezTo>
                  <a:pt x="792" y="655"/>
                  <a:pt x="766" y="628"/>
                  <a:pt x="766" y="595"/>
                </a:cubicBezTo>
                <a:close/>
                <a:moveTo>
                  <a:pt x="1149" y="595"/>
                </a:moveTo>
                <a:cubicBezTo>
                  <a:pt x="1149" y="561"/>
                  <a:pt x="1175" y="534"/>
                  <a:pt x="1207" y="534"/>
                </a:cubicBezTo>
                <a:cubicBezTo>
                  <a:pt x="1238" y="534"/>
                  <a:pt x="1264" y="561"/>
                  <a:pt x="1264" y="595"/>
                </a:cubicBezTo>
                <a:cubicBezTo>
                  <a:pt x="1264" y="628"/>
                  <a:pt x="1238" y="655"/>
                  <a:pt x="1207" y="655"/>
                </a:cubicBezTo>
                <a:cubicBezTo>
                  <a:pt x="1175" y="655"/>
                  <a:pt x="1149" y="628"/>
                  <a:pt x="1149" y="595"/>
                </a:cubicBezTo>
                <a:close/>
                <a:moveTo>
                  <a:pt x="1532" y="595"/>
                </a:moveTo>
                <a:cubicBezTo>
                  <a:pt x="1532" y="561"/>
                  <a:pt x="1558" y="534"/>
                  <a:pt x="1590" y="534"/>
                </a:cubicBezTo>
                <a:cubicBezTo>
                  <a:pt x="1621" y="534"/>
                  <a:pt x="1647" y="561"/>
                  <a:pt x="1647" y="595"/>
                </a:cubicBezTo>
                <a:cubicBezTo>
                  <a:pt x="1647" y="628"/>
                  <a:pt x="1621" y="655"/>
                  <a:pt x="1590" y="655"/>
                </a:cubicBezTo>
                <a:cubicBezTo>
                  <a:pt x="1558" y="655"/>
                  <a:pt x="1532" y="628"/>
                  <a:pt x="1532" y="595"/>
                </a:cubicBezTo>
                <a:close/>
                <a:moveTo>
                  <a:pt x="0" y="862"/>
                </a:moveTo>
                <a:cubicBezTo>
                  <a:pt x="0" y="828"/>
                  <a:pt x="26" y="801"/>
                  <a:pt x="58" y="801"/>
                </a:cubicBezTo>
                <a:cubicBezTo>
                  <a:pt x="89" y="801"/>
                  <a:pt x="115" y="828"/>
                  <a:pt x="115" y="862"/>
                </a:cubicBezTo>
                <a:cubicBezTo>
                  <a:pt x="115" y="895"/>
                  <a:pt x="89" y="922"/>
                  <a:pt x="58" y="922"/>
                </a:cubicBezTo>
                <a:cubicBezTo>
                  <a:pt x="26" y="922"/>
                  <a:pt x="0" y="895"/>
                  <a:pt x="0" y="862"/>
                </a:cubicBezTo>
                <a:close/>
                <a:moveTo>
                  <a:pt x="383" y="862"/>
                </a:moveTo>
                <a:cubicBezTo>
                  <a:pt x="383" y="828"/>
                  <a:pt x="409" y="801"/>
                  <a:pt x="441" y="801"/>
                </a:cubicBezTo>
                <a:cubicBezTo>
                  <a:pt x="472" y="801"/>
                  <a:pt x="498" y="828"/>
                  <a:pt x="498" y="862"/>
                </a:cubicBezTo>
                <a:cubicBezTo>
                  <a:pt x="498" y="895"/>
                  <a:pt x="472" y="922"/>
                  <a:pt x="441" y="922"/>
                </a:cubicBezTo>
                <a:cubicBezTo>
                  <a:pt x="409" y="922"/>
                  <a:pt x="383" y="895"/>
                  <a:pt x="383" y="862"/>
                </a:cubicBezTo>
                <a:close/>
                <a:moveTo>
                  <a:pt x="766" y="862"/>
                </a:moveTo>
                <a:cubicBezTo>
                  <a:pt x="766" y="828"/>
                  <a:pt x="792" y="801"/>
                  <a:pt x="824" y="801"/>
                </a:cubicBezTo>
                <a:cubicBezTo>
                  <a:pt x="855" y="801"/>
                  <a:pt x="881" y="828"/>
                  <a:pt x="881" y="862"/>
                </a:cubicBezTo>
                <a:cubicBezTo>
                  <a:pt x="881" y="895"/>
                  <a:pt x="855" y="922"/>
                  <a:pt x="824" y="922"/>
                </a:cubicBezTo>
                <a:cubicBezTo>
                  <a:pt x="792" y="922"/>
                  <a:pt x="766" y="895"/>
                  <a:pt x="766" y="862"/>
                </a:cubicBezTo>
                <a:close/>
                <a:moveTo>
                  <a:pt x="1149" y="862"/>
                </a:moveTo>
                <a:cubicBezTo>
                  <a:pt x="1149" y="828"/>
                  <a:pt x="1175" y="801"/>
                  <a:pt x="1207" y="801"/>
                </a:cubicBezTo>
                <a:cubicBezTo>
                  <a:pt x="1238" y="801"/>
                  <a:pt x="1264" y="828"/>
                  <a:pt x="1264" y="862"/>
                </a:cubicBezTo>
                <a:cubicBezTo>
                  <a:pt x="1264" y="895"/>
                  <a:pt x="1238" y="922"/>
                  <a:pt x="1207" y="922"/>
                </a:cubicBezTo>
                <a:cubicBezTo>
                  <a:pt x="1175" y="922"/>
                  <a:pt x="1149" y="895"/>
                  <a:pt x="1149" y="862"/>
                </a:cubicBezTo>
                <a:close/>
                <a:moveTo>
                  <a:pt x="1532" y="862"/>
                </a:moveTo>
                <a:cubicBezTo>
                  <a:pt x="1532" y="828"/>
                  <a:pt x="1558" y="801"/>
                  <a:pt x="1590" y="801"/>
                </a:cubicBezTo>
                <a:cubicBezTo>
                  <a:pt x="1621" y="801"/>
                  <a:pt x="1647" y="828"/>
                  <a:pt x="1647" y="862"/>
                </a:cubicBezTo>
                <a:cubicBezTo>
                  <a:pt x="1647" y="895"/>
                  <a:pt x="1621" y="922"/>
                  <a:pt x="1590" y="922"/>
                </a:cubicBezTo>
                <a:cubicBezTo>
                  <a:pt x="1558" y="922"/>
                  <a:pt x="1532" y="895"/>
                  <a:pt x="1532" y="86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grpSp>
        <p:nvGrpSpPr>
          <p:cNvPr id="6" name="组合 5"/>
          <p:cNvGrpSpPr/>
          <p:nvPr>
            <p:custDataLst>
              <p:tags r:id="rId7"/>
            </p:custDataLst>
          </p:nvPr>
        </p:nvGrpSpPr>
        <p:grpSpPr>
          <a:xfrm>
            <a:off x="-635635" y="1909445"/>
            <a:ext cx="5377180" cy="5530850"/>
            <a:chOff x="-1001" y="3007"/>
            <a:chExt cx="8468" cy="8710"/>
          </a:xfrm>
        </p:grpSpPr>
        <p:sp>
          <p:nvSpPr>
            <p:cNvPr id="2" name="椭圆 1"/>
            <p:cNvSpPr/>
            <p:nvPr>
              <p:custDataLst>
                <p:tags r:id="rId8"/>
              </p:custDataLst>
            </p:nvPr>
          </p:nvSpPr>
          <p:spPr>
            <a:xfrm>
              <a:off x="-1001" y="3007"/>
              <a:ext cx="8469" cy="871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3" name="F35B0BEE-F18A-47BB-8FCB-E00DA2F2635D-6" descr="C:/Users/hp/AppData/Local/Temp/wpp.GWbXotwpp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-801" y="3293"/>
              <a:ext cx="7871" cy="8139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144144" y="0"/>
            <a:ext cx="3150229" cy="859003"/>
            <a:chOff x="62236" y="36233"/>
            <a:chExt cx="3150229" cy="8590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泪滴形 3"/>
            <p:cNvSpPr/>
            <p:nvPr>
              <p:custDataLst>
                <p:tags r:id="rId2"/>
              </p:custDataLst>
            </p:nvPr>
          </p:nvSpPr>
          <p:spPr>
            <a:xfrm flipV="1">
              <a:off x="62236" y="36233"/>
              <a:ext cx="859003" cy="859003"/>
            </a:xfrm>
            <a:prstGeom prst="teardrop">
              <a:avLst/>
            </a:prstGeom>
            <a:solidFill>
              <a:srgbClr val="C7E2F1">
                <a:alpha val="1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C7E2F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3"/>
              </p:custDataLst>
            </p:nvPr>
          </p:nvSpPr>
          <p:spPr>
            <a:xfrm>
              <a:off x="206375" y="201295"/>
              <a:ext cx="3006090" cy="431165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真题溯源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·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考向感知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sp>
        <p:nvSpPr>
          <p:cNvPr id="19" name="矩形 18"/>
          <p:cNvSpPr/>
          <p:nvPr>
            <p:custDataLst>
              <p:tags r:id="rId4"/>
            </p:custDataLst>
          </p:nvPr>
        </p:nvSpPr>
        <p:spPr>
          <a:xfrm>
            <a:off x="0" y="6571615"/>
            <a:ext cx="12192000" cy="28638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0" sx="105000" sy="105000" algn="ctr" rotWithShape="0">
              <a:srgbClr val="7FAC52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文本框 99"/>
          <p:cNvSpPr txBox="1"/>
          <p:nvPr>
            <p:custDataLst>
              <p:tags r:id="rId5"/>
            </p:custDataLst>
          </p:nvPr>
        </p:nvSpPr>
        <p:spPr>
          <a:xfrm>
            <a:off x="387985" y="1264920"/>
            <a:ext cx="11415395" cy="3322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</a:t>
            </a:r>
            <a:r>
              <a:rPr 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2024·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·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高考真题）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2019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年，我国科考队在太平洋马里亚纳海沟采集到一种蓝细菌，其细胞内存在由两层膜组成的片层结构，此结构可进行光合作用与呼吸作用。在该结构中，下列物质存在的可能性最小的是（　　）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ATP	B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NADP+	C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NADH	D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DNA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1694815" y="3305810"/>
            <a:ext cx="5772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40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D</a:t>
            </a:r>
            <a:endParaRPr lang="en-US" altLang="en-US" sz="40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12" name="矩形 11"/>
          <p:cNvSpPr/>
          <p:nvPr>
            <p:custDataLst>
              <p:tags r:id="rId7"/>
            </p:custDataLst>
          </p:nvPr>
        </p:nvSpPr>
        <p:spPr>
          <a:xfrm>
            <a:off x="144145" y="4708525"/>
            <a:ext cx="11515090" cy="1568450"/>
          </a:xfrm>
          <a:prstGeom prst="rect">
            <a:avLst/>
          </a:prstGeom>
          <a:solidFill>
            <a:schemeClr val="accent4">
              <a:lumMod val="20000"/>
              <a:lumOff val="80000"/>
              <a:alpha val="29000"/>
            </a:schemeClr>
          </a:solidFill>
          <a:ln w="28575" cmpd="thickThin"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zh-CN" altLang="en-US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由题干信息可知，采集到的蓝细菌其细胞内存在由两层膜组成的片层结构，此结构可进行光合作用与呼吸作用，进行光合作用时，光反应阶段可以将</a:t>
            </a:r>
            <a:r>
              <a:rPr lang="en-US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ADP</a:t>
            </a:r>
            <a:r>
              <a:rPr lang="zh-CN" altLang="en-US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和</a:t>
            </a:r>
            <a:r>
              <a:rPr lang="en-US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Pi</a:t>
            </a:r>
            <a:r>
              <a:rPr lang="zh-CN" altLang="en-US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转化为</a:t>
            </a:r>
            <a:r>
              <a:rPr lang="en-US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ATP</a:t>
            </a:r>
            <a:r>
              <a:rPr lang="zh-CN" altLang="en-US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，</a:t>
            </a:r>
            <a:r>
              <a:rPr lang="en-US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NADP+</a:t>
            </a:r>
            <a:r>
              <a:rPr lang="zh-CN" altLang="en-US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和</a:t>
            </a:r>
            <a:r>
              <a:rPr lang="en-US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H+</a:t>
            </a:r>
            <a:r>
              <a:rPr lang="zh-CN" altLang="en-US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转化为</a:t>
            </a:r>
            <a:r>
              <a:rPr lang="en-US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NADPH</a:t>
            </a:r>
            <a:r>
              <a:rPr lang="zh-CN" altLang="en-US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，用于暗反应，有氧呼吸的第一阶段和第二阶段都可以生成</a:t>
            </a:r>
            <a:r>
              <a:rPr lang="en-US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NADH</a:t>
            </a:r>
            <a:r>
              <a:rPr lang="zh-CN" altLang="en-US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，而</a:t>
            </a:r>
            <a:r>
              <a:rPr lang="en-US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DNA</a:t>
            </a:r>
            <a:r>
              <a:rPr lang="zh-CN" altLang="en-US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存在于蓝细菌的拟核中</a:t>
            </a:r>
            <a:endParaRPr lang="zh-CN" altLang="en-US" sz="2400" b="1" kern="1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144144" y="0"/>
            <a:ext cx="3150229" cy="859003"/>
            <a:chOff x="62236" y="36233"/>
            <a:chExt cx="3150229" cy="8590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泪滴形 3"/>
            <p:cNvSpPr/>
            <p:nvPr>
              <p:custDataLst>
                <p:tags r:id="rId2"/>
              </p:custDataLst>
            </p:nvPr>
          </p:nvSpPr>
          <p:spPr>
            <a:xfrm flipV="1">
              <a:off x="62236" y="36233"/>
              <a:ext cx="859003" cy="859003"/>
            </a:xfrm>
            <a:prstGeom prst="teardrop">
              <a:avLst/>
            </a:prstGeom>
            <a:solidFill>
              <a:srgbClr val="C7E2F1">
                <a:alpha val="1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C7E2F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3"/>
              </p:custDataLst>
            </p:nvPr>
          </p:nvSpPr>
          <p:spPr>
            <a:xfrm>
              <a:off x="206375" y="201295"/>
              <a:ext cx="3006090" cy="431165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真题溯源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·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考向感知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sp>
        <p:nvSpPr>
          <p:cNvPr id="19" name="矩形 18"/>
          <p:cNvSpPr/>
          <p:nvPr>
            <p:custDataLst>
              <p:tags r:id="rId4"/>
            </p:custDataLst>
          </p:nvPr>
        </p:nvSpPr>
        <p:spPr>
          <a:xfrm>
            <a:off x="0" y="6571615"/>
            <a:ext cx="12192000" cy="28638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0" sx="105000" sy="105000" algn="ctr" rotWithShape="0">
              <a:srgbClr val="7FAC52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文本框 99"/>
          <p:cNvSpPr txBox="1"/>
          <p:nvPr>
            <p:custDataLst>
              <p:tags r:id="rId5"/>
            </p:custDataLst>
          </p:nvPr>
        </p:nvSpPr>
        <p:spPr>
          <a:xfrm>
            <a:off x="302260" y="745490"/>
            <a:ext cx="11207750" cy="39693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2．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2025·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四川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·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高考真题）真核细胞的核孔含有多种蛋白质，这些蛋白质的主要区别是（</a:t>
            </a:r>
            <a:r>
              <a:rPr lang="en-US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    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．基本组成元素不同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B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．单体连接方式不同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．肽链空间结构不同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	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．合成加工场所不同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3478530" y="1497965"/>
            <a:ext cx="5772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40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C</a:t>
            </a:r>
            <a:endParaRPr lang="en-US" altLang="en-US" sz="40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grpSp>
        <p:nvGrpSpPr>
          <p:cNvPr id="27" name="组合 26"/>
          <p:cNvGrpSpPr/>
          <p:nvPr>
            <p:custDataLst>
              <p:tags r:id="rId7"/>
            </p:custDataLst>
          </p:nvPr>
        </p:nvGrpSpPr>
        <p:grpSpPr>
          <a:xfrm>
            <a:off x="2058035" y="2106295"/>
            <a:ext cx="10036175" cy="706755"/>
            <a:chOff x="6755" y="-2242"/>
            <a:chExt cx="15805" cy="1113"/>
          </a:xfrm>
        </p:grpSpPr>
        <p:cxnSp>
          <p:nvCxnSpPr>
            <p:cNvPr id="28" name="曲线连接符 27"/>
            <p:cNvCxnSpPr/>
            <p:nvPr>
              <p:custDataLst>
                <p:tags r:id="rId8"/>
              </p:custDataLst>
            </p:nvPr>
          </p:nvCxnSpPr>
          <p:spPr>
            <a:xfrm>
              <a:off x="10182" y="-2032"/>
              <a:ext cx="469" cy="439"/>
            </a:xfrm>
            <a:prstGeom prst="curvedConnector3">
              <a:avLst>
                <a:gd name="adj1" fmla="val 50107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矩形 28"/>
            <p:cNvSpPr/>
            <p:nvPr>
              <p:custDataLst>
                <p:tags r:id="rId9"/>
              </p:custDataLst>
            </p:nvPr>
          </p:nvSpPr>
          <p:spPr>
            <a:xfrm>
              <a:off x="10651" y="-2242"/>
              <a:ext cx="11909" cy="1113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29000"/>
              </a:schemeClr>
            </a:solidFill>
            <a:ln w="28575" cmpd="thickThin"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蛋白质的基本单位是氨基酸，氨基酸的基本元素是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C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、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H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、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O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、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N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，真核细胞的核孔含有多种蛋白质，这些蛋白质的基本组成元素相同</a:t>
              </a:r>
              <a:endParaRPr lang="zh-CN" altLang="en-US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30" name="圆角矩形 29"/>
            <p:cNvSpPr/>
            <p:nvPr>
              <p:custDataLst>
                <p:tags r:id="rId10"/>
              </p:custDataLst>
            </p:nvPr>
          </p:nvSpPr>
          <p:spPr>
            <a:xfrm>
              <a:off x="6755" y="-2087"/>
              <a:ext cx="3292" cy="80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5000"/>
              </a:schemeClr>
            </a:solidFill>
            <a:ln w="12700" cmpd="sng">
              <a:solidFill>
                <a:srgbClr val="FF493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>
            <p:custDataLst>
              <p:tags r:id="rId11"/>
            </p:custDataLst>
          </p:nvPr>
        </p:nvGrpSpPr>
        <p:grpSpPr>
          <a:xfrm>
            <a:off x="2292985" y="2813050"/>
            <a:ext cx="9763125" cy="706755"/>
            <a:chOff x="7787" y="-2945"/>
            <a:chExt cx="15375" cy="1113"/>
          </a:xfrm>
        </p:grpSpPr>
        <p:cxnSp>
          <p:nvCxnSpPr>
            <p:cNvPr id="7" name="曲线连接符 6"/>
            <p:cNvCxnSpPr/>
            <p:nvPr>
              <p:custDataLst>
                <p:tags r:id="rId12"/>
              </p:custDataLst>
            </p:nvPr>
          </p:nvCxnSpPr>
          <p:spPr>
            <a:xfrm flipV="1">
              <a:off x="10200" y="-2527"/>
              <a:ext cx="940" cy="260"/>
            </a:xfrm>
            <a:prstGeom prst="curvedConnector3">
              <a:avLst>
                <a:gd name="adj1" fmla="val 50106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矩形 7"/>
            <p:cNvSpPr/>
            <p:nvPr>
              <p:custDataLst>
                <p:tags r:id="rId13"/>
              </p:custDataLst>
            </p:nvPr>
          </p:nvSpPr>
          <p:spPr>
            <a:xfrm>
              <a:off x="11139" y="-2945"/>
              <a:ext cx="12023" cy="1113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29000"/>
              </a:schemeClr>
            </a:solidFill>
            <a:ln w="28575" cmpd="thickThin"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单体连接方式相同，均是氨基酸之间脱水缩合形成肽键连接</a:t>
              </a:r>
              <a:endParaRPr lang="zh-CN" altLang="en-US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  <a:p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        </a:t>
              </a:r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饥饿感增强，且过量糖会转化为脂肪储存</a:t>
              </a:r>
              <a:endParaRPr lang="zh-CN" altLang="en-US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9" name="圆角矩形 8"/>
            <p:cNvSpPr/>
            <p:nvPr>
              <p:custDataLst>
                <p:tags r:id="rId14"/>
              </p:custDataLst>
            </p:nvPr>
          </p:nvSpPr>
          <p:spPr>
            <a:xfrm>
              <a:off x="7787" y="-2945"/>
              <a:ext cx="2413" cy="80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5000"/>
              </a:schemeClr>
            </a:solidFill>
            <a:ln w="12700" cmpd="sng">
              <a:solidFill>
                <a:srgbClr val="FF493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" name="组合 9"/>
          <p:cNvGrpSpPr/>
          <p:nvPr>
            <p:custDataLst>
              <p:tags r:id="rId15"/>
            </p:custDataLst>
          </p:nvPr>
        </p:nvGrpSpPr>
        <p:grpSpPr>
          <a:xfrm>
            <a:off x="997585" y="4208145"/>
            <a:ext cx="8448675" cy="1329055"/>
            <a:chOff x="11077" y="-2274"/>
            <a:chExt cx="13305" cy="2093"/>
          </a:xfrm>
        </p:grpSpPr>
        <p:cxnSp>
          <p:nvCxnSpPr>
            <p:cNvPr id="11" name="曲线连接符 10"/>
            <p:cNvCxnSpPr>
              <a:stCxn id="16" idx="1"/>
            </p:cNvCxnSpPr>
            <p:nvPr>
              <p:custDataLst>
                <p:tags r:id="rId16"/>
              </p:custDataLst>
            </p:nvPr>
          </p:nvCxnSpPr>
          <p:spPr>
            <a:xfrm rot="10800000" flipV="1">
              <a:off x="11077" y="-1873"/>
              <a:ext cx="107" cy="1466"/>
            </a:xfrm>
            <a:prstGeom prst="curvedConnector2">
              <a:avLst/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矩形 14"/>
            <p:cNvSpPr/>
            <p:nvPr>
              <p:custDataLst>
                <p:tags r:id="rId17"/>
              </p:custDataLst>
            </p:nvPr>
          </p:nvSpPr>
          <p:spPr>
            <a:xfrm>
              <a:off x="11077" y="-809"/>
              <a:ext cx="13305" cy="628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29000"/>
              </a:schemeClr>
            </a:solidFill>
            <a:ln w="28575" cmpd="thickThin"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真核生物核孔蛋白质均属于胞内蛋白，合成加工场所相同，均在细胞质</a:t>
              </a:r>
              <a:endParaRPr lang="zh-CN" altLang="en-US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6" name="圆角矩形 15"/>
            <p:cNvSpPr/>
            <p:nvPr>
              <p:custDataLst>
                <p:tags r:id="rId18"/>
              </p:custDataLst>
            </p:nvPr>
          </p:nvSpPr>
          <p:spPr>
            <a:xfrm>
              <a:off x="11185" y="-2274"/>
              <a:ext cx="1035" cy="80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5000"/>
              </a:schemeClr>
            </a:solidFill>
            <a:ln w="12700" cmpd="sng">
              <a:solidFill>
                <a:srgbClr val="FF493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QC_4_BD.155_1#0baeed52b?vcp=1&amp;pid=11b53f0e8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144145" y="961390"/>
            <a:ext cx="11804650" cy="476377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3．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</a:t>
            </a: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2025·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江苏</a:t>
            </a: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·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高考真题）关于蛋白质、磷脂和淀粉，下列叙述正确的是</a:t>
            </a:r>
            <a:endParaRPr lang="zh-CN" altLang="en-US"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algn="l" latinLnBrk="1">
              <a:lnSpc>
                <a:spcPts val="5100"/>
              </a:lnSpc>
            </a:pP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</a:t>
            </a:r>
            <a:r>
              <a:rPr lang="en-US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    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</a:t>
            </a:r>
            <a:endParaRPr lang="zh-CN" altLang="en-US"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algn="l" latinLnBrk="1">
              <a:lnSpc>
                <a:spcPts val="5100"/>
              </a:lnSpc>
            </a:pP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．三者组成元素都有</a:t>
            </a: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、</a:t>
            </a: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H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、</a:t>
            </a: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O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、</a:t>
            </a: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N</a:t>
            </a:r>
            <a:endParaRPr lang="en-US" altLang="zh-CN"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algn="l" latinLnBrk="1">
              <a:lnSpc>
                <a:spcPts val="5100"/>
              </a:lnSpc>
            </a:pP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B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．蛋白质和磷脂是构成生物膜的主要成分</a:t>
            </a:r>
            <a:endParaRPr lang="zh-CN" altLang="en-US"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algn="l" latinLnBrk="1">
              <a:lnSpc>
                <a:spcPts val="5100"/>
              </a:lnSpc>
            </a:pP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．蛋白质和淀粉都是细胞内的主要储能物质</a:t>
            </a:r>
            <a:endParaRPr lang="zh-CN" altLang="en-US"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algn="l" latinLnBrk="1">
              <a:lnSpc>
                <a:spcPts val="5100"/>
              </a:lnSpc>
            </a:pP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．磷脂和淀粉都是生物大分子</a:t>
            </a:r>
            <a:endParaRPr lang="zh-CN" altLang="en-US"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144144" y="0"/>
            <a:ext cx="3150229" cy="859003"/>
            <a:chOff x="62236" y="36233"/>
            <a:chExt cx="3150229" cy="8590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泪滴形 3"/>
            <p:cNvSpPr/>
            <p:nvPr>
              <p:custDataLst>
                <p:tags r:id="rId3"/>
              </p:custDataLst>
            </p:nvPr>
          </p:nvSpPr>
          <p:spPr>
            <a:xfrm flipV="1">
              <a:off x="62236" y="36233"/>
              <a:ext cx="859003" cy="859003"/>
            </a:xfrm>
            <a:prstGeom prst="teardrop">
              <a:avLst/>
            </a:prstGeom>
            <a:solidFill>
              <a:srgbClr val="C7E2F1">
                <a:alpha val="1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C7E2F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4"/>
              </p:custDataLst>
            </p:nvPr>
          </p:nvSpPr>
          <p:spPr>
            <a:xfrm>
              <a:off x="206375" y="201295"/>
              <a:ext cx="3006090" cy="431165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真题溯源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·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考向感知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sp>
        <p:nvSpPr>
          <p:cNvPr id="19" name="矩形 18"/>
          <p:cNvSpPr/>
          <p:nvPr>
            <p:custDataLst>
              <p:tags r:id="rId5"/>
            </p:custDataLst>
          </p:nvPr>
        </p:nvSpPr>
        <p:spPr>
          <a:xfrm>
            <a:off x="0" y="6571615"/>
            <a:ext cx="12192000" cy="28638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0" sx="105000" sy="105000" algn="ctr" rotWithShape="0">
              <a:srgbClr val="7FAC52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426085" y="1645920"/>
            <a:ext cx="5772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en-US" sz="40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B</a:t>
            </a:r>
            <a:endParaRPr lang="en-US" altLang="en-US" sz="40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grpSp>
        <p:nvGrpSpPr>
          <p:cNvPr id="2" name="组合 1"/>
          <p:cNvGrpSpPr/>
          <p:nvPr>
            <p:custDataLst>
              <p:tags r:id="rId7"/>
            </p:custDataLst>
          </p:nvPr>
        </p:nvGrpSpPr>
        <p:grpSpPr>
          <a:xfrm>
            <a:off x="2939415" y="1600200"/>
            <a:ext cx="8912860" cy="1339215"/>
            <a:chOff x="13597" y="-7541"/>
            <a:chExt cx="14036" cy="2109"/>
          </a:xfrm>
        </p:grpSpPr>
        <p:cxnSp>
          <p:nvCxnSpPr>
            <p:cNvPr id="6" name="曲线连接符 5"/>
            <p:cNvCxnSpPr/>
            <p:nvPr>
              <p:custDataLst>
                <p:tags r:id="rId8"/>
              </p:custDataLst>
            </p:nvPr>
          </p:nvCxnSpPr>
          <p:spPr>
            <a:xfrm rot="16200000">
              <a:off x="14622" y="-6886"/>
              <a:ext cx="831" cy="785"/>
            </a:xfrm>
            <a:prstGeom prst="curvedConnector3">
              <a:avLst>
                <a:gd name="adj1" fmla="val 49940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矩形 7"/>
            <p:cNvSpPr/>
            <p:nvPr>
              <p:custDataLst>
                <p:tags r:id="rId9"/>
              </p:custDataLst>
            </p:nvPr>
          </p:nvSpPr>
          <p:spPr>
            <a:xfrm>
              <a:off x="15430" y="-7541"/>
              <a:ext cx="12203" cy="1307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29000"/>
              </a:schemeClr>
            </a:solidFill>
            <a:ln w="28575" cmpd="thickThin"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zh-CN" altLang="en-US" sz="24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蛋白质的组成元素为</a:t>
              </a:r>
              <a:r>
                <a:rPr lang="en-US" altLang="zh-CN" sz="24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C</a:t>
              </a:r>
              <a:r>
                <a:rPr lang="zh-CN" altLang="en-US" sz="24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、</a:t>
              </a:r>
              <a:r>
                <a:rPr lang="en-US" altLang="zh-CN" sz="24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H</a:t>
              </a:r>
              <a:r>
                <a:rPr lang="zh-CN" altLang="en-US" sz="24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、</a:t>
              </a:r>
              <a:r>
                <a:rPr lang="en-US" altLang="zh-CN" sz="24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O</a:t>
              </a:r>
              <a:r>
                <a:rPr lang="zh-CN" altLang="en-US" sz="24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、</a:t>
              </a:r>
              <a:r>
                <a:rPr lang="en-US" altLang="zh-CN" sz="24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N</a:t>
              </a:r>
              <a:r>
                <a:rPr lang="zh-CN" altLang="en-US" sz="24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（可能含</a:t>
              </a:r>
              <a:r>
                <a:rPr lang="en-US" altLang="zh-CN" sz="24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S</a:t>
              </a:r>
              <a:r>
                <a:rPr lang="zh-CN" altLang="en-US" sz="24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），磷脂含</a:t>
              </a:r>
              <a:r>
                <a:rPr lang="en-US" altLang="zh-CN" sz="24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C</a:t>
              </a:r>
              <a:r>
                <a:rPr lang="zh-CN" altLang="en-US" sz="24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、</a:t>
              </a:r>
              <a:r>
                <a:rPr lang="en-US" altLang="zh-CN" sz="24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H</a:t>
              </a:r>
              <a:r>
                <a:rPr lang="zh-CN" altLang="en-US" sz="24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、</a:t>
              </a:r>
              <a:r>
                <a:rPr lang="en-US" altLang="zh-CN" sz="24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O</a:t>
              </a:r>
              <a:r>
                <a:rPr lang="zh-CN" altLang="en-US" sz="24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、</a:t>
              </a:r>
              <a:r>
                <a:rPr lang="en-US" altLang="zh-CN" sz="24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P</a:t>
              </a:r>
              <a:r>
                <a:rPr lang="zh-CN" altLang="en-US" sz="24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，淀粉仅含</a:t>
              </a:r>
              <a:r>
                <a:rPr lang="en-US" altLang="zh-CN" sz="24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C</a:t>
              </a:r>
              <a:r>
                <a:rPr lang="zh-CN" altLang="en-US" sz="24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、</a:t>
              </a:r>
              <a:r>
                <a:rPr lang="en-US" altLang="zh-CN" sz="24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H</a:t>
              </a:r>
              <a:r>
                <a:rPr lang="zh-CN" altLang="en-US" sz="24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、</a:t>
              </a:r>
              <a:r>
                <a:rPr lang="en-US" altLang="zh-CN" sz="24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O</a:t>
              </a:r>
              <a:r>
                <a:rPr lang="zh-CN" altLang="en-US" sz="24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，淀粉不含</a:t>
              </a:r>
              <a:r>
                <a:rPr lang="en-US" altLang="zh-CN" sz="24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N</a:t>
              </a:r>
              <a:r>
                <a:rPr lang="zh-CN" altLang="en-US" sz="24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元素</a:t>
              </a:r>
              <a:endParaRPr lang="zh-CN" altLang="en-US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0" name="圆角矩形 9"/>
            <p:cNvSpPr/>
            <p:nvPr>
              <p:custDataLst>
                <p:tags r:id="rId10"/>
              </p:custDataLst>
            </p:nvPr>
          </p:nvSpPr>
          <p:spPr>
            <a:xfrm>
              <a:off x="13597" y="-6234"/>
              <a:ext cx="1256" cy="80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5000"/>
              </a:schemeClr>
            </a:solidFill>
            <a:ln w="12700" cmpd="sng">
              <a:solidFill>
                <a:srgbClr val="FF493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" name="组合 10"/>
          <p:cNvGrpSpPr/>
          <p:nvPr>
            <p:custDataLst>
              <p:tags r:id="rId11"/>
            </p:custDataLst>
          </p:nvPr>
        </p:nvGrpSpPr>
        <p:grpSpPr>
          <a:xfrm>
            <a:off x="772795" y="3056890"/>
            <a:ext cx="11428095" cy="1229360"/>
            <a:chOff x="13597" y="-7368"/>
            <a:chExt cx="17997" cy="1936"/>
          </a:xfrm>
        </p:grpSpPr>
        <p:cxnSp>
          <p:nvCxnSpPr>
            <p:cNvPr id="12" name="曲线连接符 11"/>
            <p:cNvCxnSpPr/>
            <p:nvPr>
              <p:custDataLst>
                <p:tags r:id="rId12"/>
              </p:custDataLst>
            </p:nvPr>
          </p:nvCxnSpPr>
          <p:spPr>
            <a:xfrm flipV="1">
              <a:off x="14645" y="-6781"/>
              <a:ext cx="9037" cy="703"/>
            </a:xfrm>
            <a:prstGeom prst="curvedConnector3">
              <a:avLst>
                <a:gd name="adj1" fmla="val 50006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矩形 12"/>
            <p:cNvSpPr/>
            <p:nvPr>
              <p:custDataLst>
                <p:tags r:id="rId13"/>
              </p:custDataLst>
            </p:nvPr>
          </p:nvSpPr>
          <p:spPr>
            <a:xfrm>
              <a:off x="23744" y="-7368"/>
              <a:ext cx="7850" cy="1888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29000"/>
              </a:schemeClr>
            </a:solidFill>
            <a:ln w="28575" cmpd="thickThin"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zh-CN" altLang="en-US" sz="24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植物的储能物质为淀粉和脂肪，动物的储能物质为糖原和脂肪，蛋白质不是主要储能物质</a:t>
              </a:r>
              <a:endParaRPr lang="zh-CN" altLang="en-US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4" name="圆角矩形 13"/>
            <p:cNvSpPr/>
            <p:nvPr>
              <p:custDataLst>
                <p:tags r:id="rId14"/>
              </p:custDataLst>
            </p:nvPr>
          </p:nvSpPr>
          <p:spPr>
            <a:xfrm>
              <a:off x="13597" y="-6234"/>
              <a:ext cx="1833" cy="80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5000"/>
              </a:schemeClr>
            </a:solidFill>
            <a:ln w="12700" cmpd="sng">
              <a:solidFill>
                <a:srgbClr val="FF493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>
            <p:custDataLst>
              <p:tags r:id="rId15"/>
            </p:custDataLst>
          </p:nvPr>
        </p:nvGrpSpPr>
        <p:grpSpPr>
          <a:xfrm>
            <a:off x="640715" y="4366260"/>
            <a:ext cx="8639175" cy="1655445"/>
            <a:chOff x="10935" y="-8582"/>
            <a:chExt cx="13605" cy="2607"/>
          </a:xfrm>
        </p:grpSpPr>
        <p:cxnSp>
          <p:nvCxnSpPr>
            <p:cNvPr id="16" name="曲线连接符 15"/>
            <p:cNvCxnSpPr/>
            <p:nvPr>
              <p:custDataLst>
                <p:tags r:id="rId16"/>
              </p:custDataLst>
            </p:nvPr>
          </p:nvCxnSpPr>
          <p:spPr>
            <a:xfrm rot="5400000" flipV="1">
              <a:off x="11628" y="-7500"/>
              <a:ext cx="968" cy="449"/>
            </a:xfrm>
            <a:prstGeom prst="curvedConnector3">
              <a:avLst>
                <a:gd name="adj1" fmla="val 50052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矩形 16"/>
            <p:cNvSpPr/>
            <p:nvPr>
              <p:custDataLst>
                <p:tags r:id="rId17"/>
              </p:custDataLst>
            </p:nvPr>
          </p:nvSpPr>
          <p:spPr>
            <a:xfrm>
              <a:off x="12337" y="-7282"/>
              <a:ext cx="12203" cy="1307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29000"/>
              </a:schemeClr>
            </a:solidFill>
            <a:ln w="28575" cmpd="thickThin"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zh-CN" altLang="en-US" sz="24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淀粉是多糖，属于生物大分子；磷脂由甘油、脂肪酸和磷酸组成，属于小分子</a:t>
              </a:r>
              <a:endParaRPr lang="zh-CN" altLang="en-US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8" name="圆角矩形 17"/>
            <p:cNvSpPr/>
            <p:nvPr>
              <p:custDataLst>
                <p:tags r:id="rId18"/>
              </p:custDataLst>
            </p:nvPr>
          </p:nvSpPr>
          <p:spPr>
            <a:xfrm>
              <a:off x="10935" y="-8582"/>
              <a:ext cx="1256" cy="80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5000"/>
              </a:schemeClr>
            </a:solidFill>
            <a:ln w="12700" cmpd="sng">
              <a:solidFill>
                <a:srgbClr val="FF493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QC_4_BD.155_1#0baeed52b?vcp=1&amp;pid=11b53f0e8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175260" y="1043940"/>
            <a:ext cx="11842115" cy="413448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indent="0" algn="l" fontAlgn="auto" latinLnBrk="1">
              <a:lnSpc>
                <a:spcPct val="200000"/>
              </a:lnSpc>
            </a:pPr>
            <a:r>
              <a:rPr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4．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</a:t>
            </a: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2025·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河北</a:t>
            </a: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·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高考真题）下列对生物体有机物的相关叙述，错误的是</a:t>
            </a:r>
            <a:endParaRPr lang="zh-CN" altLang="en-US"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algn="l" fontAlgn="auto" latinLnBrk="1">
              <a:lnSpc>
                <a:spcPct val="200000"/>
              </a:lnSpc>
            </a:pP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</a:t>
            </a:r>
            <a:r>
              <a:rPr lang="en-US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    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</a:t>
            </a:r>
            <a:endParaRPr lang="zh-CN" altLang="en-US"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algn="l" fontAlgn="auto" latinLnBrk="1">
              <a:lnSpc>
                <a:spcPct val="200000"/>
              </a:lnSpc>
            </a:pP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．纤维素、淀粉酶和核酸的组成元素中都有</a:t>
            </a: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、</a:t>
            </a: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H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和</a:t>
            </a: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O</a:t>
            </a:r>
            <a:endParaRPr lang="en-US" altLang="zh-CN"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algn="l" fontAlgn="auto" latinLnBrk="1">
              <a:lnSpc>
                <a:spcPct val="200000"/>
              </a:lnSpc>
            </a:pP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B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．糖原、蛋白质和脂肪都是由单体连接成的多聚体</a:t>
            </a:r>
            <a:endParaRPr lang="zh-CN" altLang="en-US"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algn="l" fontAlgn="auto" latinLnBrk="1">
              <a:lnSpc>
                <a:spcPct val="200000"/>
              </a:lnSpc>
            </a:pP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．多肽链和核酸单链可在链内形成氢键</a:t>
            </a:r>
            <a:endParaRPr lang="zh-CN" altLang="en-US"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algn="l" fontAlgn="auto" latinLnBrk="1">
              <a:lnSpc>
                <a:spcPct val="200000"/>
              </a:lnSpc>
            </a:pP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．多糖、蛋白质和固醇可参与组成细胞结构</a:t>
            </a:r>
            <a:endParaRPr lang="zh-CN" altLang="en-US"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144144" y="0"/>
            <a:ext cx="3150229" cy="859003"/>
            <a:chOff x="62236" y="36233"/>
            <a:chExt cx="3150229" cy="8590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泪滴形 3"/>
            <p:cNvSpPr/>
            <p:nvPr>
              <p:custDataLst>
                <p:tags r:id="rId3"/>
              </p:custDataLst>
            </p:nvPr>
          </p:nvSpPr>
          <p:spPr>
            <a:xfrm flipV="1">
              <a:off x="62236" y="36233"/>
              <a:ext cx="859003" cy="859003"/>
            </a:xfrm>
            <a:prstGeom prst="teardrop">
              <a:avLst/>
            </a:prstGeom>
            <a:solidFill>
              <a:srgbClr val="C7E2F1">
                <a:alpha val="1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C7E2F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4"/>
              </p:custDataLst>
            </p:nvPr>
          </p:nvSpPr>
          <p:spPr>
            <a:xfrm>
              <a:off x="206375" y="201295"/>
              <a:ext cx="3006090" cy="431165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真题溯源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·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考向感知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sp>
        <p:nvSpPr>
          <p:cNvPr id="19" name="矩形 18"/>
          <p:cNvSpPr/>
          <p:nvPr>
            <p:custDataLst>
              <p:tags r:id="rId5"/>
            </p:custDataLst>
          </p:nvPr>
        </p:nvSpPr>
        <p:spPr>
          <a:xfrm>
            <a:off x="0" y="6571615"/>
            <a:ext cx="12192000" cy="28638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0" sx="105000" sy="105000" algn="ctr" rotWithShape="0">
              <a:srgbClr val="7FAC52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426085" y="2240280"/>
            <a:ext cx="5772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en-US" sz="40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B</a:t>
            </a:r>
            <a:endParaRPr lang="en-US" altLang="en-US" sz="40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grpSp>
        <p:nvGrpSpPr>
          <p:cNvPr id="2" name="组合 1"/>
          <p:cNvGrpSpPr/>
          <p:nvPr>
            <p:custDataLst>
              <p:tags r:id="rId7"/>
            </p:custDataLst>
          </p:nvPr>
        </p:nvGrpSpPr>
        <p:grpSpPr>
          <a:xfrm>
            <a:off x="3181350" y="1891665"/>
            <a:ext cx="7571740" cy="2563495"/>
            <a:chOff x="12167" y="-5321"/>
            <a:chExt cx="11924" cy="4037"/>
          </a:xfrm>
        </p:grpSpPr>
        <p:cxnSp>
          <p:nvCxnSpPr>
            <p:cNvPr id="6" name="曲线连接符 5"/>
            <p:cNvCxnSpPr/>
            <p:nvPr>
              <p:custDataLst>
                <p:tags r:id="rId8"/>
              </p:custDataLst>
            </p:nvPr>
          </p:nvCxnSpPr>
          <p:spPr>
            <a:xfrm rot="16200000">
              <a:off x="12161" y="-4271"/>
              <a:ext cx="2144" cy="1776"/>
            </a:xfrm>
            <a:prstGeom prst="curvedConnector3">
              <a:avLst>
                <a:gd name="adj1" fmla="val 49953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矩形 7"/>
            <p:cNvSpPr/>
            <p:nvPr>
              <p:custDataLst>
                <p:tags r:id="rId9"/>
              </p:custDataLst>
            </p:nvPr>
          </p:nvSpPr>
          <p:spPr>
            <a:xfrm>
              <a:off x="14251" y="-5321"/>
              <a:ext cx="9840" cy="1888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29000"/>
              </a:schemeClr>
            </a:solidFill>
            <a:ln w="28575" cmpd="thickThin"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zh-CN" altLang="en-US" sz="24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糖原是多糖，由葡萄糖单体连接成多聚体，蛋白质由氨基酸单体连接成多聚体，但脂肪不是多聚体，它是由甘油和脂肪酸组成的</a:t>
              </a:r>
              <a:endParaRPr lang="zh-CN" altLang="en-US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0" name="圆角矩形 9"/>
            <p:cNvSpPr/>
            <p:nvPr>
              <p:custDataLst>
                <p:tags r:id="rId10"/>
              </p:custDataLst>
            </p:nvPr>
          </p:nvSpPr>
          <p:spPr>
            <a:xfrm>
              <a:off x="12167" y="-2086"/>
              <a:ext cx="1280" cy="80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5000"/>
              </a:schemeClr>
            </a:solidFill>
            <a:ln w="12700" cmpd="sng">
              <a:solidFill>
                <a:srgbClr val="FF493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>
            <p:custDataLst>
              <p:tags r:id="rId1"/>
            </p:custDataLst>
          </p:nvPr>
        </p:nvGrpSpPr>
        <p:grpSpPr>
          <a:xfrm>
            <a:off x="742950" y="4341495"/>
            <a:ext cx="10962640" cy="889000"/>
            <a:chOff x="1929" y="-6557"/>
            <a:chExt cx="17264" cy="1400"/>
          </a:xfrm>
        </p:grpSpPr>
        <p:cxnSp>
          <p:nvCxnSpPr>
            <p:cNvPr id="23" name="曲线连接符 22"/>
            <p:cNvCxnSpPr>
              <a:stCxn id="25" idx="1"/>
              <a:endCxn id="24" idx="1"/>
            </p:cNvCxnSpPr>
            <p:nvPr>
              <p:custDataLst>
                <p:tags r:id="rId2"/>
              </p:custDataLst>
            </p:nvPr>
          </p:nvCxnSpPr>
          <p:spPr>
            <a:xfrm rot="10800000">
              <a:off x="1929" y="-6000"/>
              <a:ext cx="10051" cy="442"/>
            </a:xfrm>
            <a:prstGeom prst="curvedConnector3">
              <a:avLst>
                <a:gd name="adj1" fmla="val 103731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矩形 23"/>
            <p:cNvSpPr/>
            <p:nvPr>
              <p:custDataLst>
                <p:tags r:id="rId3"/>
              </p:custDataLst>
            </p:nvPr>
          </p:nvSpPr>
          <p:spPr>
            <a:xfrm>
              <a:off x="1929" y="-6557"/>
              <a:ext cx="17264" cy="1113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29000"/>
              </a:schemeClr>
            </a:solidFill>
            <a:ln w="28575" cmpd="thickThin"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基因指导蛋白质的合成过程是遗传信息的表达过程，伞藻通过复制传递遗传信息，而不是表达遗传信息</a:t>
              </a:r>
              <a:endParaRPr lang="zh-CN" altLang="en-US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25" name="圆角矩形 24"/>
            <p:cNvSpPr/>
            <p:nvPr>
              <p:custDataLst>
                <p:tags r:id="rId4"/>
              </p:custDataLst>
            </p:nvPr>
          </p:nvSpPr>
          <p:spPr>
            <a:xfrm>
              <a:off x="11980" y="-5959"/>
              <a:ext cx="1218" cy="80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5000"/>
              </a:schemeClr>
            </a:solidFill>
            <a:ln w="12700" cmpd="sng">
              <a:solidFill>
                <a:srgbClr val="FF493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QC_4_BD.155_1#0baeed52b?vcp=1&amp;pid=11b53f0e8&amp;color=0,0,0&amp;vtp=1&amp;bt=1&amp;bbb=1&amp;hb=1"/>
          <p:cNvSpPr/>
          <p:nvPr>
            <p:custDataLst>
              <p:tags r:id="rId5"/>
            </p:custDataLst>
          </p:nvPr>
        </p:nvSpPr>
        <p:spPr>
          <a:xfrm>
            <a:off x="144145" y="979805"/>
            <a:ext cx="11965940" cy="520827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indent="0" algn="l" fontAlgn="auto" latinLnBrk="1">
              <a:lnSpc>
                <a:spcPct val="200000"/>
              </a:lnSpc>
            </a:pPr>
            <a:r>
              <a:rPr 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5</a:t>
            </a:r>
            <a:r>
              <a:rPr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</a:t>
            </a: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2025·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浙江</a:t>
            </a: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·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高考真题）多种多样的生物通过遗传信息控制性状，并通</a:t>
            </a:r>
            <a:endParaRPr lang="zh-CN" altLang="en-US"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algn="l" fontAlgn="auto" latinLnBrk="1">
              <a:lnSpc>
                <a:spcPct val="200000"/>
              </a:lnSpc>
            </a:pP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过繁殖将遗传物质传递给子代。下列关于遗传物质的叙述正确的是（</a:t>
            </a:r>
            <a:r>
              <a:rPr lang="en-US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    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</a:t>
            </a:r>
            <a:endParaRPr lang="zh-CN" altLang="en-US"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algn="l" fontAlgn="auto" latinLnBrk="1">
              <a:lnSpc>
                <a:spcPct val="200000"/>
              </a:lnSpc>
            </a:pP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</a:t>
            </a: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S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型肺炎链球菌的遗传物质主要通过质粒传递给子代</a:t>
            </a:r>
            <a:endParaRPr lang="zh-CN" altLang="en-US"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algn="l" fontAlgn="auto" latinLnBrk="1">
              <a:lnSpc>
                <a:spcPct val="200000"/>
              </a:lnSpc>
            </a:pP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B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．水稻、小麦和玉米三大粮食作物的遗传物质主要是</a:t>
            </a: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DNA</a:t>
            </a:r>
            <a:endParaRPr lang="en-US" altLang="zh-CN"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algn="l" fontAlgn="auto" latinLnBrk="1">
              <a:lnSpc>
                <a:spcPct val="200000"/>
              </a:lnSpc>
            </a:pP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．控制伞藻伞帽的遗传物质通过半保留复制表达遗传信息</a:t>
            </a:r>
            <a:endParaRPr lang="zh-CN" altLang="en-US"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algn="l" fontAlgn="auto" latinLnBrk="1">
              <a:lnSpc>
                <a:spcPct val="200000"/>
              </a:lnSpc>
            </a:pP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．烟草叶肉细胞的遗传物质水解后可产生</a:t>
            </a: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4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种脱氧核苷酸</a:t>
            </a:r>
            <a:endParaRPr lang="zh-CN" altLang="en-US"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grpSp>
        <p:nvGrpSpPr>
          <p:cNvPr id="3" name="组合 2"/>
          <p:cNvGrpSpPr/>
          <p:nvPr>
            <p:custDataLst>
              <p:tags r:id="rId6"/>
            </p:custDataLst>
          </p:nvPr>
        </p:nvGrpSpPr>
        <p:grpSpPr>
          <a:xfrm>
            <a:off x="144144" y="0"/>
            <a:ext cx="3150229" cy="859003"/>
            <a:chOff x="62236" y="36233"/>
            <a:chExt cx="3150229" cy="8590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泪滴形 3"/>
            <p:cNvSpPr/>
            <p:nvPr>
              <p:custDataLst>
                <p:tags r:id="rId7"/>
              </p:custDataLst>
            </p:nvPr>
          </p:nvSpPr>
          <p:spPr>
            <a:xfrm flipV="1">
              <a:off x="62236" y="36233"/>
              <a:ext cx="859003" cy="859003"/>
            </a:xfrm>
            <a:prstGeom prst="teardrop">
              <a:avLst/>
            </a:prstGeom>
            <a:solidFill>
              <a:srgbClr val="C7E2F1">
                <a:alpha val="1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C7E2F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8"/>
              </p:custDataLst>
            </p:nvPr>
          </p:nvSpPr>
          <p:spPr>
            <a:xfrm>
              <a:off x="206375" y="201295"/>
              <a:ext cx="3006090" cy="431165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真题溯源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·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考向感知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sp>
        <p:nvSpPr>
          <p:cNvPr id="19" name="矩形 18"/>
          <p:cNvSpPr/>
          <p:nvPr>
            <p:custDataLst>
              <p:tags r:id="rId9"/>
            </p:custDataLst>
          </p:nvPr>
        </p:nvSpPr>
        <p:spPr>
          <a:xfrm>
            <a:off x="0" y="6571615"/>
            <a:ext cx="12192000" cy="28638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0" sx="105000" sy="105000" algn="ctr" rotWithShape="0">
              <a:srgbClr val="7FAC52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>
            <p:custDataLst>
              <p:tags r:id="rId10"/>
            </p:custDataLst>
          </p:nvPr>
        </p:nvSpPr>
        <p:spPr>
          <a:xfrm>
            <a:off x="10729595" y="2040890"/>
            <a:ext cx="5772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en-US" sz="40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C</a:t>
            </a:r>
            <a:endParaRPr lang="en-US" altLang="en-US" sz="40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grpSp>
        <p:nvGrpSpPr>
          <p:cNvPr id="2" name="组合 1"/>
          <p:cNvGrpSpPr/>
          <p:nvPr>
            <p:custDataLst>
              <p:tags r:id="rId11"/>
            </p:custDataLst>
          </p:nvPr>
        </p:nvGrpSpPr>
        <p:grpSpPr>
          <a:xfrm>
            <a:off x="144780" y="2552065"/>
            <a:ext cx="11965305" cy="961390"/>
            <a:chOff x="3790" y="-6939"/>
            <a:chExt cx="18843" cy="1514"/>
          </a:xfrm>
        </p:grpSpPr>
        <p:cxnSp>
          <p:nvCxnSpPr>
            <p:cNvPr id="6" name="曲线连接符 5"/>
            <p:cNvCxnSpPr>
              <a:stCxn id="10" idx="1"/>
            </p:cNvCxnSpPr>
            <p:nvPr>
              <p:custDataLst>
                <p:tags r:id="rId12"/>
              </p:custDataLst>
            </p:nvPr>
          </p:nvCxnSpPr>
          <p:spPr>
            <a:xfrm rot="10800000">
              <a:off x="12590" y="-6250"/>
              <a:ext cx="608" cy="423"/>
            </a:xfrm>
            <a:prstGeom prst="curvedConnector3">
              <a:avLst>
                <a:gd name="adj1" fmla="val 49836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矩形 7"/>
            <p:cNvSpPr/>
            <p:nvPr>
              <p:custDataLst>
                <p:tags r:id="rId13"/>
              </p:custDataLst>
            </p:nvPr>
          </p:nvSpPr>
          <p:spPr>
            <a:xfrm>
              <a:off x="3790" y="-6939"/>
              <a:ext cx="18843" cy="580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29000"/>
              </a:schemeClr>
            </a:solidFill>
            <a:ln w="28575" cmpd="thickThin"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en-US" altLang="zh-CN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S</a:t>
              </a:r>
              <a:r>
                <a:rPr lang="zh-CN" altLang="en-US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型肺炎链球菌是原核生物，其遗传物质主要分布于拟核。因此，</a:t>
              </a:r>
              <a:r>
                <a:rPr lang="en-US" altLang="zh-CN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S</a:t>
              </a:r>
              <a:r>
                <a:rPr lang="zh-CN" altLang="en-US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型肺炎链球菌的遗传物质主要通过拟核传递给子代</a:t>
              </a:r>
              <a:endParaRPr lang="zh-CN" altLang="en-US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0" name="圆角矩形 9"/>
            <p:cNvSpPr/>
            <p:nvPr>
              <p:custDataLst>
                <p:tags r:id="rId14"/>
              </p:custDataLst>
            </p:nvPr>
          </p:nvSpPr>
          <p:spPr>
            <a:xfrm>
              <a:off x="13198" y="-6227"/>
              <a:ext cx="1684" cy="80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5000"/>
              </a:schemeClr>
            </a:solidFill>
            <a:ln w="12700" cmpd="sng">
              <a:solidFill>
                <a:srgbClr val="FF493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" name="组合 10"/>
          <p:cNvGrpSpPr/>
          <p:nvPr>
            <p:custDataLst>
              <p:tags r:id="rId15"/>
            </p:custDataLst>
          </p:nvPr>
        </p:nvGrpSpPr>
        <p:grpSpPr>
          <a:xfrm>
            <a:off x="6844030" y="3477260"/>
            <a:ext cx="5231130" cy="889000"/>
            <a:chOff x="10955" y="-6557"/>
            <a:chExt cx="8238" cy="1400"/>
          </a:xfrm>
        </p:grpSpPr>
        <p:cxnSp>
          <p:nvCxnSpPr>
            <p:cNvPr id="12" name="曲线连接符 11"/>
            <p:cNvCxnSpPr>
              <a:stCxn id="14" idx="1"/>
              <a:endCxn id="13" idx="1"/>
            </p:cNvCxnSpPr>
            <p:nvPr>
              <p:custDataLst>
                <p:tags r:id="rId16"/>
              </p:custDataLst>
            </p:nvPr>
          </p:nvCxnSpPr>
          <p:spPr>
            <a:xfrm rot="10800000">
              <a:off x="10955" y="-6243"/>
              <a:ext cx="1025" cy="685"/>
            </a:xfrm>
            <a:prstGeom prst="curvedConnector3">
              <a:avLst>
                <a:gd name="adj1" fmla="val 136585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矩形 12"/>
            <p:cNvSpPr/>
            <p:nvPr>
              <p:custDataLst>
                <p:tags r:id="rId17"/>
              </p:custDataLst>
            </p:nvPr>
          </p:nvSpPr>
          <p:spPr>
            <a:xfrm>
              <a:off x="10955" y="-6557"/>
              <a:ext cx="8238" cy="628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29000"/>
              </a:schemeClr>
            </a:solidFill>
            <a:ln w="28575" cmpd="thickThin"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zh-CN" altLang="en-US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具有细胞结构的生物的遗传物质是</a:t>
              </a:r>
              <a:r>
                <a:rPr lang="en-US" altLang="zh-CN" sz="2000" b="1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DNA</a:t>
              </a:r>
              <a:endParaRPr lang="en-US" altLang="zh-CN" sz="20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4" name="圆角矩形 13"/>
            <p:cNvSpPr/>
            <p:nvPr>
              <p:custDataLst>
                <p:tags r:id="rId18"/>
              </p:custDataLst>
            </p:nvPr>
          </p:nvSpPr>
          <p:spPr>
            <a:xfrm>
              <a:off x="11980" y="-5959"/>
              <a:ext cx="1218" cy="80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5000"/>
              </a:schemeClr>
            </a:solidFill>
            <a:ln w="12700" cmpd="sng">
              <a:solidFill>
                <a:srgbClr val="FF493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任意多边形: 形状 58"/>
          <p:cNvSpPr/>
          <p:nvPr>
            <p:custDataLst>
              <p:tags r:id="rId1"/>
            </p:custDataLst>
          </p:nvPr>
        </p:nvSpPr>
        <p:spPr>
          <a:xfrm>
            <a:off x="11442640" y="-1"/>
            <a:ext cx="749359" cy="763989"/>
          </a:xfrm>
          <a:custGeom>
            <a:avLst/>
            <a:gdLst>
              <a:gd name="connsiteX0" fmla="*/ 0 w 749359"/>
              <a:gd name="connsiteY0" fmla="*/ 0 h 763989"/>
              <a:gd name="connsiteX1" fmla="*/ 749359 w 749359"/>
              <a:gd name="connsiteY1" fmla="*/ 0 h 763989"/>
              <a:gd name="connsiteX2" fmla="*/ 749359 w 749359"/>
              <a:gd name="connsiteY2" fmla="*/ 763989 h 763989"/>
              <a:gd name="connsiteX3" fmla="*/ 698474 w 749359"/>
              <a:gd name="connsiteY3" fmla="*/ 745364 h 763989"/>
              <a:gd name="connsiteX4" fmla="*/ 21108 w 749359"/>
              <a:gd name="connsiteY4" fmla="*/ 67999 h 763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9359" h="763989">
                <a:moveTo>
                  <a:pt x="0" y="0"/>
                </a:moveTo>
                <a:lnTo>
                  <a:pt x="749359" y="0"/>
                </a:lnTo>
                <a:lnTo>
                  <a:pt x="749359" y="763989"/>
                </a:lnTo>
                <a:lnTo>
                  <a:pt x="698474" y="745364"/>
                </a:lnTo>
                <a:cubicBezTo>
                  <a:pt x="393913" y="616546"/>
                  <a:pt x="149926" y="372559"/>
                  <a:pt x="21108" y="6799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3" name="任意多边形: 形状 62"/>
          <p:cNvSpPr/>
          <p:nvPr>
            <p:custDataLst>
              <p:tags r:id="rId2"/>
            </p:custDataLst>
          </p:nvPr>
        </p:nvSpPr>
        <p:spPr>
          <a:xfrm flipV="1">
            <a:off x="8716245" y="5646182"/>
            <a:ext cx="1230958" cy="527958"/>
          </a:xfrm>
          <a:custGeom>
            <a:avLst/>
            <a:gdLst>
              <a:gd name="connsiteX0" fmla="*/ 0 w 1230958"/>
              <a:gd name="connsiteY0" fmla="*/ 0 h 527958"/>
              <a:gd name="connsiteX1" fmla="*/ 322483 w 1230958"/>
              <a:gd name="connsiteY1" fmla="*/ 0 h 527958"/>
              <a:gd name="connsiteX2" fmla="*/ 327402 w 1230958"/>
              <a:gd name="connsiteY2" fmla="*/ 24363 h 527958"/>
              <a:gd name="connsiteX3" fmla="*/ 615477 w 1230958"/>
              <a:gd name="connsiteY3" fmla="*/ 215312 h 527958"/>
              <a:gd name="connsiteX4" fmla="*/ 903553 w 1230958"/>
              <a:gd name="connsiteY4" fmla="*/ 24363 h 527958"/>
              <a:gd name="connsiteX5" fmla="*/ 908472 w 1230958"/>
              <a:gd name="connsiteY5" fmla="*/ 0 h 527958"/>
              <a:gd name="connsiteX6" fmla="*/ 1230958 w 1230958"/>
              <a:gd name="connsiteY6" fmla="*/ 0 h 527958"/>
              <a:gd name="connsiteX7" fmla="*/ 1228066 w 1230958"/>
              <a:gd name="connsiteY7" fmla="*/ 28685 h 527958"/>
              <a:gd name="connsiteX8" fmla="*/ 615478 w 1230958"/>
              <a:gd name="connsiteY8" fmla="*/ 527958 h 527958"/>
              <a:gd name="connsiteX9" fmla="*/ 2891 w 1230958"/>
              <a:gd name="connsiteY9" fmla="*/ 28685 h 52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30958" h="527958">
                <a:moveTo>
                  <a:pt x="0" y="0"/>
                </a:moveTo>
                <a:lnTo>
                  <a:pt x="322483" y="0"/>
                </a:lnTo>
                <a:lnTo>
                  <a:pt x="327402" y="24363"/>
                </a:lnTo>
                <a:cubicBezTo>
                  <a:pt x="374864" y="136576"/>
                  <a:pt x="485976" y="215312"/>
                  <a:pt x="615477" y="215312"/>
                </a:cubicBezTo>
                <a:cubicBezTo>
                  <a:pt x="744979" y="215312"/>
                  <a:pt x="856091" y="136576"/>
                  <a:pt x="903553" y="24363"/>
                </a:cubicBezTo>
                <a:lnTo>
                  <a:pt x="908472" y="0"/>
                </a:lnTo>
                <a:lnTo>
                  <a:pt x="1230958" y="0"/>
                </a:lnTo>
                <a:lnTo>
                  <a:pt x="1228066" y="28685"/>
                </a:lnTo>
                <a:cubicBezTo>
                  <a:pt x="1169760" y="313620"/>
                  <a:pt x="917650" y="527958"/>
                  <a:pt x="615478" y="527958"/>
                </a:cubicBezTo>
                <a:cubicBezTo>
                  <a:pt x="313307" y="527958"/>
                  <a:pt x="61197" y="313620"/>
                  <a:pt x="2891" y="286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0" name="任意多边形 24"/>
          <p:cNvSpPr/>
          <p:nvPr>
            <p:custDataLst>
              <p:tags r:id="rId3"/>
            </p:custDataLst>
          </p:nvPr>
        </p:nvSpPr>
        <p:spPr>
          <a:xfrm>
            <a:off x="5561501" y="5391114"/>
            <a:ext cx="1083376" cy="606655"/>
          </a:xfrm>
          <a:custGeom>
            <a:avLst/>
            <a:gdLst>
              <a:gd name="idx" fmla="cos wd2 2700000"/>
              <a:gd name="idy" fmla="sin hd2 2700000"/>
              <a:gd name="il" fmla="+- hc 0 wd2"/>
              <a:gd name="ir" fmla="+- hc w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wd2"/>
              </a:cxn>
              <a:cxn ang="cd4">
                <a:pos x="hc" y="b"/>
              </a:cxn>
              <a:cxn ang="cd4">
                <a:pos x="wd2" y="wd2"/>
              </a:cxn>
              <a:cxn ang="0">
                <a:pos x="r" y="vc"/>
              </a:cxn>
              <a:cxn ang="3">
                <a:pos x="wd2" y="hd2"/>
              </a:cxn>
            </a:cxnLst>
            <a:rect l="l" t="t" r="r" b="b"/>
            <a:pathLst>
              <a:path w="1647" h="922">
                <a:moveTo>
                  <a:pt x="0" y="61"/>
                </a:moveTo>
                <a:cubicBezTo>
                  <a:pt x="0" y="27"/>
                  <a:pt x="26" y="0"/>
                  <a:pt x="58" y="0"/>
                </a:cubicBezTo>
                <a:cubicBezTo>
                  <a:pt x="89" y="0"/>
                  <a:pt x="115" y="27"/>
                  <a:pt x="115" y="61"/>
                </a:cubicBezTo>
                <a:cubicBezTo>
                  <a:pt x="115" y="94"/>
                  <a:pt x="89" y="121"/>
                  <a:pt x="58" y="121"/>
                </a:cubicBezTo>
                <a:cubicBezTo>
                  <a:pt x="26" y="121"/>
                  <a:pt x="0" y="94"/>
                  <a:pt x="0" y="61"/>
                </a:cubicBezTo>
                <a:close/>
                <a:moveTo>
                  <a:pt x="383" y="61"/>
                </a:moveTo>
                <a:cubicBezTo>
                  <a:pt x="383" y="27"/>
                  <a:pt x="409" y="0"/>
                  <a:pt x="441" y="0"/>
                </a:cubicBezTo>
                <a:cubicBezTo>
                  <a:pt x="472" y="0"/>
                  <a:pt x="498" y="27"/>
                  <a:pt x="498" y="61"/>
                </a:cubicBezTo>
                <a:cubicBezTo>
                  <a:pt x="498" y="94"/>
                  <a:pt x="472" y="121"/>
                  <a:pt x="441" y="121"/>
                </a:cubicBezTo>
                <a:cubicBezTo>
                  <a:pt x="409" y="121"/>
                  <a:pt x="383" y="94"/>
                  <a:pt x="383" y="61"/>
                </a:cubicBezTo>
                <a:close/>
                <a:moveTo>
                  <a:pt x="766" y="61"/>
                </a:moveTo>
                <a:cubicBezTo>
                  <a:pt x="766" y="27"/>
                  <a:pt x="792" y="0"/>
                  <a:pt x="824" y="0"/>
                </a:cubicBezTo>
                <a:cubicBezTo>
                  <a:pt x="855" y="0"/>
                  <a:pt x="881" y="27"/>
                  <a:pt x="881" y="61"/>
                </a:cubicBezTo>
                <a:cubicBezTo>
                  <a:pt x="881" y="94"/>
                  <a:pt x="855" y="121"/>
                  <a:pt x="824" y="121"/>
                </a:cubicBezTo>
                <a:cubicBezTo>
                  <a:pt x="792" y="121"/>
                  <a:pt x="766" y="94"/>
                  <a:pt x="766" y="61"/>
                </a:cubicBezTo>
                <a:close/>
                <a:moveTo>
                  <a:pt x="1149" y="61"/>
                </a:moveTo>
                <a:cubicBezTo>
                  <a:pt x="1149" y="27"/>
                  <a:pt x="1175" y="0"/>
                  <a:pt x="1207" y="0"/>
                </a:cubicBezTo>
                <a:cubicBezTo>
                  <a:pt x="1238" y="0"/>
                  <a:pt x="1264" y="27"/>
                  <a:pt x="1264" y="61"/>
                </a:cubicBezTo>
                <a:cubicBezTo>
                  <a:pt x="1264" y="94"/>
                  <a:pt x="1238" y="121"/>
                  <a:pt x="1207" y="121"/>
                </a:cubicBezTo>
                <a:cubicBezTo>
                  <a:pt x="1175" y="121"/>
                  <a:pt x="1149" y="94"/>
                  <a:pt x="1149" y="61"/>
                </a:cubicBezTo>
                <a:close/>
                <a:moveTo>
                  <a:pt x="1532" y="61"/>
                </a:moveTo>
                <a:cubicBezTo>
                  <a:pt x="1532" y="27"/>
                  <a:pt x="1558" y="0"/>
                  <a:pt x="1590" y="0"/>
                </a:cubicBezTo>
                <a:cubicBezTo>
                  <a:pt x="1621" y="0"/>
                  <a:pt x="1647" y="27"/>
                  <a:pt x="1647" y="61"/>
                </a:cubicBezTo>
                <a:cubicBezTo>
                  <a:pt x="1647" y="94"/>
                  <a:pt x="1621" y="121"/>
                  <a:pt x="1590" y="121"/>
                </a:cubicBezTo>
                <a:cubicBezTo>
                  <a:pt x="1558" y="121"/>
                  <a:pt x="1532" y="94"/>
                  <a:pt x="1532" y="61"/>
                </a:cubicBezTo>
                <a:close/>
                <a:moveTo>
                  <a:pt x="0" y="328"/>
                </a:moveTo>
                <a:cubicBezTo>
                  <a:pt x="0" y="294"/>
                  <a:pt x="26" y="267"/>
                  <a:pt x="58" y="267"/>
                </a:cubicBezTo>
                <a:cubicBezTo>
                  <a:pt x="89" y="267"/>
                  <a:pt x="115" y="294"/>
                  <a:pt x="115" y="328"/>
                </a:cubicBezTo>
                <a:cubicBezTo>
                  <a:pt x="115" y="361"/>
                  <a:pt x="89" y="388"/>
                  <a:pt x="58" y="388"/>
                </a:cubicBezTo>
                <a:cubicBezTo>
                  <a:pt x="26" y="388"/>
                  <a:pt x="0" y="361"/>
                  <a:pt x="0" y="328"/>
                </a:cubicBezTo>
                <a:close/>
                <a:moveTo>
                  <a:pt x="383" y="328"/>
                </a:moveTo>
                <a:cubicBezTo>
                  <a:pt x="383" y="294"/>
                  <a:pt x="409" y="267"/>
                  <a:pt x="441" y="267"/>
                </a:cubicBezTo>
                <a:cubicBezTo>
                  <a:pt x="472" y="267"/>
                  <a:pt x="498" y="294"/>
                  <a:pt x="498" y="328"/>
                </a:cubicBezTo>
                <a:cubicBezTo>
                  <a:pt x="498" y="361"/>
                  <a:pt x="472" y="388"/>
                  <a:pt x="441" y="388"/>
                </a:cubicBezTo>
                <a:cubicBezTo>
                  <a:pt x="409" y="388"/>
                  <a:pt x="383" y="361"/>
                  <a:pt x="383" y="328"/>
                </a:cubicBezTo>
                <a:close/>
                <a:moveTo>
                  <a:pt x="766" y="328"/>
                </a:moveTo>
                <a:cubicBezTo>
                  <a:pt x="766" y="294"/>
                  <a:pt x="792" y="267"/>
                  <a:pt x="824" y="267"/>
                </a:cubicBezTo>
                <a:cubicBezTo>
                  <a:pt x="855" y="267"/>
                  <a:pt x="881" y="294"/>
                  <a:pt x="881" y="328"/>
                </a:cubicBezTo>
                <a:cubicBezTo>
                  <a:pt x="881" y="361"/>
                  <a:pt x="855" y="388"/>
                  <a:pt x="824" y="388"/>
                </a:cubicBezTo>
                <a:cubicBezTo>
                  <a:pt x="792" y="388"/>
                  <a:pt x="766" y="361"/>
                  <a:pt x="766" y="328"/>
                </a:cubicBezTo>
                <a:close/>
                <a:moveTo>
                  <a:pt x="1149" y="328"/>
                </a:moveTo>
                <a:cubicBezTo>
                  <a:pt x="1149" y="294"/>
                  <a:pt x="1175" y="267"/>
                  <a:pt x="1207" y="267"/>
                </a:cubicBezTo>
                <a:cubicBezTo>
                  <a:pt x="1238" y="267"/>
                  <a:pt x="1264" y="294"/>
                  <a:pt x="1264" y="328"/>
                </a:cubicBezTo>
                <a:cubicBezTo>
                  <a:pt x="1264" y="361"/>
                  <a:pt x="1238" y="388"/>
                  <a:pt x="1207" y="388"/>
                </a:cubicBezTo>
                <a:cubicBezTo>
                  <a:pt x="1175" y="388"/>
                  <a:pt x="1149" y="361"/>
                  <a:pt x="1149" y="328"/>
                </a:cubicBezTo>
                <a:close/>
                <a:moveTo>
                  <a:pt x="1532" y="328"/>
                </a:moveTo>
                <a:cubicBezTo>
                  <a:pt x="1532" y="294"/>
                  <a:pt x="1558" y="267"/>
                  <a:pt x="1590" y="267"/>
                </a:cubicBezTo>
                <a:cubicBezTo>
                  <a:pt x="1621" y="267"/>
                  <a:pt x="1647" y="294"/>
                  <a:pt x="1647" y="328"/>
                </a:cubicBezTo>
                <a:cubicBezTo>
                  <a:pt x="1647" y="361"/>
                  <a:pt x="1621" y="388"/>
                  <a:pt x="1590" y="388"/>
                </a:cubicBezTo>
                <a:cubicBezTo>
                  <a:pt x="1558" y="388"/>
                  <a:pt x="1532" y="361"/>
                  <a:pt x="1532" y="328"/>
                </a:cubicBezTo>
                <a:close/>
                <a:moveTo>
                  <a:pt x="0" y="595"/>
                </a:moveTo>
                <a:cubicBezTo>
                  <a:pt x="0" y="561"/>
                  <a:pt x="26" y="534"/>
                  <a:pt x="58" y="534"/>
                </a:cubicBezTo>
                <a:cubicBezTo>
                  <a:pt x="89" y="534"/>
                  <a:pt x="115" y="561"/>
                  <a:pt x="115" y="595"/>
                </a:cubicBezTo>
                <a:cubicBezTo>
                  <a:pt x="115" y="628"/>
                  <a:pt x="89" y="655"/>
                  <a:pt x="58" y="655"/>
                </a:cubicBezTo>
                <a:cubicBezTo>
                  <a:pt x="26" y="655"/>
                  <a:pt x="0" y="628"/>
                  <a:pt x="0" y="595"/>
                </a:cubicBezTo>
                <a:close/>
                <a:moveTo>
                  <a:pt x="383" y="595"/>
                </a:moveTo>
                <a:cubicBezTo>
                  <a:pt x="383" y="561"/>
                  <a:pt x="409" y="534"/>
                  <a:pt x="441" y="534"/>
                </a:cubicBezTo>
                <a:cubicBezTo>
                  <a:pt x="472" y="534"/>
                  <a:pt x="498" y="561"/>
                  <a:pt x="498" y="595"/>
                </a:cubicBezTo>
                <a:cubicBezTo>
                  <a:pt x="498" y="628"/>
                  <a:pt x="472" y="655"/>
                  <a:pt x="441" y="655"/>
                </a:cubicBezTo>
                <a:cubicBezTo>
                  <a:pt x="409" y="655"/>
                  <a:pt x="383" y="628"/>
                  <a:pt x="383" y="595"/>
                </a:cubicBezTo>
                <a:close/>
                <a:moveTo>
                  <a:pt x="766" y="595"/>
                </a:moveTo>
                <a:cubicBezTo>
                  <a:pt x="766" y="561"/>
                  <a:pt x="792" y="534"/>
                  <a:pt x="824" y="534"/>
                </a:cubicBezTo>
                <a:cubicBezTo>
                  <a:pt x="855" y="534"/>
                  <a:pt x="881" y="561"/>
                  <a:pt x="881" y="595"/>
                </a:cubicBezTo>
                <a:cubicBezTo>
                  <a:pt x="881" y="628"/>
                  <a:pt x="855" y="655"/>
                  <a:pt x="824" y="655"/>
                </a:cubicBezTo>
                <a:cubicBezTo>
                  <a:pt x="792" y="655"/>
                  <a:pt x="766" y="628"/>
                  <a:pt x="766" y="595"/>
                </a:cubicBezTo>
                <a:close/>
                <a:moveTo>
                  <a:pt x="1149" y="595"/>
                </a:moveTo>
                <a:cubicBezTo>
                  <a:pt x="1149" y="561"/>
                  <a:pt x="1175" y="534"/>
                  <a:pt x="1207" y="534"/>
                </a:cubicBezTo>
                <a:cubicBezTo>
                  <a:pt x="1238" y="534"/>
                  <a:pt x="1264" y="561"/>
                  <a:pt x="1264" y="595"/>
                </a:cubicBezTo>
                <a:cubicBezTo>
                  <a:pt x="1264" y="628"/>
                  <a:pt x="1238" y="655"/>
                  <a:pt x="1207" y="655"/>
                </a:cubicBezTo>
                <a:cubicBezTo>
                  <a:pt x="1175" y="655"/>
                  <a:pt x="1149" y="628"/>
                  <a:pt x="1149" y="595"/>
                </a:cubicBezTo>
                <a:close/>
                <a:moveTo>
                  <a:pt x="1532" y="595"/>
                </a:moveTo>
                <a:cubicBezTo>
                  <a:pt x="1532" y="561"/>
                  <a:pt x="1558" y="534"/>
                  <a:pt x="1590" y="534"/>
                </a:cubicBezTo>
                <a:cubicBezTo>
                  <a:pt x="1621" y="534"/>
                  <a:pt x="1647" y="561"/>
                  <a:pt x="1647" y="595"/>
                </a:cubicBezTo>
                <a:cubicBezTo>
                  <a:pt x="1647" y="628"/>
                  <a:pt x="1621" y="655"/>
                  <a:pt x="1590" y="655"/>
                </a:cubicBezTo>
                <a:cubicBezTo>
                  <a:pt x="1558" y="655"/>
                  <a:pt x="1532" y="628"/>
                  <a:pt x="1532" y="595"/>
                </a:cubicBezTo>
                <a:close/>
                <a:moveTo>
                  <a:pt x="0" y="862"/>
                </a:moveTo>
                <a:cubicBezTo>
                  <a:pt x="0" y="828"/>
                  <a:pt x="26" y="801"/>
                  <a:pt x="58" y="801"/>
                </a:cubicBezTo>
                <a:cubicBezTo>
                  <a:pt x="89" y="801"/>
                  <a:pt x="115" y="828"/>
                  <a:pt x="115" y="862"/>
                </a:cubicBezTo>
                <a:cubicBezTo>
                  <a:pt x="115" y="895"/>
                  <a:pt x="89" y="922"/>
                  <a:pt x="58" y="922"/>
                </a:cubicBezTo>
                <a:cubicBezTo>
                  <a:pt x="26" y="922"/>
                  <a:pt x="0" y="895"/>
                  <a:pt x="0" y="862"/>
                </a:cubicBezTo>
                <a:close/>
                <a:moveTo>
                  <a:pt x="383" y="862"/>
                </a:moveTo>
                <a:cubicBezTo>
                  <a:pt x="383" y="828"/>
                  <a:pt x="409" y="801"/>
                  <a:pt x="441" y="801"/>
                </a:cubicBezTo>
                <a:cubicBezTo>
                  <a:pt x="472" y="801"/>
                  <a:pt x="498" y="828"/>
                  <a:pt x="498" y="862"/>
                </a:cubicBezTo>
                <a:cubicBezTo>
                  <a:pt x="498" y="895"/>
                  <a:pt x="472" y="922"/>
                  <a:pt x="441" y="922"/>
                </a:cubicBezTo>
                <a:cubicBezTo>
                  <a:pt x="409" y="922"/>
                  <a:pt x="383" y="895"/>
                  <a:pt x="383" y="862"/>
                </a:cubicBezTo>
                <a:close/>
                <a:moveTo>
                  <a:pt x="766" y="862"/>
                </a:moveTo>
                <a:cubicBezTo>
                  <a:pt x="766" y="828"/>
                  <a:pt x="792" y="801"/>
                  <a:pt x="824" y="801"/>
                </a:cubicBezTo>
                <a:cubicBezTo>
                  <a:pt x="855" y="801"/>
                  <a:pt x="881" y="828"/>
                  <a:pt x="881" y="862"/>
                </a:cubicBezTo>
                <a:cubicBezTo>
                  <a:pt x="881" y="895"/>
                  <a:pt x="855" y="922"/>
                  <a:pt x="824" y="922"/>
                </a:cubicBezTo>
                <a:cubicBezTo>
                  <a:pt x="792" y="922"/>
                  <a:pt x="766" y="895"/>
                  <a:pt x="766" y="862"/>
                </a:cubicBezTo>
                <a:close/>
                <a:moveTo>
                  <a:pt x="1149" y="862"/>
                </a:moveTo>
                <a:cubicBezTo>
                  <a:pt x="1149" y="828"/>
                  <a:pt x="1175" y="801"/>
                  <a:pt x="1207" y="801"/>
                </a:cubicBezTo>
                <a:cubicBezTo>
                  <a:pt x="1238" y="801"/>
                  <a:pt x="1264" y="828"/>
                  <a:pt x="1264" y="862"/>
                </a:cubicBezTo>
                <a:cubicBezTo>
                  <a:pt x="1264" y="895"/>
                  <a:pt x="1238" y="922"/>
                  <a:pt x="1207" y="922"/>
                </a:cubicBezTo>
                <a:cubicBezTo>
                  <a:pt x="1175" y="922"/>
                  <a:pt x="1149" y="895"/>
                  <a:pt x="1149" y="862"/>
                </a:cubicBezTo>
                <a:close/>
                <a:moveTo>
                  <a:pt x="1532" y="862"/>
                </a:moveTo>
                <a:cubicBezTo>
                  <a:pt x="1532" y="828"/>
                  <a:pt x="1558" y="801"/>
                  <a:pt x="1590" y="801"/>
                </a:cubicBezTo>
                <a:cubicBezTo>
                  <a:pt x="1621" y="801"/>
                  <a:pt x="1647" y="828"/>
                  <a:pt x="1647" y="862"/>
                </a:cubicBezTo>
                <a:cubicBezTo>
                  <a:pt x="1647" y="895"/>
                  <a:pt x="1621" y="922"/>
                  <a:pt x="1590" y="922"/>
                </a:cubicBezTo>
                <a:cubicBezTo>
                  <a:pt x="1558" y="922"/>
                  <a:pt x="1532" y="895"/>
                  <a:pt x="1532" y="86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4" name="任意多边形: 形状 63"/>
          <p:cNvSpPr/>
          <p:nvPr>
            <p:custDataLst>
              <p:tags r:id="rId4"/>
            </p:custDataLst>
          </p:nvPr>
        </p:nvSpPr>
        <p:spPr>
          <a:xfrm>
            <a:off x="5442125" y="2605448"/>
            <a:ext cx="1308141" cy="189080"/>
          </a:xfrm>
          <a:custGeom>
            <a:avLst/>
            <a:gdLst>
              <a:gd name="connsiteX0" fmla="*/ 1047183 w 1258132"/>
              <a:gd name="connsiteY0" fmla="*/ 0 h 181852"/>
              <a:gd name="connsiteX1" fmla="*/ 1135155 w 1258132"/>
              <a:gd name="connsiteY1" fmla="*/ 0 h 181852"/>
              <a:gd name="connsiteX2" fmla="*/ 1258132 w 1258132"/>
              <a:gd name="connsiteY2" fmla="*/ 90926 h 181852"/>
              <a:gd name="connsiteX3" fmla="*/ 1135155 w 1258132"/>
              <a:gd name="connsiteY3" fmla="*/ 181852 h 181852"/>
              <a:gd name="connsiteX4" fmla="*/ 1047183 w 1258132"/>
              <a:gd name="connsiteY4" fmla="*/ 181852 h 181852"/>
              <a:gd name="connsiteX5" fmla="*/ 1170160 w 1258132"/>
              <a:gd name="connsiteY5" fmla="*/ 90926 h 181852"/>
              <a:gd name="connsiteX6" fmla="*/ 837748 w 1258132"/>
              <a:gd name="connsiteY6" fmla="*/ 0 h 181852"/>
              <a:gd name="connsiteX7" fmla="*/ 925720 w 1258132"/>
              <a:gd name="connsiteY7" fmla="*/ 0 h 181852"/>
              <a:gd name="connsiteX8" fmla="*/ 1048697 w 1258132"/>
              <a:gd name="connsiteY8" fmla="*/ 90926 h 181852"/>
              <a:gd name="connsiteX9" fmla="*/ 925720 w 1258132"/>
              <a:gd name="connsiteY9" fmla="*/ 181852 h 181852"/>
              <a:gd name="connsiteX10" fmla="*/ 837748 w 1258132"/>
              <a:gd name="connsiteY10" fmla="*/ 181852 h 181852"/>
              <a:gd name="connsiteX11" fmla="*/ 960725 w 1258132"/>
              <a:gd name="connsiteY11" fmla="*/ 90926 h 181852"/>
              <a:gd name="connsiteX12" fmla="*/ 628311 w 1258132"/>
              <a:gd name="connsiteY12" fmla="*/ 0 h 181852"/>
              <a:gd name="connsiteX13" fmla="*/ 716283 w 1258132"/>
              <a:gd name="connsiteY13" fmla="*/ 0 h 181852"/>
              <a:gd name="connsiteX14" fmla="*/ 839260 w 1258132"/>
              <a:gd name="connsiteY14" fmla="*/ 90926 h 181852"/>
              <a:gd name="connsiteX15" fmla="*/ 716283 w 1258132"/>
              <a:gd name="connsiteY15" fmla="*/ 181852 h 181852"/>
              <a:gd name="connsiteX16" fmla="*/ 628311 w 1258132"/>
              <a:gd name="connsiteY16" fmla="*/ 181852 h 181852"/>
              <a:gd name="connsiteX17" fmla="*/ 751288 w 1258132"/>
              <a:gd name="connsiteY17" fmla="*/ 90926 h 181852"/>
              <a:gd name="connsiteX18" fmla="*/ 418874 w 1258132"/>
              <a:gd name="connsiteY18" fmla="*/ 0 h 181852"/>
              <a:gd name="connsiteX19" fmla="*/ 506846 w 1258132"/>
              <a:gd name="connsiteY19" fmla="*/ 0 h 181852"/>
              <a:gd name="connsiteX20" fmla="*/ 629823 w 1258132"/>
              <a:gd name="connsiteY20" fmla="*/ 90926 h 181852"/>
              <a:gd name="connsiteX21" fmla="*/ 506846 w 1258132"/>
              <a:gd name="connsiteY21" fmla="*/ 181852 h 181852"/>
              <a:gd name="connsiteX22" fmla="*/ 418874 w 1258132"/>
              <a:gd name="connsiteY22" fmla="*/ 181852 h 181852"/>
              <a:gd name="connsiteX23" fmla="*/ 541851 w 1258132"/>
              <a:gd name="connsiteY23" fmla="*/ 90926 h 181852"/>
              <a:gd name="connsiteX24" fmla="*/ 209437 w 1258132"/>
              <a:gd name="connsiteY24" fmla="*/ 0 h 181852"/>
              <a:gd name="connsiteX25" fmla="*/ 297409 w 1258132"/>
              <a:gd name="connsiteY25" fmla="*/ 0 h 181852"/>
              <a:gd name="connsiteX26" fmla="*/ 420386 w 1258132"/>
              <a:gd name="connsiteY26" fmla="*/ 90926 h 181852"/>
              <a:gd name="connsiteX27" fmla="*/ 297409 w 1258132"/>
              <a:gd name="connsiteY27" fmla="*/ 181852 h 181852"/>
              <a:gd name="connsiteX28" fmla="*/ 209437 w 1258132"/>
              <a:gd name="connsiteY28" fmla="*/ 181852 h 181852"/>
              <a:gd name="connsiteX29" fmla="*/ 332414 w 1258132"/>
              <a:gd name="connsiteY29" fmla="*/ 90926 h 181852"/>
              <a:gd name="connsiteX30" fmla="*/ 0 w 1258132"/>
              <a:gd name="connsiteY30" fmla="*/ 0 h 181852"/>
              <a:gd name="connsiteX31" fmla="*/ 87972 w 1258132"/>
              <a:gd name="connsiteY31" fmla="*/ 0 h 181852"/>
              <a:gd name="connsiteX32" fmla="*/ 210949 w 1258132"/>
              <a:gd name="connsiteY32" fmla="*/ 90926 h 181852"/>
              <a:gd name="connsiteX33" fmla="*/ 87972 w 1258132"/>
              <a:gd name="connsiteY33" fmla="*/ 181852 h 181852"/>
              <a:gd name="connsiteX34" fmla="*/ 0 w 1258132"/>
              <a:gd name="connsiteY34" fmla="*/ 181852 h 181852"/>
              <a:gd name="connsiteX35" fmla="*/ 122977 w 1258132"/>
              <a:gd name="connsiteY35" fmla="*/ 90926 h 181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258132" h="181852">
                <a:moveTo>
                  <a:pt x="1047183" y="0"/>
                </a:moveTo>
                <a:lnTo>
                  <a:pt x="1135155" y="0"/>
                </a:lnTo>
                <a:lnTo>
                  <a:pt x="1258132" y="90926"/>
                </a:lnTo>
                <a:lnTo>
                  <a:pt x="1135155" y="181852"/>
                </a:lnTo>
                <a:lnTo>
                  <a:pt x="1047183" y="181852"/>
                </a:lnTo>
                <a:lnTo>
                  <a:pt x="1170160" y="90926"/>
                </a:lnTo>
                <a:close/>
                <a:moveTo>
                  <a:pt x="837748" y="0"/>
                </a:moveTo>
                <a:lnTo>
                  <a:pt x="925720" y="0"/>
                </a:lnTo>
                <a:lnTo>
                  <a:pt x="1048697" y="90926"/>
                </a:lnTo>
                <a:lnTo>
                  <a:pt x="925720" y="181852"/>
                </a:lnTo>
                <a:lnTo>
                  <a:pt x="837748" y="181852"/>
                </a:lnTo>
                <a:lnTo>
                  <a:pt x="960725" y="90926"/>
                </a:lnTo>
                <a:close/>
                <a:moveTo>
                  <a:pt x="628311" y="0"/>
                </a:moveTo>
                <a:lnTo>
                  <a:pt x="716283" y="0"/>
                </a:lnTo>
                <a:lnTo>
                  <a:pt x="839260" y="90926"/>
                </a:lnTo>
                <a:lnTo>
                  <a:pt x="716283" y="181852"/>
                </a:lnTo>
                <a:lnTo>
                  <a:pt x="628311" y="181852"/>
                </a:lnTo>
                <a:lnTo>
                  <a:pt x="751288" y="90926"/>
                </a:lnTo>
                <a:close/>
                <a:moveTo>
                  <a:pt x="418874" y="0"/>
                </a:moveTo>
                <a:lnTo>
                  <a:pt x="506846" y="0"/>
                </a:lnTo>
                <a:lnTo>
                  <a:pt x="629823" y="90926"/>
                </a:lnTo>
                <a:lnTo>
                  <a:pt x="506846" y="181852"/>
                </a:lnTo>
                <a:lnTo>
                  <a:pt x="418874" y="181852"/>
                </a:lnTo>
                <a:lnTo>
                  <a:pt x="541851" y="90926"/>
                </a:lnTo>
                <a:close/>
                <a:moveTo>
                  <a:pt x="209437" y="0"/>
                </a:moveTo>
                <a:lnTo>
                  <a:pt x="297409" y="0"/>
                </a:lnTo>
                <a:lnTo>
                  <a:pt x="420386" y="90926"/>
                </a:lnTo>
                <a:lnTo>
                  <a:pt x="297409" y="181852"/>
                </a:lnTo>
                <a:lnTo>
                  <a:pt x="209437" y="181852"/>
                </a:lnTo>
                <a:lnTo>
                  <a:pt x="332414" y="90926"/>
                </a:lnTo>
                <a:close/>
                <a:moveTo>
                  <a:pt x="0" y="0"/>
                </a:moveTo>
                <a:lnTo>
                  <a:pt x="87972" y="0"/>
                </a:lnTo>
                <a:lnTo>
                  <a:pt x="210949" y="90926"/>
                </a:lnTo>
                <a:lnTo>
                  <a:pt x="87972" y="181852"/>
                </a:lnTo>
                <a:lnTo>
                  <a:pt x="0" y="181852"/>
                </a:lnTo>
                <a:lnTo>
                  <a:pt x="122977" y="9092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5561330" y="2883535"/>
            <a:ext cx="5864225" cy="654685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05  </a:t>
            </a:r>
            <a:r>
              <a:rPr lang="zh-CN" altLang="en-US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学以致用</a:t>
            </a:r>
            <a:r>
              <a:rPr lang="en-US" altLang="zh-CN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·</a:t>
            </a:r>
            <a:r>
              <a:rPr lang="zh-CN" altLang="en-US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能力提升</a:t>
            </a: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</a:endParaRPr>
          </a:p>
        </p:txBody>
      </p:sp>
      <p:sp>
        <p:nvSpPr>
          <p:cNvPr id="4" name="任意多边形 24"/>
          <p:cNvSpPr/>
          <p:nvPr>
            <p:custDataLst>
              <p:tags r:id="rId6"/>
            </p:custDataLst>
          </p:nvPr>
        </p:nvSpPr>
        <p:spPr>
          <a:xfrm>
            <a:off x="2401106" y="420334"/>
            <a:ext cx="1083376" cy="606655"/>
          </a:xfrm>
          <a:custGeom>
            <a:avLst/>
            <a:gdLst>
              <a:gd name="idx" fmla="cos wd2 2700000"/>
              <a:gd name="idy" fmla="sin hd2 2700000"/>
              <a:gd name="il" fmla="+- hc 0 wd2"/>
              <a:gd name="ir" fmla="+- hc w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wd2"/>
              </a:cxn>
              <a:cxn ang="cd4">
                <a:pos x="hc" y="b"/>
              </a:cxn>
              <a:cxn ang="cd4">
                <a:pos x="wd2" y="wd2"/>
              </a:cxn>
              <a:cxn ang="0">
                <a:pos x="r" y="vc"/>
              </a:cxn>
              <a:cxn ang="3">
                <a:pos x="wd2" y="hd2"/>
              </a:cxn>
            </a:cxnLst>
            <a:rect l="l" t="t" r="r" b="b"/>
            <a:pathLst>
              <a:path w="1647" h="922">
                <a:moveTo>
                  <a:pt x="0" y="61"/>
                </a:moveTo>
                <a:cubicBezTo>
                  <a:pt x="0" y="27"/>
                  <a:pt x="26" y="0"/>
                  <a:pt x="58" y="0"/>
                </a:cubicBezTo>
                <a:cubicBezTo>
                  <a:pt x="89" y="0"/>
                  <a:pt x="115" y="27"/>
                  <a:pt x="115" y="61"/>
                </a:cubicBezTo>
                <a:cubicBezTo>
                  <a:pt x="115" y="94"/>
                  <a:pt x="89" y="121"/>
                  <a:pt x="58" y="121"/>
                </a:cubicBezTo>
                <a:cubicBezTo>
                  <a:pt x="26" y="121"/>
                  <a:pt x="0" y="94"/>
                  <a:pt x="0" y="61"/>
                </a:cubicBezTo>
                <a:close/>
                <a:moveTo>
                  <a:pt x="383" y="61"/>
                </a:moveTo>
                <a:cubicBezTo>
                  <a:pt x="383" y="27"/>
                  <a:pt x="409" y="0"/>
                  <a:pt x="441" y="0"/>
                </a:cubicBezTo>
                <a:cubicBezTo>
                  <a:pt x="472" y="0"/>
                  <a:pt x="498" y="27"/>
                  <a:pt x="498" y="61"/>
                </a:cubicBezTo>
                <a:cubicBezTo>
                  <a:pt x="498" y="94"/>
                  <a:pt x="472" y="121"/>
                  <a:pt x="441" y="121"/>
                </a:cubicBezTo>
                <a:cubicBezTo>
                  <a:pt x="409" y="121"/>
                  <a:pt x="383" y="94"/>
                  <a:pt x="383" y="61"/>
                </a:cubicBezTo>
                <a:close/>
                <a:moveTo>
                  <a:pt x="766" y="61"/>
                </a:moveTo>
                <a:cubicBezTo>
                  <a:pt x="766" y="27"/>
                  <a:pt x="792" y="0"/>
                  <a:pt x="824" y="0"/>
                </a:cubicBezTo>
                <a:cubicBezTo>
                  <a:pt x="855" y="0"/>
                  <a:pt x="881" y="27"/>
                  <a:pt x="881" y="61"/>
                </a:cubicBezTo>
                <a:cubicBezTo>
                  <a:pt x="881" y="94"/>
                  <a:pt x="855" y="121"/>
                  <a:pt x="824" y="121"/>
                </a:cubicBezTo>
                <a:cubicBezTo>
                  <a:pt x="792" y="121"/>
                  <a:pt x="766" y="94"/>
                  <a:pt x="766" y="61"/>
                </a:cubicBezTo>
                <a:close/>
                <a:moveTo>
                  <a:pt x="1149" y="61"/>
                </a:moveTo>
                <a:cubicBezTo>
                  <a:pt x="1149" y="27"/>
                  <a:pt x="1175" y="0"/>
                  <a:pt x="1207" y="0"/>
                </a:cubicBezTo>
                <a:cubicBezTo>
                  <a:pt x="1238" y="0"/>
                  <a:pt x="1264" y="27"/>
                  <a:pt x="1264" y="61"/>
                </a:cubicBezTo>
                <a:cubicBezTo>
                  <a:pt x="1264" y="94"/>
                  <a:pt x="1238" y="121"/>
                  <a:pt x="1207" y="121"/>
                </a:cubicBezTo>
                <a:cubicBezTo>
                  <a:pt x="1175" y="121"/>
                  <a:pt x="1149" y="94"/>
                  <a:pt x="1149" y="61"/>
                </a:cubicBezTo>
                <a:close/>
                <a:moveTo>
                  <a:pt x="1532" y="61"/>
                </a:moveTo>
                <a:cubicBezTo>
                  <a:pt x="1532" y="27"/>
                  <a:pt x="1558" y="0"/>
                  <a:pt x="1590" y="0"/>
                </a:cubicBezTo>
                <a:cubicBezTo>
                  <a:pt x="1621" y="0"/>
                  <a:pt x="1647" y="27"/>
                  <a:pt x="1647" y="61"/>
                </a:cubicBezTo>
                <a:cubicBezTo>
                  <a:pt x="1647" y="94"/>
                  <a:pt x="1621" y="121"/>
                  <a:pt x="1590" y="121"/>
                </a:cubicBezTo>
                <a:cubicBezTo>
                  <a:pt x="1558" y="121"/>
                  <a:pt x="1532" y="94"/>
                  <a:pt x="1532" y="61"/>
                </a:cubicBezTo>
                <a:close/>
                <a:moveTo>
                  <a:pt x="0" y="328"/>
                </a:moveTo>
                <a:cubicBezTo>
                  <a:pt x="0" y="294"/>
                  <a:pt x="26" y="267"/>
                  <a:pt x="58" y="267"/>
                </a:cubicBezTo>
                <a:cubicBezTo>
                  <a:pt x="89" y="267"/>
                  <a:pt x="115" y="294"/>
                  <a:pt x="115" y="328"/>
                </a:cubicBezTo>
                <a:cubicBezTo>
                  <a:pt x="115" y="361"/>
                  <a:pt x="89" y="388"/>
                  <a:pt x="58" y="388"/>
                </a:cubicBezTo>
                <a:cubicBezTo>
                  <a:pt x="26" y="388"/>
                  <a:pt x="0" y="361"/>
                  <a:pt x="0" y="328"/>
                </a:cubicBezTo>
                <a:close/>
                <a:moveTo>
                  <a:pt x="383" y="328"/>
                </a:moveTo>
                <a:cubicBezTo>
                  <a:pt x="383" y="294"/>
                  <a:pt x="409" y="267"/>
                  <a:pt x="441" y="267"/>
                </a:cubicBezTo>
                <a:cubicBezTo>
                  <a:pt x="472" y="267"/>
                  <a:pt x="498" y="294"/>
                  <a:pt x="498" y="328"/>
                </a:cubicBezTo>
                <a:cubicBezTo>
                  <a:pt x="498" y="361"/>
                  <a:pt x="472" y="388"/>
                  <a:pt x="441" y="388"/>
                </a:cubicBezTo>
                <a:cubicBezTo>
                  <a:pt x="409" y="388"/>
                  <a:pt x="383" y="361"/>
                  <a:pt x="383" y="328"/>
                </a:cubicBezTo>
                <a:close/>
                <a:moveTo>
                  <a:pt x="766" y="328"/>
                </a:moveTo>
                <a:cubicBezTo>
                  <a:pt x="766" y="294"/>
                  <a:pt x="792" y="267"/>
                  <a:pt x="824" y="267"/>
                </a:cubicBezTo>
                <a:cubicBezTo>
                  <a:pt x="855" y="267"/>
                  <a:pt x="881" y="294"/>
                  <a:pt x="881" y="328"/>
                </a:cubicBezTo>
                <a:cubicBezTo>
                  <a:pt x="881" y="361"/>
                  <a:pt x="855" y="388"/>
                  <a:pt x="824" y="388"/>
                </a:cubicBezTo>
                <a:cubicBezTo>
                  <a:pt x="792" y="388"/>
                  <a:pt x="766" y="361"/>
                  <a:pt x="766" y="328"/>
                </a:cubicBezTo>
                <a:close/>
                <a:moveTo>
                  <a:pt x="1149" y="328"/>
                </a:moveTo>
                <a:cubicBezTo>
                  <a:pt x="1149" y="294"/>
                  <a:pt x="1175" y="267"/>
                  <a:pt x="1207" y="267"/>
                </a:cubicBezTo>
                <a:cubicBezTo>
                  <a:pt x="1238" y="267"/>
                  <a:pt x="1264" y="294"/>
                  <a:pt x="1264" y="328"/>
                </a:cubicBezTo>
                <a:cubicBezTo>
                  <a:pt x="1264" y="361"/>
                  <a:pt x="1238" y="388"/>
                  <a:pt x="1207" y="388"/>
                </a:cubicBezTo>
                <a:cubicBezTo>
                  <a:pt x="1175" y="388"/>
                  <a:pt x="1149" y="361"/>
                  <a:pt x="1149" y="328"/>
                </a:cubicBezTo>
                <a:close/>
                <a:moveTo>
                  <a:pt x="1532" y="328"/>
                </a:moveTo>
                <a:cubicBezTo>
                  <a:pt x="1532" y="294"/>
                  <a:pt x="1558" y="267"/>
                  <a:pt x="1590" y="267"/>
                </a:cubicBezTo>
                <a:cubicBezTo>
                  <a:pt x="1621" y="267"/>
                  <a:pt x="1647" y="294"/>
                  <a:pt x="1647" y="328"/>
                </a:cubicBezTo>
                <a:cubicBezTo>
                  <a:pt x="1647" y="361"/>
                  <a:pt x="1621" y="388"/>
                  <a:pt x="1590" y="388"/>
                </a:cubicBezTo>
                <a:cubicBezTo>
                  <a:pt x="1558" y="388"/>
                  <a:pt x="1532" y="361"/>
                  <a:pt x="1532" y="328"/>
                </a:cubicBezTo>
                <a:close/>
                <a:moveTo>
                  <a:pt x="0" y="595"/>
                </a:moveTo>
                <a:cubicBezTo>
                  <a:pt x="0" y="561"/>
                  <a:pt x="26" y="534"/>
                  <a:pt x="58" y="534"/>
                </a:cubicBezTo>
                <a:cubicBezTo>
                  <a:pt x="89" y="534"/>
                  <a:pt x="115" y="561"/>
                  <a:pt x="115" y="595"/>
                </a:cubicBezTo>
                <a:cubicBezTo>
                  <a:pt x="115" y="628"/>
                  <a:pt x="89" y="655"/>
                  <a:pt x="58" y="655"/>
                </a:cubicBezTo>
                <a:cubicBezTo>
                  <a:pt x="26" y="655"/>
                  <a:pt x="0" y="628"/>
                  <a:pt x="0" y="595"/>
                </a:cubicBezTo>
                <a:close/>
                <a:moveTo>
                  <a:pt x="383" y="595"/>
                </a:moveTo>
                <a:cubicBezTo>
                  <a:pt x="383" y="561"/>
                  <a:pt x="409" y="534"/>
                  <a:pt x="441" y="534"/>
                </a:cubicBezTo>
                <a:cubicBezTo>
                  <a:pt x="472" y="534"/>
                  <a:pt x="498" y="561"/>
                  <a:pt x="498" y="595"/>
                </a:cubicBezTo>
                <a:cubicBezTo>
                  <a:pt x="498" y="628"/>
                  <a:pt x="472" y="655"/>
                  <a:pt x="441" y="655"/>
                </a:cubicBezTo>
                <a:cubicBezTo>
                  <a:pt x="409" y="655"/>
                  <a:pt x="383" y="628"/>
                  <a:pt x="383" y="595"/>
                </a:cubicBezTo>
                <a:close/>
                <a:moveTo>
                  <a:pt x="766" y="595"/>
                </a:moveTo>
                <a:cubicBezTo>
                  <a:pt x="766" y="561"/>
                  <a:pt x="792" y="534"/>
                  <a:pt x="824" y="534"/>
                </a:cubicBezTo>
                <a:cubicBezTo>
                  <a:pt x="855" y="534"/>
                  <a:pt x="881" y="561"/>
                  <a:pt x="881" y="595"/>
                </a:cubicBezTo>
                <a:cubicBezTo>
                  <a:pt x="881" y="628"/>
                  <a:pt x="855" y="655"/>
                  <a:pt x="824" y="655"/>
                </a:cubicBezTo>
                <a:cubicBezTo>
                  <a:pt x="792" y="655"/>
                  <a:pt x="766" y="628"/>
                  <a:pt x="766" y="595"/>
                </a:cubicBezTo>
                <a:close/>
                <a:moveTo>
                  <a:pt x="1149" y="595"/>
                </a:moveTo>
                <a:cubicBezTo>
                  <a:pt x="1149" y="561"/>
                  <a:pt x="1175" y="534"/>
                  <a:pt x="1207" y="534"/>
                </a:cubicBezTo>
                <a:cubicBezTo>
                  <a:pt x="1238" y="534"/>
                  <a:pt x="1264" y="561"/>
                  <a:pt x="1264" y="595"/>
                </a:cubicBezTo>
                <a:cubicBezTo>
                  <a:pt x="1264" y="628"/>
                  <a:pt x="1238" y="655"/>
                  <a:pt x="1207" y="655"/>
                </a:cubicBezTo>
                <a:cubicBezTo>
                  <a:pt x="1175" y="655"/>
                  <a:pt x="1149" y="628"/>
                  <a:pt x="1149" y="595"/>
                </a:cubicBezTo>
                <a:close/>
                <a:moveTo>
                  <a:pt x="1532" y="595"/>
                </a:moveTo>
                <a:cubicBezTo>
                  <a:pt x="1532" y="561"/>
                  <a:pt x="1558" y="534"/>
                  <a:pt x="1590" y="534"/>
                </a:cubicBezTo>
                <a:cubicBezTo>
                  <a:pt x="1621" y="534"/>
                  <a:pt x="1647" y="561"/>
                  <a:pt x="1647" y="595"/>
                </a:cubicBezTo>
                <a:cubicBezTo>
                  <a:pt x="1647" y="628"/>
                  <a:pt x="1621" y="655"/>
                  <a:pt x="1590" y="655"/>
                </a:cubicBezTo>
                <a:cubicBezTo>
                  <a:pt x="1558" y="655"/>
                  <a:pt x="1532" y="628"/>
                  <a:pt x="1532" y="595"/>
                </a:cubicBezTo>
                <a:close/>
                <a:moveTo>
                  <a:pt x="0" y="862"/>
                </a:moveTo>
                <a:cubicBezTo>
                  <a:pt x="0" y="828"/>
                  <a:pt x="26" y="801"/>
                  <a:pt x="58" y="801"/>
                </a:cubicBezTo>
                <a:cubicBezTo>
                  <a:pt x="89" y="801"/>
                  <a:pt x="115" y="828"/>
                  <a:pt x="115" y="862"/>
                </a:cubicBezTo>
                <a:cubicBezTo>
                  <a:pt x="115" y="895"/>
                  <a:pt x="89" y="922"/>
                  <a:pt x="58" y="922"/>
                </a:cubicBezTo>
                <a:cubicBezTo>
                  <a:pt x="26" y="922"/>
                  <a:pt x="0" y="895"/>
                  <a:pt x="0" y="862"/>
                </a:cubicBezTo>
                <a:close/>
                <a:moveTo>
                  <a:pt x="383" y="862"/>
                </a:moveTo>
                <a:cubicBezTo>
                  <a:pt x="383" y="828"/>
                  <a:pt x="409" y="801"/>
                  <a:pt x="441" y="801"/>
                </a:cubicBezTo>
                <a:cubicBezTo>
                  <a:pt x="472" y="801"/>
                  <a:pt x="498" y="828"/>
                  <a:pt x="498" y="862"/>
                </a:cubicBezTo>
                <a:cubicBezTo>
                  <a:pt x="498" y="895"/>
                  <a:pt x="472" y="922"/>
                  <a:pt x="441" y="922"/>
                </a:cubicBezTo>
                <a:cubicBezTo>
                  <a:pt x="409" y="922"/>
                  <a:pt x="383" y="895"/>
                  <a:pt x="383" y="862"/>
                </a:cubicBezTo>
                <a:close/>
                <a:moveTo>
                  <a:pt x="766" y="862"/>
                </a:moveTo>
                <a:cubicBezTo>
                  <a:pt x="766" y="828"/>
                  <a:pt x="792" y="801"/>
                  <a:pt x="824" y="801"/>
                </a:cubicBezTo>
                <a:cubicBezTo>
                  <a:pt x="855" y="801"/>
                  <a:pt x="881" y="828"/>
                  <a:pt x="881" y="862"/>
                </a:cubicBezTo>
                <a:cubicBezTo>
                  <a:pt x="881" y="895"/>
                  <a:pt x="855" y="922"/>
                  <a:pt x="824" y="922"/>
                </a:cubicBezTo>
                <a:cubicBezTo>
                  <a:pt x="792" y="922"/>
                  <a:pt x="766" y="895"/>
                  <a:pt x="766" y="862"/>
                </a:cubicBezTo>
                <a:close/>
                <a:moveTo>
                  <a:pt x="1149" y="862"/>
                </a:moveTo>
                <a:cubicBezTo>
                  <a:pt x="1149" y="828"/>
                  <a:pt x="1175" y="801"/>
                  <a:pt x="1207" y="801"/>
                </a:cubicBezTo>
                <a:cubicBezTo>
                  <a:pt x="1238" y="801"/>
                  <a:pt x="1264" y="828"/>
                  <a:pt x="1264" y="862"/>
                </a:cubicBezTo>
                <a:cubicBezTo>
                  <a:pt x="1264" y="895"/>
                  <a:pt x="1238" y="922"/>
                  <a:pt x="1207" y="922"/>
                </a:cubicBezTo>
                <a:cubicBezTo>
                  <a:pt x="1175" y="922"/>
                  <a:pt x="1149" y="895"/>
                  <a:pt x="1149" y="862"/>
                </a:cubicBezTo>
                <a:close/>
                <a:moveTo>
                  <a:pt x="1532" y="862"/>
                </a:moveTo>
                <a:cubicBezTo>
                  <a:pt x="1532" y="828"/>
                  <a:pt x="1558" y="801"/>
                  <a:pt x="1590" y="801"/>
                </a:cubicBezTo>
                <a:cubicBezTo>
                  <a:pt x="1621" y="801"/>
                  <a:pt x="1647" y="828"/>
                  <a:pt x="1647" y="862"/>
                </a:cubicBezTo>
                <a:cubicBezTo>
                  <a:pt x="1647" y="895"/>
                  <a:pt x="1621" y="922"/>
                  <a:pt x="1590" y="922"/>
                </a:cubicBezTo>
                <a:cubicBezTo>
                  <a:pt x="1558" y="922"/>
                  <a:pt x="1532" y="895"/>
                  <a:pt x="1532" y="86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grpSp>
        <p:nvGrpSpPr>
          <p:cNvPr id="6" name="组合 5"/>
          <p:cNvGrpSpPr/>
          <p:nvPr>
            <p:custDataLst>
              <p:tags r:id="rId7"/>
            </p:custDataLst>
          </p:nvPr>
        </p:nvGrpSpPr>
        <p:grpSpPr>
          <a:xfrm>
            <a:off x="-635635" y="1909445"/>
            <a:ext cx="5377180" cy="5530850"/>
            <a:chOff x="-1001" y="3007"/>
            <a:chExt cx="8468" cy="8710"/>
          </a:xfrm>
        </p:grpSpPr>
        <p:sp>
          <p:nvSpPr>
            <p:cNvPr id="2" name="椭圆 1"/>
            <p:cNvSpPr/>
            <p:nvPr>
              <p:custDataLst>
                <p:tags r:id="rId8"/>
              </p:custDataLst>
            </p:nvPr>
          </p:nvSpPr>
          <p:spPr>
            <a:xfrm>
              <a:off x="-1001" y="3007"/>
              <a:ext cx="8469" cy="871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3" name="F35B0BEE-F18A-47BB-8FCB-E00DA2F2635D-7" descr="C:/Users/hp/AppData/Local/Temp/wpp.GWbXotwpp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-801" y="3293"/>
              <a:ext cx="7871" cy="8139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文本框 38"/>
          <p:cNvSpPr txBox="1"/>
          <p:nvPr>
            <p:custDataLst>
              <p:tags r:id="rId1"/>
            </p:custDataLst>
          </p:nvPr>
        </p:nvSpPr>
        <p:spPr>
          <a:xfrm>
            <a:off x="3938905" y="716915"/>
            <a:ext cx="5444490" cy="4603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>
                <a:solidFill>
                  <a:srgbClr val="FF0000"/>
                </a:solidFill>
              </a:rPr>
              <a:t>C</a:t>
            </a:r>
            <a:r>
              <a:rPr lang="zh-CN" altLang="en-US" sz="2400" b="1"/>
              <a:t>、</a:t>
            </a:r>
            <a:r>
              <a:rPr lang="en-US" altLang="zh-CN" sz="2400" b="1"/>
              <a:t>H</a:t>
            </a:r>
            <a:r>
              <a:rPr lang="zh-CN" altLang="en-US" sz="2400" b="1"/>
              <a:t>、</a:t>
            </a:r>
            <a:r>
              <a:rPr lang="en-US" altLang="zh-CN" sz="2400" b="1"/>
              <a:t>O</a:t>
            </a:r>
            <a:r>
              <a:rPr lang="zh-CN" altLang="en-US" sz="2400" b="1"/>
              <a:t>、</a:t>
            </a:r>
            <a:r>
              <a:rPr lang="en-US" altLang="zh-CN" sz="2400" b="1"/>
              <a:t>N</a:t>
            </a:r>
            <a:endParaRPr lang="en-US" altLang="zh-CN" sz="2400" b="1"/>
          </a:p>
        </p:txBody>
      </p:sp>
      <p:grpSp>
        <p:nvGrpSpPr>
          <p:cNvPr id="2" name="组合 1"/>
          <p:cNvGrpSpPr/>
          <p:nvPr>
            <p:custDataLst>
              <p:tags r:id="rId2"/>
            </p:custDataLst>
          </p:nvPr>
        </p:nvGrpSpPr>
        <p:grpSpPr>
          <a:xfrm>
            <a:off x="4870450" y="1177290"/>
            <a:ext cx="638810" cy="482501"/>
            <a:chOff x="11627" y="1935"/>
            <a:chExt cx="1006" cy="923"/>
          </a:xfrm>
        </p:grpSpPr>
        <p:cxnSp>
          <p:nvCxnSpPr>
            <p:cNvPr id="44" name="直接箭头连接符 43"/>
            <p:cNvCxnSpPr/>
            <p:nvPr>
              <p:custDataLst>
                <p:tags r:id="rId3"/>
              </p:custDataLst>
            </p:nvPr>
          </p:nvCxnSpPr>
          <p:spPr>
            <a:xfrm flipH="1">
              <a:off x="11627" y="1935"/>
              <a:ext cx="0" cy="792"/>
            </a:xfrm>
            <a:prstGeom prst="straightConnector1">
              <a:avLst/>
            </a:prstGeom>
            <a:ln w="28575">
              <a:solidFill>
                <a:srgbClr val="00206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50" name="文本框 49"/>
            <p:cNvSpPr txBox="1"/>
            <p:nvPr>
              <p:custDataLst>
                <p:tags r:id="rId4"/>
              </p:custDataLst>
            </p:nvPr>
          </p:nvSpPr>
          <p:spPr>
            <a:xfrm>
              <a:off x="11764" y="2095"/>
              <a:ext cx="869" cy="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>
                  <a:solidFill>
                    <a:schemeClr val="tx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sym typeface="微软雅黑" panose="020B0503020204020204" pitchFamily="34" charset="-122"/>
                </a:rPr>
                <a:t>+P</a:t>
              </a:r>
              <a:endParaRPr lang="zh-CN" altLang="en-US" sz="2000" b="1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微软雅黑" panose="020B0503020204020204" pitchFamily="34" charset="-122"/>
              </a:endParaRPr>
            </a:p>
          </p:txBody>
        </p:sp>
      </p:grpSp>
      <p:sp>
        <p:nvSpPr>
          <p:cNvPr id="40" name="文本框 39"/>
          <p:cNvSpPr txBox="1"/>
          <p:nvPr>
            <p:custDataLst>
              <p:tags r:id="rId5"/>
            </p:custDataLst>
          </p:nvPr>
        </p:nvSpPr>
        <p:spPr>
          <a:xfrm>
            <a:off x="8397240" y="1802130"/>
            <a:ext cx="1191895" cy="4603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氨基酸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grpSp>
        <p:nvGrpSpPr>
          <p:cNvPr id="3" name="组合 2"/>
          <p:cNvGrpSpPr/>
          <p:nvPr>
            <p:custDataLst>
              <p:tags r:id="rId6"/>
            </p:custDataLst>
          </p:nvPr>
        </p:nvGrpSpPr>
        <p:grpSpPr>
          <a:xfrm>
            <a:off x="8335010" y="2290445"/>
            <a:ext cx="1438910" cy="625475"/>
            <a:chOff x="10636" y="1935"/>
            <a:chExt cx="2266" cy="985"/>
          </a:xfrm>
        </p:grpSpPr>
        <p:cxnSp>
          <p:nvCxnSpPr>
            <p:cNvPr id="5" name="直接箭头连接符 4"/>
            <p:cNvCxnSpPr/>
            <p:nvPr>
              <p:custDataLst>
                <p:tags r:id="rId7"/>
              </p:custDataLst>
            </p:nvPr>
          </p:nvCxnSpPr>
          <p:spPr>
            <a:xfrm flipH="1">
              <a:off x="11627" y="1935"/>
              <a:ext cx="0" cy="985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6" name="文本框 5"/>
            <p:cNvSpPr txBox="1"/>
            <p:nvPr>
              <p:custDataLst>
                <p:tags r:id="rId8"/>
              </p:custDataLst>
            </p:nvPr>
          </p:nvSpPr>
          <p:spPr>
            <a:xfrm>
              <a:off x="10636" y="2088"/>
              <a:ext cx="2266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>
                  <a:solidFill>
                    <a:schemeClr val="tx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sym typeface="微软雅黑" panose="020B0503020204020204" pitchFamily="34" charset="-122"/>
                </a:rPr>
                <a:t>脱水</a:t>
              </a:r>
              <a:r>
                <a:rPr lang="en-US" altLang="zh-CN" sz="2000" b="1">
                  <a:solidFill>
                    <a:schemeClr val="tx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sym typeface="微软雅黑" panose="020B0503020204020204" pitchFamily="34" charset="-122"/>
                </a:rPr>
                <a:t>  </a:t>
              </a:r>
              <a:r>
                <a:rPr lang="zh-CN" altLang="en-US" sz="2000" b="1">
                  <a:solidFill>
                    <a:schemeClr val="tx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sym typeface="微软雅黑" panose="020B0503020204020204" pitchFamily="34" charset="-122"/>
                </a:rPr>
                <a:t>缩合</a:t>
              </a:r>
              <a:endParaRPr lang="zh-CN" altLang="en-US" sz="2000" b="1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微软雅黑" panose="020B0503020204020204" pitchFamily="34" charset="-122"/>
              </a:endParaRPr>
            </a:p>
          </p:txBody>
        </p:sp>
      </p:grpSp>
      <p:sp>
        <p:nvSpPr>
          <p:cNvPr id="7" name="文本框 6"/>
          <p:cNvSpPr txBox="1"/>
          <p:nvPr>
            <p:custDataLst>
              <p:tags r:id="rId9"/>
            </p:custDataLst>
          </p:nvPr>
        </p:nvSpPr>
        <p:spPr>
          <a:xfrm>
            <a:off x="8410575" y="2943860"/>
            <a:ext cx="1191895" cy="4603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蛋白质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grpSp>
        <p:nvGrpSpPr>
          <p:cNvPr id="8" name="组合 7"/>
          <p:cNvGrpSpPr/>
          <p:nvPr>
            <p:custDataLst>
              <p:tags r:id="rId10"/>
            </p:custDataLst>
          </p:nvPr>
        </p:nvGrpSpPr>
        <p:grpSpPr>
          <a:xfrm rot="16200000">
            <a:off x="9819958" y="2621598"/>
            <a:ext cx="398780" cy="817880"/>
            <a:chOff x="11627" y="1936"/>
            <a:chExt cx="628" cy="1288"/>
          </a:xfrm>
        </p:grpSpPr>
        <p:cxnSp>
          <p:nvCxnSpPr>
            <p:cNvPr id="9" name="直接箭头连接符 8"/>
            <p:cNvCxnSpPr/>
            <p:nvPr>
              <p:custDataLst>
                <p:tags r:id="rId11"/>
              </p:custDataLst>
            </p:nvPr>
          </p:nvCxnSpPr>
          <p:spPr>
            <a:xfrm flipH="1">
              <a:off x="11627" y="1936"/>
              <a:ext cx="0" cy="1287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0" name="文本框 9"/>
            <p:cNvSpPr txBox="1"/>
            <p:nvPr>
              <p:custDataLst>
                <p:tags r:id="rId12"/>
              </p:custDataLst>
            </p:nvPr>
          </p:nvSpPr>
          <p:spPr>
            <a:xfrm rot="5400000">
              <a:off x="11317" y="2286"/>
              <a:ext cx="1247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>
                  <a:solidFill>
                    <a:schemeClr val="tx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sym typeface="微软雅黑" panose="020B0503020204020204" pitchFamily="34" charset="-122"/>
                </a:rPr>
                <a:t>功能</a:t>
              </a:r>
              <a:endParaRPr lang="zh-CN" altLang="en-US" sz="2000" b="1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微软雅黑" panose="020B0503020204020204" pitchFamily="34" charset="-122"/>
              </a:endParaRPr>
            </a:p>
          </p:txBody>
        </p:sp>
      </p:grpSp>
      <p:sp>
        <p:nvSpPr>
          <p:cNvPr id="195" name="TextBox 51"/>
          <p:cNvSpPr txBox="1"/>
          <p:nvPr>
            <p:custDataLst>
              <p:tags r:id="rId13"/>
            </p:custDataLst>
          </p:nvPr>
        </p:nvSpPr>
        <p:spPr>
          <a:xfrm>
            <a:off x="10461625" y="1854200"/>
            <a:ext cx="507365" cy="30460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生命活动的承担者</a:t>
            </a:r>
            <a:endParaRPr lang="zh-CN" altLang="en-US" sz="24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1" name="组合 10"/>
          <p:cNvGrpSpPr/>
          <p:nvPr>
            <p:custDataLst>
              <p:tags r:id="rId14"/>
            </p:custDataLst>
          </p:nvPr>
        </p:nvGrpSpPr>
        <p:grpSpPr>
          <a:xfrm>
            <a:off x="8972550" y="3432175"/>
            <a:ext cx="638810" cy="625475"/>
            <a:chOff x="11627" y="1935"/>
            <a:chExt cx="1006" cy="985"/>
          </a:xfrm>
        </p:grpSpPr>
        <p:cxnSp>
          <p:nvCxnSpPr>
            <p:cNvPr id="12" name="直接箭头连接符 11"/>
            <p:cNvCxnSpPr/>
            <p:nvPr>
              <p:custDataLst>
                <p:tags r:id="rId15"/>
              </p:custDataLst>
            </p:nvPr>
          </p:nvCxnSpPr>
          <p:spPr>
            <a:xfrm flipH="1">
              <a:off x="11627" y="1935"/>
              <a:ext cx="0" cy="985"/>
            </a:xfrm>
            <a:prstGeom prst="straightConnector1">
              <a:avLst/>
            </a:prstGeom>
            <a:ln w="28575">
              <a:solidFill>
                <a:srgbClr val="00206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3" name="文本框 12"/>
            <p:cNvSpPr txBox="1"/>
            <p:nvPr>
              <p:custDataLst>
                <p:tags r:id="rId16"/>
              </p:custDataLst>
            </p:nvPr>
          </p:nvSpPr>
          <p:spPr>
            <a:xfrm>
              <a:off x="11764" y="2095"/>
              <a:ext cx="869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en-US" sz="2000" b="1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微软雅黑" panose="020B0503020204020204" pitchFamily="34" charset="-122"/>
              </a:endParaRPr>
            </a:p>
          </p:txBody>
        </p:sp>
      </p:grpSp>
      <p:sp>
        <p:nvSpPr>
          <p:cNvPr id="80" name="TextBox 70"/>
          <p:cNvSpPr txBox="1"/>
          <p:nvPr>
            <p:custDataLst>
              <p:tags r:id="rId17"/>
            </p:custDataLst>
          </p:nvPr>
        </p:nvSpPr>
        <p:spPr>
          <a:xfrm>
            <a:off x="8089900" y="4062095"/>
            <a:ext cx="1928495" cy="1078230"/>
          </a:xfrm>
          <a:prstGeom prst="rect">
            <a:avLst/>
          </a:prstGeom>
          <a:noFill/>
          <a:ln w="1270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135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蛋白质中氨基酸的</a:t>
            </a:r>
            <a:r>
              <a:rPr lang="zh-CN" altLang="en-US" sz="2135" b="1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种类</a:t>
            </a:r>
            <a:r>
              <a:rPr lang="zh-CN" altLang="en-US" sz="2135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2135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数目</a:t>
            </a:r>
            <a:r>
              <a:rPr lang="zh-CN" altLang="en-US" sz="2135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zh-CN" altLang="en-US" sz="2135" b="1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排列顺序</a:t>
            </a:r>
            <a:endParaRPr lang="zh-CN" altLang="en-US" sz="2135" b="1" smtClean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18"/>
            </p:custDataLst>
          </p:nvPr>
        </p:nvSpPr>
        <p:spPr>
          <a:xfrm>
            <a:off x="8831580" y="5046345"/>
            <a:ext cx="5518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微软雅黑" panose="020B0503020204020204" pitchFamily="34" charset="-122"/>
              </a:rPr>
              <a:t>+ </a:t>
            </a:r>
            <a:endParaRPr lang="en-US" altLang="zh-CN" sz="2800" b="1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sym typeface="微软雅黑" panose="020B0503020204020204" pitchFamily="34" charset="-122"/>
            </a:endParaRPr>
          </a:p>
        </p:txBody>
      </p:sp>
      <p:sp>
        <p:nvSpPr>
          <p:cNvPr id="15" name="TextBox 70"/>
          <p:cNvSpPr txBox="1"/>
          <p:nvPr>
            <p:custDataLst>
              <p:tags r:id="rId19"/>
            </p:custDataLst>
          </p:nvPr>
        </p:nvSpPr>
        <p:spPr>
          <a:xfrm>
            <a:off x="8089900" y="5398770"/>
            <a:ext cx="1928495" cy="1078230"/>
          </a:xfrm>
          <a:prstGeom prst="rect">
            <a:avLst/>
          </a:prstGeom>
          <a:noFill/>
          <a:ln w="1270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135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肽链盘曲、</a:t>
            </a:r>
            <a:r>
              <a:rPr lang="zh-CN" altLang="en-US" sz="2135" b="1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折叠方式</a:t>
            </a:r>
            <a:r>
              <a:rPr lang="zh-CN" altLang="en-US" sz="2135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及其形成的</a:t>
            </a:r>
            <a:r>
              <a:rPr lang="zh-CN" altLang="en-US" sz="2135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空间结构</a:t>
            </a:r>
            <a:endParaRPr lang="zh-CN" altLang="en-US" sz="2135" b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6" name="组合 15"/>
          <p:cNvGrpSpPr/>
          <p:nvPr>
            <p:custDataLst>
              <p:tags r:id="rId20"/>
            </p:custDataLst>
          </p:nvPr>
        </p:nvGrpSpPr>
        <p:grpSpPr>
          <a:xfrm rot="16200000">
            <a:off x="7513956" y="5394961"/>
            <a:ext cx="398780" cy="883285"/>
            <a:chOff x="11627" y="1936"/>
            <a:chExt cx="628" cy="1391"/>
          </a:xfrm>
        </p:grpSpPr>
        <p:cxnSp>
          <p:nvCxnSpPr>
            <p:cNvPr id="17" name="直接箭头连接符 16"/>
            <p:cNvCxnSpPr/>
            <p:nvPr>
              <p:custDataLst>
                <p:tags r:id="rId21"/>
              </p:custDataLst>
            </p:nvPr>
          </p:nvCxnSpPr>
          <p:spPr>
            <a:xfrm flipH="1">
              <a:off x="11627" y="1936"/>
              <a:ext cx="0" cy="1287"/>
            </a:xfrm>
            <a:prstGeom prst="straightConnector1">
              <a:avLst/>
            </a:prstGeom>
            <a:ln w="28575">
              <a:solidFill>
                <a:srgbClr val="002060"/>
              </a:solidFill>
              <a:headEnd type="triangle" w="med" len="med"/>
              <a:tailEnd type="none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8" name="文本框 17"/>
            <p:cNvSpPr txBox="1"/>
            <p:nvPr>
              <p:custDataLst>
                <p:tags r:id="rId22"/>
              </p:custDataLst>
            </p:nvPr>
          </p:nvSpPr>
          <p:spPr>
            <a:xfrm rot="5400000">
              <a:off x="11317" y="2389"/>
              <a:ext cx="1247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>
                  <a:solidFill>
                    <a:schemeClr val="tx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sym typeface="微软雅黑" panose="020B0503020204020204" pitchFamily="34" charset="-122"/>
                </a:rPr>
                <a:t>决定</a:t>
              </a:r>
              <a:endParaRPr lang="zh-CN" altLang="en-US" sz="2000" b="1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微软雅黑" panose="020B0503020204020204" pitchFamily="34" charset="-122"/>
              </a:endParaRPr>
            </a:p>
          </p:txBody>
        </p:sp>
      </p:grpSp>
      <p:sp>
        <p:nvSpPr>
          <p:cNvPr id="19" name="文本框 18"/>
          <p:cNvSpPr txBox="1"/>
          <p:nvPr>
            <p:custDataLst>
              <p:tags r:id="rId23"/>
            </p:custDataLst>
          </p:nvPr>
        </p:nvSpPr>
        <p:spPr>
          <a:xfrm>
            <a:off x="5302250" y="5836920"/>
            <a:ext cx="1969135" cy="39878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</a:rPr>
              <a:t>蛋白质的多样性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  <p:grpSp>
        <p:nvGrpSpPr>
          <p:cNvPr id="20" name="组合 19"/>
          <p:cNvGrpSpPr/>
          <p:nvPr>
            <p:custDataLst>
              <p:tags r:id="rId24"/>
            </p:custDataLst>
          </p:nvPr>
        </p:nvGrpSpPr>
        <p:grpSpPr>
          <a:xfrm rot="16200000">
            <a:off x="4569461" y="5394961"/>
            <a:ext cx="398780" cy="883285"/>
            <a:chOff x="11627" y="1936"/>
            <a:chExt cx="628" cy="1391"/>
          </a:xfrm>
        </p:grpSpPr>
        <p:cxnSp>
          <p:nvCxnSpPr>
            <p:cNvPr id="21" name="直接箭头连接符 20"/>
            <p:cNvCxnSpPr/>
            <p:nvPr>
              <p:custDataLst>
                <p:tags r:id="rId25"/>
              </p:custDataLst>
            </p:nvPr>
          </p:nvCxnSpPr>
          <p:spPr>
            <a:xfrm flipH="1">
              <a:off x="11627" y="1936"/>
              <a:ext cx="0" cy="1287"/>
            </a:xfrm>
            <a:prstGeom prst="straightConnector1">
              <a:avLst/>
            </a:prstGeom>
            <a:ln w="28575">
              <a:solidFill>
                <a:srgbClr val="002060"/>
              </a:solidFill>
              <a:headEnd type="triangle" w="med" len="med"/>
              <a:tailEnd type="none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2" name="文本框 21"/>
            <p:cNvSpPr txBox="1"/>
            <p:nvPr>
              <p:custDataLst>
                <p:tags r:id="rId26"/>
              </p:custDataLst>
            </p:nvPr>
          </p:nvSpPr>
          <p:spPr>
            <a:xfrm rot="5400000">
              <a:off x="11317" y="2389"/>
              <a:ext cx="1247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>
                  <a:solidFill>
                    <a:schemeClr val="tx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sym typeface="微软雅黑" panose="020B0503020204020204" pitchFamily="34" charset="-122"/>
                </a:rPr>
                <a:t>体现</a:t>
              </a:r>
              <a:endParaRPr lang="zh-CN" altLang="en-US" sz="2000" b="1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微软雅黑" panose="020B0503020204020204" pitchFamily="34" charset="-122"/>
              </a:endParaRPr>
            </a:p>
          </p:txBody>
        </p:sp>
      </p:grpSp>
      <p:sp>
        <p:nvSpPr>
          <p:cNvPr id="23" name="文本框 22"/>
          <p:cNvSpPr txBox="1"/>
          <p:nvPr>
            <p:custDataLst>
              <p:tags r:id="rId27"/>
            </p:custDataLst>
          </p:nvPr>
        </p:nvSpPr>
        <p:spPr>
          <a:xfrm>
            <a:off x="2811145" y="5836920"/>
            <a:ext cx="1515110" cy="39878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</a:rPr>
              <a:t>生物多样性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  <p:grpSp>
        <p:nvGrpSpPr>
          <p:cNvPr id="24" name="组合 23"/>
          <p:cNvGrpSpPr/>
          <p:nvPr>
            <p:custDataLst>
              <p:tags r:id="rId28"/>
            </p:custDataLst>
          </p:nvPr>
        </p:nvGrpSpPr>
        <p:grpSpPr>
          <a:xfrm>
            <a:off x="8950960" y="1177290"/>
            <a:ext cx="638175" cy="624840"/>
            <a:chOff x="11627" y="1935"/>
            <a:chExt cx="1005" cy="984"/>
          </a:xfrm>
        </p:grpSpPr>
        <p:cxnSp>
          <p:nvCxnSpPr>
            <p:cNvPr id="25" name="直接箭头连接符 24"/>
            <p:cNvCxnSpPr/>
            <p:nvPr>
              <p:custDataLst>
                <p:tags r:id="rId29"/>
              </p:custDataLst>
            </p:nvPr>
          </p:nvCxnSpPr>
          <p:spPr>
            <a:xfrm flipH="1">
              <a:off x="11627" y="1935"/>
              <a:ext cx="0" cy="985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6" name="文本框 25"/>
            <p:cNvSpPr txBox="1"/>
            <p:nvPr>
              <p:custDataLst>
                <p:tags r:id="rId30"/>
              </p:custDataLst>
            </p:nvPr>
          </p:nvSpPr>
          <p:spPr>
            <a:xfrm>
              <a:off x="11764" y="2095"/>
              <a:ext cx="869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>
                  <a:solidFill>
                    <a:schemeClr val="tx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sym typeface="微软雅黑" panose="020B0503020204020204" pitchFamily="34" charset="-122"/>
                </a:rPr>
                <a:t>+S</a:t>
              </a:r>
              <a:endParaRPr lang="zh-CN" altLang="en-US" sz="2000" b="1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微软雅黑" panose="020B0503020204020204" pitchFamily="34" charset="-122"/>
              </a:endParaRPr>
            </a:p>
          </p:txBody>
        </p:sp>
      </p:grpSp>
      <p:pic>
        <p:nvPicPr>
          <p:cNvPr id="185" name="图片 184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32"/>
          <a:srcRect r="54188"/>
          <a:stretch>
            <a:fillRect/>
          </a:stretch>
        </p:blipFill>
        <p:spPr>
          <a:xfrm rot="5400000">
            <a:off x="4699635" y="668655"/>
            <a:ext cx="340360" cy="2116455"/>
          </a:xfrm>
          <a:prstGeom prst="rect">
            <a:avLst/>
          </a:prstGeom>
        </p:spPr>
      </p:pic>
      <p:sp>
        <p:nvSpPr>
          <p:cNvPr id="27" name="文本框 26"/>
          <p:cNvSpPr txBox="1"/>
          <p:nvPr>
            <p:custDataLst>
              <p:tags r:id="rId33"/>
            </p:custDataLst>
          </p:nvPr>
        </p:nvSpPr>
        <p:spPr>
          <a:xfrm>
            <a:off x="5284470" y="1719580"/>
            <a:ext cx="1757680" cy="460375"/>
          </a:xfrm>
          <a:prstGeom prst="rect">
            <a:avLst/>
          </a:prstGeom>
          <a:gradFill>
            <a:gsLst>
              <a:gs pos="0">
                <a:srgbClr val="CFF9AE"/>
              </a:gs>
              <a:gs pos="90000">
                <a:srgbClr val="49E7CE"/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tx1"/>
                </a:solidFill>
              </a:rPr>
              <a:t>核糖核苷酸</a:t>
            </a:r>
            <a:endParaRPr lang="zh-CN" altLang="en-US" sz="2400" b="1">
              <a:solidFill>
                <a:schemeClr val="tx1"/>
              </a:solidFill>
            </a:endParaRPr>
          </a:p>
        </p:txBody>
      </p:sp>
      <p:sp>
        <p:nvSpPr>
          <p:cNvPr id="28" name="文本框 27"/>
          <p:cNvSpPr txBox="1"/>
          <p:nvPr>
            <p:custDataLst>
              <p:tags r:id="rId34"/>
            </p:custDataLst>
          </p:nvPr>
        </p:nvSpPr>
        <p:spPr>
          <a:xfrm>
            <a:off x="2660650" y="1733550"/>
            <a:ext cx="1757680" cy="4603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脱氧核苷酸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grpSp>
        <p:nvGrpSpPr>
          <p:cNvPr id="29" name="组合 28"/>
          <p:cNvGrpSpPr/>
          <p:nvPr>
            <p:custDataLst>
              <p:tags r:id="rId35"/>
            </p:custDataLst>
          </p:nvPr>
        </p:nvGrpSpPr>
        <p:grpSpPr>
          <a:xfrm>
            <a:off x="5509260" y="2179955"/>
            <a:ext cx="1438910" cy="625475"/>
            <a:chOff x="10636" y="1935"/>
            <a:chExt cx="2266" cy="985"/>
          </a:xfrm>
        </p:grpSpPr>
        <p:cxnSp>
          <p:nvCxnSpPr>
            <p:cNvPr id="30" name="直接箭头连接符 29"/>
            <p:cNvCxnSpPr/>
            <p:nvPr>
              <p:custDataLst>
                <p:tags r:id="rId36"/>
              </p:custDataLst>
            </p:nvPr>
          </p:nvCxnSpPr>
          <p:spPr>
            <a:xfrm flipH="1">
              <a:off x="11627" y="1935"/>
              <a:ext cx="0" cy="985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31" name="文本框 30"/>
            <p:cNvSpPr txBox="1"/>
            <p:nvPr>
              <p:custDataLst>
                <p:tags r:id="rId37"/>
              </p:custDataLst>
            </p:nvPr>
          </p:nvSpPr>
          <p:spPr>
            <a:xfrm>
              <a:off x="10636" y="2088"/>
              <a:ext cx="2266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>
                  <a:solidFill>
                    <a:schemeClr val="tx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sym typeface="微软雅黑" panose="020B0503020204020204" pitchFamily="34" charset="-122"/>
                </a:rPr>
                <a:t>脱水</a:t>
              </a:r>
              <a:r>
                <a:rPr lang="en-US" altLang="zh-CN" sz="2000" b="1">
                  <a:solidFill>
                    <a:schemeClr val="tx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sym typeface="微软雅黑" panose="020B0503020204020204" pitchFamily="34" charset="-122"/>
                </a:rPr>
                <a:t>  </a:t>
              </a:r>
              <a:r>
                <a:rPr lang="zh-CN" altLang="en-US" sz="2000" b="1">
                  <a:solidFill>
                    <a:schemeClr val="tx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sym typeface="微软雅黑" panose="020B0503020204020204" pitchFamily="34" charset="-122"/>
                </a:rPr>
                <a:t>缩合</a:t>
              </a:r>
              <a:endParaRPr lang="zh-CN" altLang="en-US" sz="2000" b="1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微软雅黑" panose="020B0503020204020204" pitchFamily="34" charset="-122"/>
              </a:endParaRPr>
            </a:p>
          </p:txBody>
        </p:sp>
      </p:grpSp>
      <p:grpSp>
        <p:nvGrpSpPr>
          <p:cNvPr id="32" name="组合 31"/>
          <p:cNvGrpSpPr/>
          <p:nvPr>
            <p:custDataLst>
              <p:tags r:id="rId38"/>
            </p:custDataLst>
          </p:nvPr>
        </p:nvGrpSpPr>
        <p:grpSpPr>
          <a:xfrm>
            <a:off x="2979420" y="2223770"/>
            <a:ext cx="1438910" cy="625475"/>
            <a:chOff x="10636" y="1935"/>
            <a:chExt cx="2266" cy="985"/>
          </a:xfrm>
        </p:grpSpPr>
        <p:cxnSp>
          <p:nvCxnSpPr>
            <p:cNvPr id="33" name="直接箭头连接符 32"/>
            <p:cNvCxnSpPr/>
            <p:nvPr>
              <p:custDataLst>
                <p:tags r:id="rId39"/>
              </p:custDataLst>
            </p:nvPr>
          </p:nvCxnSpPr>
          <p:spPr>
            <a:xfrm flipH="1">
              <a:off x="11627" y="1935"/>
              <a:ext cx="0" cy="985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34" name="文本框 33"/>
            <p:cNvSpPr txBox="1"/>
            <p:nvPr>
              <p:custDataLst>
                <p:tags r:id="rId40"/>
              </p:custDataLst>
            </p:nvPr>
          </p:nvSpPr>
          <p:spPr>
            <a:xfrm>
              <a:off x="10636" y="2088"/>
              <a:ext cx="2266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>
                  <a:solidFill>
                    <a:schemeClr val="tx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sym typeface="微软雅黑" panose="020B0503020204020204" pitchFamily="34" charset="-122"/>
                </a:rPr>
                <a:t>脱水</a:t>
              </a:r>
              <a:r>
                <a:rPr lang="en-US" altLang="zh-CN" sz="2000" b="1">
                  <a:solidFill>
                    <a:schemeClr val="tx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sym typeface="微软雅黑" panose="020B0503020204020204" pitchFamily="34" charset="-122"/>
                </a:rPr>
                <a:t>  </a:t>
              </a:r>
              <a:r>
                <a:rPr lang="zh-CN" altLang="en-US" sz="2000" b="1">
                  <a:solidFill>
                    <a:schemeClr val="tx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sym typeface="微软雅黑" panose="020B0503020204020204" pitchFamily="34" charset="-122"/>
                </a:rPr>
                <a:t>缩合</a:t>
              </a:r>
              <a:endParaRPr lang="zh-CN" altLang="en-US" sz="2000" b="1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微软雅黑" panose="020B0503020204020204" pitchFamily="34" charset="-122"/>
              </a:endParaRPr>
            </a:p>
          </p:txBody>
        </p:sp>
      </p:grpSp>
      <p:sp>
        <p:nvSpPr>
          <p:cNvPr id="35" name="文本框 34"/>
          <p:cNvSpPr txBox="1"/>
          <p:nvPr>
            <p:custDataLst>
              <p:tags r:id="rId41"/>
            </p:custDataLst>
          </p:nvPr>
        </p:nvSpPr>
        <p:spPr>
          <a:xfrm>
            <a:off x="5391785" y="2805430"/>
            <a:ext cx="1556385" cy="82994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tx1"/>
                </a:solidFill>
              </a:rPr>
              <a:t>核糖核酸（</a:t>
            </a:r>
            <a:r>
              <a:rPr lang="en-US" altLang="zh-CN" sz="2400" b="1">
                <a:solidFill>
                  <a:schemeClr val="tx1"/>
                </a:solidFill>
              </a:rPr>
              <a:t>RNA</a:t>
            </a:r>
            <a:r>
              <a:rPr lang="zh-CN" altLang="en-US" sz="2400" b="1">
                <a:solidFill>
                  <a:schemeClr val="tx1"/>
                </a:solidFill>
              </a:rPr>
              <a:t>）</a:t>
            </a:r>
            <a:endParaRPr lang="zh-CN" altLang="en-US" sz="2400" b="1">
              <a:solidFill>
                <a:schemeClr val="tx1"/>
              </a:solidFill>
            </a:endParaRPr>
          </a:p>
        </p:txBody>
      </p:sp>
      <p:sp>
        <p:nvSpPr>
          <p:cNvPr id="36" name="文本框 35"/>
          <p:cNvSpPr txBox="1"/>
          <p:nvPr>
            <p:custDataLst>
              <p:tags r:id="rId42"/>
            </p:custDataLst>
          </p:nvPr>
        </p:nvSpPr>
        <p:spPr>
          <a:xfrm>
            <a:off x="2771140" y="2879090"/>
            <a:ext cx="1556385" cy="82994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脱氧核酸（</a:t>
            </a:r>
            <a:r>
              <a:rPr lang="en-US" altLang="zh-CN" sz="2400" b="1">
                <a:solidFill>
                  <a:srgbClr val="FF0000"/>
                </a:solidFill>
              </a:rPr>
              <a:t>DNA</a:t>
            </a:r>
            <a:r>
              <a:rPr lang="zh-CN" altLang="en-US" sz="2400" b="1">
                <a:solidFill>
                  <a:srgbClr val="FF0000"/>
                </a:solidFill>
              </a:rPr>
              <a:t>）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grpSp>
        <p:nvGrpSpPr>
          <p:cNvPr id="37" name="组合 36"/>
          <p:cNvGrpSpPr/>
          <p:nvPr>
            <p:custDataLst>
              <p:tags r:id="rId43"/>
            </p:custDataLst>
          </p:nvPr>
        </p:nvGrpSpPr>
        <p:grpSpPr>
          <a:xfrm rot="16200000">
            <a:off x="7457123" y="2439988"/>
            <a:ext cx="443865" cy="1136015"/>
            <a:chOff x="11586" y="1798"/>
            <a:chExt cx="699" cy="1789"/>
          </a:xfrm>
        </p:grpSpPr>
        <p:cxnSp>
          <p:nvCxnSpPr>
            <p:cNvPr id="38" name="直接箭头连接符 37"/>
            <p:cNvCxnSpPr/>
            <p:nvPr>
              <p:custDataLst>
                <p:tags r:id="rId44"/>
              </p:custDataLst>
            </p:nvPr>
          </p:nvCxnSpPr>
          <p:spPr>
            <a:xfrm flipH="1">
              <a:off x="11586" y="1798"/>
              <a:ext cx="0" cy="1789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41" name="文本框 40"/>
            <p:cNvSpPr txBox="1"/>
            <p:nvPr>
              <p:custDataLst>
                <p:tags r:id="rId45"/>
              </p:custDataLst>
            </p:nvPr>
          </p:nvSpPr>
          <p:spPr>
            <a:xfrm rot="5400000">
              <a:off x="11347" y="2414"/>
              <a:ext cx="1247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>
                  <a:solidFill>
                    <a:schemeClr val="tx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sym typeface="微软雅黑" panose="020B0503020204020204" pitchFamily="34" charset="-122"/>
                </a:rPr>
                <a:t>翻译</a:t>
              </a:r>
              <a:endParaRPr lang="zh-CN" altLang="en-US" sz="2000" b="1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微软雅黑" panose="020B0503020204020204" pitchFamily="34" charset="-122"/>
              </a:endParaRPr>
            </a:p>
          </p:txBody>
        </p:sp>
      </p:grpSp>
      <p:grpSp>
        <p:nvGrpSpPr>
          <p:cNvPr id="42" name="组合 41"/>
          <p:cNvGrpSpPr/>
          <p:nvPr>
            <p:custDataLst>
              <p:tags r:id="rId46"/>
            </p:custDataLst>
          </p:nvPr>
        </p:nvGrpSpPr>
        <p:grpSpPr>
          <a:xfrm rot="16200000">
            <a:off x="4637406" y="2553971"/>
            <a:ext cx="443865" cy="1064260"/>
            <a:chOff x="11586" y="1798"/>
            <a:chExt cx="699" cy="1676"/>
          </a:xfrm>
        </p:grpSpPr>
        <p:cxnSp>
          <p:nvCxnSpPr>
            <p:cNvPr id="43" name="直接箭头连接符 42"/>
            <p:cNvCxnSpPr/>
            <p:nvPr>
              <p:custDataLst>
                <p:tags r:id="rId47"/>
              </p:custDataLst>
            </p:nvPr>
          </p:nvCxnSpPr>
          <p:spPr>
            <a:xfrm flipH="1">
              <a:off x="11586" y="1798"/>
              <a:ext cx="0" cy="1676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45" name="文本框 44"/>
            <p:cNvSpPr txBox="1"/>
            <p:nvPr>
              <p:custDataLst>
                <p:tags r:id="rId48"/>
              </p:custDataLst>
            </p:nvPr>
          </p:nvSpPr>
          <p:spPr>
            <a:xfrm rot="5400000">
              <a:off x="11347" y="2414"/>
              <a:ext cx="1247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>
                  <a:solidFill>
                    <a:schemeClr val="tx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sym typeface="微软雅黑" panose="020B0503020204020204" pitchFamily="34" charset="-122"/>
                </a:rPr>
                <a:t>转录</a:t>
              </a:r>
              <a:endParaRPr lang="zh-CN" altLang="en-US" sz="2000" b="1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微软雅黑" panose="020B0503020204020204" pitchFamily="34" charset="-122"/>
              </a:endParaRPr>
            </a:p>
          </p:txBody>
        </p:sp>
      </p:grpSp>
      <p:grpSp>
        <p:nvGrpSpPr>
          <p:cNvPr id="46" name="组合 45"/>
          <p:cNvGrpSpPr/>
          <p:nvPr>
            <p:custDataLst>
              <p:tags r:id="rId49"/>
            </p:custDataLst>
          </p:nvPr>
        </p:nvGrpSpPr>
        <p:grpSpPr>
          <a:xfrm rot="16200000">
            <a:off x="2064703" y="2764473"/>
            <a:ext cx="460375" cy="818515"/>
            <a:chOff x="11627" y="1936"/>
            <a:chExt cx="725" cy="1289"/>
          </a:xfrm>
        </p:grpSpPr>
        <p:cxnSp>
          <p:nvCxnSpPr>
            <p:cNvPr id="47" name="直接箭头连接符 46"/>
            <p:cNvCxnSpPr/>
            <p:nvPr>
              <p:custDataLst>
                <p:tags r:id="rId50"/>
              </p:custDataLst>
            </p:nvPr>
          </p:nvCxnSpPr>
          <p:spPr>
            <a:xfrm flipH="1">
              <a:off x="11627" y="1936"/>
              <a:ext cx="0" cy="1287"/>
            </a:xfrm>
            <a:prstGeom prst="straightConnector1">
              <a:avLst/>
            </a:prstGeom>
            <a:ln w="28575">
              <a:solidFill>
                <a:srgbClr val="002060"/>
              </a:solidFill>
              <a:headEnd type="triangle" w="med" len="med"/>
              <a:tailEnd type="none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48" name="文本框 47"/>
            <p:cNvSpPr txBox="1"/>
            <p:nvPr>
              <p:custDataLst>
                <p:tags r:id="rId51"/>
              </p:custDataLst>
            </p:nvPr>
          </p:nvSpPr>
          <p:spPr>
            <a:xfrm rot="5400000">
              <a:off x="11414" y="2287"/>
              <a:ext cx="1247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>
                  <a:solidFill>
                    <a:schemeClr val="tx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sym typeface="微软雅黑" panose="020B0503020204020204" pitchFamily="34" charset="-122"/>
                </a:rPr>
                <a:t>功能</a:t>
              </a:r>
              <a:endParaRPr lang="zh-CN" altLang="en-US" sz="2000" b="1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微软雅黑" panose="020B0503020204020204" pitchFamily="34" charset="-122"/>
              </a:endParaRPr>
            </a:p>
          </p:txBody>
        </p:sp>
      </p:grpSp>
      <p:sp>
        <p:nvSpPr>
          <p:cNvPr id="49" name="TextBox 51"/>
          <p:cNvSpPr txBox="1"/>
          <p:nvPr>
            <p:custDataLst>
              <p:tags r:id="rId52"/>
            </p:custDataLst>
          </p:nvPr>
        </p:nvSpPr>
        <p:spPr>
          <a:xfrm>
            <a:off x="1357630" y="1659890"/>
            <a:ext cx="507365" cy="3784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遗传信息的主要携带者</a:t>
            </a:r>
            <a:endParaRPr lang="zh-CN" altLang="en-US" sz="24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1" name="组合 50"/>
          <p:cNvGrpSpPr/>
          <p:nvPr>
            <p:custDataLst>
              <p:tags r:id="rId53"/>
            </p:custDataLst>
          </p:nvPr>
        </p:nvGrpSpPr>
        <p:grpSpPr>
          <a:xfrm>
            <a:off x="6138545" y="3635375"/>
            <a:ext cx="638810" cy="427355"/>
            <a:chOff x="11627" y="1935"/>
            <a:chExt cx="1006" cy="985"/>
          </a:xfrm>
        </p:grpSpPr>
        <p:cxnSp>
          <p:nvCxnSpPr>
            <p:cNvPr id="52" name="直接箭头连接符 51"/>
            <p:cNvCxnSpPr/>
            <p:nvPr>
              <p:custDataLst>
                <p:tags r:id="rId54"/>
              </p:custDataLst>
            </p:nvPr>
          </p:nvCxnSpPr>
          <p:spPr>
            <a:xfrm flipH="1">
              <a:off x="11627" y="1935"/>
              <a:ext cx="0" cy="985"/>
            </a:xfrm>
            <a:prstGeom prst="straightConnector1">
              <a:avLst/>
            </a:prstGeom>
            <a:ln w="28575">
              <a:solidFill>
                <a:srgbClr val="00206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53" name="文本框 52"/>
            <p:cNvSpPr txBox="1"/>
            <p:nvPr>
              <p:custDataLst>
                <p:tags r:id="rId55"/>
              </p:custDataLst>
            </p:nvPr>
          </p:nvSpPr>
          <p:spPr>
            <a:xfrm>
              <a:off x="11764" y="2095"/>
              <a:ext cx="869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en-US" sz="2000" b="1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微软雅黑" panose="020B0503020204020204" pitchFamily="34" charset="-122"/>
              </a:endParaRPr>
            </a:p>
          </p:txBody>
        </p:sp>
      </p:grpSp>
      <p:grpSp>
        <p:nvGrpSpPr>
          <p:cNvPr id="54" name="组合 53"/>
          <p:cNvGrpSpPr/>
          <p:nvPr>
            <p:custDataLst>
              <p:tags r:id="rId56"/>
            </p:custDataLst>
          </p:nvPr>
        </p:nvGrpSpPr>
        <p:grpSpPr>
          <a:xfrm>
            <a:off x="3497580" y="3709035"/>
            <a:ext cx="638810" cy="457835"/>
            <a:chOff x="11627" y="1935"/>
            <a:chExt cx="1006" cy="985"/>
          </a:xfrm>
        </p:grpSpPr>
        <p:cxnSp>
          <p:nvCxnSpPr>
            <p:cNvPr id="55" name="直接箭头连接符 54"/>
            <p:cNvCxnSpPr/>
            <p:nvPr>
              <p:custDataLst>
                <p:tags r:id="rId57"/>
              </p:custDataLst>
            </p:nvPr>
          </p:nvCxnSpPr>
          <p:spPr>
            <a:xfrm flipH="1">
              <a:off x="11627" y="1935"/>
              <a:ext cx="0" cy="985"/>
            </a:xfrm>
            <a:prstGeom prst="straightConnector1">
              <a:avLst/>
            </a:prstGeom>
            <a:ln w="28575">
              <a:solidFill>
                <a:srgbClr val="00206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56" name="文本框 55"/>
            <p:cNvSpPr txBox="1"/>
            <p:nvPr>
              <p:custDataLst>
                <p:tags r:id="rId58"/>
              </p:custDataLst>
            </p:nvPr>
          </p:nvSpPr>
          <p:spPr>
            <a:xfrm>
              <a:off x="11764" y="2095"/>
              <a:ext cx="869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en-US" sz="2000" b="1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微软雅黑" panose="020B0503020204020204" pitchFamily="34" charset="-122"/>
              </a:endParaRPr>
            </a:p>
          </p:txBody>
        </p:sp>
      </p:grpSp>
      <p:sp>
        <p:nvSpPr>
          <p:cNvPr id="57" name="TextBox 70"/>
          <p:cNvSpPr txBox="1"/>
          <p:nvPr>
            <p:custDataLst>
              <p:tags r:id="rId59"/>
            </p:custDataLst>
          </p:nvPr>
        </p:nvSpPr>
        <p:spPr>
          <a:xfrm>
            <a:off x="5210175" y="4075430"/>
            <a:ext cx="1928495" cy="1078230"/>
          </a:xfrm>
          <a:prstGeom prst="rect">
            <a:avLst/>
          </a:prstGeom>
          <a:noFill/>
          <a:ln w="1270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2135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mRNA</a:t>
            </a:r>
            <a:r>
              <a:rPr lang="zh-CN" altLang="en-US" sz="2135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中核糖核苷酸的</a:t>
            </a:r>
            <a:r>
              <a:rPr lang="zh-CN" altLang="en-US" sz="2135" b="1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排列顺序</a:t>
            </a:r>
            <a:endParaRPr lang="zh-CN" altLang="en-US" sz="2135" b="1" smtClean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TextBox 70"/>
          <p:cNvSpPr txBox="1"/>
          <p:nvPr>
            <p:custDataLst>
              <p:tags r:id="rId60"/>
            </p:custDataLst>
          </p:nvPr>
        </p:nvSpPr>
        <p:spPr>
          <a:xfrm>
            <a:off x="2489835" y="4166870"/>
            <a:ext cx="1928495" cy="1078230"/>
          </a:xfrm>
          <a:prstGeom prst="rect">
            <a:avLst/>
          </a:prstGeom>
          <a:noFill/>
          <a:ln w="1270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2135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DNA</a:t>
            </a:r>
            <a:r>
              <a:rPr lang="zh-CN" altLang="en-US" sz="2135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中脱氧核苷酸的</a:t>
            </a:r>
            <a:r>
              <a:rPr lang="zh-CN" altLang="en-US" sz="2135" b="1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排列顺序</a:t>
            </a:r>
            <a:endParaRPr lang="zh-CN" altLang="en-US" sz="2135" b="1" smtClean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9" name="组合 58"/>
          <p:cNvGrpSpPr/>
          <p:nvPr>
            <p:custDataLst>
              <p:tags r:id="rId61"/>
            </p:custDataLst>
          </p:nvPr>
        </p:nvGrpSpPr>
        <p:grpSpPr>
          <a:xfrm rot="16200000">
            <a:off x="4689475" y="4079875"/>
            <a:ext cx="398780" cy="791845"/>
            <a:chOff x="11627" y="1855"/>
            <a:chExt cx="628" cy="1247"/>
          </a:xfrm>
        </p:grpSpPr>
        <p:cxnSp>
          <p:nvCxnSpPr>
            <p:cNvPr id="60" name="直接箭头连接符 59"/>
            <p:cNvCxnSpPr/>
            <p:nvPr>
              <p:custDataLst>
                <p:tags r:id="rId62"/>
              </p:custDataLst>
            </p:nvPr>
          </p:nvCxnSpPr>
          <p:spPr>
            <a:xfrm flipH="1">
              <a:off x="11627" y="1936"/>
              <a:ext cx="0" cy="1002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61" name="文本框 60"/>
            <p:cNvSpPr txBox="1"/>
            <p:nvPr>
              <p:custDataLst>
                <p:tags r:id="rId63"/>
              </p:custDataLst>
            </p:nvPr>
          </p:nvSpPr>
          <p:spPr>
            <a:xfrm rot="5400000">
              <a:off x="11317" y="2164"/>
              <a:ext cx="1247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>
                  <a:solidFill>
                    <a:schemeClr val="tx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sym typeface="微软雅黑" panose="020B0503020204020204" pitchFamily="34" charset="-122"/>
                </a:rPr>
                <a:t>决定</a:t>
              </a:r>
              <a:endParaRPr lang="zh-CN" altLang="en-US" sz="2000" b="1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微软雅黑" panose="020B0503020204020204" pitchFamily="34" charset="-122"/>
              </a:endParaRPr>
            </a:p>
          </p:txBody>
        </p:sp>
      </p:grpSp>
      <p:grpSp>
        <p:nvGrpSpPr>
          <p:cNvPr id="62" name="组合 61"/>
          <p:cNvGrpSpPr/>
          <p:nvPr>
            <p:custDataLst>
              <p:tags r:id="rId64"/>
            </p:custDataLst>
          </p:nvPr>
        </p:nvGrpSpPr>
        <p:grpSpPr>
          <a:xfrm rot="16200000">
            <a:off x="7467600" y="3970020"/>
            <a:ext cx="398780" cy="791845"/>
            <a:chOff x="11627" y="1855"/>
            <a:chExt cx="628" cy="1247"/>
          </a:xfrm>
        </p:grpSpPr>
        <p:cxnSp>
          <p:nvCxnSpPr>
            <p:cNvPr id="63" name="直接箭头连接符 62"/>
            <p:cNvCxnSpPr/>
            <p:nvPr>
              <p:custDataLst>
                <p:tags r:id="rId65"/>
              </p:custDataLst>
            </p:nvPr>
          </p:nvCxnSpPr>
          <p:spPr>
            <a:xfrm flipH="1">
              <a:off x="11627" y="1936"/>
              <a:ext cx="0" cy="1002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64" name="文本框 63"/>
            <p:cNvSpPr txBox="1"/>
            <p:nvPr>
              <p:custDataLst>
                <p:tags r:id="rId66"/>
              </p:custDataLst>
            </p:nvPr>
          </p:nvSpPr>
          <p:spPr>
            <a:xfrm rot="5400000">
              <a:off x="11317" y="2164"/>
              <a:ext cx="1247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>
                  <a:solidFill>
                    <a:schemeClr val="tx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sym typeface="微软雅黑" panose="020B0503020204020204" pitchFamily="34" charset="-122"/>
                </a:rPr>
                <a:t>决定</a:t>
              </a:r>
              <a:endParaRPr lang="zh-CN" altLang="en-US" sz="2000" b="1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微软雅黑" panose="020B0503020204020204" pitchFamily="34" charset="-122"/>
              </a:endParaRPr>
            </a:p>
          </p:txBody>
        </p:sp>
      </p:grpSp>
      <p:grpSp>
        <p:nvGrpSpPr>
          <p:cNvPr id="161" name="组合 160"/>
          <p:cNvGrpSpPr/>
          <p:nvPr>
            <p:custDataLst>
              <p:tags r:id="rId67"/>
            </p:custDataLst>
          </p:nvPr>
        </p:nvGrpSpPr>
        <p:grpSpPr>
          <a:xfrm>
            <a:off x="3497580" y="619760"/>
            <a:ext cx="1892935" cy="659130"/>
            <a:chOff x="440" y="976"/>
            <a:chExt cx="2981" cy="1038"/>
          </a:xfrm>
        </p:grpSpPr>
        <p:sp>
          <p:nvSpPr>
            <p:cNvPr id="160" name="云形标注 159"/>
            <p:cNvSpPr/>
            <p:nvPr>
              <p:custDataLst>
                <p:tags r:id="rId68"/>
              </p:custDataLst>
            </p:nvPr>
          </p:nvSpPr>
          <p:spPr>
            <a:xfrm>
              <a:off x="440" y="976"/>
              <a:ext cx="2981" cy="1038"/>
            </a:xfrm>
            <a:prstGeom prst="cloudCallout">
              <a:avLst>
                <a:gd name="adj1" fmla="val 63525"/>
                <a:gd name="adj2" fmla="val -17160"/>
              </a:avLst>
            </a:prstGeom>
            <a:gradFill>
              <a:gsLst>
                <a:gs pos="0">
                  <a:srgbClr val="FAD6E3"/>
                </a:gs>
                <a:gs pos="100000">
                  <a:srgbClr val="B2EAE9"/>
                </a:gs>
              </a:gsLst>
              <a:lin ang="2700000" scaled="1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2079" name="Text Box 3"/>
            <p:cNvSpPr>
              <a:spLocks noChangeArrowheads="1"/>
            </p:cNvSpPr>
            <p:nvPr>
              <p:custDataLst>
                <p:tags r:id="rId69"/>
              </p:custDataLst>
            </p:nvPr>
          </p:nvSpPr>
          <p:spPr bwMode="auto">
            <a:xfrm>
              <a:off x="635" y="976"/>
              <a:ext cx="2665" cy="8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6" tIns="45718" rIns="91436" bIns="45718"/>
            <a:lstStyle>
              <a:lvl1pPr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b="1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生物大分子以碳链为骨架</a:t>
              </a:r>
              <a:endParaRPr lang="zh-CN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</p:grpSp>
    </p:spTree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367030" y="718820"/>
            <a:ext cx="11642725" cy="58527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0" fontAlgn="auto">
              <a:lnSpc>
                <a:spcPct val="150000"/>
              </a:lnSpc>
            </a:pPr>
            <a:r>
              <a:rPr sz="2800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1.</a:t>
            </a:r>
            <a:r>
              <a:rPr lang="zh-CN" altLang="en-US" sz="2800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长期以玉米为主食的人容易因赖氨酸缺乏而导致疾病，原因是</a:t>
            </a:r>
            <a:r>
              <a:rPr lang="en-US" altLang="zh-CN" sz="2800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______________________________________________________________________________________________________________________________________</a:t>
            </a:r>
            <a:r>
              <a:rPr lang="zh-CN" altLang="en-US" sz="2800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。</a:t>
            </a:r>
            <a:endParaRPr lang="zh-CN" altLang="en-US" sz="2800" kern="1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微软雅黑" panose="020B0503020204020204" pitchFamily="34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2.</a:t>
            </a:r>
            <a:r>
              <a:rPr lang="zh-CN" altLang="en-US" sz="2800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相对于生鸡蛋，煮熟的鸡蛋更容易消化，这是因为</a:t>
            </a:r>
            <a:r>
              <a:rPr lang="en-US" altLang="zh-CN" sz="2800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  _________________________________________________________________________________________</a:t>
            </a:r>
            <a:r>
              <a:rPr lang="zh-CN" altLang="en-US" sz="2800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。</a:t>
            </a:r>
            <a:endParaRPr lang="zh-CN" altLang="en-US" sz="2800" kern="1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微软雅黑" panose="020B0503020204020204" pitchFamily="34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3.</a:t>
            </a:r>
            <a:r>
              <a:rPr lang="zh-CN" altLang="en-US" sz="2800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胰岛素在核糖体上合成后还不具有降低血糖的生物学活性，请从蛋白质结构方面分析原因</a:t>
            </a:r>
            <a:endParaRPr lang="en-US" altLang="zh-CN" sz="2800" kern="1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微软雅黑" panose="020B0503020204020204" pitchFamily="34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_______________________________________________________________________</a:t>
            </a:r>
            <a:r>
              <a:rPr lang="zh-CN" altLang="en-US" sz="2800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。</a:t>
            </a:r>
            <a:endParaRPr lang="en-US" altLang="zh-CN" sz="2800" kern="1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微软雅黑" panose="020B0503020204020204" pitchFamily="34" charset="-122"/>
            </a:endParaRPr>
          </a:p>
        </p:txBody>
      </p: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144144" y="0"/>
            <a:ext cx="3150229" cy="859003"/>
            <a:chOff x="62236" y="36233"/>
            <a:chExt cx="3150229" cy="8590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泪滴形 3"/>
            <p:cNvSpPr/>
            <p:nvPr>
              <p:custDataLst>
                <p:tags r:id="rId3"/>
              </p:custDataLst>
            </p:nvPr>
          </p:nvSpPr>
          <p:spPr>
            <a:xfrm flipV="1">
              <a:off x="62236" y="36233"/>
              <a:ext cx="859003" cy="859003"/>
            </a:xfrm>
            <a:prstGeom prst="teardrop">
              <a:avLst/>
            </a:prstGeom>
            <a:solidFill>
              <a:srgbClr val="C7E2F1">
                <a:alpha val="1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C7E2F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4"/>
              </p:custDataLst>
            </p:nvPr>
          </p:nvSpPr>
          <p:spPr>
            <a:xfrm>
              <a:off x="206375" y="201295"/>
              <a:ext cx="3006090" cy="431165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学以致用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·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能力提升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sp>
        <p:nvSpPr>
          <p:cNvPr id="19" name="矩形 18"/>
          <p:cNvSpPr/>
          <p:nvPr>
            <p:custDataLst>
              <p:tags r:id="rId5"/>
            </p:custDataLst>
          </p:nvPr>
        </p:nvSpPr>
        <p:spPr>
          <a:xfrm>
            <a:off x="0" y="6571615"/>
            <a:ext cx="12192000" cy="28638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0" sx="105000" sy="105000" algn="ctr" rotWithShape="0">
              <a:srgbClr val="7FAC52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文本框 47"/>
          <p:cNvSpPr txBox="1"/>
          <p:nvPr>
            <p:custDataLst>
              <p:tags r:id="rId6"/>
            </p:custDataLst>
          </p:nvPr>
        </p:nvSpPr>
        <p:spPr>
          <a:xfrm>
            <a:off x="10350500" y="106680"/>
            <a:ext cx="1754505" cy="460375"/>
          </a:xfrm>
          <a:prstGeom prst="rect">
            <a:avLst/>
          </a:prstGeom>
          <a:noFill/>
          <a:ln w="28575" cap="rnd" cmpd="sng">
            <a:solidFill>
              <a:schemeClr val="accent1">
                <a:shade val="50000"/>
                <a:alpha val="61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长句作答类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 </a:t>
            </a:r>
            <a:endParaRPr lang="zh-CN" altLang="en-US" sz="2400" b="1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501650" y="3271520"/>
            <a:ext cx="1118870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400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微软雅黑" panose="020B0503020204020204" pitchFamily="34" charset="-122"/>
              </a:rPr>
              <a:t>   </a:t>
            </a:r>
            <a:r>
              <a:rPr lang="zh-CN" altLang="en-US" sz="2400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微软雅黑" panose="020B0503020204020204" pitchFamily="34" charset="-122"/>
              </a:rPr>
              <a:t>鸡蛋煮熟的过程中，高温使蛋白质变性，蛋白质空间结构变得伸展、松散，容易被蛋白酶水解</a:t>
            </a:r>
            <a:endParaRPr lang="zh-CN" altLang="en-US" sz="2400" kern="1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  <a:sym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8"/>
            </p:custDataLst>
          </p:nvPr>
        </p:nvSpPr>
        <p:spPr>
          <a:xfrm>
            <a:off x="393700" y="1356995"/>
            <a:ext cx="1140460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2400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微软雅黑" panose="020B0503020204020204" pitchFamily="34" charset="-122"/>
              </a:rPr>
              <a:t>赖氨酸是人体必需的氨基酸，在人体内不能合成，必须从食物中获得，而玉米中缺少赖氨酸，长期以玉米为主食容易因赖氨酸缺乏而影响蛋白质的合成。</a:t>
            </a:r>
            <a:endParaRPr lang="zh-CN" altLang="en-US" sz="2400" kern="1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  <a:sym typeface="微软雅黑" panose="020B0503020204020204" pitchFamily="34" charset="-122"/>
            </a:endParaRPr>
          </a:p>
        </p:txBody>
      </p:sp>
      <p:cxnSp>
        <p:nvCxnSpPr>
          <p:cNvPr id="8" name="直接连接符 7"/>
          <p:cNvCxnSpPr/>
          <p:nvPr>
            <p:custDataLst>
              <p:tags r:id="rId9"/>
            </p:custDataLst>
          </p:nvPr>
        </p:nvCxnSpPr>
        <p:spPr>
          <a:xfrm flipV="1">
            <a:off x="3350895" y="5770880"/>
            <a:ext cx="8339455" cy="2667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9" name="QB_5_AN.22_1#c5c5c2bde.blank?vbadefaultcenterpage=1&amp;parentnodeid=c0fc8ec88&amp;vbapositionanswer=22&amp;vbahtmlprocessed=1"/>
          <p:cNvSpPr/>
          <p:nvPr>
            <p:custDataLst>
              <p:tags r:id="rId10"/>
            </p:custDataLst>
          </p:nvPr>
        </p:nvSpPr>
        <p:spPr>
          <a:xfrm>
            <a:off x="144145" y="5288915"/>
            <a:ext cx="12178665" cy="98996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                                 在核糖体上合成的只是具有一定氨基酸序列的多肽链，还需要内</a:t>
            </a:r>
            <a:endParaRPr lang="en-US" altLang="zh-CN" sz="2400" b="0" i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质网和高尔基体加工成具有一定空间结构的蛋白质（胰岛素）才具有降低血糖的生理作用</a:t>
            </a:r>
            <a:endParaRPr lang="en-US" altLang="zh-CN" sz="2400" b="0" i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9" grpId="0" animBg="1" uiExpand="1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248920" y="842010"/>
            <a:ext cx="11642725" cy="52622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fontAlgn="auto">
              <a:lnSpc>
                <a:spcPct val="150000"/>
              </a:lnSpc>
              <a:buNone/>
            </a:pPr>
            <a:r>
              <a:rPr lang="en-US" altLang="zh-CN" sz="2800" kern="100" smtClean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4.</a:t>
            </a:r>
            <a:r>
              <a:rPr lang="zh-CN" altLang="en-US" sz="2800" kern="100" smtClean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多糖和核酸都是由许多单体组成的多聚体，试从组成二者单体种类的角度分析核酸是遗传信息的携带者，而多糖不是的原因：</a:t>
            </a:r>
            <a:endParaRPr lang="zh-CN" altLang="en-US" sz="2800" kern="100" smtClean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  <a:p>
            <a:pPr marL="0" indent="0" fontAlgn="auto">
              <a:lnSpc>
                <a:spcPct val="150000"/>
              </a:lnSpc>
              <a:buNone/>
            </a:pPr>
            <a:r>
              <a:rPr lang="en-US" altLang="zh-CN" sz="2800" u="sng" kern="100" smtClean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                                                                                                                                   </a:t>
            </a:r>
            <a:endParaRPr lang="en-US" altLang="zh-CN" sz="2800" u="sng" kern="100" smtClean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  <a:p>
            <a:pPr marL="0" indent="0" fontAlgn="auto">
              <a:lnSpc>
                <a:spcPct val="150000"/>
              </a:lnSpc>
              <a:buNone/>
            </a:pPr>
            <a:r>
              <a:rPr lang="en-US" altLang="zh-CN" sz="2800" u="sng" kern="100" smtClean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                                                                                                          </a:t>
            </a:r>
            <a:endParaRPr lang="en-US" altLang="zh-CN" sz="2800" u="sng" kern="100" smtClean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  <a:p>
            <a:pPr marL="0" indent="0" fontAlgn="auto">
              <a:lnSpc>
                <a:spcPct val="150000"/>
              </a:lnSpc>
              <a:buNone/>
            </a:pPr>
            <a:r>
              <a:rPr lang="en-US" altLang="zh-CN" sz="2800" u="sng" kern="100" smtClean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                                                                                                        </a:t>
            </a:r>
            <a:r>
              <a:rPr lang="zh-CN" altLang="zh-CN" sz="2800" kern="100" smtClean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。</a:t>
            </a:r>
            <a:endParaRPr lang="zh-CN" altLang="zh-CN" sz="2800" kern="10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  <a:p>
            <a:pPr marL="0" indent="0" fontAlgn="auto">
              <a:lnSpc>
                <a:spcPct val="150000"/>
              </a:lnSpc>
              <a:buNone/>
            </a:pPr>
            <a:r>
              <a:rPr lang="en-US" altLang="zh-CN" sz="2800" kern="1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5.DNA</a:t>
            </a:r>
            <a:r>
              <a:rPr lang="zh-CN" altLang="en-US" sz="2800" kern="1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能够提供犯罪嫌疑人的信息的原因是</a:t>
            </a:r>
            <a:r>
              <a:rPr altLang="zh-CN" sz="2800" kern="1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_________________________</a:t>
            </a:r>
            <a:endParaRPr altLang="zh-CN" sz="2800" kern="10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  <a:p>
            <a:pPr marL="0" indent="0" fontAlgn="auto">
              <a:lnSpc>
                <a:spcPct val="150000"/>
              </a:lnSpc>
              <a:buNone/>
            </a:pPr>
            <a:r>
              <a:rPr altLang="zh-CN" sz="2800" kern="1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____________________________________________________________________。</a:t>
            </a:r>
            <a:endParaRPr altLang="zh-CN" sz="2800" kern="10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  <a:p>
            <a:pPr marL="0" indent="0" fontAlgn="auto">
              <a:lnSpc>
                <a:spcPct val="150000"/>
              </a:lnSpc>
              <a:buNone/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/>
                <a:ea typeface="微软雅黑" panose="020B0503020204020204" pitchFamily="34" charset="-122"/>
                <a:cs typeface="Times New Roman" panose="02020603050405020304" pitchFamily="34" charset="-120"/>
                <a:sym typeface="+mn-ea"/>
              </a:rPr>
              <a:t>DNA鉴定技术还可以应用在</a:t>
            </a:r>
            <a:r>
              <a:rPr lang="en-US" altLang="zh-CN" sz="2800" u="sng">
                <a:solidFill>
                  <a:srgbClr val="000000"/>
                </a:solidFill>
                <a:latin typeface="Times New Roman" panose="02020603050405020304"/>
                <a:ea typeface="微软雅黑" panose="020B0503020204020204" pitchFamily="34" charset="-122"/>
                <a:cs typeface="Times New Roman" panose="02020603050405020304" pitchFamily="34" charset="-120"/>
                <a:sym typeface="+mn-ea"/>
              </a:rPr>
              <a:t>                                                                    </a:t>
            </a:r>
            <a:r>
              <a:rPr lang="zh-CN" altLang="zh-CN" sz="2800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。</a:t>
            </a:r>
            <a:endParaRPr altLang="zh-CN" sz="2800" kern="10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144144" y="0"/>
            <a:ext cx="3150229" cy="859003"/>
            <a:chOff x="62236" y="36233"/>
            <a:chExt cx="3150229" cy="8590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泪滴形 3"/>
            <p:cNvSpPr/>
            <p:nvPr>
              <p:custDataLst>
                <p:tags r:id="rId3"/>
              </p:custDataLst>
            </p:nvPr>
          </p:nvSpPr>
          <p:spPr>
            <a:xfrm flipV="1">
              <a:off x="62236" y="36233"/>
              <a:ext cx="859003" cy="859003"/>
            </a:xfrm>
            <a:prstGeom prst="teardrop">
              <a:avLst/>
            </a:prstGeom>
            <a:solidFill>
              <a:srgbClr val="C7E2F1">
                <a:alpha val="1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C7E2F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4"/>
              </p:custDataLst>
            </p:nvPr>
          </p:nvSpPr>
          <p:spPr>
            <a:xfrm>
              <a:off x="206375" y="201295"/>
              <a:ext cx="3006090" cy="431165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学以致用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·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能力提升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sp>
        <p:nvSpPr>
          <p:cNvPr id="19" name="矩形 18"/>
          <p:cNvSpPr/>
          <p:nvPr>
            <p:custDataLst>
              <p:tags r:id="rId5"/>
            </p:custDataLst>
          </p:nvPr>
        </p:nvSpPr>
        <p:spPr>
          <a:xfrm>
            <a:off x="0" y="6571615"/>
            <a:ext cx="12192000" cy="28638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0" sx="105000" sy="105000" algn="ctr" rotWithShape="0">
              <a:srgbClr val="7FAC52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文本框 47"/>
          <p:cNvSpPr txBox="1"/>
          <p:nvPr>
            <p:custDataLst>
              <p:tags r:id="rId6"/>
            </p:custDataLst>
          </p:nvPr>
        </p:nvSpPr>
        <p:spPr>
          <a:xfrm>
            <a:off x="10350500" y="106680"/>
            <a:ext cx="1754505" cy="460375"/>
          </a:xfrm>
          <a:prstGeom prst="rect">
            <a:avLst/>
          </a:prstGeom>
          <a:noFill/>
          <a:ln w="28575" cap="rnd" cmpd="sng">
            <a:solidFill>
              <a:schemeClr val="accent1">
                <a:shade val="50000"/>
                <a:alpha val="61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长句作答类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 </a:t>
            </a:r>
            <a:endParaRPr lang="zh-CN" altLang="en-US" sz="2400" b="1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cxnSp>
        <p:nvCxnSpPr>
          <p:cNvPr id="2" name="直接连接符 1"/>
          <p:cNvCxnSpPr/>
          <p:nvPr>
            <p:custDataLst>
              <p:tags r:id="rId7"/>
            </p:custDataLst>
          </p:nvPr>
        </p:nvCxnSpPr>
        <p:spPr>
          <a:xfrm>
            <a:off x="8769985" y="2176780"/>
            <a:ext cx="277050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>
            <p:custDataLst>
              <p:tags r:id="rId8"/>
            </p:custDataLst>
          </p:nvPr>
        </p:nvCxnSpPr>
        <p:spPr>
          <a:xfrm>
            <a:off x="408305" y="2763520"/>
            <a:ext cx="1113218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9" name="QB_5_AN.141_1#5809fca65?vbadefaultcenterpage=1&amp;parentnodeid=7763a4bbb&amp;vbahtmlprocessed=1&amp;haslongtextanswer=1"/>
          <p:cNvSpPr/>
          <p:nvPr>
            <p:custDataLst>
              <p:tags r:id="rId9"/>
            </p:custDataLst>
          </p:nvPr>
        </p:nvSpPr>
        <p:spPr>
          <a:xfrm>
            <a:off x="288290" y="2176780"/>
            <a:ext cx="11380470" cy="184975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indent="0" fontAlgn="auto" latinLnBrk="1">
              <a:lnSpc>
                <a:spcPct val="150000"/>
              </a:lnSpc>
            </a:pPr>
            <a:r>
              <a:rPr lang="en-US" altLang="zh-CN" sz="2400" b="0" i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 构成多糖的基本单位是葡萄糖，无论多少个葡萄糖构成多糖，它的排列顺序没有什么变化。而核酸是由核苷酸连接而成的长链，核酸分子中的4种脱氧核苷酸（或核糖核苷酸）在数量、排列顺序上就会千差万别，从而能够承担起携带遗传信息的功能</a:t>
            </a:r>
            <a:endParaRPr lang="en-US" altLang="zh-CN" sz="2400" b="0" i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cxnSp>
        <p:nvCxnSpPr>
          <p:cNvPr id="11" name="直接连接符 10"/>
          <p:cNvCxnSpPr/>
          <p:nvPr>
            <p:custDataLst>
              <p:tags r:id="rId10"/>
            </p:custDataLst>
          </p:nvPr>
        </p:nvCxnSpPr>
        <p:spPr>
          <a:xfrm>
            <a:off x="390525" y="3385185"/>
            <a:ext cx="1113218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" name="QB_5_AN.142_1#fbcc6af86.blank?vbadefaultcenterpage=1&amp;parentnodeid=7763a4bbb&amp;vbapositionanswer=48&amp;vbahtmlprocessed=1"/>
          <p:cNvSpPr/>
          <p:nvPr>
            <p:custDataLst>
              <p:tags r:id="rId11"/>
            </p:custDataLst>
          </p:nvPr>
        </p:nvSpPr>
        <p:spPr>
          <a:xfrm>
            <a:off x="679450" y="4201160"/>
            <a:ext cx="11112500" cy="100838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latinLnBrk="1">
              <a:lnSpc>
                <a:spcPts val="3900"/>
              </a:lnSpc>
            </a:pPr>
            <a:r>
              <a:rPr lang="en-US" altLang="zh-CN" sz="2400" b="0" i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                                                                       DNA是遗传物质，携带遗传</a:t>
            </a:r>
            <a:endParaRPr lang="en-US" altLang="zh-CN" sz="2400" b="0" i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latinLnBrk="1">
              <a:lnSpc>
                <a:spcPts val="3900"/>
              </a:lnSpc>
            </a:pPr>
            <a:r>
              <a:rPr lang="en-US" altLang="zh-CN" sz="2400" b="0" i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信息，不同个体的遗传信息一般都有区别</a:t>
            </a:r>
            <a:endParaRPr lang="en-US" altLang="zh-CN" sz="2400" b="0" i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14" name="QB_5_AN.143_1#fbcc6af86.blank?vbadefaultcenterpage=1&amp;parentnodeid=7763a4bbb&amp;vbapositionanswer=49&amp;vbahtmlprocessed=1"/>
          <p:cNvSpPr/>
          <p:nvPr>
            <p:custDataLst>
              <p:tags r:id="rId12"/>
            </p:custDataLst>
          </p:nvPr>
        </p:nvSpPr>
        <p:spPr>
          <a:xfrm>
            <a:off x="4940364" y="5512371"/>
            <a:ext cx="5324475" cy="40881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500"/>
              </a:lnSpc>
            </a:pPr>
            <a:r>
              <a:rPr lang="en-US" altLang="zh-CN" sz="2400" b="0" i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34" charset="-120"/>
              </a:rPr>
              <a:t>研究人类起源、不同类群生物的亲缘关系</a:t>
            </a:r>
            <a:endParaRPr lang="en-US" altLang="zh-CN" sz="2400" b="0" i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34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 build="p"/>
      <p:bldP spid="13" grpId="0" animBg="1" uiExpand="1" build="p"/>
      <p:bldP spid="14" grpId="0" animBg="1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任意多边形: 形状 34"/>
          <p:cNvSpPr/>
          <p:nvPr>
            <p:custDataLst>
              <p:tags r:id="rId1"/>
            </p:custDataLst>
          </p:nvPr>
        </p:nvSpPr>
        <p:spPr>
          <a:xfrm>
            <a:off x="630528" y="1382383"/>
            <a:ext cx="1308141" cy="189080"/>
          </a:xfrm>
          <a:custGeom>
            <a:avLst/>
            <a:gdLst>
              <a:gd name="connsiteX0" fmla="*/ 1047183 w 1258132"/>
              <a:gd name="connsiteY0" fmla="*/ 0 h 181852"/>
              <a:gd name="connsiteX1" fmla="*/ 1135155 w 1258132"/>
              <a:gd name="connsiteY1" fmla="*/ 0 h 181852"/>
              <a:gd name="connsiteX2" fmla="*/ 1258132 w 1258132"/>
              <a:gd name="connsiteY2" fmla="*/ 90926 h 181852"/>
              <a:gd name="connsiteX3" fmla="*/ 1135155 w 1258132"/>
              <a:gd name="connsiteY3" fmla="*/ 181852 h 181852"/>
              <a:gd name="connsiteX4" fmla="*/ 1047183 w 1258132"/>
              <a:gd name="connsiteY4" fmla="*/ 181852 h 181852"/>
              <a:gd name="connsiteX5" fmla="*/ 1170160 w 1258132"/>
              <a:gd name="connsiteY5" fmla="*/ 90926 h 181852"/>
              <a:gd name="connsiteX6" fmla="*/ 837748 w 1258132"/>
              <a:gd name="connsiteY6" fmla="*/ 0 h 181852"/>
              <a:gd name="connsiteX7" fmla="*/ 925720 w 1258132"/>
              <a:gd name="connsiteY7" fmla="*/ 0 h 181852"/>
              <a:gd name="connsiteX8" fmla="*/ 1048697 w 1258132"/>
              <a:gd name="connsiteY8" fmla="*/ 90926 h 181852"/>
              <a:gd name="connsiteX9" fmla="*/ 925720 w 1258132"/>
              <a:gd name="connsiteY9" fmla="*/ 181852 h 181852"/>
              <a:gd name="connsiteX10" fmla="*/ 837748 w 1258132"/>
              <a:gd name="connsiteY10" fmla="*/ 181852 h 181852"/>
              <a:gd name="connsiteX11" fmla="*/ 960725 w 1258132"/>
              <a:gd name="connsiteY11" fmla="*/ 90926 h 181852"/>
              <a:gd name="connsiteX12" fmla="*/ 628311 w 1258132"/>
              <a:gd name="connsiteY12" fmla="*/ 0 h 181852"/>
              <a:gd name="connsiteX13" fmla="*/ 716283 w 1258132"/>
              <a:gd name="connsiteY13" fmla="*/ 0 h 181852"/>
              <a:gd name="connsiteX14" fmla="*/ 839260 w 1258132"/>
              <a:gd name="connsiteY14" fmla="*/ 90926 h 181852"/>
              <a:gd name="connsiteX15" fmla="*/ 716283 w 1258132"/>
              <a:gd name="connsiteY15" fmla="*/ 181852 h 181852"/>
              <a:gd name="connsiteX16" fmla="*/ 628311 w 1258132"/>
              <a:gd name="connsiteY16" fmla="*/ 181852 h 181852"/>
              <a:gd name="connsiteX17" fmla="*/ 751288 w 1258132"/>
              <a:gd name="connsiteY17" fmla="*/ 90926 h 181852"/>
              <a:gd name="connsiteX18" fmla="*/ 418874 w 1258132"/>
              <a:gd name="connsiteY18" fmla="*/ 0 h 181852"/>
              <a:gd name="connsiteX19" fmla="*/ 506846 w 1258132"/>
              <a:gd name="connsiteY19" fmla="*/ 0 h 181852"/>
              <a:gd name="connsiteX20" fmla="*/ 629823 w 1258132"/>
              <a:gd name="connsiteY20" fmla="*/ 90926 h 181852"/>
              <a:gd name="connsiteX21" fmla="*/ 506846 w 1258132"/>
              <a:gd name="connsiteY21" fmla="*/ 181852 h 181852"/>
              <a:gd name="connsiteX22" fmla="*/ 418874 w 1258132"/>
              <a:gd name="connsiteY22" fmla="*/ 181852 h 181852"/>
              <a:gd name="connsiteX23" fmla="*/ 541851 w 1258132"/>
              <a:gd name="connsiteY23" fmla="*/ 90926 h 181852"/>
              <a:gd name="connsiteX24" fmla="*/ 209437 w 1258132"/>
              <a:gd name="connsiteY24" fmla="*/ 0 h 181852"/>
              <a:gd name="connsiteX25" fmla="*/ 297409 w 1258132"/>
              <a:gd name="connsiteY25" fmla="*/ 0 h 181852"/>
              <a:gd name="connsiteX26" fmla="*/ 420386 w 1258132"/>
              <a:gd name="connsiteY26" fmla="*/ 90926 h 181852"/>
              <a:gd name="connsiteX27" fmla="*/ 297409 w 1258132"/>
              <a:gd name="connsiteY27" fmla="*/ 181852 h 181852"/>
              <a:gd name="connsiteX28" fmla="*/ 209437 w 1258132"/>
              <a:gd name="connsiteY28" fmla="*/ 181852 h 181852"/>
              <a:gd name="connsiteX29" fmla="*/ 332414 w 1258132"/>
              <a:gd name="connsiteY29" fmla="*/ 90926 h 181852"/>
              <a:gd name="connsiteX30" fmla="*/ 0 w 1258132"/>
              <a:gd name="connsiteY30" fmla="*/ 0 h 181852"/>
              <a:gd name="connsiteX31" fmla="*/ 87972 w 1258132"/>
              <a:gd name="connsiteY31" fmla="*/ 0 h 181852"/>
              <a:gd name="connsiteX32" fmla="*/ 210949 w 1258132"/>
              <a:gd name="connsiteY32" fmla="*/ 90926 h 181852"/>
              <a:gd name="connsiteX33" fmla="*/ 87972 w 1258132"/>
              <a:gd name="connsiteY33" fmla="*/ 181852 h 181852"/>
              <a:gd name="connsiteX34" fmla="*/ 0 w 1258132"/>
              <a:gd name="connsiteY34" fmla="*/ 181852 h 181852"/>
              <a:gd name="connsiteX35" fmla="*/ 122977 w 1258132"/>
              <a:gd name="connsiteY35" fmla="*/ 90926 h 181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258132" h="181852">
                <a:moveTo>
                  <a:pt x="1047183" y="0"/>
                </a:moveTo>
                <a:lnTo>
                  <a:pt x="1135155" y="0"/>
                </a:lnTo>
                <a:lnTo>
                  <a:pt x="1258132" y="90926"/>
                </a:lnTo>
                <a:lnTo>
                  <a:pt x="1135155" y="181852"/>
                </a:lnTo>
                <a:lnTo>
                  <a:pt x="1047183" y="181852"/>
                </a:lnTo>
                <a:lnTo>
                  <a:pt x="1170160" y="90926"/>
                </a:lnTo>
                <a:close/>
                <a:moveTo>
                  <a:pt x="837748" y="0"/>
                </a:moveTo>
                <a:lnTo>
                  <a:pt x="925720" y="0"/>
                </a:lnTo>
                <a:lnTo>
                  <a:pt x="1048697" y="90926"/>
                </a:lnTo>
                <a:lnTo>
                  <a:pt x="925720" y="181852"/>
                </a:lnTo>
                <a:lnTo>
                  <a:pt x="837748" y="181852"/>
                </a:lnTo>
                <a:lnTo>
                  <a:pt x="960725" y="90926"/>
                </a:lnTo>
                <a:close/>
                <a:moveTo>
                  <a:pt x="628311" y="0"/>
                </a:moveTo>
                <a:lnTo>
                  <a:pt x="716283" y="0"/>
                </a:lnTo>
                <a:lnTo>
                  <a:pt x="839260" y="90926"/>
                </a:lnTo>
                <a:lnTo>
                  <a:pt x="716283" y="181852"/>
                </a:lnTo>
                <a:lnTo>
                  <a:pt x="628311" y="181852"/>
                </a:lnTo>
                <a:lnTo>
                  <a:pt x="751288" y="90926"/>
                </a:lnTo>
                <a:close/>
                <a:moveTo>
                  <a:pt x="418874" y="0"/>
                </a:moveTo>
                <a:lnTo>
                  <a:pt x="506846" y="0"/>
                </a:lnTo>
                <a:lnTo>
                  <a:pt x="629823" y="90926"/>
                </a:lnTo>
                <a:lnTo>
                  <a:pt x="506846" y="181852"/>
                </a:lnTo>
                <a:lnTo>
                  <a:pt x="418874" y="181852"/>
                </a:lnTo>
                <a:lnTo>
                  <a:pt x="541851" y="90926"/>
                </a:lnTo>
                <a:close/>
                <a:moveTo>
                  <a:pt x="209437" y="0"/>
                </a:moveTo>
                <a:lnTo>
                  <a:pt x="297409" y="0"/>
                </a:lnTo>
                <a:lnTo>
                  <a:pt x="420386" y="90926"/>
                </a:lnTo>
                <a:lnTo>
                  <a:pt x="297409" y="181852"/>
                </a:lnTo>
                <a:lnTo>
                  <a:pt x="209437" y="181852"/>
                </a:lnTo>
                <a:lnTo>
                  <a:pt x="332414" y="90926"/>
                </a:lnTo>
                <a:close/>
                <a:moveTo>
                  <a:pt x="0" y="0"/>
                </a:moveTo>
                <a:lnTo>
                  <a:pt x="87972" y="0"/>
                </a:lnTo>
                <a:lnTo>
                  <a:pt x="210949" y="90926"/>
                </a:lnTo>
                <a:lnTo>
                  <a:pt x="87972" y="181852"/>
                </a:lnTo>
                <a:lnTo>
                  <a:pt x="0" y="181852"/>
                </a:lnTo>
                <a:lnTo>
                  <a:pt x="122977" y="9092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55" name="任意多边形: 形状 54"/>
          <p:cNvSpPr/>
          <p:nvPr>
            <p:custDataLst>
              <p:tags r:id="rId2"/>
            </p:custDataLst>
          </p:nvPr>
        </p:nvSpPr>
        <p:spPr>
          <a:xfrm>
            <a:off x="3153575" y="-1"/>
            <a:ext cx="1230958" cy="527958"/>
          </a:xfrm>
          <a:custGeom>
            <a:avLst/>
            <a:gdLst>
              <a:gd name="connsiteX0" fmla="*/ 0 w 1230958"/>
              <a:gd name="connsiteY0" fmla="*/ 0 h 527958"/>
              <a:gd name="connsiteX1" fmla="*/ 322483 w 1230958"/>
              <a:gd name="connsiteY1" fmla="*/ 0 h 527958"/>
              <a:gd name="connsiteX2" fmla="*/ 327402 w 1230958"/>
              <a:gd name="connsiteY2" fmla="*/ 24363 h 527958"/>
              <a:gd name="connsiteX3" fmla="*/ 615477 w 1230958"/>
              <a:gd name="connsiteY3" fmla="*/ 215312 h 527958"/>
              <a:gd name="connsiteX4" fmla="*/ 903553 w 1230958"/>
              <a:gd name="connsiteY4" fmla="*/ 24363 h 527958"/>
              <a:gd name="connsiteX5" fmla="*/ 908472 w 1230958"/>
              <a:gd name="connsiteY5" fmla="*/ 0 h 527958"/>
              <a:gd name="connsiteX6" fmla="*/ 1230958 w 1230958"/>
              <a:gd name="connsiteY6" fmla="*/ 0 h 527958"/>
              <a:gd name="connsiteX7" fmla="*/ 1228066 w 1230958"/>
              <a:gd name="connsiteY7" fmla="*/ 28685 h 527958"/>
              <a:gd name="connsiteX8" fmla="*/ 615478 w 1230958"/>
              <a:gd name="connsiteY8" fmla="*/ 527958 h 527958"/>
              <a:gd name="connsiteX9" fmla="*/ 2891 w 1230958"/>
              <a:gd name="connsiteY9" fmla="*/ 28685 h 52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30958" h="527958">
                <a:moveTo>
                  <a:pt x="0" y="0"/>
                </a:moveTo>
                <a:lnTo>
                  <a:pt x="322483" y="0"/>
                </a:lnTo>
                <a:lnTo>
                  <a:pt x="327402" y="24363"/>
                </a:lnTo>
                <a:cubicBezTo>
                  <a:pt x="374864" y="136576"/>
                  <a:pt x="485976" y="215312"/>
                  <a:pt x="615477" y="215312"/>
                </a:cubicBezTo>
                <a:cubicBezTo>
                  <a:pt x="744979" y="215312"/>
                  <a:pt x="856091" y="136576"/>
                  <a:pt x="903553" y="24363"/>
                </a:cubicBezTo>
                <a:lnTo>
                  <a:pt x="908472" y="0"/>
                </a:lnTo>
                <a:lnTo>
                  <a:pt x="1230958" y="0"/>
                </a:lnTo>
                <a:lnTo>
                  <a:pt x="1228066" y="28685"/>
                </a:lnTo>
                <a:cubicBezTo>
                  <a:pt x="1169760" y="313620"/>
                  <a:pt x="917650" y="527958"/>
                  <a:pt x="615478" y="527958"/>
                </a:cubicBezTo>
                <a:cubicBezTo>
                  <a:pt x="313307" y="527958"/>
                  <a:pt x="61197" y="313620"/>
                  <a:pt x="2891" y="28685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0" name="任意多边形 24"/>
          <p:cNvSpPr/>
          <p:nvPr>
            <p:custDataLst>
              <p:tags r:id="rId3"/>
            </p:custDataLst>
          </p:nvPr>
        </p:nvSpPr>
        <p:spPr>
          <a:xfrm>
            <a:off x="5047676" y="463293"/>
            <a:ext cx="1083376" cy="606655"/>
          </a:xfrm>
          <a:custGeom>
            <a:avLst/>
            <a:gdLst>
              <a:gd name="idx" fmla="cos wd2 2700000"/>
              <a:gd name="idy" fmla="sin hd2 2700000"/>
              <a:gd name="il" fmla="+- hc 0 wd2"/>
              <a:gd name="ir" fmla="+- hc w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wd2"/>
              </a:cxn>
              <a:cxn ang="cd4">
                <a:pos x="hc" y="b"/>
              </a:cxn>
              <a:cxn ang="cd4">
                <a:pos x="wd2" y="wd2"/>
              </a:cxn>
              <a:cxn ang="0">
                <a:pos x="r" y="vc"/>
              </a:cxn>
              <a:cxn ang="3">
                <a:pos x="wd2" y="hd2"/>
              </a:cxn>
            </a:cxnLst>
            <a:rect l="l" t="t" r="r" b="b"/>
            <a:pathLst>
              <a:path w="1647" h="922">
                <a:moveTo>
                  <a:pt x="0" y="61"/>
                </a:moveTo>
                <a:cubicBezTo>
                  <a:pt x="0" y="27"/>
                  <a:pt x="26" y="0"/>
                  <a:pt x="58" y="0"/>
                </a:cubicBezTo>
                <a:cubicBezTo>
                  <a:pt x="89" y="0"/>
                  <a:pt x="115" y="27"/>
                  <a:pt x="115" y="61"/>
                </a:cubicBezTo>
                <a:cubicBezTo>
                  <a:pt x="115" y="94"/>
                  <a:pt x="89" y="121"/>
                  <a:pt x="58" y="121"/>
                </a:cubicBezTo>
                <a:cubicBezTo>
                  <a:pt x="26" y="121"/>
                  <a:pt x="0" y="94"/>
                  <a:pt x="0" y="61"/>
                </a:cubicBezTo>
                <a:close/>
                <a:moveTo>
                  <a:pt x="383" y="61"/>
                </a:moveTo>
                <a:cubicBezTo>
                  <a:pt x="383" y="27"/>
                  <a:pt x="409" y="0"/>
                  <a:pt x="441" y="0"/>
                </a:cubicBezTo>
                <a:cubicBezTo>
                  <a:pt x="472" y="0"/>
                  <a:pt x="498" y="27"/>
                  <a:pt x="498" y="61"/>
                </a:cubicBezTo>
                <a:cubicBezTo>
                  <a:pt x="498" y="94"/>
                  <a:pt x="472" y="121"/>
                  <a:pt x="441" y="121"/>
                </a:cubicBezTo>
                <a:cubicBezTo>
                  <a:pt x="409" y="121"/>
                  <a:pt x="383" y="94"/>
                  <a:pt x="383" y="61"/>
                </a:cubicBezTo>
                <a:close/>
                <a:moveTo>
                  <a:pt x="766" y="61"/>
                </a:moveTo>
                <a:cubicBezTo>
                  <a:pt x="766" y="27"/>
                  <a:pt x="792" y="0"/>
                  <a:pt x="824" y="0"/>
                </a:cubicBezTo>
                <a:cubicBezTo>
                  <a:pt x="855" y="0"/>
                  <a:pt x="881" y="27"/>
                  <a:pt x="881" y="61"/>
                </a:cubicBezTo>
                <a:cubicBezTo>
                  <a:pt x="881" y="94"/>
                  <a:pt x="855" y="121"/>
                  <a:pt x="824" y="121"/>
                </a:cubicBezTo>
                <a:cubicBezTo>
                  <a:pt x="792" y="121"/>
                  <a:pt x="766" y="94"/>
                  <a:pt x="766" y="61"/>
                </a:cubicBezTo>
                <a:close/>
                <a:moveTo>
                  <a:pt x="1149" y="61"/>
                </a:moveTo>
                <a:cubicBezTo>
                  <a:pt x="1149" y="27"/>
                  <a:pt x="1175" y="0"/>
                  <a:pt x="1207" y="0"/>
                </a:cubicBezTo>
                <a:cubicBezTo>
                  <a:pt x="1238" y="0"/>
                  <a:pt x="1264" y="27"/>
                  <a:pt x="1264" y="61"/>
                </a:cubicBezTo>
                <a:cubicBezTo>
                  <a:pt x="1264" y="94"/>
                  <a:pt x="1238" y="121"/>
                  <a:pt x="1207" y="121"/>
                </a:cubicBezTo>
                <a:cubicBezTo>
                  <a:pt x="1175" y="121"/>
                  <a:pt x="1149" y="94"/>
                  <a:pt x="1149" y="61"/>
                </a:cubicBezTo>
                <a:close/>
                <a:moveTo>
                  <a:pt x="1532" y="61"/>
                </a:moveTo>
                <a:cubicBezTo>
                  <a:pt x="1532" y="27"/>
                  <a:pt x="1558" y="0"/>
                  <a:pt x="1590" y="0"/>
                </a:cubicBezTo>
                <a:cubicBezTo>
                  <a:pt x="1621" y="0"/>
                  <a:pt x="1647" y="27"/>
                  <a:pt x="1647" y="61"/>
                </a:cubicBezTo>
                <a:cubicBezTo>
                  <a:pt x="1647" y="94"/>
                  <a:pt x="1621" y="121"/>
                  <a:pt x="1590" y="121"/>
                </a:cubicBezTo>
                <a:cubicBezTo>
                  <a:pt x="1558" y="121"/>
                  <a:pt x="1532" y="94"/>
                  <a:pt x="1532" y="61"/>
                </a:cubicBezTo>
                <a:close/>
                <a:moveTo>
                  <a:pt x="0" y="328"/>
                </a:moveTo>
                <a:cubicBezTo>
                  <a:pt x="0" y="294"/>
                  <a:pt x="26" y="267"/>
                  <a:pt x="58" y="267"/>
                </a:cubicBezTo>
                <a:cubicBezTo>
                  <a:pt x="89" y="267"/>
                  <a:pt x="115" y="294"/>
                  <a:pt x="115" y="328"/>
                </a:cubicBezTo>
                <a:cubicBezTo>
                  <a:pt x="115" y="361"/>
                  <a:pt x="89" y="388"/>
                  <a:pt x="58" y="388"/>
                </a:cubicBezTo>
                <a:cubicBezTo>
                  <a:pt x="26" y="388"/>
                  <a:pt x="0" y="361"/>
                  <a:pt x="0" y="328"/>
                </a:cubicBezTo>
                <a:close/>
                <a:moveTo>
                  <a:pt x="383" y="328"/>
                </a:moveTo>
                <a:cubicBezTo>
                  <a:pt x="383" y="294"/>
                  <a:pt x="409" y="267"/>
                  <a:pt x="441" y="267"/>
                </a:cubicBezTo>
                <a:cubicBezTo>
                  <a:pt x="472" y="267"/>
                  <a:pt x="498" y="294"/>
                  <a:pt x="498" y="328"/>
                </a:cubicBezTo>
                <a:cubicBezTo>
                  <a:pt x="498" y="361"/>
                  <a:pt x="472" y="388"/>
                  <a:pt x="441" y="388"/>
                </a:cubicBezTo>
                <a:cubicBezTo>
                  <a:pt x="409" y="388"/>
                  <a:pt x="383" y="361"/>
                  <a:pt x="383" y="328"/>
                </a:cubicBezTo>
                <a:close/>
                <a:moveTo>
                  <a:pt x="766" y="328"/>
                </a:moveTo>
                <a:cubicBezTo>
                  <a:pt x="766" y="294"/>
                  <a:pt x="792" y="267"/>
                  <a:pt x="824" y="267"/>
                </a:cubicBezTo>
                <a:cubicBezTo>
                  <a:pt x="855" y="267"/>
                  <a:pt x="881" y="294"/>
                  <a:pt x="881" y="328"/>
                </a:cubicBezTo>
                <a:cubicBezTo>
                  <a:pt x="881" y="361"/>
                  <a:pt x="855" y="388"/>
                  <a:pt x="824" y="388"/>
                </a:cubicBezTo>
                <a:cubicBezTo>
                  <a:pt x="792" y="388"/>
                  <a:pt x="766" y="361"/>
                  <a:pt x="766" y="328"/>
                </a:cubicBezTo>
                <a:close/>
                <a:moveTo>
                  <a:pt x="1149" y="328"/>
                </a:moveTo>
                <a:cubicBezTo>
                  <a:pt x="1149" y="294"/>
                  <a:pt x="1175" y="267"/>
                  <a:pt x="1207" y="267"/>
                </a:cubicBezTo>
                <a:cubicBezTo>
                  <a:pt x="1238" y="267"/>
                  <a:pt x="1264" y="294"/>
                  <a:pt x="1264" y="328"/>
                </a:cubicBezTo>
                <a:cubicBezTo>
                  <a:pt x="1264" y="361"/>
                  <a:pt x="1238" y="388"/>
                  <a:pt x="1207" y="388"/>
                </a:cubicBezTo>
                <a:cubicBezTo>
                  <a:pt x="1175" y="388"/>
                  <a:pt x="1149" y="361"/>
                  <a:pt x="1149" y="328"/>
                </a:cubicBezTo>
                <a:close/>
                <a:moveTo>
                  <a:pt x="1532" y="328"/>
                </a:moveTo>
                <a:cubicBezTo>
                  <a:pt x="1532" y="294"/>
                  <a:pt x="1558" y="267"/>
                  <a:pt x="1590" y="267"/>
                </a:cubicBezTo>
                <a:cubicBezTo>
                  <a:pt x="1621" y="267"/>
                  <a:pt x="1647" y="294"/>
                  <a:pt x="1647" y="328"/>
                </a:cubicBezTo>
                <a:cubicBezTo>
                  <a:pt x="1647" y="361"/>
                  <a:pt x="1621" y="388"/>
                  <a:pt x="1590" y="388"/>
                </a:cubicBezTo>
                <a:cubicBezTo>
                  <a:pt x="1558" y="388"/>
                  <a:pt x="1532" y="361"/>
                  <a:pt x="1532" y="328"/>
                </a:cubicBezTo>
                <a:close/>
                <a:moveTo>
                  <a:pt x="0" y="595"/>
                </a:moveTo>
                <a:cubicBezTo>
                  <a:pt x="0" y="561"/>
                  <a:pt x="26" y="534"/>
                  <a:pt x="58" y="534"/>
                </a:cubicBezTo>
                <a:cubicBezTo>
                  <a:pt x="89" y="534"/>
                  <a:pt x="115" y="561"/>
                  <a:pt x="115" y="595"/>
                </a:cubicBezTo>
                <a:cubicBezTo>
                  <a:pt x="115" y="628"/>
                  <a:pt x="89" y="655"/>
                  <a:pt x="58" y="655"/>
                </a:cubicBezTo>
                <a:cubicBezTo>
                  <a:pt x="26" y="655"/>
                  <a:pt x="0" y="628"/>
                  <a:pt x="0" y="595"/>
                </a:cubicBezTo>
                <a:close/>
                <a:moveTo>
                  <a:pt x="383" y="595"/>
                </a:moveTo>
                <a:cubicBezTo>
                  <a:pt x="383" y="561"/>
                  <a:pt x="409" y="534"/>
                  <a:pt x="441" y="534"/>
                </a:cubicBezTo>
                <a:cubicBezTo>
                  <a:pt x="472" y="534"/>
                  <a:pt x="498" y="561"/>
                  <a:pt x="498" y="595"/>
                </a:cubicBezTo>
                <a:cubicBezTo>
                  <a:pt x="498" y="628"/>
                  <a:pt x="472" y="655"/>
                  <a:pt x="441" y="655"/>
                </a:cubicBezTo>
                <a:cubicBezTo>
                  <a:pt x="409" y="655"/>
                  <a:pt x="383" y="628"/>
                  <a:pt x="383" y="595"/>
                </a:cubicBezTo>
                <a:close/>
                <a:moveTo>
                  <a:pt x="766" y="595"/>
                </a:moveTo>
                <a:cubicBezTo>
                  <a:pt x="766" y="561"/>
                  <a:pt x="792" y="534"/>
                  <a:pt x="824" y="534"/>
                </a:cubicBezTo>
                <a:cubicBezTo>
                  <a:pt x="855" y="534"/>
                  <a:pt x="881" y="561"/>
                  <a:pt x="881" y="595"/>
                </a:cubicBezTo>
                <a:cubicBezTo>
                  <a:pt x="881" y="628"/>
                  <a:pt x="855" y="655"/>
                  <a:pt x="824" y="655"/>
                </a:cubicBezTo>
                <a:cubicBezTo>
                  <a:pt x="792" y="655"/>
                  <a:pt x="766" y="628"/>
                  <a:pt x="766" y="595"/>
                </a:cubicBezTo>
                <a:close/>
                <a:moveTo>
                  <a:pt x="1149" y="595"/>
                </a:moveTo>
                <a:cubicBezTo>
                  <a:pt x="1149" y="561"/>
                  <a:pt x="1175" y="534"/>
                  <a:pt x="1207" y="534"/>
                </a:cubicBezTo>
                <a:cubicBezTo>
                  <a:pt x="1238" y="534"/>
                  <a:pt x="1264" y="561"/>
                  <a:pt x="1264" y="595"/>
                </a:cubicBezTo>
                <a:cubicBezTo>
                  <a:pt x="1264" y="628"/>
                  <a:pt x="1238" y="655"/>
                  <a:pt x="1207" y="655"/>
                </a:cubicBezTo>
                <a:cubicBezTo>
                  <a:pt x="1175" y="655"/>
                  <a:pt x="1149" y="628"/>
                  <a:pt x="1149" y="595"/>
                </a:cubicBezTo>
                <a:close/>
                <a:moveTo>
                  <a:pt x="1532" y="595"/>
                </a:moveTo>
                <a:cubicBezTo>
                  <a:pt x="1532" y="561"/>
                  <a:pt x="1558" y="534"/>
                  <a:pt x="1590" y="534"/>
                </a:cubicBezTo>
                <a:cubicBezTo>
                  <a:pt x="1621" y="534"/>
                  <a:pt x="1647" y="561"/>
                  <a:pt x="1647" y="595"/>
                </a:cubicBezTo>
                <a:cubicBezTo>
                  <a:pt x="1647" y="628"/>
                  <a:pt x="1621" y="655"/>
                  <a:pt x="1590" y="655"/>
                </a:cubicBezTo>
                <a:cubicBezTo>
                  <a:pt x="1558" y="655"/>
                  <a:pt x="1532" y="628"/>
                  <a:pt x="1532" y="595"/>
                </a:cubicBezTo>
                <a:close/>
                <a:moveTo>
                  <a:pt x="0" y="862"/>
                </a:moveTo>
                <a:cubicBezTo>
                  <a:pt x="0" y="828"/>
                  <a:pt x="26" y="801"/>
                  <a:pt x="58" y="801"/>
                </a:cubicBezTo>
                <a:cubicBezTo>
                  <a:pt x="89" y="801"/>
                  <a:pt x="115" y="828"/>
                  <a:pt x="115" y="862"/>
                </a:cubicBezTo>
                <a:cubicBezTo>
                  <a:pt x="115" y="895"/>
                  <a:pt x="89" y="922"/>
                  <a:pt x="58" y="922"/>
                </a:cubicBezTo>
                <a:cubicBezTo>
                  <a:pt x="26" y="922"/>
                  <a:pt x="0" y="895"/>
                  <a:pt x="0" y="862"/>
                </a:cubicBezTo>
                <a:close/>
                <a:moveTo>
                  <a:pt x="383" y="862"/>
                </a:moveTo>
                <a:cubicBezTo>
                  <a:pt x="383" y="828"/>
                  <a:pt x="409" y="801"/>
                  <a:pt x="441" y="801"/>
                </a:cubicBezTo>
                <a:cubicBezTo>
                  <a:pt x="472" y="801"/>
                  <a:pt x="498" y="828"/>
                  <a:pt x="498" y="862"/>
                </a:cubicBezTo>
                <a:cubicBezTo>
                  <a:pt x="498" y="895"/>
                  <a:pt x="472" y="922"/>
                  <a:pt x="441" y="922"/>
                </a:cubicBezTo>
                <a:cubicBezTo>
                  <a:pt x="409" y="922"/>
                  <a:pt x="383" y="895"/>
                  <a:pt x="383" y="862"/>
                </a:cubicBezTo>
                <a:close/>
                <a:moveTo>
                  <a:pt x="766" y="862"/>
                </a:moveTo>
                <a:cubicBezTo>
                  <a:pt x="766" y="828"/>
                  <a:pt x="792" y="801"/>
                  <a:pt x="824" y="801"/>
                </a:cubicBezTo>
                <a:cubicBezTo>
                  <a:pt x="855" y="801"/>
                  <a:pt x="881" y="828"/>
                  <a:pt x="881" y="862"/>
                </a:cubicBezTo>
                <a:cubicBezTo>
                  <a:pt x="881" y="895"/>
                  <a:pt x="855" y="922"/>
                  <a:pt x="824" y="922"/>
                </a:cubicBezTo>
                <a:cubicBezTo>
                  <a:pt x="792" y="922"/>
                  <a:pt x="766" y="895"/>
                  <a:pt x="766" y="862"/>
                </a:cubicBezTo>
                <a:close/>
                <a:moveTo>
                  <a:pt x="1149" y="862"/>
                </a:moveTo>
                <a:cubicBezTo>
                  <a:pt x="1149" y="828"/>
                  <a:pt x="1175" y="801"/>
                  <a:pt x="1207" y="801"/>
                </a:cubicBezTo>
                <a:cubicBezTo>
                  <a:pt x="1238" y="801"/>
                  <a:pt x="1264" y="828"/>
                  <a:pt x="1264" y="862"/>
                </a:cubicBezTo>
                <a:cubicBezTo>
                  <a:pt x="1264" y="895"/>
                  <a:pt x="1238" y="922"/>
                  <a:pt x="1207" y="922"/>
                </a:cubicBezTo>
                <a:cubicBezTo>
                  <a:pt x="1175" y="922"/>
                  <a:pt x="1149" y="895"/>
                  <a:pt x="1149" y="862"/>
                </a:cubicBezTo>
                <a:close/>
                <a:moveTo>
                  <a:pt x="1532" y="862"/>
                </a:moveTo>
                <a:cubicBezTo>
                  <a:pt x="1532" y="828"/>
                  <a:pt x="1558" y="801"/>
                  <a:pt x="1590" y="801"/>
                </a:cubicBezTo>
                <a:cubicBezTo>
                  <a:pt x="1621" y="801"/>
                  <a:pt x="1647" y="828"/>
                  <a:pt x="1647" y="862"/>
                </a:cubicBezTo>
                <a:cubicBezTo>
                  <a:pt x="1647" y="895"/>
                  <a:pt x="1621" y="922"/>
                  <a:pt x="1590" y="922"/>
                </a:cubicBezTo>
                <a:cubicBezTo>
                  <a:pt x="1558" y="922"/>
                  <a:pt x="1532" y="895"/>
                  <a:pt x="1532" y="86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3" name="任意多边形: 形状 62"/>
          <p:cNvSpPr/>
          <p:nvPr>
            <p:custDataLst>
              <p:tags r:id="rId4"/>
            </p:custDataLst>
          </p:nvPr>
        </p:nvSpPr>
        <p:spPr>
          <a:xfrm flipV="1">
            <a:off x="1483995" y="6330042"/>
            <a:ext cx="1230958" cy="527958"/>
          </a:xfrm>
          <a:custGeom>
            <a:avLst/>
            <a:gdLst>
              <a:gd name="connsiteX0" fmla="*/ 0 w 1230958"/>
              <a:gd name="connsiteY0" fmla="*/ 0 h 527958"/>
              <a:gd name="connsiteX1" fmla="*/ 322483 w 1230958"/>
              <a:gd name="connsiteY1" fmla="*/ 0 h 527958"/>
              <a:gd name="connsiteX2" fmla="*/ 327402 w 1230958"/>
              <a:gd name="connsiteY2" fmla="*/ 24363 h 527958"/>
              <a:gd name="connsiteX3" fmla="*/ 615477 w 1230958"/>
              <a:gd name="connsiteY3" fmla="*/ 215312 h 527958"/>
              <a:gd name="connsiteX4" fmla="*/ 903553 w 1230958"/>
              <a:gd name="connsiteY4" fmla="*/ 24363 h 527958"/>
              <a:gd name="connsiteX5" fmla="*/ 908472 w 1230958"/>
              <a:gd name="connsiteY5" fmla="*/ 0 h 527958"/>
              <a:gd name="connsiteX6" fmla="*/ 1230958 w 1230958"/>
              <a:gd name="connsiteY6" fmla="*/ 0 h 527958"/>
              <a:gd name="connsiteX7" fmla="*/ 1228066 w 1230958"/>
              <a:gd name="connsiteY7" fmla="*/ 28685 h 527958"/>
              <a:gd name="connsiteX8" fmla="*/ 615478 w 1230958"/>
              <a:gd name="connsiteY8" fmla="*/ 527958 h 527958"/>
              <a:gd name="connsiteX9" fmla="*/ 2891 w 1230958"/>
              <a:gd name="connsiteY9" fmla="*/ 28685 h 52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30958" h="527958">
                <a:moveTo>
                  <a:pt x="0" y="0"/>
                </a:moveTo>
                <a:lnTo>
                  <a:pt x="322483" y="0"/>
                </a:lnTo>
                <a:lnTo>
                  <a:pt x="327402" y="24363"/>
                </a:lnTo>
                <a:cubicBezTo>
                  <a:pt x="374864" y="136576"/>
                  <a:pt x="485976" y="215312"/>
                  <a:pt x="615477" y="215312"/>
                </a:cubicBezTo>
                <a:cubicBezTo>
                  <a:pt x="744979" y="215312"/>
                  <a:pt x="856091" y="136576"/>
                  <a:pt x="903553" y="24363"/>
                </a:cubicBezTo>
                <a:lnTo>
                  <a:pt x="908472" y="0"/>
                </a:lnTo>
                <a:lnTo>
                  <a:pt x="1230958" y="0"/>
                </a:lnTo>
                <a:lnTo>
                  <a:pt x="1228066" y="28685"/>
                </a:lnTo>
                <a:cubicBezTo>
                  <a:pt x="1169760" y="313620"/>
                  <a:pt x="917650" y="527958"/>
                  <a:pt x="615478" y="527958"/>
                </a:cubicBezTo>
                <a:cubicBezTo>
                  <a:pt x="313307" y="527958"/>
                  <a:pt x="61197" y="313620"/>
                  <a:pt x="2891" y="286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50" name="TextBox 5"/>
          <p:cNvSpPr txBox="1"/>
          <p:nvPr>
            <p:custDataLst>
              <p:tags r:id="rId5"/>
            </p:custDataLst>
          </p:nvPr>
        </p:nvSpPr>
        <p:spPr>
          <a:xfrm>
            <a:off x="1138090" y="4786726"/>
            <a:ext cx="1312545" cy="378460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65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思源黑体 CN Normal" panose="020B0400000000000000" charset="-122"/>
              </a:rPr>
              <a:t>讲师：</a:t>
            </a:r>
            <a:r>
              <a:rPr kumimoji="0" lang="en-US" altLang="zh-CN" sz="1865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思源黑体 CN Normal" panose="020B0400000000000000" charset="-122"/>
              </a:rPr>
              <a:t>xxx</a:t>
            </a:r>
            <a:endParaRPr kumimoji="0" lang="en-US" altLang="zh-CN" sz="1865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思源黑体 CN Normal" panose="020B0400000000000000" charset="-122"/>
            </a:endParaRP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 flipH="1">
            <a:off x="11988800" y="10922000"/>
            <a:ext cx="0" cy="0"/>
          </a:xfrm>
          <a:prstGeom prst="rect">
            <a:avLst/>
          </a:prstGeom>
          <a:ln>
            <a:noFill/>
          </a:ln>
        </p:spPr>
      </p:pic>
      <p:sp>
        <p:nvSpPr>
          <p:cNvPr id="4" name="椭圆 3"/>
          <p:cNvSpPr/>
          <p:nvPr>
            <p:custDataLst>
              <p:tags r:id="rId8"/>
            </p:custDataLst>
          </p:nvPr>
        </p:nvSpPr>
        <p:spPr>
          <a:xfrm>
            <a:off x="5906135" y="-437515"/>
            <a:ext cx="8125460" cy="8143240"/>
          </a:xfrm>
          <a:prstGeom prst="ellipse">
            <a:avLst/>
          </a:prstGeom>
          <a:solidFill>
            <a:schemeClr val="accent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F35B0BEE-F18A-47BB-8FCB-E00DA2F2635D-5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191250" y="-198120"/>
            <a:ext cx="8156575" cy="7737475"/>
          </a:xfrm>
          <a:prstGeom prst="rect">
            <a:avLst/>
          </a:prstGeom>
          <a:noFill/>
        </p:spPr>
      </p:pic>
      <p:sp>
        <p:nvSpPr>
          <p:cNvPr id="6" name="圆角矩形 5"/>
          <p:cNvSpPr/>
          <p:nvPr>
            <p:custDataLst>
              <p:tags r:id="rId11"/>
            </p:custDataLst>
          </p:nvPr>
        </p:nvSpPr>
        <p:spPr>
          <a:xfrm>
            <a:off x="2077085" y="1216025"/>
            <a:ext cx="2551430" cy="53975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2027</a:t>
            </a:r>
            <a:r>
              <a: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年高考一轮复习</a:t>
            </a: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10" name="任意多边形: 形状 34"/>
          <p:cNvSpPr/>
          <p:nvPr>
            <p:custDataLst>
              <p:tags r:id="rId12"/>
            </p:custDataLst>
          </p:nvPr>
        </p:nvSpPr>
        <p:spPr>
          <a:xfrm>
            <a:off x="630528" y="4700258"/>
            <a:ext cx="1308141" cy="189080"/>
          </a:xfrm>
          <a:custGeom>
            <a:avLst/>
            <a:gdLst>
              <a:gd name="connsiteX0" fmla="*/ 1047183 w 1258132"/>
              <a:gd name="connsiteY0" fmla="*/ 0 h 181852"/>
              <a:gd name="connsiteX1" fmla="*/ 1135155 w 1258132"/>
              <a:gd name="connsiteY1" fmla="*/ 0 h 181852"/>
              <a:gd name="connsiteX2" fmla="*/ 1258132 w 1258132"/>
              <a:gd name="connsiteY2" fmla="*/ 90926 h 181852"/>
              <a:gd name="connsiteX3" fmla="*/ 1135155 w 1258132"/>
              <a:gd name="connsiteY3" fmla="*/ 181852 h 181852"/>
              <a:gd name="connsiteX4" fmla="*/ 1047183 w 1258132"/>
              <a:gd name="connsiteY4" fmla="*/ 181852 h 181852"/>
              <a:gd name="connsiteX5" fmla="*/ 1170160 w 1258132"/>
              <a:gd name="connsiteY5" fmla="*/ 90926 h 181852"/>
              <a:gd name="connsiteX6" fmla="*/ 837748 w 1258132"/>
              <a:gd name="connsiteY6" fmla="*/ 0 h 181852"/>
              <a:gd name="connsiteX7" fmla="*/ 925720 w 1258132"/>
              <a:gd name="connsiteY7" fmla="*/ 0 h 181852"/>
              <a:gd name="connsiteX8" fmla="*/ 1048697 w 1258132"/>
              <a:gd name="connsiteY8" fmla="*/ 90926 h 181852"/>
              <a:gd name="connsiteX9" fmla="*/ 925720 w 1258132"/>
              <a:gd name="connsiteY9" fmla="*/ 181852 h 181852"/>
              <a:gd name="connsiteX10" fmla="*/ 837748 w 1258132"/>
              <a:gd name="connsiteY10" fmla="*/ 181852 h 181852"/>
              <a:gd name="connsiteX11" fmla="*/ 960725 w 1258132"/>
              <a:gd name="connsiteY11" fmla="*/ 90926 h 181852"/>
              <a:gd name="connsiteX12" fmla="*/ 628311 w 1258132"/>
              <a:gd name="connsiteY12" fmla="*/ 0 h 181852"/>
              <a:gd name="connsiteX13" fmla="*/ 716283 w 1258132"/>
              <a:gd name="connsiteY13" fmla="*/ 0 h 181852"/>
              <a:gd name="connsiteX14" fmla="*/ 839260 w 1258132"/>
              <a:gd name="connsiteY14" fmla="*/ 90926 h 181852"/>
              <a:gd name="connsiteX15" fmla="*/ 716283 w 1258132"/>
              <a:gd name="connsiteY15" fmla="*/ 181852 h 181852"/>
              <a:gd name="connsiteX16" fmla="*/ 628311 w 1258132"/>
              <a:gd name="connsiteY16" fmla="*/ 181852 h 181852"/>
              <a:gd name="connsiteX17" fmla="*/ 751288 w 1258132"/>
              <a:gd name="connsiteY17" fmla="*/ 90926 h 181852"/>
              <a:gd name="connsiteX18" fmla="*/ 418874 w 1258132"/>
              <a:gd name="connsiteY18" fmla="*/ 0 h 181852"/>
              <a:gd name="connsiteX19" fmla="*/ 506846 w 1258132"/>
              <a:gd name="connsiteY19" fmla="*/ 0 h 181852"/>
              <a:gd name="connsiteX20" fmla="*/ 629823 w 1258132"/>
              <a:gd name="connsiteY20" fmla="*/ 90926 h 181852"/>
              <a:gd name="connsiteX21" fmla="*/ 506846 w 1258132"/>
              <a:gd name="connsiteY21" fmla="*/ 181852 h 181852"/>
              <a:gd name="connsiteX22" fmla="*/ 418874 w 1258132"/>
              <a:gd name="connsiteY22" fmla="*/ 181852 h 181852"/>
              <a:gd name="connsiteX23" fmla="*/ 541851 w 1258132"/>
              <a:gd name="connsiteY23" fmla="*/ 90926 h 181852"/>
              <a:gd name="connsiteX24" fmla="*/ 209437 w 1258132"/>
              <a:gd name="connsiteY24" fmla="*/ 0 h 181852"/>
              <a:gd name="connsiteX25" fmla="*/ 297409 w 1258132"/>
              <a:gd name="connsiteY25" fmla="*/ 0 h 181852"/>
              <a:gd name="connsiteX26" fmla="*/ 420386 w 1258132"/>
              <a:gd name="connsiteY26" fmla="*/ 90926 h 181852"/>
              <a:gd name="connsiteX27" fmla="*/ 297409 w 1258132"/>
              <a:gd name="connsiteY27" fmla="*/ 181852 h 181852"/>
              <a:gd name="connsiteX28" fmla="*/ 209437 w 1258132"/>
              <a:gd name="connsiteY28" fmla="*/ 181852 h 181852"/>
              <a:gd name="connsiteX29" fmla="*/ 332414 w 1258132"/>
              <a:gd name="connsiteY29" fmla="*/ 90926 h 181852"/>
              <a:gd name="connsiteX30" fmla="*/ 0 w 1258132"/>
              <a:gd name="connsiteY30" fmla="*/ 0 h 181852"/>
              <a:gd name="connsiteX31" fmla="*/ 87972 w 1258132"/>
              <a:gd name="connsiteY31" fmla="*/ 0 h 181852"/>
              <a:gd name="connsiteX32" fmla="*/ 210949 w 1258132"/>
              <a:gd name="connsiteY32" fmla="*/ 90926 h 181852"/>
              <a:gd name="connsiteX33" fmla="*/ 87972 w 1258132"/>
              <a:gd name="connsiteY33" fmla="*/ 181852 h 181852"/>
              <a:gd name="connsiteX34" fmla="*/ 0 w 1258132"/>
              <a:gd name="connsiteY34" fmla="*/ 181852 h 181852"/>
              <a:gd name="connsiteX35" fmla="*/ 122977 w 1258132"/>
              <a:gd name="connsiteY35" fmla="*/ 90926 h 181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258132" h="181852">
                <a:moveTo>
                  <a:pt x="1047183" y="0"/>
                </a:moveTo>
                <a:lnTo>
                  <a:pt x="1135155" y="0"/>
                </a:lnTo>
                <a:lnTo>
                  <a:pt x="1258132" y="90926"/>
                </a:lnTo>
                <a:lnTo>
                  <a:pt x="1135155" y="181852"/>
                </a:lnTo>
                <a:lnTo>
                  <a:pt x="1047183" y="181852"/>
                </a:lnTo>
                <a:lnTo>
                  <a:pt x="1170160" y="90926"/>
                </a:lnTo>
                <a:close/>
                <a:moveTo>
                  <a:pt x="837748" y="0"/>
                </a:moveTo>
                <a:lnTo>
                  <a:pt x="925720" y="0"/>
                </a:lnTo>
                <a:lnTo>
                  <a:pt x="1048697" y="90926"/>
                </a:lnTo>
                <a:lnTo>
                  <a:pt x="925720" y="181852"/>
                </a:lnTo>
                <a:lnTo>
                  <a:pt x="837748" y="181852"/>
                </a:lnTo>
                <a:lnTo>
                  <a:pt x="960725" y="90926"/>
                </a:lnTo>
                <a:close/>
                <a:moveTo>
                  <a:pt x="628311" y="0"/>
                </a:moveTo>
                <a:lnTo>
                  <a:pt x="716283" y="0"/>
                </a:lnTo>
                <a:lnTo>
                  <a:pt x="839260" y="90926"/>
                </a:lnTo>
                <a:lnTo>
                  <a:pt x="716283" y="181852"/>
                </a:lnTo>
                <a:lnTo>
                  <a:pt x="628311" y="181852"/>
                </a:lnTo>
                <a:lnTo>
                  <a:pt x="751288" y="90926"/>
                </a:lnTo>
                <a:close/>
                <a:moveTo>
                  <a:pt x="418874" y="0"/>
                </a:moveTo>
                <a:lnTo>
                  <a:pt x="506846" y="0"/>
                </a:lnTo>
                <a:lnTo>
                  <a:pt x="629823" y="90926"/>
                </a:lnTo>
                <a:lnTo>
                  <a:pt x="506846" y="181852"/>
                </a:lnTo>
                <a:lnTo>
                  <a:pt x="418874" y="181852"/>
                </a:lnTo>
                <a:lnTo>
                  <a:pt x="541851" y="90926"/>
                </a:lnTo>
                <a:close/>
                <a:moveTo>
                  <a:pt x="209437" y="0"/>
                </a:moveTo>
                <a:lnTo>
                  <a:pt x="297409" y="0"/>
                </a:lnTo>
                <a:lnTo>
                  <a:pt x="420386" y="90926"/>
                </a:lnTo>
                <a:lnTo>
                  <a:pt x="297409" y="181852"/>
                </a:lnTo>
                <a:lnTo>
                  <a:pt x="209437" y="181852"/>
                </a:lnTo>
                <a:lnTo>
                  <a:pt x="332414" y="90926"/>
                </a:lnTo>
                <a:close/>
                <a:moveTo>
                  <a:pt x="0" y="0"/>
                </a:moveTo>
                <a:lnTo>
                  <a:pt x="87972" y="0"/>
                </a:lnTo>
                <a:lnTo>
                  <a:pt x="210949" y="90926"/>
                </a:lnTo>
                <a:lnTo>
                  <a:pt x="87972" y="181852"/>
                </a:lnTo>
                <a:lnTo>
                  <a:pt x="0" y="181852"/>
                </a:lnTo>
                <a:lnTo>
                  <a:pt x="122977" y="9092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28" name="文本框 27"/>
          <p:cNvSpPr txBox="1"/>
          <p:nvPr>
            <p:custDataLst>
              <p:tags r:id="rId13"/>
            </p:custDataLst>
          </p:nvPr>
        </p:nvSpPr>
        <p:spPr>
          <a:xfrm>
            <a:off x="690645" y="2299458"/>
            <a:ext cx="6155531" cy="2031325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algn="l">
              <a:lnSpc>
                <a:spcPct val="110000"/>
              </a:lnSpc>
              <a:buClrTx/>
              <a:buSzTx/>
              <a:buFontTx/>
            </a:pPr>
            <a:r>
              <a:rPr lang="zh-CN" altLang="en-US" sz="60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CN (标题)" charset="0"/>
                <a:sym typeface="+mn-ea"/>
              </a:rPr>
              <a:t>感谢观看</a:t>
            </a:r>
            <a:endParaRPr lang="zh-CN" altLang="en-US" sz="600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思源黑体 CN (标题)" charset="0"/>
              <a:sym typeface="+mn-ea"/>
            </a:endParaRPr>
          </a:p>
          <a:p>
            <a:pPr lvl="0" algn="l">
              <a:lnSpc>
                <a:spcPct val="110000"/>
              </a:lnSpc>
              <a:buClrTx/>
              <a:buSzTx/>
              <a:buFontTx/>
            </a:pPr>
            <a:r>
              <a:rPr lang="zh-CN" altLang="en-US" sz="60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CN (标题)" charset="0"/>
                <a:sym typeface="+mn-ea"/>
              </a:rPr>
              <a:t>THANK YOU</a:t>
            </a:r>
            <a:endParaRPr lang="zh-CN" altLang="en-US" sz="600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思源黑体 CN (标题)" charset="0"/>
              <a:sym typeface="+mn-ea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任意多边形: 形状 58"/>
          <p:cNvSpPr/>
          <p:nvPr>
            <p:custDataLst>
              <p:tags r:id="rId1"/>
            </p:custDataLst>
          </p:nvPr>
        </p:nvSpPr>
        <p:spPr>
          <a:xfrm>
            <a:off x="11442640" y="-1"/>
            <a:ext cx="749359" cy="763989"/>
          </a:xfrm>
          <a:custGeom>
            <a:avLst/>
            <a:gdLst>
              <a:gd name="connsiteX0" fmla="*/ 0 w 749359"/>
              <a:gd name="connsiteY0" fmla="*/ 0 h 763989"/>
              <a:gd name="connsiteX1" fmla="*/ 749359 w 749359"/>
              <a:gd name="connsiteY1" fmla="*/ 0 h 763989"/>
              <a:gd name="connsiteX2" fmla="*/ 749359 w 749359"/>
              <a:gd name="connsiteY2" fmla="*/ 763989 h 763989"/>
              <a:gd name="connsiteX3" fmla="*/ 698474 w 749359"/>
              <a:gd name="connsiteY3" fmla="*/ 745364 h 763989"/>
              <a:gd name="connsiteX4" fmla="*/ 21108 w 749359"/>
              <a:gd name="connsiteY4" fmla="*/ 67999 h 763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9359" h="763989">
                <a:moveTo>
                  <a:pt x="0" y="0"/>
                </a:moveTo>
                <a:lnTo>
                  <a:pt x="749359" y="0"/>
                </a:lnTo>
                <a:lnTo>
                  <a:pt x="749359" y="763989"/>
                </a:lnTo>
                <a:lnTo>
                  <a:pt x="698474" y="745364"/>
                </a:lnTo>
                <a:cubicBezTo>
                  <a:pt x="393913" y="616546"/>
                  <a:pt x="149926" y="372559"/>
                  <a:pt x="21108" y="6799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3" name="任意多边形: 形状 62"/>
          <p:cNvSpPr/>
          <p:nvPr>
            <p:custDataLst>
              <p:tags r:id="rId2"/>
            </p:custDataLst>
          </p:nvPr>
        </p:nvSpPr>
        <p:spPr>
          <a:xfrm flipV="1">
            <a:off x="8716245" y="5646182"/>
            <a:ext cx="1230958" cy="527958"/>
          </a:xfrm>
          <a:custGeom>
            <a:avLst/>
            <a:gdLst>
              <a:gd name="connsiteX0" fmla="*/ 0 w 1230958"/>
              <a:gd name="connsiteY0" fmla="*/ 0 h 527958"/>
              <a:gd name="connsiteX1" fmla="*/ 322483 w 1230958"/>
              <a:gd name="connsiteY1" fmla="*/ 0 h 527958"/>
              <a:gd name="connsiteX2" fmla="*/ 327402 w 1230958"/>
              <a:gd name="connsiteY2" fmla="*/ 24363 h 527958"/>
              <a:gd name="connsiteX3" fmla="*/ 615477 w 1230958"/>
              <a:gd name="connsiteY3" fmla="*/ 215312 h 527958"/>
              <a:gd name="connsiteX4" fmla="*/ 903553 w 1230958"/>
              <a:gd name="connsiteY4" fmla="*/ 24363 h 527958"/>
              <a:gd name="connsiteX5" fmla="*/ 908472 w 1230958"/>
              <a:gd name="connsiteY5" fmla="*/ 0 h 527958"/>
              <a:gd name="connsiteX6" fmla="*/ 1230958 w 1230958"/>
              <a:gd name="connsiteY6" fmla="*/ 0 h 527958"/>
              <a:gd name="connsiteX7" fmla="*/ 1228066 w 1230958"/>
              <a:gd name="connsiteY7" fmla="*/ 28685 h 527958"/>
              <a:gd name="connsiteX8" fmla="*/ 615478 w 1230958"/>
              <a:gd name="connsiteY8" fmla="*/ 527958 h 527958"/>
              <a:gd name="connsiteX9" fmla="*/ 2891 w 1230958"/>
              <a:gd name="connsiteY9" fmla="*/ 28685 h 52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30958" h="527958">
                <a:moveTo>
                  <a:pt x="0" y="0"/>
                </a:moveTo>
                <a:lnTo>
                  <a:pt x="322483" y="0"/>
                </a:lnTo>
                <a:lnTo>
                  <a:pt x="327402" y="24363"/>
                </a:lnTo>
                <a:cubicBezTo>
                  <a:pt x="374864" y="136576"/>
                  <a:pt x="485976" y="215312"/>
                  <a:pt x="615477" y="215312"/>
                </a:cubicBezTo>
                <a:cubicBezTo>
                  <a:pt x="744979" y="215312"/>
                  <a:pt x="856091" y="136576"/>
                  <a:pt x="903553" y="24363"/>
                </a:cubicBezTo>
                <a:lnTo>
                  <a:pt x="908472" y="0"/>
                </a:lnTo>
                <a:lnTo>
                  <a:pt x="1230958" y="0"/>
                </a:lnTo>
                <a:lnTo>
                  <a:pt x="1228066" y="28685"/>
                </a:lnTo>
                <a:cubicBezTo>
                  <a:pt x="1169760" y="313620"/>
                  <a:pt x="917650" y="527958"/>
                  <a:pt x="615478" y="527958"/>
                </a:cubicBezTo>
                <a:cubicBezTo>
                  <a:pt x="313307" y="527958"/>
                  <a:pt x="61197" y="313620"/>
                  <a:pt x="2891" y="286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0" name="任意多边形 24"/>
          <p:cNvSpPr/>
          <p:nvPr>
            <p:custDataLst>
              <p:tags r:id="rId3"/>
            </p:custDataLst>
          </p:nvPr>
        </p:nvSpPr>
        <p:spPr>
          <a:xfrm>
            <a:off x="5561501" y="5391114"/>
            <a:ext cx="1083376" cy="606655"/>
          </a:xfrm>
          <a:custGeom>
            <a:avLst/>
            <a:gdLst>
              <a:gd name="idx" fmla="cos wd2 2700000"/>
              <a:gd name="idy" fmla="sin hd2 2700000"/>
              <a:gd name="il" fmla="+- hc 0 wd2"/>
              <a:gd name="ir" fmla="+- hc w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wd2"/>
              </a:cxn>
              <a:cxn ang="cd4">
                <a:pos x="hc" y="b"/>
              </a:cxn>
              <a:cxn ang="cd4">
                <a:pos x="wd2" y="wd2"/>
              </a:cxn>
              <a:cxn ang="0">
                <a:pos x="r" y="vc"/>
              </a:cxn>
              <a:cxn ang="3">
                <a:pos x="wd2" y="hd2"/>
              </a:cxn>
            </a:cxnLst>
            <a:rect l="l" t="t" r="r" b="b"/>
            <a:pathLst>
              <a:path w="1647" h="922">
                <a:moveTo>
                  <a:pt x="0" y="61"/>
                </a:moveTo>
                <a:cubicBezTo>
                  <a:pt x="0" y="27"/>
                  <a:pt x="26" y="0"/>
                  <a:pt x="58" y="0"/>
                </a:cubicBezTo>
                <a:cubicBezTo>
                  <a:pt x="89" y="0"/>
                  <a:pt x="115" y="27"/>
                  <a:pt x="115" y="61"/>
                </a:cubicBezTo>
                <a:cubicBezTo>
                  <a:pt x="115" y="94"/>
                  <a:pt x="89" y="121"/>
                  <a:pt x="58" y="121"/>
                </a:cubicBezTo>
                <a:cubicBezTo>
                  <a:pt x="26" y="121"/>
                  <a:pt x="0" y="94"/>
                  <a:pt x="0" y="61"/>
                </a:cubicBezTo>
                <a:close/>
                <a:moveTo>
                  <a:pt x="383" y="61"/>
                </a:moveTo>
                <a:cubicBezTo>
                  <a:pt x="383" y="27"/>
                  <a:pt x="409" y="0"/>
                  <a:pt x="441" y="0"/>
                </a:cubicBezTo>
                <a:cubicBezTo>
                  <a:pt x="472" y="0"/>
                  <a:pt x="498" y="27"/>
                  <a:pt x="498" y="61"/>
                </a:cubicBezTo>
                <a:cubicBezTo>
                  <a:pt x="498" y="94"/>
                  <a:pt x="472" y="121"/>
                  <a:pt x="441" y="121"/>
                </a:cubicBezTo>
                <a:cubicBezTo>
                  <a:pt x="409" y="121"/>
                  <a:pt x="383" y="94"/>
                  <a:pt x="383" y="61"/>
                </a:cubicBezTo>
                <a:close/>
                <a:moveTo>
                  <a:pt x="766" y="61"/>
                </a:moveTo>
                <a:cubicBezTo>
                  <a:pt x="766" y="27"/>
                  <a:pt x="792" y="0"/>
                  <a:pt x="824" y="0"/>
                </a:cubicBezTo>
                <a:cubicBezTo>
                  <a:pt x="855" y="0"/>
                  <a:pt x="881" y="27"/>
                  <a:pt x="881" y="61"/>
                </a:cubicBezTo>
                <a:cubicBezTo>
                  <a:pt x="881" y="94"/>
                  <a:pt x="855" y="121"/>
                  <a:pt x="824" y="121"/>
                </a:cubicBezTo>
                <a:cubicBezTo>
                  <a:pt x="792" y="121"/>
                  <a:pt x="766" y="94"/>
                  <a:pt x="766" y="61"/>
                </a:cubicBezTo>
                <a:close/>
                <a:moveTo>
                  <a:pt x="1149" y="61"/>
                </a:moveTo>
                <a:cubicBezTo>
                  <a:pt x="1149" y="27"/>
                  <a:pt x="1175" y="0"/>
                  <a:pt x="1207" y="0"/>
                </a:cubicBezTo>
                <a:cubicBezTo>
                  <a:pt x="1238" y="0"/>
                  <a:pt x="1264" y="27"/>
                  <a:pt x="1264" y="61"/>
                </a:cubicBezTo>
                <a:cubicBezTo>
                  <a:pt x="1264" y="94"/>
                  <a:pt x="1238" y="121"/>
                  <a:pt x="1207" y="121"/>
                </a:cubicBezTo>
                <a:cubicBezTo>
                  <a:pt x="1175" y="121"/>
                  <a:pt x="1149" y="94"/>
                  <a:pt x="1149" y="61"/>
                </a:cubicBezTo>
                <a:close/>
                <a:moveTo>
                  <a:pt x="1532" y="61"/>
                </a:moveTo>
                <a:cubicBezTo>
                  <a:pt x="1532" y="27"/>
                  <a:pt x="1558" y="0"/>
                  <a:pt x="1590" y="0"/>
                </a:cubicBezTo>
                <a:cubicBezTo>
                  <a:pt x="1621" y="0"/>
                  <a:pt x="1647" y="27"/>
                  <a:pt x="1647" y="61"/>
                </a:cubicBezTo>
                <a:cubicBezTo>
                  <a:pt x="1647" y="94"/>
                  <a:pt x="1621" y="121"/>
                  <a:pt x="1590" y="121"/>
                </a:cubicBezTo>
                <a:cubicBezTo>
                  <a:pt x="1558" y="121"/>
                  <a:pt x="1532" y="94"/>
                  <a:pt x="1532" y="61"/>
                </a:cubicBezTo>
                <a:close/>
                <a:moveTo>
                  <a:pt x="0" y="328"/>
                </a:moveTo>
                <a:cubicBezTo>
                  <a:pt x="0" y="294"/>
                  <a:pt x="26" y="267"/>
                  <a:pt x="58" y="267"/>
                </a:cubicBezTo>
                <a:cubicBezTo>
                  <a:pt x="89" y="267"/>
                  <a:pt x="115" y="294"/>
                  <a:pt x="115" y="328"/>
                </a:cubicBezTo>
                <a:cubicBezTo>
                  <a:pt x="115" y="361"/>
                  <a:pt x="89" y="388"/>
                  <a:pt x="58" y="388"/>
                </a:cubicBezTo>
                <a:cubicBezTo>
                  <a:pt x="26" y="388"/>
                  <a:pt x="0" y="361"/>
                  <a:pt x="0" y="328"/>
                </a:cubicBezTo>
                <a:close/>
                <a:moveTo>
                  <a:pt x="383" y="328"/>
                </a:moveTo>
                <a:cubicBezTo>
                  <a:pt x="383" y="294"/>
                  <a:pt x="409" y="267"/>
                  <a:pt x="441" y="267"/>
                </a:cubicBezTo>
                <a:cubicBezTo>
                  <a:pt x="472" y="267"/>
                  <a:pt x="498" y="294"/>
                  <a:pt x="498" y="328"/>
                </a:cubicBezTo>
                <a:cubicBezTo>
                  <a:pt x="498" y="361"/>
                  <a:pt x="472" y="388"/>
                  <a:pt x="441" y="388"/>
                </a:cubicBezTo>
                <a:cubicBezTo>
                  <a:pt x="409" y="388"/>
                  <a:pt x="383" y="361"/>
                  <a:pt x="383" y="328"/>
                </a:cubicBezTo>
                <a:close/>
                <a:moveTo>
                  <a:pt x="766" y="328"/>
                </a:moveTo>
                <a:cubicBezTo>
                  <a:pt x="766" y="294"/>
                  <a:pt x="792" y="267"/>
                  <a:pt x="824" y="267"/>
                </a:cubicBezTo>
                <a:cubicBezTo>
                  <a:pt x="855" y="267"/>
                  <a:pt x="881" y="294"/>
                  <a:pt x="881" y="328"/>
                </a:cubicBezTo>
                <a:cubicBezTo>
                  <a:pt x="881" y="361"/>
                  <a:pt x="855" y="388"/>
                  <a:pt x="824" y="388"/>
                </a:cubicBezTo>
                <a:cubicBezTo>
                  <a:pt x="792" y="388"/>
                  <a:pt x="766" y="361"/>
                  <a:pt x="766" y="328"/>
                </a:cubicBezTo>
                <a:close/>
                <a:moveTo>
                  <a:pt x="1149" y="328"/>
                </a:moveTo>
                <a:cubicBezTo>
                  <a:pt x="1149" y="294"/>
                  <a:pt x="1175" y="267"/>
                  <a:pt x="1207" y="267"/>
                </a:cubicBezTo>
                <a:cubicBezTo>
                  <a:pt x="1238" y="267"/>
                  <a:pt x="1264" y="294"/>
                  <a:pt x="1264" y="328"/>
                </a:cubicBezTo>
                <a:cubicBezTo>
                  <a:pt x="1264" y="361"/>
                  <a:pt x="1238" y="388"/>
                  <a:pt x="1207" y="388"/>
                </a:cubicBezTo>
                <a:cubicBezTo>
                  <a:pt x="1175" y="388"/>
                  <a:pt x="1149" y="361"/>
                  <a:pt x="1149" y="328"/>
                </a:cubicBezTo>
                <a:close/>
                <a:moveTo>
                  <a:pt x="1532" y="328"/>
                </a:moveTo>
                <a:cubicBezTo>
                  <a:pt x="1532" y="294"/>
                  <a:pt x="1558" y="267"/>
                  <a:pt x="1590" y="267"/>
                </a:cubicBezTo>
                <a:cubicBezTo>
                  <a:pt x="1621" y="267"/>
                  <a:pt x="1647" y="294"/>
                  <a:pt x="1647" y="328"/>
                </a:cubicBezTo>
                <a:cubicBezTo>
                  <a:pt x="1647" y="361"/>
                  <a:pt x="1621" y="388"/>
                  <a:pt x="1590" y="388"/>
                </a:cubicBezTo>
                <a:cubicBezTo>
                  <a:pt x="1558" y="388"/>
                  <a:pt x="1532" y="361"/>
                  <a:pt x="1532" y="328"/>
                </a:cubicBezTo>
                <a:close/>
                <a:moveTo>
                  <a:pt x="0" y="595"/>
                </a:moveTo>
                <a:cubicBezTo>
                  <a:pt x="0" y="561"/>
                  <a:pt x="26" y="534"/>
                  <a:pt x="58" y="534"/>
                </a:cubicBezTo>
                <a:cubicBezTo>
                  <a:pt x="89" y="534"/>
                  <a:pt x="115" y="561"/>
                  <a:pt x="115" y="595"/>
                </a:cubicBezTo>
                <a:cubicBezTo>
                  <a:pt x="115" y="628"/>
                  <a:pt x="89" y="655"/>
                  <a:pt x="58" y="655"/>
                </a:cubicBezTo>
                <a:cubicBezTo>
                  <a:pt x="26" y="655"/>
                  <a:pt x="0" y="628"/>
                  <a:pt x="0" y="595"/>
                </a:cubicBezTo>
                <a:close/>
                <a:moveTo>
                  <a:pt x="383" y="595"/>
                </a:moveTo>
                <a:cubicBezTo>
                  <a:pt x="383" y="561"/>
                  <a:pt x="409" y="534"/>
                  <a:pt x="441" y="534"/>
                </a:cubicBezTo>
                <a:cubicBezTo>
                  <a:pt x="472" y="534"/>
                  <a:pt x="498" y="561"/>
                  <a:pt x="498" y="595"/>
                </a:cubicBezTo>
                <a:cubicBezTo>
                  <a:pt x="498" y="628"/>
                  <a:pt x="472" y="655"/>
                  <a:pt x="441" y="655"/>
                </a:cubicBezTo>
                <a:cubicBezTo>
                  <a:pt x="409" y="655"/>
                  <a:pt x="383" y="628"/>
                  <a:pt x="383" y="595"/>
                </a:cubicBezTo>
                <a:close/>
                <a:moveTo>
                  <a:pt x="766" y="595"/>
                </a:moveTo>
                <a:cubicBezTo>
                  <a:pt x="766" y="561"/>
                  <a:pt x="792" y="534"/>
                  <a:pt x="824" y="534"/>
                </a:cubicBezTo>
                <a:cubicBezTo>
                  <a:pt x="855" y="534"/>
                  <a:pt x="881" y="561"/>
                  <a:pt x="881" y="595"/>
                </a:cubicBezTo>
                <a:cubicBezTo>
                  <a:pt x="881" y="628"/>
                  <a:pt x="855" y="655"/>
                  <a:pt x="824" y="655"/>
                </a:cubicBezTo>
                <a:cubicBezTo>
                  <a:pt x="792" y="655"/>
                  <a:pt x="766" y="628"/>
                  <a:pt x="766" y="595"/>
                </a:cubicBezTo>
                <a:close/>
                <a:moveTo>
                  <a:pt x="1149" y="595"/>
                </a:moveTo>
                <a:cubicBezTo>
                  <a:pt x="1149" y="561"/>
                  <a:pt x="1175" y="534"/>
                  <a:pt x="1207" y="534"/>
                </a:cubicBezTo>
                <a:cubicBezTo>
                  <a:pt x="1238" y="534"/>
                  <a:pt x="1264" y="561"/>
                  <a:pt x="1264" y="595"/>
                </a:cubicBezTo>
                <a:cubicBezTo>
                  <a:pt x="1264" y="628"/>
                  <a:pt x="1238" y="655"/>
                  <a:pt x="1207" y="655"/>
                </a:cubicBezTo>
                <a:cubicBezTo>
                  <a:pt x="1175" y="655"/>
                  <a:pt x="1149" y="628"/>
                  <a:pt x="1149" y="595"/>
                </a:cubicBezTo>
                <a:close/>
                <a:moveTo>
                  <a:pt x="1532" y="595"/>
                </a:moveTo>
                <a:cubicBezTo>
                  <a:pt x="1532" y="561"/>
                  <a:pt x="1558" y="534"/>
                  <a:pt x="1590" y="534"/>
                </a:cubicBezTo>
                <a:cubicBezTo>
                  <a:pt x="1621" y="534"/>
                  <a:pt x="1647" y="561"/>
                  <a:pt x="1647" y="595"/>
                </a:cubicBezTo>
                <a:cubicBezTo>
                  <a:pt x="1647" y="628"/>
                  <a:pt x="1621" y="655"/>
                  <a:pt x="1590" y="655"/>
                </a:cubicBezTo>
                <a:cubicBezTo>
                  <a:pt x="1558" y="655"/>
                  <a:pt x="1532" y="628"/>
                  <a:pt x="1532" y="595"/>
                </a:cubicBezTo>
                <a:close/>
                <a:moveTo>
                  <a:pt x="0" y="862"/>
                </a:moveTo>
                <a:cubicBezTo>
                  <a:pt x="0" y="828"/>
                  <a:pt x="26" y="801"/>
                  <a:pt x="58" y="801"/>
                </a:cubicBezTo>
                <a:cubicBezTo>
                  <a:pt x="89" y="801"/>
                  <a:pt x="115" y="828"/>
                  <a:pt x="115" y="862"/>
                </a:cubicBezTo>
                <a:cubicBezTo>
                  <a:pt x="115" y="895"/>
                  <a:pt x="89" y="922"/>
                  <a:pt x="58" y="922"/>
                </a:cubicBezTo>
                <a:cubicBezTo>
                  <a:pt x="26" y="922"/>
                  <a:pt x="0" y="895"/>
                  <a:pt x="0" y="862"/>
                </a:cubicBezTo>
                <a:close/>
                <a:moveTo>
                  <a:pt x="383" y="862"/>
                </a:moveTo>
                <a:cubicBezTo>
                  <a:pt x="383" y="828"/>
                  <a:pt x="409" y="801"/>
                  <a:pt x="441" y="801"/>
                </a:cubicBezTo>
                <a:cubicBezTo>
                  <a:pt x="472" y="801"/>
                  <a:pt x="498" y="828"/>
                  <a:pt x="498" y="862"/>
                </a:cubicBezTo>
                <a:cubicBezTo>
                  <a:pt x="498" y="895"/>
                  <a:pt x="472" y="922"/>
                  <a:pt x="441" y="922"/>
                </a:cubicBezTo>
                <a:cubicBezTo>
                  <a:pt x="409" y="922"/>
                  <a:pt x="383" y="895"/>
                  <a:pt x="383" y="862"/>
                </a:cubicBezTo>
                <a:close/>
                <a:moveTo>
                  <a:pt x="766" y="862"/>
                </a:moveTo>
                <a:cubicBezTo>
                  <a:pt x="766" y="828"/>
                  <a:pt x="792" y="801"/>
                  <a:pt x="824" y="801"/>
                </a:cubicBezTo>
                <a:cubicBezTo>
                  <a:pt x="855" y="801"/>
                  <a:pt x="881" y="828"/>
                  <a:pt x="881" y="862"/>
                </a:cubicBezTo>
                <a:cubicBezTo>
                  <a:pt x="881" y="895"/>
                  <a:pt x="855" y="922"/>
                  <a:pt x="824" y="922"/>
                </a:cubicBezTo>
                <a:cubicBezTo>
                  <a:pt x="792" y="922"/>
                  <a:pt x="766" y="895"/>
                  <a:pt x="766" y="862"/>
                </a:cubicBezTo>
                <a:close/>
                <a:moveTo>
                  <a:pt x="1149" y="862"/>
                </a:moveTo>
                <a:cubicBezTo>
                  <a:pt x="1149" y="828"/>
                  <a:pt x="1175" y="801"/>
                  <a:pt x="1207" y="801"/>
                </a:cubicBezTo>
                <a:cubicBezTo>
                  <a:pt x="1238" y="801"/>
                  <a:pt x="1264" y="828"/>
                  <a:pt x="1264" y="862"/>
                </a:cubicBezTo>
                <a:cubicBezTo>
                  <a:pt x="1264" y="895"/>
                  <a:pt x="1238" y="922"/>
                  <a:pt x="1207" y="922"/>
                </a:cubicBezTo>
                <a:cubicBezTo>
                  <a:pt x="1175" y="922"/>
                  <a:pt x="1149" y="895"/>
                  <a:pt x="1149" y="862"/>
                </a:cubicBezTo>
                <a:close/>
                <a:moveTo>
                  <a:pt x="1532" y="862"/>
                </a:moveTo>
                <a:cubicBezTo>
                  <a:pt x="1532" y="828"/>
                  <a:pt x="1558" y="801"/>
                  <a:pt x="1590" y="801"/>
                </a:cubicBezTo>
                <a:cubicBezTo>
                  <a:pt x="1621" y="801"/>
                  <a:pt x="1647" y="828"/>
                  <a:pt x="1647" y="862"/>
                </a:cubicBezTo>
                <a:cubicBezTo>
                  <a:pt x="1647" y="895"/>
                  <a:pt x="1621" y="922"/>
                  <a:pt x="1590" y="922"/>
                </a:cubicBezTo>
                <a:cubicBezTo>
                  <a:pt x="1558" y="922"/>
                  <a:pt x="1532" y="895"/>
                  <a:pt x="1532" y="86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4" name="任意多边形: 形状 63"/>
          <p:cNvSpPr/>
          <p:nvPr>
            <p:custDataLst>
              <p:tags r:id="rId4"/>
            </p:custDataLst>
          </p:nvPr>
        </p:nvSpPr>
        <p:spPr>
          <a:xfrm>
            <a:off x="5442125" y="2605448"/>
            <a:ext cx="1308141" cy="189080"/>
          </a:xfrm>
          <a:custGeom>
            <a:avLst/>
            <a:gdLst>
              <a:gd name="connsiteX0" fmla="*/ 1047183 w 1258132"/>
              <a:gd name="connsiteY0" fmla="*/ 0 h 181852"/>
              <a:gd name="connsiteX1" fmla="*/ 1135155 w 1258132"/>
              <a:gd name="connsiteY1" fmla="*/ 0 h 181852"/>
              <a:gd name="connsiteX2" fmla="*/ 1258132 w 1258132"/>
              <a:gd name="connsiteY2" fmla="*/ 90926 h 181852"/>
              <a:gd name="connsiteX3" fmla="*/ 1135155 w 1258132"/>
              <a:gd name="connsiteY3" fmla="*/ 181852 h 181852"/>
              <a:gd name="connsiteX4" fmla="*/ 1047183 w 1258132"/>
              <a:gd name="connsiteY4" fmla="*/ 181852 h 181852"/>
              <a:gd name="connsiteX5" fmla="*/ 1170160 w 1258132"/>
              <a:gd name="connsiteY5" fmla="*/ 90926 h 181852"/>
              <a:gd name="connsiteX6" fmla="*/ 837748 w 1258132"/>
              <a:gd name="connsiteY6" fmla="*/ 0 h 181852"/>
              <a:gd name="connsiteX7" fmla="*/ 925720 w 1258132"/>
              <a:gd name="connsiteY7" fmla="*/ 0 h 181852"/>
              <a:gd name="connsiteX8" fmla="*/ 1048697 w 1258132"/>
              <a:gd name="connsiteY8" fmla="*/ 90926 h 181852"/>
              <a:gd name="connsiteX9" fmla="*/ 925720 w 1258132"/>
              <a:gd name="connsiteY9" fmla="*/ 181852 h 181852"/>
              <a:gd name="connsiteX10" fmla="*/ 837748 w 1258132"/>
              <a:gd name="connsiteY10" fmla="*/ 181852 h 181852"/>
              <a:gd name="connsiteX11" fmla="*/ 960725 w 1258132"/>
              <a:gd name="connsiteY11" fmla="*/ 90926 h 181852"/>
              <a:gd name="connsiteX12" fmla="*/ 628311 w 1258132"/>
              <a:gd name="connsiteY12" fmla="*/ 0 h 181852"/>
              <a:gd name="connsiteX13" fmla="*/ 716283 w 1258132"/>
              <a:gd name="connsiteY13" fmla="*/ 0 h 181852"/>
              <a:gd name="connsiteX14" fmla="*/ 839260 w 1258132"/>
              <a:gd name="connsiteY14" fmla="*/ 90926 h 181852"/>
              <a:gd name="connsiteX15" fmla="*/ 716283 w 1258132"/>
              <a:gd name="connsiteY15" fmla="*/ 181852 h 181852"/>
              <a:gd name="connsiteX16" fmla="*/ 628311 w 1258132"/>
              <a:gd name="connsiteY16" fmla="*/ 181852 h 181852"/>
              <a:gd name="connsiteX17" fmla="*/ 751288 w 1258132"/>
              <a:gd name="connsiteY17" fmla="*/ 90926 h 181852"/>
              <a:gd name="connsiteX18" fmla="*/ 418874 w 1258132"/>
              <a:gd name="connsiteY18" fmla="*/ 0 h 181852"/>
              <a:gd name="connsiteX19" fmla="*/ 506846 w 1258132"/>
              <a:gd name="connsiteY19" fmla="*/ 0 h 181852"/>
              <a:gd name="connsiteX20" fmla="*/ 629823 w 1258132"/>
              <a:gd name="connsiteY20" fmla="*/ 90926 h 181852"/>
              <a:gd name="connsiteX21" fmla="*/ 506846 w 1258132"/>
              <a:gd name="connsiteY21" fmla="*/ 181852 h 181852"/>
              <a:gd name="connsiteX22" fmla="*/ 418874 w 1258132"/>
              <a:gd name="connsiteY22" fmla="*/ 181852 h 181852"/>
              <a:gd name="connsiteX23" fmla="*/ 541851 w 1258132"/>
              <a:gd name="connsiteY23" fmla="*/ 90926 h 181852"/>
              <a:gd name="connsiteX24" fmla="*/ 209437 w 1258132"/>
              <a:gd name="connsiteY24" fmla="*/ 0 h 181852"/>
              <a:gd name="connsiteX25" fmla="*/ 297409 w 1258132"/>
              <a:gd name="connsiteY25" fmla="*/ 0 h 181852"/>
              <a:gd name="connsiteX26" fmla="*/ 420386 w 1258132"/>
              <a:gd name="connsiteY26" fmla="*/ 90926 h 181852"/>
              <a:gd name="connsiteX27" fmla="*/ 297409 w 1258132"/>
              <a:gd name="connsiteY27" fmla="*/ 181852 h 181852"/>
              <a:gd name="connsiteX28" fmla="*/ 209437 w 1258132"/>
              <a:gd name="connsiteY28" fmla="*/ 181852 h 181852"/>
              <a:gd name="connsiteX29" fmla="*/ 332414 w 1258132"/>
              <a:gd name="connsiteY29" fmla="*/ 90926 h 181852"/>
              <a:gd name="connsiteX30" fmla="*/ 0 w 1258132"/>
              <a:gd name="connsiteY30" fmla="*/ 0 h 181852"/>
              <a:gd name="connsiteX31" fmla="*/ 87972 w 1258132"/>
              <a:gd name="connsiteY31" fmla="*/ 0 h 181852"/>
              <a:gd name="connsiteX32" fmla="*/ 210949 w 1258132"/>
              <a:gd name="connsiteY32" fmla="*/ 90926 h 181852"/>
              <a:gd name="connsiteX33" fmla="*/ 87972 w 1258132"/>
              <a:gd name="connsiteY33" fmla="*/ 181852 h 181852"/>
              <a:gd name="connsiteX34" fmla="*/ 0 w 1258132"/>
              <a:gd name="connsiteY34" fmla="*/ 181852 h 181852"/>
              <a:gd name="connsiteX35" fmla="*/ 122977 w 1258132"/>
              <a:gd name="connsiteY35" fmla="*/ 90926 h 181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258132" h="181852">
                <a:moveTo>
                  <a:pt x="1047183" y="0"/>
                </a:moveTo>
                <a:lnTo>
                  <a:pt x="1135155" y="0"/>
                </a:lnTo>
                <a:lnTo>
                  <a:pt x="1258132" y="90926"/>
                </a:lnTo>
                <a:lnTo>
                  <a:pt x="1135155" y="181852"/>
                </a:lnTo>
                <a:lnTo>
                  <a:pt x="1047183" y="181852"/>
                </a:lnTo>
                <a:lnTo>
                  <a:pt x="1170160" y="90926"/>
                </a:lnTo>
                <a:close/>
                <a:moveTo>
                  <a:pt x="837748" y="0"/>
                </a:moveTo>
                <a:lnTo>
                  <a:pt x="925720" y="0"/>
                </a:lnTo>
                <a:lnTo>
                  <a:pt x="1048697" y="90926"/>
                </a:lnTo>
                <a:lnTo>
                  <a:pt x="925720" y="181852"/>
                </a:lnTo>
                <a:lnTo>
                  <a:pt x="837748" y="181852"/>
                </a:lnTo>
                <a:lnTo>
                  <a:pt x="960725" y="90926"/>
                </a:lnTo>
                <a:close/>
                <a:moveTo>
                  <a:pt x="628311" y="0"/>
                </a:moveTo>
                <a:lnTo>
                  <a:pt x="716283" y="0"/>
                </a:lnTo>
                <a:lnTo>
                  <a:pt x="839260" y="90926"/>
                </a:lnTo>
                <a:lnTo>
                  <a:pt x="716283" y="181852"/>
                </a:lnTo>
                <a:lnTo>
                  <a:pt x="628311" y="181852"/>
                </a:lnTo>
                <a:lnTo>
                  <a:pt x="751288" y="90926"/>
                </a:lnTo>
                <a:close/>
                <a:moveTo>
                  <a:pt x="418874" y="0"/>
                </a:moveTo>
                <a:lnTo>
                  <a:pt x="506846" y="0"/>
                </a:lnTo>
                <a:lnTo>
                  <a:pt x="629823" y="90926"/>
                </a:lnTo>
                <a:lnTo>
                  <a:pt x="506846" y="181852"/>
                </a:lnTo>
                <a:lnTo>
                  <a:pt x="418874" y="181852"/>
                </a:lnTo>
                <a:lnTo>
                  <a:pt x="541851" y="90926"/>
                </a:lnTo>
                <a:close/>
                <a:moveTo>
                  <a:pt x="209437" y="0"/>
                </a:moveTo>
                <a:lnTo>
                  <a:pt x="297409" y="0"/>
                </a:lnTo>
                <a:lnTo>
                  <a:pt x="420386" y="90926"/>
                </a:lnTo>
                <a:lnTo>
                  <a:pt x="297409" y="181852"/>
                </a:lnTo>
                <a:lnTo>
                  <a:pt x="209437" y="181852"/>
                </a:lnTo>
                <a:lnTo>
                  <a:pt x="332414" y="90926"/>
                </a:lnTo>
                <a:close/>
                <a:moveTo>
                  <a:pt x="0" y="0"/>
                </a:moveTo>
                <a:lnTo>
                  <a:pt x="87972" y="0"/>
                </a:lnTo>
                <a:lnTo>
                  <a:pt x="210949" y="90926"/>
                </a:lnTo>
                <a:lnTo>
                  <a:pt x="87972" y="181852"/>
                </a:lnTo>
                <a:lnTo>
                  <a:pt x="0" y="181852"/>
                </a:lnTo>
                <a:lnTo>
                  <a:pt x="122977" y="9092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5561330" y="2883535"/>
            <a:ext cx="5864225" cy="654685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03  </a:t>
            </a:r>
            <a:r>
              <a:rPr lang="zh-CN" altLang="en-US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考点突破</a:t>
            </a:r>
            <a:r>
              <a:rPr lang="en-US" altLang="zh-CN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·</a:t>
            </a:r>
            <a:r>
              <a:rPr lang="zh-CN" altLang="en-US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考向探究</a:t>
            </a: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</a:endParaRPr>
          </a:p>
        </p:txBody>
      </p:sp>
      <p:sp>
        <p:nvSpPr>
          <p:cNvPr id="4" name="任意多边形 24"/>
          <p:cNvSpPr/>
          <p:nvPr>
            <p:custDataLst>
              <p:tags r:id="rId6"/>
            </p:custDataLst>
          </p:nvPr>
        </p:nvSpPr>
        <p:spPr>
          <a:xfrm>
            <a:off x="2401106" y="420334"/>
            <a:ext cx="1083376" cy="606655"/>
          </a:xfrm>
          <a:custGeom>
            <a:avLst/>
            <a:gdLst>
              <a:gd name="idx" fmla="cos wd2 2700000"/>
              <a:gd name="idy" fmla="sin hd2 2700000"/>
              <a:gd name="il" fmla="+- hc 0 wd2"/>
              <a:gd name="ir" fmla="+- hc w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wd2"/>
              </a:cxn>
              <a:cxn ang="cd4">
                <a:pos x="hc" y="b"/>
              </a:cxn>
              <a:cxn ang="cd4">
                <a:pos x="wd2" y="wd2"/>
              </a:cxn>
              <a:cxn ang="0">
                <a:pos x="r" y="vc"/>
              </a:cxn>
              <a:cxn ang="3">
                <a:pos x="wd2" y="hd2"/>
              </a:cxn>
            </a:cxnLst>
            <a:rect l="l" t="t" r="r" b="b"/>
            <a:pathLst>
              <a:path w="1647" h="922">
                <a:moveTo>
                  <a:pt x="0" y="61"/>
                </a:moveTo>
                <a:cubicBezTo>
                  <a:pt x="0" y="27"/>
                  <a:pt x="26" y="0"/>
                  <a:pt x="58" y="0"/>
                </a:cubicBezTo>
                <a:cubicBezTo>
                  <a:pt x="89" y="0"/>
                  <a:pt x="115" y="27"/>
                  <a:pt x="115" y="61"/>
                </a:cubicBezTo>
                <a:cubicBezTo>
                  <a:pt x="115" y="94"/>
                  <a:pt x="89" y="121"/>
                  <a:pt x="58" y="121"/>
                </a:cubicBezTo>
                <a:cubicBezTo>
                  <a:pt x="26" y="121"/>
                  <a:pt x="0" y="94"/>
                  <a:pt x="0" y="61"/>
                </a:cubicBezTo>
                <a:close/>
                <a:moveTo>
                  <a:pt x="383" y="61"/>
                </a:moveTo>
                <a:cubicBezTo>
                  <a:pt x="383" y="27"/>
                  <a:pt x="409" y="0"/>
                  <a:pt x="441" y="0"/>
                </a:cubicBezTo>
                <a:cubicBezTo>
                  <a:pt x="472" y="0"/>
                  <a:pt x="498" y="27"/>
                  <a:pt x="498" y="61"/>
                </a:cubicBezTo>
                <a:cubicBezTo>
                  <a:pt x="498" y="94"/>
                  <a:pt x="472" y="121"/>
                  <a:pt x="441" y="121"/>
                </a:cubicBezTo>
                <a:cubicBezTo>
                  <a:pt x="409" y="121"/>
                  <a:pt x="383" y="94"/>
                  <a:pt x="383" y="61"/>
                </a:cubicBezTo>
                <a:close/>
                <a:moveTo>
                  <a:pt x="766" y="61"/>
                </a:moveTo>
                <a:cubicBezTo>
                  <a:pt x="766" y="27"/>
                  <a:pt x="792" y="0"/>
                  <a:pt x="824" y="0"/>
                </a:cubicBezTo>
                <a:cubicBezTo>
                  <a:pt x="855" y="0"/>
                  <a:pt x="881" y="27"/>
                  <a:pt x="881" y="61"/>
                </a:cubicBezTo>
                <a:cubicBezTo>
                  <a:pt x="881" y="94"/>
                  <a:pt x="855" y="121"/>
                  <a:pt x="824" y="121"/>
                </a:cubicBezTo>
                <a:cubicBezTo>
                  <a:pt x="792" y="121"/>
                  <a:pt x="766" y="94"/>
                  <a:pt x="766" y="61"/>
                </a:cubicBezTo>
                <a:close/>
                <a:moveTo>
                  <a:pt x="1149" y="61"/>
                </a:moveTo>
                <a:cubicBezTo>
                  <a:pt x="1149" y="27"/>
                  <a:pt x="1175" y="0"/>
                  <a:pt x="1207" y="0"/>
                </a:cubicBezTo>
                <a:cubicBezTo>
                  <a:pt x="1238" y="0"/>
                  <a:pt x="1264" y="27"/>
                  <a:pt x="1264" y="61"/>
                </a:cubicBezTo>
                <a:cubicBezTo>
                  <a:pt x="1264" y="94"/>
                  <a:pt x="1238" y="121"/>
                  <a:pt x="1207" y="121"/>
                </a:cubicBezTo>
                <a:cubicBezTo>
                  <a:pt x="1175" y="121"/>
                  <a:pt x="1149" y="94"/>
                  <a:pt x="1149" y="61"/>
                </a:cubicBezTo>
                <a:close/>
                <a:moveTo>
                  <a:pt x="1532" y="61"/>
                </a:moveTo>
                <a:cubicBezTo>
                  <a:pt x="1532" y="27"/>
                  <a:pt x="1558" y="0"/>
                  <a:pt x="1590" y="0"/>
                </a:cubicBezTo>
                <a:cubicBezTo>
                  <a:pt x="1621" y="0"/>
                  <a:pt x="1647" y="27"/>
                  <a:pt x="1647" y="61"/>
                </a:cubicBezTo>
                <a:cubicBezTo>
                  <a:pt x="1647" y="94"/>
                  <a:pt x="1621" y="121"/>
                  <a:pt x="1590" y="121"/>
                </a:cubicBezTo>
                <a:cubicBezTo>
                  <a:pt x="1558" y="121"/>
                  <a:pt x="1532" y="94"/>
                  <a:pt x="1532" y="61"/>
                </a:cubicBezTo>
                <a:close/>
                <a:moveTo>
                  <a:pt x="0" y="328"/>
                </a:moveTo>
                <a:cubicBezTo>
                  <a:pt x="0" y="294"/>
                  <a:pt x="26" y="267"/>
                  <a:pt x="58" y="267"/>
                </a:cubicBezTo>
                <a:cubicBezTo>
                  <a:pt x="89" y="267"/>
                  <a:pt x="115" y="294"/>
                  <a:pt x="115" y="328"/>
                </a:cubicBezTo>
                <a:cubicBezTo>
                  <a:pt x="115" y="361"/>
                  <a:pt x="89" y="388"/>
                  <a:pt x="58" y="388"/>
                </a:cubicBezTo>
                <a:cubicBezTo>
                  <a:pt x="26" y="388"/>
                  <a:pt x="0" y="361"/>
                  <a:pt x="0" y="328"/>
                </a:cubicBezTo>
                <a:close/>
                <a:moveTo>
                  <a:pt x="383" y="328"/>
                </a:moveTo>
                <a:cubicBezTo>
                  <a:pt x="383" y="294"/>
                  <a:pt x="409" y="267"/>
                  <a:pt x="441" y="267"/>
                </a:cubicBezTo>
                <a:cubicBezTo>
                  <a:pt x="472" y="267"/>
                  <a:pt x="498" y="294"/>
                  <a:pt x="498" y="328"/>
                </a:cubicBezTo>
                <a:cubicBezTo>
                  <a:pt x="498" y="361"/>
                  <a:pt x="472" y="388"/>
                  <a:pt x="441" y="388"/>
                </a:cubicBezTo>
                <a:cubicBezTo>
                  <a:pt x="409" y="388"/>
                  <a:pt x="383" y="361"/>
                  <a:pt x="383" y="328"/>
                </a:cubicBezTo>
                <a:close/>
                <a:moveTo>
                  <a:pt x="766" y="328"/>
                </a:moveTo>
                <a:cubicBezTo>
                  <a:pt x="766" y="294"/>
                  <a:pt x="792" y="267"/>
                  <a:pt x="824" y="267"/>
                </a:cubicBezTo>
                <a:cubicBezTo>
                  <a:pt x="855" y="267"/>
                  <a:pt x="881" y="294"/>
                  <a:pt x="881" y="328"/>
                </a:cubicBezTo>
                <a:cubicBezTo>
                  <a:pt x="881" y="361"/>
                  <a:pt x="855" y="388"/>
                  <a:pt x="824" y="388"/>
                </a:cubicBezTo>
                <a:cubicBezTo>
                  <a:pt x="792" y="388"/>
                  <a:pt x="766" y="361"/>
                  <a:pt x="766" y="328"/>
                </a:cubicBezTo>
                <a:close/>
                <a:moveTo>
                  <a:pt x="1149" y="328"/>
                </a:moveTo>
                <a:cubicBezTo>
                  <a:pt x="1149" y="294"/>
                  <a:pt x="1175" y="267"/>
                  <a:pt x="1207" y="267"/>
                </a:cubicBezTo>
                <a:cubicBezTo>
                  <a:pt x="1238" y="267"/>
                  <a:pt x="1264" y="294"/>
                  <a:pt x="1264" y="328"/>
                </a:cubicBezTo>
                <a:cubicBezTo>
                  <a:pt x="1264" y="361"/>
                  <a:pt x="1238" y="388"/>
                  <a:pt x="1207" y="388"/>
                </a:cubicBezTo>
                <a:cubicBezTo>
                  <a:pt x="1175" y="388"/>
                  <a:pt x="1149" y="361"/>
                  <a:pt x="1149" y="328"/>
                </a:cubicBezTo>
                <a:close/>
                <a:moveTo>
                  <a:pt x="1532" y="328"/>
                </a:moveTo>
                <a:cubicBezTo>
                  <a:pt x="1532" y="294"/>
                  <a:pt x="1558" y="267"/>
                  <a:pt x="1590" y="267"/>
                </a:cubicBezTo>
                <a:cubicBezTo>
                  <a:pt x="1621" y="267"/>
                  <a:pt x="1647" y="294"/>
                  <a:pt x="1647" y="328"/>
                </a:cubicBezTo>
                <a:cubicBezTo>
                  <a:pt x="1647" y="361"/>
                  <a:pt x="1621" y="388"/>
                  <a:pt x="1590" y="388"/>
                </a:cubicBezTo>
                <a:cubicBezTo>
                  <a:pt x="1558" y="388"/>
                  <a:pt x="1532" y="361"/>
                  <a:pt x="1532" y="328"/>
                </a:cubicBezTo>
                <a:close/>
                <a:moveTo>
                  <a:pt x="0" y="595"/>
                </a:moveTo>
                <a:cubicBezTo>
                  <a:pt x="0" y="561"/>
                  <a:pt x="26" y="534"/>
                  <a:pt x="58" y="534"/>
                </a:cubicBezTo>
                <a:cubicBezTo>
                  <a:pt x="89" y="534"/>
                  <a:pt x="115" y="561"/>
                  <a:pt x="115" y="595"/>
                </a:cubicBezTo>
                <a:cubicBezTo>
                  <a:pt x="115" y="628"/>
                  <a:pt x="89" y="655"/>
                  <a:pt x="58" y="655"/>
                </a:cubicBezTo>
                <a:cubicBezTo>
                  <a:pt x="26" y="655"/>
                  <a:pt x="0" y="628"/>
                  <a:pt x="0" y="595"/>
                </a:cubicBezTo>
                <a:close/>
                <a:moveTo>
                  <a:pt x="383" y="595"/>
                </a:moveTo>
                <a:cubicBezTo>
                  <a:pt x="383" y="561"/>
                  <a:pt x="409" y="534"/>
                  <a:pt x="441" y="534"/>
                </a:cubicBezTo>
                <a:cubicBezTo>
                  <a:pt x="472" y="534"/>
                  <a:pt x="498" y="561"/>
                  <a:pt x="498" y="595"/>
                </a:cubicBezTo>
                <a:cubicBezTo>
                  <a:pt x="498" y="628"/>
                  <a:pt x="472" y="655"/>
                  <a:pt x="441" y="655"/>
                </a:cubicBezTo>
                <a:cubicBezTo>
                  <a:pt x="409" y="655"/>
                  <a:pt x="383" y="628"/>
                  <a:pt x="383" y="595"/>
                </a:cubicBezTo>
                <a:close/>
                <a:moveTo>
                  <a:pt x="766" y="595"/>
                </a:moveTo>
                <a:cubicBezTo>
                  <a:pt x="766" y="561"/>
                  <a:pt x="792" y="534"/>
                  <a:pt x="824" y="534"/>
                </a:cubicBezTo>
                <a:cubicBezTo>
                  <a:pt x="855" y="534"/>
                  <a:pt x="881" y="561"/>
                  <a:pt x="881" y="595"/>
                </a:cubicBezTo>
                <a:cubicBezTo>
                  <a:pt x="881" y="628"/>
                  <a:pt x="855" y="655"/>
                  <a:pt x="824" y="655"/>
                </a:cubicBezTo>
                <a:cubicBezTo>
                  <a:pt x="792" y="655"/>
                  <a:pt x="766" y="628"/>
                  <a:pt x="766" y="595"/>
                </a:cubicBezTo>
                <a:close/>
                <a:moveTo>
                  <a:pt x="1149" y="595"/>
                </a:moveTo>
                <a:cubicBezTo>
                  <a:pt x="1149" y="561"/>
                  <a:pt x="1175" y="534"/>
                  <a:pt x="1207" y="534"/>
                </a:cubicBezTo>
                <a:cubicBezTo>
                  <a:pt x="1238" y="534"/>
                  <a:pt x="1264" y="561"/>
                  <a:pt x="1264" y="595"/>
                </a:cubicBezTo>
                <a:cubicBezTo>
                  <a:pt x="1264" y="628"/>
                  <a:pt x="1238" y="655"/>
                  <a:pt x="1207" y="655"/>
                </a:cubicBezTo>
                <a:cubicBezTo>
                  <a:pt x="1175" y="655"/>
                  <a:pt x="1149" y="628"/>
                  <a:pt x="1149" y="595"/>
                </a:cubicBezTo>
                <a:close/>
                <a:moveTo>
                  <a:pt x="1532" y="595"/>
                </a:moveTo>
                <a:cubicBezTo>
                  <a:pt x="1532" y="561"/>
                  <a:pt x="1558" y="534"/>
                  <a:pt x="1590" y="534"/>
                </a:cubicBezTo>
                <a:cubicBezTo>
                  <a:pt x="1621" y="534"/>
                  <a:pt x="1647" y="561"/>
                  <a:pt x="1647" y="595"/>
                </a:cubicBezTo>
                <a:cubicBezTo>
                  <a:pt x="1647" y="628"/>
                  <a:pt x="1621" y="655"/>
                  <a:pt x="1590" y="655"/>
                </a:cubicBezTo>
                <a:cubicBezTo>
                  <a:pt x="1558" y="655"/>
                  <a:pt x="1532" y="628"/>
                  <a:pt x="1532" y="595"/>
                </a:cubicBezTo>
                <a:close/>
                <a:moveTo>
                  <a:pt x="0" y="862"/>
                </a:moveTo>
                <a:cubicBezTo>
                  <a:pt x="0" y="828"/>
                  <a:pt x="26" y="801"/>
                  <a:pt x="58" y="801"/>
                </a:cubicBezTo>
                <a:cubicBezTo>
                  <a:pt x="89" y="801"/>
                  <a:pt x="115" y="828"/>
                  <a:pt x="115" y="862"/>
                </a:cubicBezTo>
                <a:cubicBezTo>
                  <a:pt x="115" y="895"/>
                  <a:pt x="89" y="922"/>
                  <a:pt x="58" y="922"/>
                </a:cubicBezTo>
                <a:cubicBezTo>
                  <a:pt x="26" y="922"/>
                  <a:pt x="0" y="895"/>
                  <a:pt x="0" y="862"/>
                </a:cubicBezTo>
                <a:close/>
                <a:moveTo>
                  <a:pt x="383" y="862"/>
                </a:moveTo>
                <a:cubicBezTo>
                  <a:pt x="383" y="828"/>
                  <a:pt x="409" y="801"/>
                  <a:pt x="441" y="801"/>
                </a:cubicBezTo>
                <a:cubicBezTo>
                  <a:pt x="472" y="801"/>
                  <a:pt x="498" y="828"/>
                  <a:pt x="498" y="862"/>
                </a:cubicBezTo>
                <a:cubicBezTo>
                  <a:pt x="498" y="895"/>
                  <a:pt x="472" y="922"/>
                  <a:pt x="441" y="922"/>
                </a:cubicBezTo>
                <a:cubicBezTo>
                  <a:pt x="409" y="922"/>
                  <a:pt x="383" y="895"/>
                  <a:pt x="383" y="862"/>
                </a:cubicBezTo>
                <a:close/>
                <a:moveTo>
                  <a:pt x="766" y="862"/>
                </a:moveTo>
                <a:cubicBezTo>
                  <a:pt x="766" y="828"/>
                  <a:pt x="792" y="801"/>
                  <a:pt x="824" y="801"/>
                </a:cubicBezTo>
                <a:cubicBezTo>
                  <a:pt x="855" y="801"/>
                  <a:pt x="881" y="828"/>
                  <a:pt x="881" y="862"/>
                </a:cubicBezTo>
                <a:cubicBezTo>
                  <a:pt x="881" y="895"/>
                  <a:pt x="855" y="922"/>
                  <a:pt x="824" y="922"/>
                </a:cubicBezTo>
                <a:cubicBezTo>
                  <a:pt x="792" y="922"/>
                  <a:pt x="766" y="895"/>
                  <a:pt x="766" y="862"/>
                </a:cubicBezTo>
                <a:close/>
                <a:moveTo>
                  <a:pt x="1149" y="862"/>
                </a:moveTo>
                <a:cubicBezTo>
                  <a:pt x="1149" y="828"/>
                  <a:pt x="1175" y="801"/>
                  <a:pt x="1207" y="801"/>
                </a:cubicBezTo>
                <a:cubicBezTo>
                  <a:pt x="1238" y="801"/>
                  <a:pt x="1264" y="828"/>
                  <a:pt x="1264" y="862"/>
                </a:cubicBezTo>
                <a:cubicBezTo>
                  <a:pt x="1264" y="895"/>
                  <a:pt x="1238" y="922"/>
                  <a:pt x="1207" y="922"/>
                </a:cubicBezTo>
                <a:cubicBezTo>
                  <a:pt x="1175" y="922"/>
                  <a:pt x="1149" y="895"/>
                  <a:pt x="1149" y="862"/>
                </a:cubicBezTo>
                <a:close/>
                <a:moveTo>
                  <a:pt x="1532" y="862"/>
                </a:moveTo>
                <a:cubicBezTo>
                  <a:pt x="1532" y="828"/>
                  <a:pt x="1558" y="801"/>
                  <a:pt x="1590" y="801"/>
                </a:cubicBezTo>
                <a:cubicBezTo>
                  <a:pt x="1621" y="801"/>
                  <a:pt x="1647" y="828"/>
                  <a:pt x="1647" y="862"/>
                </a:cubicBezTo>
                <a:cubicBezTo>
                  <a:pt x="1647" y="895"/>
                  <a:pt x="1621" y="922"/>
                  <a:pt x="1590" y="922"/>
                </a:cubicBezTo>
                <a:cubicBezTo>
                  <a:pt x="1558" y="922"/>
                  <a:pt x="1532" y="895"/>
                  <a:pt x="1532" y="86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grpSp>
        <p:nvGrpSpPr>
          <p:cNvPr id="6" name="组合 5"/>
          <p:cNvGrpSpPr/>
          <p:nvPr>
            <p:custDataLst>
              <p:tags r:id="rId7"/>
            </p:custDataLst>
          </p:nvPr>
        </p:nvGrpSpPr>
        <p:grpSpPr>
          <a:xfrm>
            <a:off x="-635635" y="1909445"/>
            <a:ext cx="5377180" cy="5530850"/>
            <a:chOff x="-1001" y="3007"/>
            <a:chExt cx="8468" cy="8710"/>
          </a:xfrm>
        </p:grpSpPr>
        <p:sp>
          <p:nvSpPr>
            <p:cNvPr id="2" name="椭圆 1"/>
            <p:cNvSpPr/>
            <p:nvPr>
              <p:custDataLst>
                <p:tags r:id="rId8"/>
              </p:custDataLst>
            </p:nvPr>
          </p:nvSpPr>
          <p:spPr>
            <a:xfrm>
              <a:off x="-1001" y="3007"/>
              <a:ext cx="8469" cy="871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3" name="F35B0BEE-F18A-47BB-8FCB-E00DA2F2635D-4" descr="C:/Users/hp/AppData/Local/Temp/wpp.GWbXotwpp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-801" y="3293"/>
              <a:ext cx="7871" cy="8139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>
            <p:custDataLst>
              <p:tags r:id="rId1"/>
            </p:custDataLst>
          </p:nvPr>
        </p:nvGrpSpPr>
        <p:grpSpPr>
          <a:xfrm>
            <a:off x="149225" y="81280"/>
            <a:ext cx="6792595" cy="1151890"/>
            <a:chOff x="235" y="128"/>
            <a:chExt cx="10697" cy="1814"/>
          </a:xfrm>
        </p:grpSpPr>
        <p:sp>
          <p:nvSpPr>
            <p:cNvPr id="31" name="文本框 30"/>
            <p:cNvSpPr txBox="1"/>
            <p:nvPr>
              <p:custDataLst>
                <p:tags r:id="rId2"/>
              </p:custDataLst>
            </p:nvPr>
          </p:nvSpPr>
          <p:spPr>
            <a:xfrm>
              <a:off x="655" y="926"/>
              <a:ext cx="7503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Times New Roman" panose="02020603050405020304"/>
                  <a:ea typeface="微软雅黑" panose="020B0503020204020204" pitchFamily="34" charset="-122"/>
                </a:rPr>
                <a:t>1 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氨基酸的结构及种类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3"/>
              </p:custDataLst>
            </p:nvPr>
          </p:nvGrpSpPr>
          <p:grpSpPr>
            <a:xfrm>
              <a:off x="235" y="128"/>
              <a:ext cx="10697" cy="899"/>
              <a:chOff x="587375" y="977268"/>
              <a:chExt cx="6792595" cy="570900"/>
            </a:xfrm>
          </p:grpSpPr>
          <p:sp>
            <p:nvSpPr>
              <p:cNvPr id="215" name="任意多边形: 形状 17"/>
              <p:cNvSpPr/>
              <p:nvPr>
                <p:custDataLst>
                  <p:tags r:id="rId4"/>
                </p:custDataLst>
              </p:nvPr>
            </p:nvSpPr>
            <p:spPr>
              <a:xfrm rot="5400000">
                <a:off x="4217021" y="-1678919"/>
                <a:ext cx="441987" cy="5883910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" name="文本框 215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2478405" y="977268"/>
                <a:ext cx="4803775" cy="5709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蛋白质是生命活动的主要承担者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" name="任意多边形: 形状 18"/>
              <p:cNvSpPr/>
              <p:nvPr>
                <p:custDataLst>
                  <p:tags r:id="rId6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" name="文本框 223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1706457" y="977268"/>
                <a:ext cx="1179830" cy="5708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考点一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10" name="图片 9" descr="32303137373532353b32303137393931383bc9faceefcfd4cea2beb5cfb8b0fb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1119" y="207"/>
              <a:ext cx="719" cy="719"/>
            </a:xfrm>
            <a:prstGeom prst="rect">
              <a:avLst/>
            </a:prstGeom>
          </p:spPr>
        </p:pic>
      </p:grpSp>
      <p:grpSp>
        <p:nvGrpSpPr>
          <p:cNvPr id="6" name="组合 5"/>
          <p:cNvGrpSpPr/>
          <p:nvPr>
            <p:custDataLst>
              <p:tags r:id="rId10"/>
            </p:custDataLst>
          </p:nvPr>
        </p:nvGrpSpPr>
        <p:grpSpPr>
          <a:xfrm>
            <a:off x="135890" y="1426845"/>
            <a:ext cx="5030470" cy="3520440"/>
            <a:chOff x="235" y="3075"/>
            <a:chExt cx="7922" cy="5544"/>
          </a:xfrm>
        </p:grpSpPr>
        <p:pic>
          <p:nvPicPr>
            <p:cNvPr id="2" name="图片 1"/>
            <p:cNvPicPr/>
            <p:nvPr>
              <p:custDataLst>
                <p:tags r:id="rId11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531" y="3075"/>
              <a:ext cx="7371" cy="4916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>
              <p:custDataLst>
                <p:tags r:id="rId13"/>
              </p:custDataLst>
            </p:nvPr>
          </p:nvSpPr>
          <p:spPr>
            <a:xfrm>
              <a:off x="235" y="7991"/>
              <a:ext cx="7922" cy="628"/>
            </a:xfrm>
            <a:prstGeom prst="rect">
              <a:avLst/>
            </a:prstGeom>
            <a:noFill/>
          </p:spPr>
          <p:txBody>
            <a:bodyPr vert="horz" wrap="square" rtlCol="0" anchor="t">
              <a:spAutoFit/>
            </a:bodyPr>
            <a:lstStyle/>
            <a:p>
              <a:r>
                <a:rPr lang="zh-CN" altLang="en-US" sz="20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人工合成</a:t>
              </a:r>
              <a:r>
                <a:rPr lang="zh-CN" altLang="en-US" sz="2000" b="1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牛</a:t>
              </a:r>
              <a:r>
                <a:rPr lang="zh-CN" altLang="en-US" sz="20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胰岛素</a:t>
              </a:r>
              <a:r>
                <a:rPr lang="zh-CN" altLang="en-US" sz="20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动物试验获得成功的场面</a:t>
              </a:r>
              <a:endPara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</p:grpSp>
      <p:sp>
        <p:nvSpPr>
          <p:cNvPr id="7" name="文本框 6"/>
          <p:cNvSpPr txBox="1"/>
          <p:nvPr>
            <p:custDataLst>
              <p:tags r:id="rId14"/>
            </p:custDataLst>
          </p:nvPr>
        </p:nvSpPr>
        <p:spPr>
          <a:xfrm>
            <a:off x="78740" y="5092065"/>
            <a:ext cx="11837670" cy="5118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 fontAlgn="auto">
              <a:lnSpc>
                <a:spcPts val="3280"/>
              </a:lnSpc>
              <a:buFont typeface="Wingdings" panose="05000000000000000000" charset="0"/>
              <a:buChar char="Ø"/>
            </a:pP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为什么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1965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年人工合成牛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胰岛素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被国际学界誉为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‘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中国生物化学里程碑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’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？。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grpSp>
        <p:nvGrpSpPr>
          <p:cNvPr id="12" name="组合 11"/>
          <p:cNvGrpSpPr/>
          <p:nvPr>
            <p:custDataLst>
              <p:tags r:id="rId15"/>
            </p:custDataLst>
          </p:nvPr>
        </p:nvGrpSpPr>
        <p:grpSpPr>
          <a:xfrm>
            <a:off x="5849620" y="1471295"/>
            <a:ext cx="5565775" cy="3537585"/>
            <a:chOff x="9116" y="2333"/>
            <a:chExt cx="8765" cy="5571"/>
          </a:xfrm>
        </p:grpSpPr>
        <p:pic>
          <p:nvPicPr>
            <p:cNvPr id="8" name="图片 7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9116" y="2333"/>
              <a:ext cx="8745" cy="4846"/>
            </a:xfrm>
            <a:prstGeom prst="rect">
              <a:avLst/>
            </a:prstGeom>
          </p:spPr>
        </p:pic>
        <p:sp>
          <p:nvSpPr>
            <p:cNvPr id="9" name="文本框 8"/>
            <p:cNvSpPr txBox="1"/>
            <p:nvPr>
              <p:custDataLst>
                <p:tags r:id="rId18"/>
              </p:custDataLst>
            </p:nvPr>
          </p:nvSpPr>
          <p:spPr>
            <a:xfrm>
              <a:off x="9854" y="7179"/>
              <a:ext cx="8027" cy="725"/>
            </a:xfrm>
            <a:prstGeom prst="rect">
              <a:avLst/>
            </a:prstGeom>
            <a:noFill/>
          </p:spPr>
          <p:txBody>
            <a:bodyPr vert="horz" wrap="square" rtlCol="0" anchor="t">
              <a:spAutoFit/>
            </a:bodyPr>
            <a:lstStyle/>
            <a:p>
              <a:r>
                <a:rPr lang="zh-CN" altLang="en-US" sz="20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某</a:t>
              </a:r>
              <a:r>
                <a:rPr lang="zh-CN" altLang="en-US" sz="20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胰岛素</a:t>
              </a:r>
              <a:r>
                <a:rPr lang="zh-CN" altLang="en-US" sz="20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的三维结构</a:t>
              </a:r>
              <a:r>
                <a:rPr lang="zh-CN" altLang="en-US" sz="20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（由</a:t>
              </a:r>
              <a:r>
                <a:rPr lang="en-US" altLang="zh-CN" sz="20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51</a:t>
              </a:r>
              <a:r>
                <a:rPr lang="zh-CN" altLang="en-US" sz="20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个</a:t>
              </a:r>
              <a:r>
                <a:rPr lang="zh-CN" altLang="en-US" sz="2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氨基酸</a:t>
              </a:r>
              <a:r>
                <a:rPr lang="zh-CN" altLang="en-US" sz="20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构成）</a:t>
              </a:r>
              <a:endPara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</p:grpSp>
      <p:sp>
        <p:nvSpPr>
          <p:cNvPr id="15" name="文本框 14"/>
          <p:cNvSpPr txBox="1"/>
          <p:nvPr>
            <p:custDataLst>
              <p:tags r:id="rId19"/>
            </p:custDataLst>
          </p:nvPr>
        </p:nvSpPr>
        <p:spPr>
          <a:xfrm>
            <a:off x="149225" y="6099810"/>
            <a:ext cx="8849360" cy="460375"/>
          </a:xfrm>
          <a:prstGeom prst="rect">
            <a:avLst/>
          </a:prstGeom>
          <a:noFill/>
        </p:spPr>
        <p:txBody>
          <a:bodyPr vert="horz" wrap="square" lIns="0" rtlCol="0" anchor="t">
            <a:spAutoFit/>
          </a:bodyPr>
          <a:lstStyle/>
          <a:p>
            <a:pPr marL="342900" indent="-342900">
              <a:buFont typeface="Wingdings" panose="05000000000000000000" charset="0"/>
              <a:buChar char="Ø"/>
            </a:pP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若破坏二硫键（模型拆开黄球），胰岛素能否降血糖？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17" name="文本框 16"/>
          <p:cNvSpPr txBox="1"/>
          <p:nvPr>
            <p:custDataLst>
              <p:tags r:id="rId20"/>
            </p:custDataLst>
          </p:nvPr>
        </p:nvSpPr>
        <p:spPr>
          <a:xfrm>
            <a:off x="529590" y="5603875"/>
            <a:ext cx="6729730" cy="460375"/>
          </a:xfrm>
          <a:prstGeom prst="rect">
            <a:avLst/>
          </a:prstGeom>
          <a:noFill/>
        </p:spPr>
        <p:txBody>
          <a:bodyPr vert="horz" wrap="square" rtlCol="0" anchor="t">
            <a:spAutoFit/>
          </a:bodyPr>
          <a:lstStyle/>
          <a:p>
            <a:r>
              <a:rPr lang="zh-CN" altLang="en-US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首例全合成蛋白质、结构复杂性、生命活性验证</a:t>
            </a:r>
            <a:endParaRPr lang="zh-CN" altLang="en-US" sz="24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18" name="文本框 17"/>
          <p:cNvSpPr txBox="1"/>
          <p:nvPr>
            <p:custDataLst>
              <p:tags r:id="rId21"/>
            </p:custDataLst>
          </p:nvPr>
        </p:nvSpPr>
        <p:spPr>
          <a:xfrm>
            <a:off x="7769860" y="6116955"/>
            <a:ext cx="2085975" cy="460375"/>
          </a:xfrm>
          <a:prstGeom prst="rect">
            <a:avLst/>
          </a:prstGeom>
          <a:noFill/>
        </p:spPr>
        <p:txBody>
          <a:bodyPr vert="horz" wrap="square" rtlCol="0" anchor="t">
            <a:spAutoFit/>
          </a:bodyPr>
          <a:lstStyle/>
          <a:p>
            <a:r>
              <a:rPr lang="en-US" altLang="en-US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→</a:t>
            </a:r>
            <a:r>
              <a:rPr lang="en-US" altLang="zh-CN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活性丧失。</a:t>
            </a:r>
            <a:endParaRPr lang="zh-CN" altLang="en-US" sz="24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grpSp>
        <p:nvGrpSpPr>
          <p:cNvPr id="19" name="组合 18"/>
          <p:cNvGrpSpPr/>
          <p:nvPr>
            <p:custDataLst>
              <p:tags r:id="rId22"/>
            </p:custDataLst>
          </p:nvPr>
        </p:nvGrpSpPr>
        <p:grpSpPr>
          <a:xfrm>
            <a:off x="9794875" y="5865495"/>
            <a:ext cx="2121968" cy="647700"/>
            <a:chOff x="14787" y="3090"/>
            <a:chExt cx="3488" cy="1020"/>
          </a:xfrm>
        </p:grpSpPr>
        <p:sp>
          <p:nvSpPr>
            <p:cNvPr id="20" name="圆角矩形 19"/>
            <p:cNvSpPr/>
            <p:nvPr>
              <p:custDataLst>
                <p:tags r:id="rId23"/>
              </p:custDataLst>
            </p:nvPr>
          </p:nvSpPr>
          <p:spPr>
            <a:xfrm>
              <a:off x="14788" y="3155"/>
              <a:ext cx="3487" cy="955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rgbClr val="F18E70">
                <a:lumMod val="75000"/>
              </a:srgbClr>
            </a:lnRef>
            <a:fillRef idx="1">
              <a:srgbClr val="F18E70"/>
            </a:fillRef>
            <a:effectRef idx="0">
              <a:srgbClr val="FFFFFF"/>
            </a:effectRef>
            <a:fontRef idx="minor">
              <a:srgbClr val="FFFFFF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  <p:grpSp>
          <p:nvGrpSpPr>
            <p:cNvPr id="21" name="组合 20"/>
            <p:cNvGrpSpPr/>
            <p:nvPr>
              <p:custDataLst>
                <p:tags r:id="rId24"/>
              </p:custDataLst>
            </p:nvPr>
          </p:nvGrpSpPr>
          <p:grpSpPr>
            <a:xfrm>
              <a:off x="14787" y="3090"/>
              <a:ext cx="3487" cy="937"/>
              <a:chOff x="7006841" y="2706437"/>
              <a:chExt cx="1969881" cy="613250"/>
            </a:xfrm>
          </p:grpSpPr>
          <p:grpSp>
            <p:nvGrpSpPr>
              <p:cNvPr id="22" name="组合 21"/>
              <p:cNvGrpSpPr/>
              <p:nvPr>
                <p:custDataLst>
                  <p:tags r:id="rId25"/>
                </p:custDataLst>
              </p:nvPr>
            </p:nvGrpSpPr>
            <p:grpSpPr>
              <a:xfrm>
                <a:off x="7006841" y="2815081"/>
                <a:ext cx="1969881" cy="504606"/>
                <a:chOff x="9074812" y="2290043"/>
                <a:chExt cx="1969881" cy="504606"/>
              </a:xfrm>
            </p:grpSpPr>
            <p:sp>
              <p:nvSpPr>
                <p:cNvPr id="23" name="文本框 22"/>
                <p:cNvSpPr txBox="1"/>
                <p:nvPr>
                  <p:custDataLst>
                    <p:tags r:id="rId26"/>
                  </p:custDataLst>
                </p:nvPr>
              </p:nvSpPr>
              <p:spPr>
                <a:xfrm>
                  <a:off x="9074812" y="2290043"/>
                  <a:ext cx="894761" cy="4745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2400" b="1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结构</a:t>
                  </a:r>
                  <a:endParaRPr lang="zh-CN" altLang="en-US" sz="2400" b="1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4" name="文本框 23"/>
                <p:cNvSpPr txBox="1"/>
                <p:nvPr>
                  <p:custDataLst>
                    <p:tags r:id="rId27"/>
                  </p:custDataLst>
                </p:nvPr>
              </p:nvSpPr>
              <p:spPr>
                <a:xfrm>
                  <a:off x="10251080" y="2320149"/>
                  <a:ext cx="793613" cy="4745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2400" b="1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功能</a:t>
                  </a:r>
                  <a:endParaRPr lang="zh-CN" altLang="en-US" sz="2400" b="1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5" name="下箭头 17"/>
                <p:cNvSpPr/>
                <p:nvPr>
                  <p:custDataLst>
                    <p:tags r:id="rId28"/>
                  </p:custDataLst>
                </p:nvPr>
              </p:nvSpPr>
              <p:spPr>
                <a:xfrm rot="16200000">
                  <a:off x="9984185" y="2261683"/>
                  <a:ext cx="141368" cy="584080"/>
                </a:xfrm>
                <a:prstGeom prst="downArrow">
                  <a:avLst>
                    <a:gd name="adj1" fmla="val 50552"/>
                    <a:gd name="adj2" fmla="val 50000"/>
                  </a:avLst>
                </a:prstGeom>
                <a:solidFill>
                  <a:srgbClr val="00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rgbClr val="F18E70">
                    <a:shade val="50000"/>
                  </a:srgbClr>
                </a:lnRef>
                <a:fillRef idx="1">
                  <a:srgbClr val="F18E70"/>
                </a:fillRef>
                <a:effectRef idx="0">
                  <a:srgbClr val="F18E70"/>
                </a:effectRef>
                <a:fontRef idx="minor">
                  <a:srgbClr val="FFFFFF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26" name="文本框 25"/>
              <p:cNvSpPr txBox="1"/>
              <p:nvPr>
                <p:custDataLst>
                  <p:tags r:id="rId29"/>
                </p:custDataLst>
              </p:nvPr>
            </p:nvSpPr>
            <p:spPr>
              <a:xfrm>
                <a:off x="7694859" y="2706437"/>
                <a:ext cx="811160" cy="411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b="1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决定</a:t>
                </a:r>
                <a:endParaRPr lang="zh-CN" altLang="en-US" sz="20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文本框 35"/>
          <p:cNvSpPr txBox="1"/>
          <p:nvPr>
            <p:custDataLst>
              <p:tags r:id="rId1"/>
            </p:custDataLst>
          </p:nvPr>
        </p:nvSpPr>
        <p:spPr>
          <a:xfrm>
            <a:off x="149225" y="1361440"/>
            <a:ext cx="11880850" cy="829945"/>
          </a:xfrm>
          <a:prstGeom prst="rect">
            <a:avLst/>
          </a:prstGeom>
          <a:noFill/>
        </p:spPr>
        <p:txBody>
          <a:bodyPr vert="horz" wrap="square" rtlCol="0" anchor="t">
            <a:spAutoFit/>
          </a:bodyPr>
          <a:lstStyle/>
          <a:p>
            <a:pPr indent="0">
              <a:buFont typeface="+mj-ea"/>
              <a:buNone/>
            </a:pPr>
            <a:r>
              <a:rPr lang="en-US" altLang="zh-CN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</a:t>
            </a:r>
            <a:r>
              <a:rPr 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模型构建：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请利用下列短线（模拟化学键），各种形状（模拟相应基团）构建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丙氨酸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的结构式。</a:t>
            </a:r>
            <a:endParaRPr lang="zh-CN" altLang="en-US" sz="24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grpSp>
        <p:nvGrpSpPr>
          <p:cNvPr id="13" name="组合 12"/>
          <p:cNvGrpSpPr/>
          <p:nvPr>
            <p:custDataLst>
              <p:tags r:id="rId2"/>
            </p:custDataLst>
          </p:nvPr>
        </p:nvGrpSpPr>
        <p:grpSpPr>
          <a:xfrm>
            <a:off x="149225" y="81280"/>
            <a:ext cx="6792595" cy="1216025"/>
            <a:chOff x="235" y="128"/>
            <a:chExt cx="10697" cy="1915"/>
          </a:xfrm>
        </p:grpSpPr>
        <p:sp>
          <p:nvSpPr>
            <p:cNvPr id="31" name="文本框 30"/>
            <p:cNvSpPr txBox="1"/>
            <p:nvPr>
              <p:custDataLst>
                <p:tags r:id="rId3"/>
              </p:custDataLst>
            </p:nvPr>
          </p:nvSpPr>
          <p:spPr>
            <a:xfrm>
              <a:off x="655" y="1027"/>
              <a:ext cx="7503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Times New Roman" panose="02020603050405020304"/>
                  <a:ea typeface="微软雅黑" panose="020B0503020204020204" pitchFamily="34" charset="-122"/>
                </a:rPr>
                <a:t>1  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氨基酸的结构及种类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235" y="128"/>
              <a:ext cx="10697" cy="899"/>
              <a:chOff x="587375" y="977268"/>
              <a:chExt cx="6792595" cy="570900"/>
            </a:xfrm>
          </p:grpSpPr>
          <p:sp>
            <p:nvSpPr>
              <p:cNvPr id="215" name="任意多边形: 形状 17"/>
              <p:cNvSpPr/>
              <p:nvPr>
                <p:custDataLst>
                  <p:tags r:id="rId5"/>
                </p:custDataLst>
              </p:nvPr>
            </p:nvSpPr>
            <p:spPr>
              <a:xfrm rot="5400000">
                <a:off x="4217021" y="-1678919"/>
                <a:ext cx="441987" cy="5883910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" name="文本框 215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2478405" y="977268"/>
                <a:ext cx="4803775" cy="5709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蛋白质是生命活动的主要承担者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" name="任意多边形: 形状 18"/>
              <p:cNvSpPr/>
              <p:nvPr>
                <p:custDataLst>
                  <p:tags r:id="rId7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" name="文本框 223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1706457" y="977268"/>
                <a:ext cx="1179830" cy="5708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考点一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10" name="图片 9" descr="32303137373532353b32303137393931383bc9faceefcfd4cea2beb5cfb8b0fb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119" y="207"/>
              <a:ext cx="719" cy="719"/>
            </a:xfrm>
            <a:prstGeom prst="rect">
              <a:avLst/>
            </a:prstGeom>
          </p:spPr>
        </p:pic>
      </p:grpSp>
      <p:cxnSp>
        <p:nvCxnSpPr>
          <p:cNvPr id="20" name="直接连接符 19"/>
          <p:cNvCxnSpPr/>
          <p:nvPr>
            <p:custDataLst>
              <p:tags r:id="rId11"/>
            </p:custDataLst>
          </p:nvPr>
        </p:nvCxnSpPr>
        <p:spPr>
          <a:xfrm flipH="1" flipV="1">
            <a:off x="6573520" y="3378200"/>
            <a:ext cx="0" cy="34099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>
            <p:custDataLst>
              <p:tags r:id="rId12"/>
            </p:custDataLst>
          </p:nvPr>
        </p:nvCxnSpPr>
        <p:spPr>
          <a:xfrm flipH="1">
            <a:off x="7437755" y="3378200"/>
            <a:ext cx="0" cy="41846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>
            <p:custDataLst>
              <p:tags r:id="rId13"/>
            </p:custDataLst>
          </p:nvPr>
        </p:nvCxnSpPr>
        <p:spPr>
          <a:xfrm>
            <a:off x="6787515" y="3521075"/>
            <a:ext cx="43624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>
            <p:custDataLst>
              <p:tags r:id="rId14"/>
            </p:custDataLst>
          </p:nvPr>
        </p:nvCxnSpPr>
        <p:spPr>
          <a:xfrm>
            <a:off x="7721600" y="3561715"/>
            <a:ext cx="43688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24" name="图片 23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419860" y="3187700"/>
            <a:ext cx="971550" cy="828675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220980" y="3244850"/>
            <a:ext cx="990600" cy="552450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3809365" y="3292475"/>
            <a:ext cx="1314450" cy="504825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5400040" y="3244850"/>
            <a:ext cx="1028700" cy="704850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2599690" y="3126105"/>
            <a:ext cx="933450" cy="885825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8389620" y="3035300"/>
            <a:ext cx="965200" cy="914400"/>
          </a:xfrm>
          <a:prstGeom prst="rect">
            <a:avLst/>
          </a:prstGeom>
        </p:spPr>
      </p:pic>
      <p:sp>
        <p:nvSpPr>
          <p:cNvPr id="37" name="文本框 36"/>
          <p:cNvSpPr txBox="1"/>
          <p:nvPr>
            <p:custDataLst>
              <p:tags r:id="rId27"/>
            </p:custDataLst>
          </p:nvPr>
        </p:nvSpPr>
        <p:spPr>
          <a:xfrm>
            <a:off x="320675" y="2191385"/>
            <a:ext cx="11709400" cy="460375"/>
          </a:xfrm>
          <a:prstGeom prst="rect">
            <a:avLst/>
          </a:prstGeom>
          <a:noFill/>
        </p:spPr>
        <p:txBody>
          <a:bodyPr vert="horz" wrap="square" rtlCol="0" anchor="t">
            <a:spAutoFit/>
          </a:bodyPr>
          <a:lstStyle/>
          <a:p>
            <a:pPr marL="342900" indent="-342900">
              <a:buFont typeface="Wingdings" panose="05000000000000000000" charset="0"/>
              <a:buChar char="Ø"/>
            </a:pP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如果要构建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甘氨酸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，只需要替换</a:t>
            </a:r>
            <a:r>
              <a:rPr lang="en-US" altLang="zh-CN" sz="2400" b="1" u="sng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               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基团即可。据此阐明氨基酸的结构特点。</a:t>
            </a:r>
            <a:endParaRPr lang="zh-CN" altLang="en-US" sz="24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354" name="矩形 353"/>
          <p:cNvSpPr/>
          <p:nvPr>
            <p:custDataLst>
              <p:tags r:id="rId28"/>
            </p:custDataLst>
          </p:nvPr>
        </p:nvSpPr>
        <p:spPr>
          <a:xfrm>
            <a:off x="5181761" y="2113665"/>
            <a:ext cx="1614805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侧链（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R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39" name="文本框 38"/>
          <p:cNvSpPr txBox="1"/>
          <p:nvPr>
            <p:custDataLst>
              <p:tags r:id="rId29"/>
            </p:custDataLst>
          </p:nvPr>
        </p:nvSpPr>
        <p:spPr>
          <a:xfrm>
            <a:off x="149225" y="5346700"/>
            <a:ext cx="1774190" cy="10388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673100" indent="-673100" algn="ctr">
              <a:spcBef>
                <a:spcPct val="20000"/>
              </a:spcBef>
            </a:pPr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氨基酸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73100" indent="-673100" algn="ctr">
              <a:spcBef>
                <a:spcPct val="2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结构特点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en-US" altLang="zh-CN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Text Box 21"/>
          <p:cNvSpPr txBox="1"/>
          <p:nvPr>
            <p:custDataLst>
              <p:tags r:id="rId30"/>
            </p:custDataLst>
          </p:nvPr>
        </p:nvSpPr>
        <p:spPr>
          <a:xfrm>
            <a:off x="2150110" y="4794250"/>
            <a:ext cx="9241790" cy="901700"/>
          </a:xfrm>
          <a:prstGeom prst="rect">
            <a:avLst/>
          </a:prstGeom>
          <a:noFill/>
          <a:ln w="9525">
            <a:noFill/>
          </a:ln>
        </p:spPr>
        <p:txBody>
          <a:bodyPr wrap="square" lIns="91438" tIns="45719" rIns="91438" bIns="45719" anchor="t" anchorCtr="0">
            <a:spAutoFit/>
          </a:bodyPr>
          <a:lstStyle/>
          <a:p>
            <a:pPr algn="just">
              <a:lnSpc>
                <a:spcPct val="110000"/>
              </a:lnSpc>
              <a:spcBef>
                <a:spcPct val="20000"/>
              </a:spcBef>
            </a:pPr>
            <a:r>
              <a:rPr lang="zh-CN" altLang="en-US" sz="2400" b="1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数量：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①每个氨基酸分子</a:t>
            </a:r>
            <a:r>
              <a:rPr lang="zh-CN" altLang="en-US" sz="2400" b="1" u="sng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至少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都含有一个氨基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(-NH</a:t>
            </a:r>
            <a:r>
              <a:rPr lang="en-US" altLang="zh-CN" sz="2400" b="1" baseline="-25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)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和一个羧基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(-COOH)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，并连在</a:t>
            </a:r>
            <a:r>
              <a:rPr lang="zh-CN" altLang="en-US" sz="2400" b="1" u="sng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同一个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碳原子上。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41" name="矩形 40"/>
          <p:cNvSpPr/>
          <p:nvPr>
            <p:custDataLst>
              <p:tags r:id="rId31"/>
            </p:custDataLst>
          </p:nvPr>
        </p:nvSpPr>
        <p:spPr>
          <a:xfrm>
            <a:off x="2150110" y="5821045"/>
            <a:ext cx="9173210" cy="975995"/>
          </a:xfrm>
          <a:prstGeom prst="rect">
            <a:avLst/>
          </a:prstGeom>
          <a:noFill/>
          <a:ln w="9525">
            <a:noFill/>
          </a:ln>
        </p:spPr>
        <p:txBody>
          <a:bodyPr wrap="square" lIns="91438" tIns="45719" rIns="91438" bIns="45719" anchor="t" anchorCtr="0">
            <a:spAutoFit/>
          </a:bodyPr>
          <a:lstStyle/>
          <a:p>
            <a:pPr algn="just">
              <a:lnSpc>
                <a:spcPct val="120000"/>
              </a:lnSpc>
              <a:spcBef>
                <a:spcPct val="20000"/>
              </a:spcBef>
            </a:pPr>
            <a:r>
              <a:rPr lang="zh-CN" altLang="en-US" sz="2400" b="1">
                <a:highlight>
                  <a:srgbClr val="00FFFF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位置：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②这个碳原子还连接一个氢原子和一个侧链基团（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-R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表示），各种氨基酸的区别在于</a:t>
            </a:r>
            <a:r>
              <a:rPr lang="en-US" altLang="zh-CN" sz="2400" b="1" u="sng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R</a:t>
            </a:r>
            <a:r>
              <a:rPr lang="zh-CN" altLang="en-US" sz="2400" b="1" u="sng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基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的不同。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grpSp>
        <p:nvGrpSpPr>
          <p:cNvPr id="43" name="组合 42"/>
          <p:cNvGrpSpPr/>
          <p:nvPr>
            <p:custDataLst>
              <p:tags r:id="rId32"/>
            </p:custDataLst>
          </p:nvPr>
        </p:nvGrpSpPr>
        <p:grpSpPr>
          <a:xfrm>
            <a:off x="9532620" y="2593975"/>
            <a:ext cx="2430145" cy="2343785"/>
            <a:chOff x="15012" y="4176"/>
            <a:chExt cx="3827" cy="3691"/>
          </a:xfrm>
        </p:grpSpPr>
        <p:pic>
          <p:nvPicPr>
            <p:cNvPr id="38" name="图片 37"/>
            <p:cNvPicPr>
              <a:picLocks noChangeAspect="1"/>
            </p:cNvPicPr>
            <p:nvPr>
              <p:custDataLst>
                <p:tags r:id="rId33"/>
              </p:custDataLst>
            </p:nvPr>
          </p:nvPicPr>
          <p:blipFill>
            <a:blip r:embed="rId34">
              <a:clrChange>
                <a:clrFrom>
                  <a:srgbClr val="FBFBFB">
                    <a:alpha val="100000"/>
                  </a:srgbClr>
                </a:clrFrom>
                <a:clrTo>
                  <a:srgbClr val="FBFBFB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5012" y="4176"/>
              <a:ext cx="3827" cy="3178"/>
            </a:xfrm>
            <a:prstGeom prst="rect">
              <a:avLst/>
            </a:prstGeom>
          </p:spPr>
        </p:pic>
        <p:sp>
          <p:nvSpPr>
            <p:cNvPr id="42" name="文本框 41"/>
            <p:cNvSpPr txBox="1"/>
            <p:nvPr>
              <p:custDataLst>
                <p:tags r:id="rId35"/>
              </p:custDataLst>
            </p:nvPr>
          </p:nvSpPr>
          <p:spPr>
            <a:xfrm>
              <a:off x="15347" y="7287"/>
              <a:ext cx="3492" cy="580"/>
            </a:xfrm>
            <a:prstGeom prst="rect">
              <a:avLst/>
            </a:prstGeom>
            <a:noFill/>
          </p:spPr>
          <p:txBody>
            <a:bodyPr vert="horz" wrap="square" rtlCol="0" anchor="t">
              <a:spAutoFit/>
            </a:bodyPr>
            <a:lstStyle/>
            <a:p>
              <a:r>
                <a:rPr lang="zh-CN" altLang="en-US" b="1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氨基酸的结构通式</a:t>
              </a:r>
              <a:endParaRPr lang="zh-CN" altLang="en-US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</p:grpSp>
      <p:sp>
        <p:nvSpPr>
          <p:cNvPr id="2" name="文本框 1"/>
          <p:cNvSpPr txBox="1"/>
          <p:nvPr>
            <p:custDataLst>
              <p:tags r:id="rId36"/>
            </p:custDataLst>
          </p:nvPr>
        </p:nvSpPr>
        <p:spPr>
          <a:xfrm>
            <a:off x="320675" y="2191385"/>
            <a:ext cx="11709400" cy="460375"/>
          </a:xfrm>
          <a:prstGeom prst="rect">
            <a:avLst/>
          </a:prstGeom>
          <a:noFill/>
        </p:spPr>
        <p:txBody>
          <a:bodyPr vert="horz" wrap="square" rtlCol="0" anchor="t">
            <a:spAutoFit/>
          </a:bodyPr>
          <a:lstStyle/>
          <a:p>
            <a:pPr marL="342900" indent="-342900">
              <a:buFont typeface="Wingdings" panose="05000000000000000000" charset="0"/>
              <a:buChar char="Ø"/>
            </a:pP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如果要构建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甘氨酸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，只需要替换</a:t>
            </a:r>
            <a:r>
              <a:rPr lang="en-US" altLang="zh-CN" sz="2400" b="1" u="sng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               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基团即可。据此阐明氨基酸的结构特点。</a:t>
            </a:r>
            <a:endParaRPr lang="zh-CN" altLang="en-US" sz="24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54" grpId="0"/>
      <p:bldP spid="39" grpId="0" animBg="1"/>
      <p:bldP spid="40" grpId="0"/>
      <p:bldP spid="41" grpId="0"/>
      <p:bldP spid="2" grpId="0"/>
    </p:bldLst>
  </p:timing>
</p:sld>
</file>

<file path=ppt/tags/tag1.xml><?xml version="1.0" encoding="utf-8"?>
<p:tagLst xmlns:p="http://schemas.openxmlformats.org/presentationml/2006/main">
  <p:tag name="AS_UNIQUEID" val="1498"/>
</p:tagLst>
</file>

<file path=ppt/tags/tag10.xml><?xml version="1.0" encoding="utf-8"?>
<p:tagLst xmlns:p="http://schemas.openxmlformats.org/presentationml/2006/main">
  <p:tag name="AS_UNIQUEID" val="1508"/>
</p:tagLst>
</file>

<file path=ppt/tags/tag100.xml><?xml version="1.0" encoding="utf-8"?>
<p:tagLst xmlns:p="http://schemas.openxmlformats.org/presentationml/2006/main">
  <p:tag name="AS_UNIQUEID" val="1603"/>
</p:tagLst>
</file>

<file path=ppt/tags/tag1000.xml><?xml version="1.0" encoding="utf-8"?>
<p:tagLst xmlns:p="http://schemas.openxmlformats.org/presentationml/2006/main">
  <p:tag name="AS_UNIQUEID" val="22191"/>
</p:tagLst>
</file>

<file path=ppt/tags/tag1001.xml><?xml version="1.0" encoding="utf-8"?>
<p:tagLst xmlns:p="http://schemas.openxmlformats.org/presentationml/2006/main">
  <p:tag name="AS_UNIQUEID" val="19194"/>
</p:tagLst>
</file>

<file path=ppt/tags/tag1002.xml><?xml version="1.0" encoding="utf-8"?>
<p:tagLst xmlns:p="http://schemas.openxmlformats.org/presentationml/2006/main">
  <p:tag name="AS_UNIQUEID" val="5405"/>
</p:tagLst>
</file>

<file path=ppt/tags/tag1003.xml><?xml version="1.0" encoding="utf-8"?>
<p:tagLst xmlns:p="http://schemas.openxmlformats.org/presentationml/2006/main">
  <p:tag name="AS_UNIQUEID" val="22192"/>
</p:tagLst>
</file>

<file path=ppt/tags/tag1004.xml><?xml version="1.0" encoding="utf-8"?>
<p:tagLst xmlns:p="http://schemas.openxmlformats.org/presentationml/2006/main">
  <p:tag name="AS_UNIQUEID" val="7449"/>
  <p:tag name="KSO_WM_BEAUTIFY_FLAG" val=""/>
</p:tagLst>
</file>

<file path=ppt/tags/tag1005.xml><?xml version="1.0" encoding="utf-8"?>
<p:tagLst xmlns:p="http://schemas.openxmlformats.org/presentationml/2006/main">
  <p:tag name="AS_UNIQUEID" val="7450"/>
  <p:tag name="KSO_WM_BEAUTIFY_FLAG" val=""/>
</p:tagLst>
</file>

<file path=ppt/tags/tag1006.xml><?xml version="1.0" encoding="utf-8"?>
<p:tagLst xmlns:p="http://schemas.openxmlformats.org/presentationml/2006/main">
  <p:tag name="AS_UNIQUEID" val="7451"/>
  <p:tag name="KSO_WM_BEAUTIFY_FLAG" val=""/>
</p:tagLst>
</file>

<file path=ppt/tags/tag1007.xml><?xml version="1.0" encoding="utf-8"?>
<p:tagLst xmlns:p="http://schemas.openxmlformats.org/presentationml/2006/main">
  <p:tag name="AS_UNIQUEID" val="7501"/>
  <p:tag name="KSO_WM_BEAUTIFY_FLAG" val=""/>
</p:tagLst>
</file>

<file path=ppt/tags/tag1008.xml><?xml version="1.0" encoding="utf-8"?>
<p:tagLst xmlns:p="http://schemas.openxmlformats.org/presentationml/2006/main">
  <p:tag name="AS_UNIQUEID" val="19337"/>
</p:tagLst>
</file>

<file path=ppt/tags/tag1009.xml><?xml version="1.0" encoding="utf-8"?>
<p:tagLst xmlns:p="http://schemas.openxmlformats.org/presentationml/2006/main">
  <p:tag name="AS_UNIQUEID" val="7501"/>
  <p:tag name="KSO_WM_BEAUTIFY_FLAG" val=""/>
</p:tagLst>
</file>

<file path=ppt/tags/tag101.xml><?xml version="1.0" encoding="utf-8"?>
<p:tagLst xmlns:p="http://schemas.openxmlformats.org/presentationml/2006/main">
  <p:tag name="AS_UNIQUEID" val="1604"/>
</p:tagLst>
</file>

<file path=ppt/tags/tag1010.xml><?xml version="1.0" encoding="utf-8"?>
<p:tagLst xmlns:p="http://schemas.openxmlformats.org/presentationml/2006/main">
  <p:tag name="AS_UNIQUEID" val="19337"/>
</p:tagLst>
</file>

<file path=ppt/tags/tag1011.xml><?xml version="1.0" encoding="utf-8"?>
<p:tagLst xmlns:p="http://schemas.openxmlformats.org/presentationml/2006/main">
  <p:tag name="AS_UNIQUEID" val="22194"/>
</p:tagLst>
</file>

<file path=ppt/tags/tag1012.xml><?xml version="1.0" encoding="utf-8"?>
<p:tagLst xmlns:p="http://schemas.openxmlformats.org/presentationml/2006/main">
  <p:tag name="AS_UNIQUEID" val="22195"/>
</p:tagLst>
</file>

<file path=ppt/tags/tag1013.xml><?xml version="1.0" encoding="utf-8"?>
<p:tagLst xmlns:p="http://schemas.openxmlformats.org/presentationml/2006/main">
  <p:tag name="AS_UNIQUEID" val="1695"/>
</p:tagLst>
</file>

<file path=ppt/tags/tag1014.xml><?xml version="1.0" encoding="utf-8"?>
<p:tagLst xmlns:p="http://schemas.openxmlformats.org/presentationml/2006/main">
  <p:tag name="AS_UNIQUEID" val="1697"/>
</p:tagLst>
</file>

<file path=ppt/tags/tag1015.xml><?xml version="1.0" encoding="utf-8"?>
<p:tagLst xmlns:p="http://schemas.openxmlformats.org/presentationml/2006/main">
  <p:tag name="AS_UNIQUEID" val="1699"/>
</p:tagLst>
</file>

<file path=ppt/tags/tag1016.xml><?xml version="1.0" encoding="utf-8"?>
<p:tagLst xmlns:p="http://schemas.openxmlformats.org/presentationml/2006/main">
  <p:tag name="AS_UNIQUEID" val="1696"/>
</p:tagLst>
</file>

<file path=ppt/tags/tag1017.xml><?xml version="1.0" encoding="utf-8"?>
<p:tagLst xmlns:p="http://schemas.openxmlformats.org/presentationml/2006/main">
  <p:tag name="AS_UNIQUEID" val="1698"/>
</p:tagLst>
</file>

<file path=ppt/tags/tag1018.xml><?xml version="1.0" encoding="utf-8"?>
<p:tagLst xmlns:p="http://schemas.openxmlformats.org/presentationml/2006/main">
  <p:tag name="AS_UNIQUEID" val="22196"/>
</p:tagLst>
</file>

<file path=ppt/tags/tag1019.xml><?xml version="1.0" encoding="utf-8"?>
<p:tagLst xmlns:p="http://schemas.openxmlformats.org/presentationml/2006/main">
  <p:tag name="AS_UNIQUEID" val="19194"/>
</p:tagLst>
</file>

<file path=ppt/tags/tag102.xml><?xml version="1.0" encoding="utf-8"?>
<p:tagLst xmlns:p="http://schemas.openxmlformats.org/presentationml/2006/main">
  <p:tag name="AS_UNIQUEID" val="1605"/>
</p:tagLst>
</file>

<file path=ppt/tags/tag1020.xml><?xml version="1.0" encoding="utf-8"?>
<p:tagLst xmlns:p="http://schemas.openxmlformats.org/presentationml/2006/main">
  <p:tag name="AS_UNIQUEID" val="22197"/>
</p:tagLst>
</file>

<file path=ppt/tags/tag1021.xml><?xml version="1.0" encoding="utf-8"?>
<p:tagLst xmlns:p="http://schemas.openxmlformats.org/presentationml/2006/main">
  <p:tag name="AS_UNIQUEID" val="835"/>
  <p:tag name="KSO_WM_BEAUTIFY_FLAG" val=""/>
</p:tagLst>
</file>

<file path=ppt/tags/tag1022.xml><?xml version="1.0" encoding="utf-8"?>
<p:tagLst xmlns:p="http://schemas.openxmlformats.org/presentationml/2006/main">
  <p:tag name="AS_UNIQUEID" val="835"/>
  <p:tag name="KSO_WM_BEAUTIFY_FLAG" val=""/>
</p:tagLst>
</file>

<file path=ppt/tags/tag1023.xml><?xml version="1.0" encoding="utf-8"?>
<p:tagLst xmlns:p="http://schemas.openxmlformats.org/presentationml/2006/main">
  <p:tag name="AS_UNIQUEID" val="835"/>
  <p:tag name="KSO_WM_BEAUTIFY_FLAG" val=""/>
</p:tagLst>
</file>

<file path=ppt/tags/tag1024.xml><?xml version="1.0" encoding="utf-8"?>
<p:tagLst xmlns:p="http://schemas.openxmlformats.org/presentationml/2006/main">
  <p:tag name="AS_UNIQUEID" val="835"/>
  <p:tag name="KSO_WM_BEAUTIFY_FLAG" val=""/>
</p:tagLst>
</file>

<file path=ppt/tags/tag1025.xml><?xml version="1.0" encoding="utf-8"?>
<p:tagLst xmlns:p="http://schemas.openxmlformats.org/presentationml/2006/main">
  <p:tag name="AS_UNIQUEID" val="835"/>
  <p:tag name="KSO_WM_BEAUTIFY_FLAG" val=""/>
</p:tagLst>
</file>

<file path=ppt/tags/tag1026.xml><?xml version="1.0" encoding="utf-8"?>
<p:tagLst xmlns:p="http://schemas.openxmlformats.org/presentationml/2006/main">
  <p:tag name="AS_UNIQUEID" val="22198"/>
</p:tagLst>
</file>

<file path=ppt/tags/tag1027.xml><?xml version="1.0" encoding="utf-8"?>
<p:tagLst xmlns:p="http://schemas.openxmlformats.org/presentationml/2006/main">
  <p:tag name="AS_UNIQUEID" val="22199"/>
</p:tagLst>
</file>

<file path=ppt/tags/tag1028.xml><?xml version="1.0" encoding="utf-8"?>
<p:tagLst xmlns:p="http://schemas.openxmlformats.org/presentationml/2006/main">
  <p:tag name="AS_UNIQUEID" val="22200"/>
</p:tagLst>
</file>

<file path=ppt/tags/tag1029.xml><?xml version="1.0" encoding="utf-8"?>
<p:tagLst xmlns:p="http://schemas.openxmlformats.org/presentationml/2006/main">
  <p:tag name="AS_UNIQUEID" val="651"/>
</p:tagLst>
</file>

<file path=ppt/tags/tag103.xml><?xml version="1.0" encoding="utf-8"?>
<p:tagLst xmlns:p="http://schemas.openxmlformats.org/presentationml/2006/main">
  <p:tag name="AS_UNIQUEID" val="1606"/>
</p:tagLst>
</file>

<file path=ppt/tags/tag1030.xml><?xml version="1.0" encoding="utf-8"?>
<p:tagLst xmlns:p="http://schemas.openxmlformats.org/presentationml/2006/main">
  <p:tag name="AS_UNIQUEID" val="652"/>
  <p:tag name="KSO_WM_BEAUTIFY_FLAG" val=""/>
</p:tagLst>
</file>

<file path=ppt/tags/tag1031.xml><?xml version="1.0" encoding="utf-8"?>
<p:tagLst xmlns:p="http://schemas.openxmlformats.org/presentationml/2006/main">
  <p:tag name="AS_UNIQUEID" val="653"/>
  <p:tag name="KSO_WM_BEAUTIFY_FLAG" val=""/>
</p:tagLst>
</file>

<file path=ppt/tags/tag1032.xml><?xml version="1.0" encoding="utf-8"?>
<p:tagLst xmlns:p="http://schemas.openxmlformats.org/presentationml/2006/main">
  <p:tag name="AS_UNIQUEID" val="655"/>
  <p:tag name="KSO_WM_BEAUTIFY_FLAG" val=""/>
</p:tagLst>
</file>

<file path=ppt/tags/tag1033.xml><?xml version="1.0" encoding="utf-8"?>
<p:tagLst xmlns:p="http://schemas.openxmlformats.org/presentationml/2006/main">
  <p:tag name="AS_UNIQUEID" val="22201"/>
</p:tagLst>
</file>

<file path=ppt/tags/tag1034.xml><?xml version="1.0" encoding="utf-8"?>
<p:tagLst xmlns:p="http://schemas.openxmlformats.org/presentationml/2006/main">
  <p:tag name="AS_UNIQUEID" val="22202"/>
</p:tagLst>
</file>

<file path=ppt/tags/tag1035.xml><?xml version="1.0" encoding="utf-8"?>
<p:tagLst xmlns:p="http://schemas.openxmlformats.org/presentationml/2006/main">
  <p:tag name="AS_UNIQUEID" val="22203"/>
</p:tagLst>
</file>

<file path=ppt/tags/tag1036.xml><?xml version="1.0" encoding="utf-8"?>
<p:tagLst xmlns:p="http://schemas.openxmlformats.org/presentationml/2006/main">
  <p:tag name="AS_UNIQUEID" val="835"/>
  <p:tag name="KSO_WM_BEAUTIFY_FLAG" val=""/>
</p:tagLst>
</file>

<file path=ppt/tags/tag1037.xml><?xml version="1.0" encoding="utf-8"?>
<p:tagLst xmlns:p="http://schemas.openxmlformats.org/presentationml/2006/main">
  <p:tag name="AS_UNIQUEID" val="835"/>
  <p:tag name="KSO_WM_BEAUTIFY_FLAG" val=""/>
</p:tagLst>
</file>

<file path=ppt/tags/tag1038.xml><?xml version="1.0" encoding="utf-8"?>
<p:tagLst xmlns:p="http://schemas.openxmlformats.org/presentationml/2006/main">
  <p:tag name="AS_UNIQUEID" val="835"/>
  <p:tag name="KSO_WM_BEAUTIFY_FLAG" val=""/>
</p:tagLst>
</file>

<file path=ppt/tags/tag1039.xml><?xml version="1.0" encoding="utf-8"?>
<p:tagLst xmlns:p="http://schemas.openxmlformats.org/presentationml/2006/main">
  <p:tag name="KSO_WM_SPECIAL_SOURCE" val="bdnull"/>
</p:tagLst>
</file>

<file path=ppt/tags/tag104.xml><?xml version="1.0" encoding="utf-8"?>
<p:tagLst xmlns:p="http://schemas.openxmlformats.org/presentationml/2006/main">
  <p:tag name="AS_UNIQUEID" val="1607"/>
</p:tagLst>
</file>

<file path=ppt/tags/tag1040.xml><?xml version="1.0" encoding="utf-8"?>
<p:tagLst xmlns:p="http://schemas.openxmlformats.org/presentationml/2006/main">
  <p:tag name="AS_UNIQUEID" val="22205"/>
</p:tagLst>
</file>

<file path=ppt/tags/tag1041.xml><?xml version="1.0" encoding="utf-8"?>
<p:tagLst xmlns:p="http://schemas.openxmlformats.org/presentationml/2006/main">
  <p:tag name="AS_UNIQUEID" val="22206"/>
</p:tagLst>
</file>

<file path=ppt/tags/tag1042.xml><?xml version="1.0" encoding="utf-8"?>
<p:tagLst xmlns:p="http://schemas.openxmlformats.org/presentationml/2006/main">
  <p:tag name="AS_UNIQUEID" val="835"/>
  <p:tag name="KSO_WM_BEAUTIFY_FLAG" val=""/>
</p:tagLst>
</file>

<file path=ppt/tags/tag1043.xml><?xml version="1.0" encoding="utf-8"?>
<p:tagLst xmlns:p="http://schemas.openxmlformats.org/presentationml/2006/main">
  <p:tag name="AS_UNIQUEID" val="22207"/>
</p:tagLst>
</file>

<file path=ppt/tags/tag1044.xml><?xml version="1.0" encoding="utf-8"?>
<p:tagLst xmlns:p="http://schemas.openxmlformats.org/presentationml/2006/main">
  <p:tag name="AS_UNIQUEID" val="22208"/>
</p:tagLst>
</file>

<file path=ppt/tags/tag1045.xml><?xml version="1.0" encoding="utf-8"?>
<p:tagLst xmlns:p="http://schemas.openxmlformats.org/presentationml/2006/main">
  <p:tag name="AS_UNIQUEID" val="835"/>
  <p:tag name="KSO_WM_BEAUTIFY_FLAG" val=""/>
</p:tagLst>
</file>

<file path=ppt/tags/tag1046.xml><?xml version="1.0" encoding="utf-8"?>
<p:tagLst xmlns:p="http://schemas.openxmlformats.org/presentationml/2006/main">
  <p:tag name="AS_UNIQUEID" val="22209"/>
</p:tagLst>
</file>

<file path=ppt/tags/tag1047.xml><?xml version="1.0" encoding="utf-8"?>
<p:tagLst xmlns:p="http://schemas.openxmlformats.org/presentationml/2006/main">
  <p:tag name="AS_UNIQUEID" val="22210"/>
</p:tagLst>
</file>

<file path=ppt/tags/tag1048.xml><?xml version="1.0" encoding="utf-8"?>
<p:tagLst xmlns:p="http://schemas.openxmlformats.org/presentationml/2006/main">
  <p:tag name="AS_UNIQUEID" val="1695"/>
</p:tagLst>
</file>

<file path=ppt/tags/tag1049.xml><?xml version="1.0" encoding="utf-8"?>
<p:tagLst xmlns:p="http://schemas.openxmlformats.org/presentationml/2006/main">
  <p:tag name="AS_UNIQUEID" val="1697"/>
</p:tagLst>
</file>

<file path=ppt/tags/tag105.xml><?xml version="1.0" encoding="utf-8"?>
<p:tagLst xmlns:p="http://schemas.openxmlformats.org/presentationml/2006/main">
  <p:tag name="AS_UNIQUEID" val="1608"/>
</p:tagLst>
</file>

<file path=ppt/tags/tag1050.xml><?xml version="1.0" encoding="utf-8"?>
<p:tagLst xmlns:p="http://schemas.openxmlformats.org/presentationml/2006/main">
  <p:tag name="AS_UNIQUEID" val="1699"/>
</p:tagLst>
</file>

<file path=ppt/tags/tag1051.xml><?xml version="1.0" encoding="utf-8"?>
<p:tagLst xmlns:p="http://schemas.openxmlformats.org/presentationml/2006/main">
  <p:tag name="AS_UNIQUEID" val="1696"/>
</p:tagLst>
</file>

<file path=ppt/tags/tag1052.xml><?xml version="1.0" encoding="utf-8"?>
<p:tagLst xmlns:p="http://schemas.openxmlformats.org/presentationml/2006/main">
  <p:tag name="AS_UNIQUEID" val="1698"/>
</p:tagLst>
</file>

<file path=ppt/tags/tag1053.xml><?xml version="1.0" encoding="utf-8"?>
<p:tagLst xmlns:p="http://schemas.openxmlformats.org/presentationml/2006/main">
  <p:tag name="AS_UNIQUEID" val="22211"/>
</p:tagLst>
</file>

<file path=ppt/tags/tag1054.xml><?xml version="1.0" encoding="utf-8"?>
<p:tagLst xmlns:p="http://schemas.openxmlformats.org/presentationml/2006/main">
  <p:tag name="AS_UNIQUEID" val="19194"/>
</p:tagLst>
</file>

<file path=ppt/tags/tag1055.xml><?xml version="1.0" encoding="utf-8"?>
<p:tagLst xmlns:p="http://schemas.openxmlformats.org/presentationml/2006/main">
  <p:tag name="AS_UNIQUEID" val="835"/>
  <p:tag name="KSO_WM_BEAUTIFY_FLAG" val=""/>
</p:tagLst>
</file>

<file path=ppt/tags/tag1056.xml><?xml version="1.0" encoding="utf-8"?>
<p:tagLst xmlns:p="http://schemas.openxmlformats.org/presentationml/2006/main">
  <p:tag name="AS_UNIQUEID" val="835"/>
  <p:tag name="KSO_WM_BEAUTIFY_FLAG" val=""/>
</p:tagLst>
</file>

<file path=ppt/tags/tag1057.xml><?xml version="1.0" encoding="utf-8"?>
<p:tagLst xmlns:p="http://schemas.openxmlformats.org/presentationml/2006/main">
  <p:tag name="AS_UNIQUEID" val="835"/>
  <p:tag name="KSO_WM_BEAUTIFY_FLAG" val=""/>
</p:tagLst>
</file>

<file path=ppt/tags/tag1058.xml><?xml version="1.0" encoding="utf-8"?>
<p:tagLst xmlns:p="http://schemas.openxmlformats.org/presentationml/2006/main">
  <p:tag name="AS_UNIQUEID" val="22212"/>
</p:tagLst>
</file>

<file path=ppt/tags/tag1059.xml><?xml version="1.0" encoding="utf-8"?>
<p:tagLst xmlns:p="http://schemas.openxmlformats.org/presentationml/2006/main">
  <p:tag name="AS_UNIQUEID" val="22213"/>
</p:tagLst>
</file>

<file path=ppt/tags/tag106.xml><?xml version="1.0" encoding="utf-8"?>
<p:tagLst xmlns:p="http://schemas.openxmlformats.org/presentationml/2006/main">
  <p:tag name="AS_UNIQUEID" val="1609"/>
</p:tagLst>
</file>

<file path=ppt/tags/tag1060.xml><?xml version="1.0" encoding="utf-8"?>
<p:tagLst xmlns:p="http://schemas.openxmlformats.org/presentationml/2006/main">
  <p:tag name="AS_UNIQUEID" val="22214"/>
</p:tagLst>
</file>

<file path=ppt/tags/tag1061.xml><?xml version="1.0" encoding="utf-8"?>
<p:tagLst xmlns:p="http://schemas.openxmlformats.org/presentationml/2006/main">
  <p:tag name="AS_UNIQUEID" val="22215"/>
</p:tagLst>
</file>

<file path=ppt/tags/tag1062.xml><?xml version="1.0" encoding="utf-8"?>
<p:tagLst xmlns:p="http://schemas.openxmlformats.org/presentationml/2006/main">
  <p:tag name="AS_UNIQUEID" val="22216"/>
</p:tagLst>
</file>

<file path=ppt/tags/tag1063.xml><?xml version="1.0" encoding="utf-8"?>
<p:tagLst xmlns:p="http://schemas.openxmlformats.org/presentationml/2006/main">
  <p:tag name="AS_UNIQUEID" val="22217"/>
</p:tagLst>
</file>

<file path=ppt/tags/tag1064.xml><?xml version="1.0" encoding="utf-8"?>
<p:tagLst xmlns:p="http://schemas.openxmlformats.org/presentationml/2006/main">
  <p:tag name="AS_UNIQUEID" val="832"/>
  <p:tag name="KSO_WM_BEAUTIFY_FLAG" val=""/>
</p:tagLst>
</file>

<file path=ppt/tags/tag1065.xml><?xml version="1.0" encoding="utf-8"?>
<p:tagLst xmlns:p="http://schemas.openxmlformats.org/presentationml/2006/main">
  <p:tag name="AS_UNIQUEID" val="9408"/>
</p:tagLst>
</file>

<file path=ppt/tags/tag1066.xml><?xml version="1.0" encoding="utf-8"?>
<p:tagLst xmlns:p="http://schemas.openxmlformats.org/presentationml/2006/main">
  <p:tag name="AS_UNIQUEID" val="9409"/>
</p:tagLst>
</file>

<file path=ppt/tags/tag1067.xml><?xml version="1.0" encoding="utf-8"?>
<p:tagLst xmlns:p="http://schemas.openxmlformats.org/presentationml/2006/main">
  <p:tag name="AS_UNIQUEID" val="9410"/>
</p:tagLst>
</file>

<file path=ppt/tags/tag1068.xml><?xml version="1.0" encoding="utf-8"?>
<p:tagLst xmlns:p="http://schemas.openxmlformats.org/presentationml/2006/main">
  <p:tag name="AS_UNIQUEID" val="9411"/>
</p:tagLst>
</file>

<file path=ppt/tags/tag1069.xml><?xml version="1.0" encoding="utf-8"?>
<p:tagLst xmlns:p="http://schemas.openxmlformats.org/presentationml/2006/main">
  <p:tag name="AS_UNIQUEID" val="9412"/>
</p:tagLst>
</file>

<file path=ppt/tags/tag107.xml><?xml version="1.0" encoding="utf-8"?>
<p:tagLst xmlns:p="http://schemas.openxmlformats.org/presentationml/2006/main">
  <p:tag name="AS_UNIQUEID" val="1610"/>
</p:tagLst>
</file>

<file path=ppt/tags/tag1070.xml><?xml version="1.0" encoding="utf-8"?>
<p:tagLst xmlns:p="http://schemas.openxmlformats.org/presentationml/2006/main">
  <p:tag name="AS_UNIQUEID" val="9413"/>
</p:tagLst>
</file>

<file path=ppt/tags/tag1071.xml><?xml version="1.0" encoding="utf-8"?>
<p:tagLst xmlns:p="http://schemas.openxmlformats.org/presentationml/2006/main">
  <p:tag name="AS_UNIQUEID" val="9414"/>
</p:tagLst>
</file>

<file path=ppt/tags/tag1072.xml><?xml version="1.0" encoding="utf-8"?>
<p:tagLst xmlns:p="http://schemas.openxmlformats.org/presentationml/2006/main">
  <p:tag name="AS_UNIQUEID" val="9415"/>
</p:tagLst>
</file>

<file path=ppt/tags/tag1073.xml><?xml version="1.0" encoding="utf-8"?>
<p:tagLst xmlns:p="http://schemas.openxmlformats.org/presentationml/2006/main">
  <p:tag name="AS_UNIQUEID" val="9416"/>
</p:tagLst>
</file>

<file path=ppt/tags/tag1074.xml><?xml version="1.0" encoding="utf-8"?>
<p:tagLst xmlns:p="http://schemas.openxmlformats.org/presentationml/2006/main">
  <p:tag name="AS_UNIQUEID" val="832"/>
  <p:tag name="KSO_WM_BEAUTIFY_FLAG" val=""/>
</p:tagLst>
</file>

<file path=ppt/tags/tag1075.xml><?xml version="1.0" encoding="utf-8"?>
<p:tagLst xmlns:p="http://schemas.openxmlformats.org/presentationml/2006/main">
  <p:tag name="AS_UNIQUEID" val="9408"/>
</p:tagLst>
</file>

<file path=ppt/tags/tag1076.xml><?xml version="1.0" encoding="utf-8"?>
<p:tagLst xmlns:p="http://schemas.openxmlformats.org/presentationml/2006/main">
  <p:tag name="AS_UNIQUEID" val="9409"/>
</p:tagLst>
</file>

<file path=ppt/tags/tag1077.xml><?xml version="1.0" encoding="utf-8"?>
<p:tagLst xmlns:p="http://schemas.openxmlformats.org/presentationml/2006/main">
  <p:tag name="AS_UNIQUEID" val="9410"/>
</p:tagLst>
</file>

<file path=ppt/tags/tag1078.xml><?xml version="1.0" encoding="utf-8"?>
<p:tagLst xmlns:p="http://schemas.openxmlformats.org/presentationml/2006/main">
  <p:tag name="AS_UNIQUEID" val="9411"/>
</p:tagLst>
</file>

<file path=ppt/tags/tag1079.xml><?xml version="1.0" encoding="utf-8"?>
<p:tagLst xmlns:p="http://schemas.openxmlformats.org/presentationml/2006/main">
  <p:tag name="AS_UNIQUEID" val="9412"/>
</p:tagLst>
</file>

<file path=ppt/tags/tag108.xml><?xml version="1.0" encoding="utf-8"?>
<p:tagLst xmlns:p="http://schemas.openxmlformats.org/presentationml/2006/main">
  <p:tag name="AS_UNIQUEID" val="1611"/>
</p:tagLst>
</file>

<file path=ppt/tags/tag1080.xml><?xml version="1.0" encoding="utf-8"?>
<p:tagLst xmlns:p="http://schemas.openxmlformats.org/presentationml/2006/main">
  <p:tag name="AS_UNIQUEID" val="9413"/>
</p:tagLst>
</file>

<file path=ppt/tags/tag1081.xml><?xml version="1.0" encoding="utf-8"?>
<p:tagLst xmlns:p="http://schemas.openxmlformats.org/presentationml/2006/main">
  <p:tag name="AS_UNIQUEID" val="9414"/>
</p:tagLst>
</file>

<file path=ppt/tags/tag1082.xml><?xml version="1.0" encoding="utf-8"?>
<p:tagLst xmlns:p="http://schemas.openxmlformats.org/presentationml/2006/main">
  <p:tag name="AS_UNIQUEID" val="9415"/>
</p:tagLst>
</file>

<file path=ppt/tags/tag1083.xml><?xml version="1.0" encoding="utf-8"?>
<p:tagLst xmlns:p="http://schemas.openxmlformats.org/presentationml/2006/main">
  <p:tag name="AS_UNIQUEID" val="9416"/>
</p:tagLst>
</file>

<file path=ppt/tags/tag1084.xml><?xml version="1.0" encoding="utf-8"?>
<p:tagLst xmlns:p="http://schemas.openxmlformats.org/presentationml/2006/main">
  <p:tag name="AS_UNIQUEID" val="22218"/>
</p:tagLst>
</file>

<file path=ppt/tags/tag1085.xml><?xml version="1.0" encoding="utf-8"?>
<p:tagLst xmlns:p="http://schemas.openxmlformats.org/presentationml/2006/main">
  <p:tag name="AS_UNIQUEID" val="929"/>
  <p:tag name="KSO_WM_BEAUTIFY_FLAG" val=""/>
</p:tagLst>
</file>

<file path=ppt/tags/tag1086.xml><?xml version="1.0" encoding="utf-8"?>
<p:tagLst xmlns:p="http://schemas.openxmlformats.org/presentationml/2006/main">
  <p:tag name="AS_UNIQUEID" val="6773"/>
  <p:tag name="KSO_WM_BEAUTIFY_FLAG" val=""/>
</p:tagLst>
</file>

<file path=ppt/tags/tag1087.xml><?xml version="1.0" encoding="utf-8"?>
<p:tagLst xmlns:p="http://schemas.openxmlformats.org/presentationml/2006/main">
  <p:tag name="AS_UNIQUEID" val="6773"/>
  <p:tag name="KSO_WM_BEAUTIFY_FLAG" val=""/>
</p:tagLst>
</file>

<file path=ppt/tags/tag1088.xml><?xml version="1.0" encoding="utf-8"?>
<p:tagLst xmlns:p="http://schemas.openxmlformats.org/presentationml/2006/main">
  <p:tag name="AS_UNIQUEID" val="6773"/>
  <p:tag name="KSO_WM_BEAUTIFY_FLAG" val=""/>
</p:tagLst>
</file>

<file path=ppt/tags/tag1089.xml><?xml version="1.0" encoding="utf-8"?>
<p:tagLst xmlns:p="http://schemas.openxmlformats.org/presentationml/2006/main">
  <p:tag name="KSO_WM_SPECIAL_SOURCE" val="bdnull"/>
</p:tagLst>
</file>

<file path=ppt/tags/tag109.xml><?xml version="1.0" encoding="utf-8"?>
<p:tagLst xmlns:p="http://schemas.openxmlformats.org/presentationml/2006/main">
  <p:tag name="AS_UNIQUEID" val="1612"/>
</p:tagLst>
</file>

<file path=ppt/tags/tag1090.xml><?xml version="1.0" encoding="utf-8"?>
<p:tagLst xmlns:p="http://schemas.openxmlformats.org/presentationml/2006/main">
  <p:tag name="AS_UNIQUEID" val="22220"/>
</p:tagLst>
</file>

<file path=ppt/tags/tag1091.xml><?xml version="1.0" encoding="utf-8"?>
<p:tagLst xmlns:p="http://schemas.openxmlformats.org/presentationml/2006/main">
  <p:tag name="AS_UNIQUEID" val="22221"/>
</p:tagLst>
</file>

<file path=ppt/tags/tag1092.xml><?xml version="1.0" encoding="utf-8"?>
<p:tagLst xmlns:p="http://schemas.openxmlformats.org/presentationml/2006/main">
  <p:tag name="AS_UNIQUEID" val="22222"/>
</p:tagLst>
</file>

<file path=ppt/tags/tag1093.xml><?xml version="1.0" encoding="utf-8"?>
<p:tagLst xmlns:p="http://schemas.openxmlformats.org/presentationml/2006/main">
  <p:tag name="AS_UNIQUEID" val="22223"/>
</p:tagLst>
</file>

<file path=ppt/tags/tag1094.xml><?xml version="1.0" encoding="utf-8"?>
<p:tagLst xmlns:p="http://schemas.openxmlformats.org/presentationml/2006/main">
  <p:tag name="AS_UNIQUEID" val="1695"/>
</p:tagLst>
</file>

<file path=ppt/tags/tag1095.xml><?xml version="1.0" encoding="utf-8"?>
<p:tagLst xmlns:p="http://schemas.openxmlformats.org/presentationml/2006/main">
  <p:tag name="AS_UNIQUEID" val="1697"/>
</p:tagLst>
</file>

<file path=ppt/tags/tag1096.xml><?xml version="1.0" encoding="utf-8"?>
<p:tagLst xmlns:p="http://schemas.openxmlformats.org/presentationml/2006/main">
  <p:tag name="AS_UNIQUEID" val="1699"/>
</p:tagLst>
</file>

<file path=ppt/tags/tag1097.xml><?xml version="1.0" encoding="utf-8"?>
<p:tagLst xmlns:p="http://schemas.openxmlformats.org/presentationml/2006/main">
  <p:tag name="AS_UNIQUEID" val="1696"/>
</p:tagLst>
</file>

<file path=ppt/tags/tag1098.xml><?xml version="1.0" encoding="utf-8"?>
<p:tagLst xmlns:p="http://schemas.openxmlformats.org/presentationml/2006/main">
  <p:tag name="AS_UNIQUEID" val="1698"/>
</p:tagLst>
</file>

<file path=ppt/tags/tag1099.xml><?xml version="1.0" encoding="utf-8"?>
<p:tagLst xmlns:p="http://schemas.openxmlformats.org/presentationml/2006/main">
  <p:tag name="AS_UNIQUEID" val="22224"/>
</p:tagLst>
</file>

<file path=ppt/tags/tag11.xml><?xml version="1.0" encoding="utf-8"?>
<p:tagLst xmlns:p="http://schemas.openxmlformats.org/presentationml/2006/main">
  <p:tag name="AS_UNIQUEID" val="1509"/>
</p:tagLst>
</file>

<file path=ppt/tags/tag110.xml><?xml version="1.0" encoding="utf-8"?>
<p:tagLst xmlns:p="http://schemas.openxmlformats.org/presentationml/2006/main">
  <p:tag name="AS_UNIQUEID" val="1613"/>
</p:tagLst>
</file>

<file path=ppt/tags/tag1100.xml><?xml version="1.0" encoding="utf-8"?>
<p:tagLst xmlns:p="http://schemas.openxmlformats.org/presentationml/2006/main">
  <p:tag name="AS_UNIQUEID" val="19194"/>
</p:tagLst>
</file>

<file path=ppt/tags/tag1101.xml><?xml version="1.0" encoding="utf-8"?>
<p:tagLst xmlns:p="http://schemas.openxmlformats.org/presentationml/2006/main">
  <p:tag name="AS_UNIQUEID" val="835"/>
  <p:tag name="KSO_WM_BEAUTIFY_FLAG" val=""/>
</p:tagLst>
</file>

<file path=ppt/tags/tag1102.xml><?xml version="1.0" encoding="utf-8"?>
<p:tagLst xmlns:p="http://schemas.openxmlformats.org/presentationml/2006/main">
  <p:tag name="AS_UNIQUEID" val="22225"/>
</p:tagLst>
</file>

<file path=ppt/tags/tag1103.xml><?xml version="1.0" encoding="utf-8"?>
<p:tagLst xmlns:p="http://schemas.openxmlformats.org/presentationml/2006/main">
  <p:tag name="AS_UNIQUEID" val="22226"/>
</p:tagLst>
</file>

<file path=ppt/tags/tag1104.xml><?xml version="1.0" encoding="utf-8"?>
<p:tagLst xmlns:p="http://schemas.openxmlformats.org/presentationml/2006/main">
  <p:tag name="AS_UNIQUEID" val="22227"/>
</p:tagLst>
</file>

<file path=ppt/tags/tag1105.xml><?xml version="1.0" encoding="utf-8"?>
<p:tagLst xmlns:p="http://schemas.openxmlformats.org/presentationml/2006/main">
  <p:tag name="AS_UNIQUEID" val="22228"/>
</p:tagLst>
</file>

<file path=ppt/tags/tag1106.xml><?xml version="1.0" encoding="utf-8"?>
<p:tagLst xmlns:p="http://schemas.openxmlformats.org/presentationml/2006/main">
  <p:tag name="AS_UNIQUEID" val="22229"/>
</p:tagLst>
</file>

<file path=ppt/tags/tag1107.xml><?xml version="1.0" encoding="utf-8"?>
<p:tagLst xmlns:p="http://schemas.openxmlformats.org/presentationml/2006/main">
  <p:tag name="AS_UNIQUEID" val="22230"/>
</p:tagLst>
</file>

<file path=ppt/tags/tag1108.xml><?xml version="1.0" encoding="utf-8"?>
<p:tagLst xmlns:p="http://schemas.openxmlformats.org/presentationml/2006/main">
  <p:tag name="AS_UNIQUEID" val="7709"/>
</p:tagLst>
</file>

<file path=ppt/tags/tag1109.xml><?xml version="1.0" encoding="utf-8"?>
<p:tagLst xmlns:p="http://schemas.openxmlformats.org/presentationml/2006/main">
  <p:tag name="AS_UNIQUEID" val="22231"/>
</p:tagLst>
</file>

<file path=ppt/tags/tag111.xml><?xml version="1.0" encoding="utf-8"?>
<p:tagLst xmlns:p="http://schemas.openxmlformats.org/presentationml/2006/main">
  <p:tag name="AS_UNIQUEID" val="1614"/>
</p:tagLst>
</file>

<file path=ppt/tags/tag1110.xml><?xml version="1.0" encoding="utf-8"?>
<p:tagLst xmlns:p="http://schemas.openxmlformats.org/presentationml/2006/main">
  <p:tag name="AS_UNIQUEID" val="22232"/>
</p:tagLst>
</file>

<file path=ppt/tags/tag1111.xml><?xml version="1.0" encoding="utf-8"?>
<p:tagLst xmlns:p="http://schemas.openxmlformats.org/presentationml/2006/main">
  <p:tag name="AS_UNIQUEID" val="7693"/>
</p:tagLst>
</file>

<file path=ppt/tags/tag1112.xml><?xml version="1.0" encoding="utf-8"?>
<p:tagLst xmlns:p="http://schemas.openxmlformats.org/presentationml/2006/main">
  <p:tag name="AS_UNIQUEID" val="7694"/>
</p:tagLst>
</file>

<file path=ppt/tags/tag1113.xml><?xml version="1.0" encoding="utf-8"?>
<p:tagLst xmlns:p="http://schemas.openxmlformats.org/presentationml/2006/main">
  <p:tag name="AS_UNIQUEID" val="7695"/>
</p:tagLst>
</file>

<file path=ppt/tags/tag1114.xml><?xml version="1.0" encoding="utf-8"?>
<p:tagLst xmlns:p="http://schemas.openxmlformats.org/presentationml/2006/main">
  <p:tag name="AS_UNIQUEID" val="22233"/>
</p:tagLst>
</file>

<file path=ppt/tags/tag1115.xml><?xml version="1.0" encoding="utf-8"?>
<p:tagLst xmlns:p="http://schemas.openxmlformats.org/presentationml/2006/main">
  <p:tag name="AS_UNIQUEID" val="7699"/>
</p:tagLst>
</file>

<file path=ppt/tags/tag1116.xml><?xml version="1.0" encoding="utf-8"?>
<p:tagLst xmlns:p="http://schemas.openxmlformats.org/presentationml/2006/main">
  <p:tag name="AS_UNIQUEID" val="22234"/>
</p:tagLst>
</file>

<file path=ppt/tags/tag1117.xml><?xml version="1.0" encoding="utf-8"?>
<p:tagLst xmlns:p="http://schemas.openxmlformats.org/presentationml/2006/main">
  <p:tag name="AS_UNIQUEID" val="7693"/>
</p:tagLst>
</file>

<file path=ppt/tags/tag1118.xml><?xml version="1.0" encoding="utf-8"?>
<p:tagLst xmlns:p="http://schemas.openxmlformats.org/presentationml/2006/main">
  <p:tag name="AS_UNIQUEID" val="7694"/>
</p:tagLst>
</file>

<file path=ppt/tags/tag1119.xml><?xml version="1.0" encoding="utf-8"?>
<p:tagLst xmlns:p="http://schemas.openxmlformats.org/presentationml/2006/main">
  <p:tag name="AS_UNIQUEID" val="988"/>
</p:tagLst>
</file>

<file path=ppt/tags/tag112.xml><?xml version="1.0" encoding="utf-8"?>
<p:tagLst xmlns:p="http://schemas.openxmlformats.org/presentationml/2006/main">
  <p:tag name="AS_UNIQUEID" val="1615"/>
</p:tagLst>
</file>

<file path=ppt/tags/tag1120.xml><?xml version="1.0" encoding="utf-8"?>
<p:tagLst xmlns:p="http://schemas.openxmlformats.org/presentationml/2006/main">
  <p:tag name="AS_UNIQUEID" val="22235"/>
</p:tagLst>
</file>

<file path=ppt/tags/tag1121.xml><?xml version="1.0" encoding="utf-8"?>
<p:tagLst xmlns:p="http://schemas.openxmlformats.org/presentationml/2006/main">
  <p:tag name="AS_UNIQUEID" val="22236"/>
</p:tagLst>
</file>

<file path=ppt/tags/tag1122.xml><?xml version="1.0" encoding="utf-8"?>
<p:tagLst xmlns:p="http://schemas.openxmlformats.org/presentationml/2006/main">
  <p:tag name="AS_UNIQUEID" val="7693"/>
</p:tagLst>
</file>

<file path=ppt/tags/tag1123.xml><?xml version="1.0" encoding="utf-8"?>
<p:tagLst xmlns:p="http://schemas.openxmlformats.org/presentationml/2006/main">
  <p:tag name="AS_UNIQUEID" val="7694"/>
</p:tagLst>
</file>

<file path=ppt/tags/tag1124.xml><?xml version="1.0" encoding="utf-8"?>
<p:tagLst xmlns:p="http://schemas.openxmlformats.org/presentationml/2006/main">
  <p:tag name="AS_UNIQUEID" val="7694"/>
</p:tagLst>
</file>

<file path=ppt/tags/tag1125.xml><?xml version="1.0" encoding="utf-8"?>
<p:tagLst xmlns:p="http://schemas.openxmlformats.org/presentationml/2006/main">
  <p:tag name="AS_UNIQUEID" val="22237"/>
</p:tagLst>
</file>

<file path=ppt/tags/tag1126.xml><?xml version="1.0" encoding="utf-8"?>
<p:tagLst xmlns:p="http://schemas.openxmlformats.org/presentationml/2006/main">
  <p:tag name="AS_UNIQUEID" val="22238"/>
</p:tagLst>
</file>

<file path=ppt/tags/tag1127.xml><?xml version="1.0" encoding="utf-8"?>
<p:tagLst xmlns:p="http://schemas.openxmlformats.org/presentationml/2006/main">
  <p:tag name="AS_UNIQUEID" val="22239"/>
</p:tagLst>
</file>

<file path=ppt/tags/tag1128.xml><?xml version="1.0" encoding="utf-8"?>
<p:tagLst xmlns:p="http://schemas.openxmlformats.org/presentationml/2006/main">
  <p:tag name="AS_UNIQUEID" val="984"/>
  <p:tag name="KSO_WM_BEAUTIFY_FLAG" val=""/>
</p:tagLst>
</file>

<file path=ppt/tags/tag1129.xml><?xml version="1.0" encoding="utf-8"?>
<p:tagLst xmlns:p="http://schemas.openxmlformats.org/presentationml/2006/main">
  <p:tag name="AS_UNIQUEID" val="22240"/>
</p:tagLst>
</file>

<file path=ppt/tags/tag113.xml><?xml version="1.0" encoding="utf-8"?>
<p:tagLst xmlns:p="http://schemas.openxmlformats.org/presentationml/2006/main">
  <p:tag name="AS_UNIQUEID" val="1616"/>
</p:tagLst>
</file>

<file path=ppt/tags/tag1130.xml><?xml version="1.0" encoding="utf-8"?>
<p:tagLst xmlns:p="http://schemas.openxmlformats.org/presentationml/2006/main">
  <p:tag name="AS_UNIQUEID" val="22241"/>
</p:tagLst>
</file>

<file path=ppt/tags/tag1131.xml><?xml version="1.0" encoding="utf-8"?>
<p:tagLst xmlns:p="http://schemas.openxmlformats.org/presentationml/2006/main">
  <p:tag name="AS_UNIQUEID" val="985"/>
  <p:tag name="KSO_WM_BEAUTIFY_FLAG" val=""/>
</p:tagLst>
</file>

<file path=ppt/tags/tag1132.xml><?xml version="1.0" encoding="utf-8"?>
<p:tagLst xmlns:p="http://schemas.openxmlformats.org/presentationml/2006/main">
  <p:tag name="AS_UNIQUEID" val="22242"/>
</p:tagLst>
</file>

<file path=ppt/tags/tag1133.xml><?xml version="1.0" encoding="utf-8"?>
<p:tagLst xmlns:p="http://schemas.openxmlformats.org/presentationml/2006/main">
  <p:tag name="AS_UNIQUEID" val="22243"/>
</p:tagLst>
</file>

<file path=ppt/tags/tag1134.xml><?xml version="1.0" encoding="utf-8"?>
<p:tagLst xmlns:p="http://schemas.openxmlformats.org/presentationml/2006/main">
  <p:tag name="AS_UNIQUEID" val="986"/>
  <p:tag name="KSO_WM_BEAUTIFY_FLAG" val=""/>
</p:tagLst>
</file>

<file path=ppt/tags/tag1135.xml><?xml version="1.0" encoding="utf-8"?>
<p:tagLst xmlns:p="http://schemas.openxmlformats.org/presentationml/2006/main">
  <p:tag name="AS_UNIQUEID" val="22244"/>
</p:tagLst>
</file>

<file path=ppt/tags/tag1136.xml><?xml version="1.0" encoding="utf-8"?>
<p:tagLst xmlns:p="http://schemas.openxmlformats.org/presentationml/2006/main">
  <p:tag name="AS_UNIQUEID" val="22245"/>
</p:tagLst>
</file>

<file path=ppt/tags/tag1137.xml><?xml version="1.0" encoding="utf-8"?>
<p:tagLst xmlns:p="http://schemas.openxmlformats.org/presentationml/2006/main">
  <p:tag name="AS_UNIQUEID" val="22246"/>
</p:tagLst>
</file>

<file path=ppt/tags/tag1138.xml><?xml version="1.0" encoding="utf-8"?>
<p:tagLst xmlns:p="http://schemas.openxmlformats.org/presentationml/2006/main">
  <p:tag name="AS_UNIQUEID" val="22247"/>
</p:tagLst>
</file>

<file path=ppt/tags/tag1139.xml><?xml version="1.0" encoding="utf-8"?>
<p:tagLst xmlns:p="http://schemas.openxmlformats.org/presentationml/2006/main">
  <p:tag name="AS_UNIQUEID" val="22248"/>
</p:tagLst>
</file>

<file path=ppt/tags/tag114.xml><?xml version="1.0" encoding="utf-8"?>
<p:tagLst xmlns:p="http://schemas.openxmlformats.org/presentationml/2006/main">
  <p:tag name="AS_UNIQUEID" val="1617"/>
</p:tagLst>
</file>

<file path=ppt/tags/tag1140.xml><?xml version="1.0" encoding="utf-8"?>
<p:tagLst xmlns:p="http://schemas.openxmlformats.org/presentationml/2006/main">
  <p:tag name="AS_UNIQUEID" val="22249"/>
</p:tagLst>
</file>

<file path=ppt/tags/tag1141.xml><?xml version="1.0" encoding="utf-8"?>
<p:tagLst xmlns:p="http://schemas.openxmlformats.org/presentationml/2006/main">
  <p:tag name="AS_UNIQUEID" val="22250"/>
</p:tagLst>
</file>

<file path=ppt/tags/tag1142.xml><?xml version="1.0" encoding="utf-8"?>
<p:tagLst xmlns:p="http://schemas.openxmlformats.org/presentationml/2006/main">
  <p:tag name="AS_UNIQUEID" val="22251"/>
</p:tagLst>
</file>

<file path=ppt/tags/tag1143.xml><?xml version="1.0" encoding="utf-8"?>
<p:tagLst xmlns:p="http://schemas.openxmlformats.org/presentationml/2006/main">
  <p:tag name="AS_UNIQUEID" val="22252"/>
</p:tagLst>
</file>

<file path=ppt/tags/tag1144.xml><?xml version="1.0" encoding="utf-8"?>
<p:tagLst xmlns:p="http://schemas.openxmlformats.org/presentationml/2006/main">
  <p:tag name="AS_UNIQUEID" val="22253"/>
</p:tagLst>
</file>

<file path=ppt/tags/tag1145.xml><?xml version="1.0" encoding="utf-8"?>
<p:tagLst xmlns:p="http://schemas.openxmlformats.org/presentationml/2006/main">
  <p:tag name="AS_UNIQUEID" val="22254"/>
</p:tagLst>
</file>

<file path=ppt/tags/tag1146.xml><?xml version="1.0" encoding="utf-8"?>
<p:tagLst xmlns:p="http://schemas.openxmlformats.org/presentationml/2006/main">
  <p:tag name="AS_UNIQUEID" val="22255"/>
</p:tagLst>
</file>

<file path=ppt/tags/tag1147.xml><?xml version="1.0" encoding="utf-8"?>
<p:tagLst xmlns:p="http://schemas.openxmlformats.org/presentationml/2006/main">
  <p:tag name="AS_UNIQUEID" val="22256"/>
</p:tagLst>
</file>

<file path=ppt/tags/tag1148.xml><?xml version="1.0" encoding="utf-8"?>
<p:tagLst xmlns:p="http://schemas.openxmlformats.org/presentationml/2006/main">
  <p:tag name="AS_UNIQUEID" val="22257"/>
</p:tagLst>
</file>

<file path=ppt/tags/tag1149.xml><?xml version="1.0" encoding="utf-8"?>
<p:tagLst xmlns:p="http://schemas.openxmlformats.org/presentationml/2006/main">
  <p:tag name="AS_UNIQUEID" val="22258"/>
</p:tagLst>
</file>

<file path=ppt/tags/tag115.xml><?xml version="1.0" encoding="utf-8"?>
<p:tagLst xmlns:p="http://schemas.openxmlformats.org/presentationml/2006/main">
  <p:tag name="AS_UNIQUEID" val="1618"/>
</p:tagLst>
</file>

<file path=ppt/tags/tag1150.xml><?xml version="1.0" encoding="utf-8"?>
<p:tagLst xmlns:p="http://schemas.openxmlformats.org/presentationml/2006/main">
  <p:tag name="AS_UNIQUEID" val="22259"/>
</p:tagLst>
</file>

<file path=ppt/tags/tag1151.xml><?xml version="1.0" encoding="utf-8"?>
<p:tagLst xmlns:p="http://schemas.openxmlformats.org/presentationml/2006/main">
  <p:tag name="AS_UNIQUEID" val="22260"/>
</p:tagLst>
</file>

<file path=ppt/tags/tag1152.xml><?xml version="1.0" encoding="utf-8"?>
<p:tagLst xmlns:p="http://schemas.openxmlformats.org/presentationml/2006/main">
  <p:tag name="AS_UNIQUEID" val="6996"/>
  <p:tag name="KSO_WM_UNIT_PLACING_PICTURE_USER_VIEWPORT" val="{&quot;height&quot;:2382.955905511811,&quot;width&quot;:1882.8299212598424}"/>
</p:tagLst>
</file>

<file path=ppt/tags/tag1153.xml><?xml version="1.0" encoding="utf-8"?>
<p:tagLst xmlns:p="http://schemas.openxmlformats.org/presentationml/2006/main">
  <p:tag name="AS_UNIQUEID" val="22261"/>
</p:tagLst>
</file>

<file path=ppt/tags/tag1154.xml><?xml version="1.0" encoding="utf-8"?>
<p:tagLst xmlns:p="http://schemas.openxmlformats.org/presentationml/2006/main">
  <p:tag name="AS_UNIQUEID" val="6995"/>
  <p:tag name="KSO_WM_UNIT_PLACING_PICTURE_USER_VIEWPORT" val="{&quot;height&quot;:4923.461417322835,&quot;width&quot;:2079.5543307086614}"/>
</p:tagLst>
</file>

<file path=ppt/tags/tag1155.xml><?xml version="1.0" encoding="utf-8"?>
<p:tagLst xmlns:p="http://schemas.openxmlformats.org/presentationml/2006/main">
  <p:tag name="AS_UNIQUEID" val="6997"/>
</p:tagLst>
</file>

<file path=ppt/tags/tag1156.xml><?xml version="1.0" encoding="utf-8"?>
<p:tagLst xmlns:p="http://schemas.openxmlformats.org/presentationml/2006/main">
  <p:tag name="AS_UNIQUEID" val="22262"/>
  <p:tag name="KSO_WM_UNIT_PLACING_PICTURE_USER_VIEWPORT" val="{&quot;height&quot;:1980,&quot;width&quot;:5700}"/>
</p:tagLst>
</file>

<file path=ppt/tags/tag1157.xml><?xml version="1.0" encoding="utf-8"?>
<p:tagLst xmlns:p="http://schemas.openxmlformats.org/presentationml/2006/main">
  <p:tag name="KSO_WM_SPECIAL_SOURCE" val="bdnull"/>
</p:tagLst>
</file>

<file path=ppt/tags/tag1158.xml><?xml version="1.0" encoding="utf-8"?>
<p:tagLst xmlns:p="http://schemas.openxmlformats.org/presentationml/2006/main">
  <p:tag name="AS_UNIQUEID" val="22264"/>
</p:tagLst>
</file>

<file path=ppt/tags/tag1159.xml><?xml version="1.0" encoding="utf-8"?>
<p:tagLst xmlns:p="http://schemas.openxmlformats.org/presentationml/2006/main">
  <p:tag name="AS_UNIQUEID" val="22265"/>
</p:tagLst>
</file>

<file path=ppt/tags/tag116.xml><?xml version="1.0" encoding="utf-8"?>
<p:tagLst xmlns:p="http://schemas.openxmlformats.org/presentationml/2006/main">
  <p:tag name="AS_UNIQUEID" val="1619"/>
</p:tagLst>
</file>

<file path=ppt/tags/tag1160.xml><?xml version="1.0" encoding="utf-8"?>
<p:tagLst xmlns:p="http://schemas.openxmlformats.org/presentationml/2006/main">
  <p:tag name="AS_UNIQUEID" val="1695"/>
</p:tagLst>
</file>

<file path=ppt/tags/tag1161.xml><?xml version="1.0" encoding="utf-8"?>
<p:tagLst xmlns:p="http://schemas.openxmlformats.org/presentationml/2006/main">
  <p:tag name="AS_UNIQUEID" val="1697"/>
</p:tagLst>
</file>

<file path=ppt/tags/tag1162.xml><?xml version="1.0" encoding="utf-8"?>
<p:tagLst xmlns:p="http://schemas.openxmlformats.org/presentationml/2006/main">
  <p:tag name="AS_UNIQUEID" val="1699"/>
</p:tagLst>
</file>

<file path=ppt/tags/tag1163.xml><?xml version="1.0" encoding="utf-8"?>
<p:tagLst xmlns:p="http://schemas.openxmlformats.org/presentationml/2006/main">
  <p:tag name="AS_UNIQUEID" val="1696"/>
</p:tagLst>
</file>

<file path=ppt/tags/tag1164.xml><?xml version="1.0" encoding="utf-8"?>
<p:tagLst xmlns:p="http://schemas.openxmlformats.org/presentationml/2006/main">
  <p:tag name="AS_UNIQUEID" val="1698"/>
</p:tagLst>
</file>

<file path=ppt/tags/tag1165.xml><?xml version="1.0" encoding="utf-8"?>
<p:tagLst xmlns:p="http://schemas.openxmlformats.org/presentationml/2006/main">
  <p:tag name="AS_UNIQUEID" val="22266"/>
</p:tagLst>
</file>

<file path=ppt/tags/tag1166.xml><?xml version="1.0" encoding="utf-8"?>
<p:tagLst xmlns:p="http://schemas.openxmlformats.org/presentationml/2006/main">
  <p:tag name="AS_UNIQUEID" val="19194"/>
</p:tagLst>
</file>

<file path=ppt/tags/tag1167.xml><?xml version="1.0" encoding="utf-8"?>
<p:tagLst xmlns:p="http://schemas.openxmlformats.org/presentationml/2006/main">
  <p:tag name="AS_UNIQUEID" val="22267"/>
</p:tagLst>
</file>

<file path=ppt/tags/tag1168.xml><?xml version="1.0" encoding="utf-8"?>
<p:tagLst xmlns:p="http://schemas.openxmlformats.org/presentationml/2006/main">
  <p:tag name="AS_UNIQUEID" val="835"/>
  <p:tag name="KSO_WM_BEAUTIFY_FLAG" val=""/>
</p:tagLst>
</file>

<file path=ppt/tags/tag1169.xml><?xml version="1.0" encoding="utf-8"?>
<p:tagLst xmlns:p="http://schemas.openxmlformats.org/presentationml/2006/main">
  <p:tag name="AS_UNIQUEID" val="22268"/>
</p:tagLst>
</file>

<file path=ppt/tags/tag117.xml><?xml version="1.0" encoding="utf-8"?>
<p:tagLst xmlns:p="http://schemas.openxmlformats.org/presentationml/2006/main">
  <p:tag name="AS_UNIQUEID" val="1621"/>
</p:tagLst>
</file>

<file path=ppt/tags/tag1170.xml><?xml version="1.0" encoding="utf-8"?>
<p:tagLst xmlns:p="http://schemas.openxmlformats.org/presentationml/2006/main">
  <p:tag name="AS_UNIQUEID" val="15850"/>
</p:tagLst>
</file>

<file path=ppt/tags/tag1171.xml><?xml version="1.0" encoding="utf-8"?>
<p:tagLst xmlns:p="http://schemas.openxmlformats.org/presentationml/2006/main">
  <p:tag name="AS_UNIQUEID" val="22269"/>
</p:tagLst>
</file>

<file path=ppt/tags/tag1172.xml><?xml version="1.0" encoding="utf-8"?>
<p:tagLst xmlns:p="http://schemas.openxmlformats.org/presentationml/2006/main">
  <p:tag name="AS_UNIQUEID" val="22270"/>
</p:tagLst>
</file>

<file path=ppt/tags/tag1173.xml><?xml version="1.0" encoding="utf-8"?>
<p:tagLst xmlns:p="http://schemas.openxmlformats.org/presentationml/2006/main">
  <p:tag name="AS_UNIQUEID" val="22271"/>
</p:tagLst>
</file>

<file path=ppt/tags/tag1174.xml><?xml version="1.0" encoding="utf-8"?>
<p:tagLst xmlns:p="http://schemas.openxmlformats.org/presentationml/2006/main">
  <p:tag name="AS_UNIQUEID" val="22271"/>
</p:tagLst>
</file>

<file path=ppt/tags/tag1175.xml><?xml version="1.0" encoding="utf-8"?>
<p:tagLst xmlns:p="http://schemas.openxmlformats.org/presentationml/2006/main">
  <p:tag name="AS_UNIQUEID" val="22273"/>
</p:tagLst>
</file>

<file path=ppt/tags/tag1176.xml><?xml version="1.0" encoding="utf-8"?>
<p:tagLst xmlns:p="http://schemas.openxmlformats.org/presentationml/2006/main">
  <p:tag name="AS_UNIQUEID" val="22273"/>
</p:tagLst>
</file>

<file path=ppt/tags/tag1177.xml><?xml version="1.0" encoding="utf-8"?>
<p:tagLst xmlns:p="http://schemas.openxmlformats.org/presentationml/2006/main">
  <p:tag name="AS_UNIQUEID" val="22275"/>
</p:tagLst>
</file>

<file path=ppt/tags/tag1178.xml><?xml version="1.0" encoding="utf-8"?>
<p:tagLst xmlns:p="http://schemas.openxmlformats.org/presentationml/2006/main">
  <p:tag name="AS_UNIQUEID" val="22275"/>
</p:tagLst>
</file>

<file path=ppt/tags/tag1179.xml><?xml version="1.0" encoding="utf-8"?>
<p:tagLst xmlns:p="http://schemas.openxmlformats.org/presentationml/2006/main">
  <p:tag name="AS_UNIQUEID" val="22277"/>
</p:tagLst>
</file>

<file path=ppt/tags/tag118.xml><?xml version="1.0" encoding="utf-8"?>
<p:tagLst xmlns:p="http://schemas.openxmlformats.org/presentationml/2006/main">
  <p:tag name="AS_UNIQUEID" val="1622"/>
</p:tagLst>
</file>

<file path=ppt/tags/tag1180.xml><?xml version="1.0" encoding="utf-8"?>
<p:tagLst xmlns:p="http://schemas.openxmlformats.org/presentationml/2006/main">
  <p:tag name="AS_UNIQUEID" val="22277"/>
</p:tagLst>
</file>

<file path=ppt/tags/tag1181.xml><?xml version="1.0" encoding="utf-8"?>
<p:tagLst xmlns:p="http://schemas.openxmlformats.org/presentationml/2006/main">
  <p:tag name="KSO_WM_SPECIAL_SOURCE" val="bdnull"/>
</p:tagLst>
</file>

<file path=ppt/tags/tag1182.xml><?xml version="1.0" encoding="utf-8"?>
<p:tagLst xmlns:p="http://schemas.openxmlformats.org/presentationml/2006/main">
  <p:tag name="AS_UNIQUEID" val="22280"/>
</p:tagLst>
</file>

<file path=ppt/tags/tag1183.xml><?xml version="1.0" encoding="utf-8"?>
<p:tagLst xmlns:p="http://schemas.openxmlformats.org/presentationml/2006/main">
  <p:tag name="AS_UNIQUEID" val="22281"/>
</p:tagLst>
</file>

<file path=ppt/tags/tag1184.xml><?xml version="1.0" encoding="utf-8"?>
<p:tagLst xmlns:p="http://schemas.openxmlformats.org/presentationml/2006/main">
  <p:tag name="AS_UNIQUEID" val="1695"/>
</p:tagLst>
</file>

<file path=ppt/tags/tag1185.xml><?xml version="1.0" encoding="utf-8"?>
<p:tagLst xmlns:p="http://schemas.openxmlformats.org/presentationml/2006/main">
  <p:tag name="AS_UNIQUEID" val="1697"/>
</p:tagLst>
</file>

<file path=ppt/tags/tag1186.xml><?xml version="1.0" encoding="utf-8"?>
<p:tagLst xmlns:p="http://schemas.openxmlformats.org/presentationml/2006/main">
  <p:tag name="AS_UNIQUEID" val="1699"/>
</p:tagLst>
</file>

<file path=ppt/tags/tag1187.xml><?xml version="1.0" encoding="utf-8"?>
<p:tagLst xmlns:p="http://schemas.openxmlformats.org/presentationml/2006/main">
  <p:tag name="AS_UNIQUEID" val="1696"/>
</p:tagLst>
</file>

<file path=ppt/tags/tag1188.xml><?xml version="1.0" encoding="utf-8"?>
<p:tagLst xmlns:p="http://schemas.openxmlformats.org/presentationml/2006/main">
  <p:tag name="AS_UNIQUEID" val="1698"/>
</p:tagLst>
</file>

<file path=ppt/tags/tag1189.xml><?xml version="1.0" encoding="utf-8"?>
<p:tagLst xmlns:p="http://schemas.openxmlformats.org/presentationml/2006/main">
  <p:tag name="AS_UNIQUEID" val="22282"/>
</p:tagLst>
</file>

<file path=ppt/tags/tag119.xml><?xml version="1.0" encoding="utf-8"?>
<p:tagLst xmlns:p="http://schemas.openxmlformats.org/presentationml/2006/main">
  <p:tag name="AS_UNIQUEID" val="1623"/>
</p:tagLst>
</file>

<file path=ppt/tags/tag1190.xml><?xml version="1.0" encoding="utf-8"?>
<p:tagLst xmlns:p="http://schemas.openxmlformats.org/presentationml/2006/main">
  <p:tag name="AS_UNIQUEID" val="19194"/>
</p:tagLst>
</file>

<file path=ppt/tags/tag1191.xml><?xml version="1.0" encoding="utf-8"?>
<p:tagLst xmlns:p="http://schemas.openxmlformats.org/presentationml/2006/main">
  <p:tag name="AS_UNIQUEID" val="835"/>
  <p:tag name="KSO_WM_BEAUTIFY_FLAG" val=""/>
</p:tagLst>
</file>

<file path=ppt/tags/tag1192.xml><?xml version="1.0" encoding="utf-8"?>
<p:tagLst xmlns:p="http://schemas.openxmlformats.org/presentationml/2006/main">
  <p:tag name="AS_UNIQUEID" val="19350"/>
  <p:tag name="KSO_WM_BEAUTIFY_FLAG" val=""/>
</p:tagLst>
</file>

<file path=ppt/tags/tag1193.xml><?xml version="1.0" encoding="utf-8"?>
<p:tagLst xmlns:p="http://schemas.openxmlformats.org/presentationml/2006/main">
  <p:tag name="AS_UNIQUEID" val="22283"/>
</p:tagLst>
</file>

<file path=ppt/tags/tag1194.xml><?xml version="1.0" encoding="utf-8"?>
<p:tagLst xmlns:p="http://schemas.openxmlformats.org/presentationml/2006/main">
  <p:tag name="AS_UNIQUEID" val="22284"/>
</p:tagLst>
</file>

<file path=ppt/tags/tag1195.xml><?xml version="1.0" encoding="utf-8"?>
<p:tagLst xmlns:p="http://schemas.openxmlformats.org/presentationml/2006/main">
  <p:tag name="AS_UNIQUEID" val="22285"/>
</p:tagLst>
</file>

<file path=ppt/tags/tag1196.xml><?xml version="1.0" encoding="utf-8"?>
<p:tagLst xmlns:p="http://schemas.openxmlformats.org/presentationml/2006/main">
  <p:tag name="AS_UNIQUEID" val="11551"/>
</p:tagLst>
</file>

<file path=ppt/tags/tag1197.xml><?xml version="1.0" encoding="utf-8"?>
<p:tagLst xmlns:p="http://schemas.openxmlformats.org/presentationml/2006/main">
  <p:tag name="AS_UNIQUEID" val="11547"/>
</p:tagLst>
</file>

<file path=ppt/tags/tag1198.xml><?xml version="1.0" encoding="utf-8"?>
<p:tagLst xmlns:p="http://schemas.openxmlformats.org/presentationml/2006/main">
  <p:tag name="AS_UNIQUEID" val="2624"/>
  <p:tag name="KSO_WM_BEAUTIFY_FLAG" val=""/>
</p:tagLst>
</file>

<file path=ppt/tags/tag1199.xml><?xml version="1.0" encoding="utf-8"?>
<p:tagLst xmlns:p="http://schemas.openxmlformats.org/presentationml/2006/main">
  <p:tag name="AS_UNIQUEID" val="11548"/>
</p:tagLst>
</file>

<file path=ppt/tags/tag12.xml><?xml version="1.0" encoding="utf-8"?>
<p:tagLst xmlns:p="http://schemas.openxmlformats.org/presentationml/2006/main">
  <p:tag name="AS_UNIQUEID" val="1510"/>
</p:tagLst>
</file>

<file path=ppt/tags/tag120.xml><?xml version="1.0" encoding="utf-8"?>
<p:tagLst xmlns:p="http://schemas.openxmlformats.org/presentationml/2006/main">
  <p:tag name="AS_UNIQUEID" val="1624"/>
</p:tagLst>
</file>

<file path=ppt/tags/tag1200.xml><?xml version="1.0" encoding="utf-8"?>
<p:tagLst xmlns:p="http://schemas.openxmlformats.org/presentationml/2006/main">
  <p:tag name="AS_UNIQUEID" val="2624"/>
  <p:tag name="KSO_WM_BEAUTIFY_FLAG" val=""/>
</p:tagLst>
</file>

<file path=ppt/tags/tag1201.xml><?xml version="1.0" encoding="utf-8"?>
<p:tagLst xmlns:p="http://schemas.openxmlformats.org/presentationml/2006/main">
  <p:tag name="AS_UNIQUEID" val="6122"/>
</p:tagLst>
</file>

<file path=ppt/tags/tag1202.xml><?xml version="1.0" encoding="utf-8"?>
<p:tagLst xmlns:p="http://schemas.openxmlformats.org/presentationml/2006/main">
  <p:tag name="KSO_WM_SPECIAL_SOURCE" val="bdnull"/>
</p:tagLst>
</file>

<file path=ppt/tags/tag1203.xml><?xml version="1.0" encoding="utf-8"?>
<p:tagLst xmlns:p="http://schemas.openxmlformats.org/presentationml/2006/main">
  <p:tag name="AS_UNIQUEID" val="4934"/>
</p:tagLst>
</file>

<file path=ppt/tags/tag1204.xml><?xml version="1.0" encoding="utf-8"?>
<p:tagLst xmlns:p="http://schemas.openxmlformats.org/presentationml/2006/main">
  <p:tag name="AS_UNIQUEID" val="4935"/>
</p:tagLst>
</file>

<file path=ppt/tags/tag1205.xml><?xml version="1.0" encoding="utf-8"?>
<p:tagLst xmlns:p="http://schemas.openxmlformats.org/presentationml/2006/main">
  <p:tag name="AS_UNIQUEID" val="4936"/>
</p:tagLst>
</file>

<file path=ppt/tags/tag1206.xml><?xml version="1.0" encoding="utf-8"?>
<p:tagLst xmlns:p="http://schemas.openxmlformats.org/presentationml/2006/main">
  <p:tag name="AS_UNIQUEID" val="4937"/>
</p:tagLst>
</file>

<file path=ppt/tags/tag1207.xml><?xml version="1.0" encoding="utf-8"?>
<p:tagLst xmlns:p="http://schemas.openxmlformats.org/presentationml/2006/main">
  <p:tag name="AS_UNIQUEID" val="4938"/>
</p:tagLst>
</file>

<file path=ppt/tags/tag1208.xml><?xml version="1.0" encoding="utf-8"?>
<p:tagLst xmlns:p="http://schemas.openxmlformats.org/presentationml/2006/main">
  <p:tag name="AS_UNIQUEID" val="4939"/>
</p:tagLst>
</file>

<file path=ppt/tags/tag1209.xml><?xml version="1.0" encoding="utf-8"?>
<p:tagLst xmlns:p="http://schemas.openxmlformats.org/presentationml/2006/main">
  <p:tag name="AS_UNIQUEID" val="4940"/>
</p:tagLst>
</file>

<file path=ppt/tags/tag121.xml><?xml version="1.0" encoding="utf-8"?>
<p:tagLst xmlns:p="http://schemas.openxmlformats.org/presentationml/2006/main">
  <p:tag name="AS_UNIQUEID" val="1625"/>
</p:tagLst>
</file>

<file path=ppt/tags/tag1210.xml><?xml version="1.0" encoding="utf-8"?>
<p:tagLst xmlns:p="http://schemas.openxmlformats.org/presentationml/2006/main">
  <p:tag name="AS_UNIQUEID" val="4941"/>
</p:tagLst>
</file>

<file path=ppt/tags/tag1211.xml><?xml version="1.0" encoding="utf-8"?>
<p:tagLst xmlns:p="http://schemas.openxmlformats.org/presentationml/2006/main">
  <p:tag name="AS_UNIQUEID" val="6163"/>
  <p:tag name="KSO_WM_BEAUTIFY_FLAG" val=""/>
</p:tagLst>
</file>

<file path=ppt/tags/tag1212.xml><?xml version="1.0" encoding="utf-8"?>
<p:tagLst xmlns:p="http://schemas.openxmlformats.org/presentationml/2006/main">
  <p:tag name="AS_UNIQUEID" val="22288"/>
</p:tagLst>
</file>

<file path=ppt/tags/tag1213.xml><?xml version="1.0" encoding="utf-8"?>
<p:tagLst xmlns:p="http://schemas.openxmlformats.org/presentationml/2006/main">
  <p:tag name="AS_UNIQUEID" val="22289"/>
</p:tagLst>
</file>

<file path=ppt/tags/tag1214.xml><?xml version="1.0" encoding="utf-8"?>
<p:tagLst xmlns:p="http://schemas.openxmlformats.org/presentationml/2006/main">
  <p:tag name="AS_UNIQUEID" val="1695"/>
</p:tagLst>
</file>

<file path=ppt/tags/tag1215.xml><?xml version="1.0" encoding="utf-8"?>
<p:tagLst xmlns:p="http://schemas.openxmlformats.org/presentationml/2006/main">
  <p:tag name="AS_UNIQUEID" val="1697"/>
</p:tagLst>
</file>

<file path=ppt/tags/tag1216.xml><?xml version="1.0" encoding="utf-8"?>
<p:tagLst xmlns:p="http://schemas.openxmlformats.org/presentationml/2006/main">
  <p:tag name="AS_UNIQUEID" val="1699"/>
</p:tagLst>
</file>

<file path=ppt/tags/tag1217.xml><?xml version="1.0" encoding="utf-8"?>
<p:tagLst xmlns:p="http://schemas.openxmlformats.org/presentationml/2006/main">
  <p:tag name="AS_UNIQUEID" val="1696"/>
</p:tagLst>
</file>

<file path=ppt/tags/tag1218.xml><?xml version="1.0" encoding="utf-8"?>
<p:tagLst xmlns:p="http://schemas.openxmlformats.org/presentationml/2006/main">
  <p:tag name="AS_UNIQUEID" val="1698"/>
</p:tagLst>
</file>

<file path=ppt/tags/tag1219.xml><?xml version="1.0" encoding="utf-8"?>
<p:tagLst xmlns:p="http://schemas.openxmlformats.org/presentationml/2006/main">
  <p:tag name="AS_UNIQUEID" val="22290"/>
</p:tagLst>
</file>

<file path=ppt/tags/tag122.xml><?xml version="1.0" encoding="utf-8"?>
<p:tagLst xmlns:p="http://schemas.openxmlformats.org/presentationml/2006/main">
  <p:tag name="AS_UNIQUEID" val="1626"/>
</p:tagLst>
</file>

<file path=ppt/tags/tag1220.xml><?xml version="1.0" encoding="utf-8"?>
<p:tagLst xmlns:p="http://schemas.openxmlformats.org/presentationml/2006/main">
  <p:tag name="AS_UNIQUEID" val="19194"/>
</p:tagLst>
</file>

<file path=ppt/tags/tag1221.xml><?xml version="1.0" encoding="utf-8"?>
<p:tagLst xmlns:p="http://schemas.openxmlformats.org/presentationml/2006/main">
  <p:tag name="AS_UNIQUEID" val="2639"/>
</p:tagLst>
</file>

<file path=ppt/tags/tag1222.xml><?xml version="1.0" encoding="utf-8"?>
<p:tagLst xmlns:p="http://schemas.openxmlformats.org/presentationml/2006/main">
  <p:tag name="AS_UNIQUEID" val="2640"/>
</p:tagLst>
</file>

<file path=ppt/tags/tag1223.xml><?xml version="1.0" encoding="utf-8"?>
<p:tagLst xmlns:p="http://schemas.openxmlformats.org/presentationml/2006/main">
  <p:tag name="AS_UNIQUEID" val="2641"/>
</p:tagLst>
</file>

<file path=ppt/tags/tag1224.xml><?xml version="1.0" encoding="utf-8"?>
<p:tagLst xmlns:p="http://schemas.openxmlformats.org/presentationml/2006/main">
  <p:tag name="AS_UNIQUEID" val="6305"/>
  <p:tag name="KSO_WM_BEAUTIFY_FLAG" val=""/>
</p:tagLst>
</file>

<file path=ppt/tags/tag1225.xml><?xml version="1.0" encoding="utf-8"?>
<p:tagLst xmlns:p="http://schemas.openxmlformats.org/presentationml/2006/main">
  <p:tag name="AS_UNIQUEID" val="6306"/>
  <p:tag name="KSO_WM_BEAUTIFY_FLAG" val=""/>
</p:tagLst>
</file>

<file path=ppt/tags/tag1226.xml><?xml version="1.0" encoding="utf-8"?>
<p:tagLst xmlns:p="http://schemas.openxmlformats.org/presentationml/2006/main">
  <p:tag name="AS_UNIQUEID" val="6307"/>
  <p:tag name="KSO_WM_BEAUTIFY_FLAG" val=""/>
</p:tagLst>
</file>

<file path=ppt/tags/tag1227.xml><?xml version="1.0" encoding="utf-8"?>
<p:tagLst xmlns:p="http://schemas.openxmlformats.org/presentationml/2006/main">
  <p:tag name="AS_UNIQUEID" val="6308"/>
  <p:tag name="KSO_WM_BEAUTIFY_FLAG" val=""/>
</p:tagLst>
</file>

<file path=ppt/tags/tag1228.xml><?xml version="1.0" encoding="utf-8"?>
<p:tagLst xmlns:p="http://schemas.openxmlformats.org/presentationml/2006/main">
  <p:tag name="AS_UNIQUEID" val="6309"/>
  <p:tag name="KSO_WM_BEAUTIFY_FLAG" val=""/>
</p:tagLst>
</file>

<file path=ppt/tags/tag1229.xml><?xml version="1.0" encoding="utf-8"?>
<p:tagLst xmlns:p="http://schemas.openxmlformats.org/presentationml/2006/main">
  <p:tag name="AS_UNIQUEID" val="6310"/>
  <p:tag name="KSO_WM_BEAUTIFY_FLAG" val=""/>
</p:tagLst>
</file>

<file path=ppt/tags/tag123.xml><?xml version="1.0" encoding="utf-8"?>
<p:tagLst xmlns:p="http://schemas.openxmlformats.org/presentationml/2006/main">
  <p:tag name="AS_UNIQUEID" val="1627"/>
</p:tagLst>
</file>

<file path=ppt/tags/tag1230.xml><?xml version="1.0" encoding="utf-8"?>
<p:tagLst xmlns:p="http://schemas.openxmlformats.org/presentationml/2006/main">
  <p:tag name="AS_UNIQUEID" val="6311"/>
  <p:tag name="KSO_WM_BEAUTIFY_FLAG" val=""/>
</p:tagLst>
</file>

<file path=ppt/tags/tag1231.xml><?xml version="1.0" encoding="utf-8"?>
<p:tagLst xmlns:p="http://schemas.openxmlformats.org/presentationml/2006/main">
  <p:tag name="AS_UNIQUEID" val="6312"/>
  <p:tag name="KSO_WM_BEAUTIFY_FLAG" val=""/>
</p:tagLst>
</file>

<file path=ppt/tags/tag1232.xml><?xml version="1.0" encoding="utf-8"?>
<p:tagLst xmlns:p="http://schemas.openxmlformats.org/presentationml/2006/main">
  <p:tag name="AS_UNIQUEID" val="6313"/>
  <p:tag name="KSO_WM_BEAUTIFY_FLAG" val=""/>
</p:tagLst>
</file>

<file path=ppt/tags/tag1233.xml><?xml version="1.0" encoding="utf-8"?>
<p:tagLst xmlns:p="http://schemas.openxmlformats.org/presentationml/2006/main">
  <p:tag name="AS_UNIQUEID" val="6314"/>
  <p:tag name="KSO_WM_BEAUTIFY_FLAG" val=""/>
</p:tagLst>
</file>

<file path=ppt/tags/tag1234.xml><?xml version="1.0" encoding="utf-8"?>
<p:tagLst xmlns:p="http://schemas.openxmlformats.org/presentationml/2006/main">
  <p:tag name="AS_UNIQUEID" val="6315"/>
  <p:tag name="KSO_WM_BEAUTIFY_FLAG" val=""/>
</p:tagLst>
</file>

<file path=ppt/tags/tag1235.xml><?xml version="1.0" encoding="utf-8"?>
<p:tagLst xmlns:p="http://schemas.openxmlformats.org/presentationml/2006/main">
  <p:tag name="AS_UNIQUEID" val="6316"/>
  <p:tag name="KSO_WM_BEAUTIFY_FLAG" val=""/>
</p:tagLst>
</file>

<file path=ppt/tags/tag1236.xml><?xml version="1.0" encoding="utf-8"?>
<p:tagLst xmlns:p="http://schemas.openxmlformats.org/presentationml/2006/main">
  <p:tag name="AS_UNIQUEID" val="6317"/>
  <p:tag name="KSO_WM_BEAUTIFY_FLAG" val=""/>
</p:tagLst>
</file>

<file path=ppt/tags/tag1237.xml><?xml version="1.0" encoding="utf-8"?>
<p:tagLst xmlns:p="http://schemas.openxmlformats.org/presentationml/2006/main">
  <p:tag name="AS_UNIQUEID" val="6318"/>
  <p:tag name="KSO_WM_BEAUTIFY_FLAG" val=""/>
</p:tagLst>
</file>

<file path=ppt/tags/tag1238.xml><?xml version="1.0" encoding="utf-8"?>
<p:tagLst xmlns:p="http://schemas.openxmlformats.org/presentationml/2006/main">
  <p:tag name="AS_UNIQUEID" val="6319"/>
</p:tagLst>
</file>

<file path=ppt/tags/tag1239.xml><?xml version="1.0" encoding="utf-8"?>
<p:tagLst xmlns:p="http://schemas.openxmlformats.org/presentationml/2006/main">
  <p:tag name="AS_UNIQUEID" val="6320"/>
  <p:tag name="KSO_WM_BEAUTIFY_FLAG" val=""/>
</p:tagLst>
</file>

<file path=ppt/tags/tag124.xml><?xml version="1.0" encoding="utf-8"?>
<p:tagLst xmlns:p="http://schemas.openxmlformats.org/presentationml/2006/main">
  <p:tag name="AS_UNIQUEID" val="1628"/>
</p:tagLst>
</file>

<file path=ppt/tags/tag1240.xml><?xml version="1.0" encoding="utf-8"?>
<p:tagLst xmlns:p="http://schemas.openxmlformats.org/presentationml/2006/main">
  <p:tag name="AS_UNIQUEID" val="6321"/>
  <p:tag name="KSO_WM_BEAUTIFY_FLAG" val=""/>
</p:tagLst>
</file>

<file path=ppt/tags/tag1241.xml><?xml version="1.0" encoding="utf-8"?>
<p:tagLst xmlns:p="http://schemas.openxmlformats.org/presentationml/2006/main">
  <p:tag name="AS_UNIQUEID" val="6322"/>
  <p:tag name="KSO_WM_BEAUTIFY_FLAG" val=""/>
</p:tagLst>
</file>

<file path=ppt/tags/tag1242.xml><?xml version="1.0" encoding="utf-8"?>
<p:tagLst xmlns:p="http://schemas.openxmlformats.org/presentationml/2006/main">
  <p:tag name="AS_UNIQUEID" val="6323"/>
  <p:tag name="KSO_WM_BEAUTIFY_FLAG" val=""/>
</p:tagLst>
</file>

<file path=ppt/tags/tag1243.xml><?xml version="1.0" encoding="utf-8"?>
<p:tagLst xmlns:p="http://schemas.openxmlformats.org/presentationml/2006/main">
  <p:tag name="AS_UNIQUEID" val="6324"/>
  <p:tag name="KSO_WM_BEAUTIFY_FLAG" val=""/>
</p:tagLst>
</file>

<file path=ppt/tags/tag1244.xml><?xml version="1.0" encoding="utf-8"?>
<p:tagLst xmlns:p="http://schemas.openxmlformats.org/presentationml/2006/main">
  <p:tag name="AS_UNIQUEID" val="6325"/>
  <p:tag name="KSO_WM_BEAUTIFY_FLAG" val=""/>
</p:tagLst>
</file>

<file path=ppt/tags/tag1245.xml><?xml version="1.0" encoding="utf-8"?>
<p:tagLst xmlns:p="http://schemas.openxmlformats.org/presentationml/2006/main">
  <p:tag name="AS_UNIQUEID" val="6326"/>
</p:tagLst>
</file>

<file path=ppt/tags/tag1246.xml><?xml version="1.0" encoding="utf-8"?>
<p:tagLst xmlns:p="http://schemas.openxmlformats.org/presentationml/2006/main">
  <p:tag name="AS_UNIQUEID" val="6327"/>
  <p:tag name="KSO_WM_BEAUTIFY_FLAG" val=""/>
</p:tagLst>
</file>

<file path=ppt/tags/tag1247.xml><?xml version="1.0" encoding="utf-8"?>
<p:tagLst xmlns:p="http://schemas.openxmlformats.org/presentationml/2006/main">
  <p:tag name="AS_UNIQUEID" val="6328"/>
  <p:tag name="KSO_WM_BEAUTIFY_FLAG" val=""/>
</p:tagLst>
</file>

<file path=ppt/tags/tag1248.xml><?xml version="1.0" encoding="utf-8"?>
<p:tagLst xmlns:p="http://schemas.openxmlformats.org/presentationml/2006/main">
  <p:tag name="AS_UNIQUEID" val="6329"/>
  <p:tag name="KSO_WM_BEAUTIFY_FLAG" val=""/>
</p:tagLst>
</file>

<file path=ppt/tags/tag1249.xml><?xml version="1.0" encoding="utf-8"?>
<p:tagLst xmlns:p="http://schemas.openxmlformats.org/presentationml/2006/main">
  <p:tag name="AS_UNIQUEID" val="6330"/>
  <p:tag name="KSO_WM_BEAUTIFY_FLAG" val=""/>
</p:tagLst>
</file>

<file path=ppt/tags/tag125.xml><?xml version="1.0" encoding="utf-8"?>
<p:tagLst xmlns:p="http://schemas.openxmlformats.org/presentationml/2006/main">
  <p:tag name="AS_UNIQUEID" val="1629"/>
</p:tagLst>
</file>

<file path=ppt/tags/tag1250.xml><?xml version="1.0" encoding="utf-8"?>
<p:tagLst xmlns:p="http://schemas.openxmlformats.org/presentationml/2006/main">
  <p:tag name="AS_UNIQUEID" val="6331"/>
  <p:tag name="KSO_WM_BEAUTIFY_FLAG" val=""/>
</p:tagLst>
</file>

<file path=ppt/tags/tag1251.xml><?xml version="1.0" encoding="utf-8"?>
<p:tagLst xmlns:p="http://schemas.openxmlformats.org/presentationml/2006/main">
  <p:tag name="AS_UNIQUEID" val="6332"/>
  <p:tag name="KSO_WM_BEAUTIFY_FLAG" val=""/>
</p:tagLst>
</file>

<file path=ppt/tags/tag1252.xml><?xml version="1.0" encoding="utf-8"?>
<p:tagLst xmlns:p="http://schemas.openxmlformats.org/presentationml/2006/main">
  <p:tag name="AS_UNIQUEID" val="6333"/>
  <p:tag name="KSO_WM_BEAUTIFY_FLAG" val=""/>
</p:tagLst>
</file>

<file path=ppt/tags/tag1253.xml><?xml version="1.0" encoding="utf-8"?>
<p:tagLst xmlns:p="http://schemas.openxmlformats.org/presentationml/2006/main">
  <p:tag name="AS_UNIQUEID" val="6334"/>
  <p:tag name="KSO_WM_BEAUTIFY_FLAG" val=""/>
</p:tagLst>
</file>

<file path=ppt/tags/tag1254.xml><?xml version="1.0" encoding="utf-8"?>
<p:tagLst xmlns:p="http://schemas.openxmlformats.org/presentationml/2006/main">
  <p:tag name="AS_UNIQUEID" val="6335"/>
  <p:tag name="KSO_WM_BEAUTIFY_FLAG" val=""/>
</p:tagLst>
</file>

<file path=ppt/tags/tag1255.xml><?xml version="1.0" encoding="utf-8"?>
<p:tagLst xmlns:p="http://schemas.openxmlformats.org/presentationml/2006/main">
  <p:tag name="AS_UNIQUEID" val="6336"/>
  <p:tag name="KSO_WM_BEAUTIFY_FLAG" val=""/>
</p:tagLst>
</file>

<file path=ppt/tags/tag1256.xml><?xml version="1.0" encoding="utf-8"?>
<p:tagLst xmlns:p="http://schemas.openxmlformats.org/presentationml/2006/main">
  <p:tag name="AS_UNIQUEID" val="6337"/>
  <p:tag name="KSO_WM_BEAUTIFY_FLAG" val=""/>
</p:tagLst>
</file>

<file path=ppt/tags/tag1257.xml><?xml version="1.0" encoding="utf-8"?>
<p:tagLst xmlns:p="http://schemas.openxmlformats.org/presentationml/2006/main">
  <p:tag name="AS_UNIQUEID" val="6339"/>
  <p:tag name="KSO_WM_BEAUTIFY_FLAG" val=""/>
</p:tagLst>
</file>

<file path=ppt/tags/tag1258.xml><?xml version="1.0" encoding="utf-8"?>
<p:tagLst xmlns:p="http://schemas.openxmlformats.org/presentationml/2006/main">
  <p:tag name="AS_UNIQUEID" val="6340"/>
  <p:tag name="KSO_WM_BEAUTIFY_FLAG" val=""/>
</p:tagLst>
</file>

<file path=ppt/tags/tag1259.xml><?xml version="1.0" encoding="utf-8"?>
<p:tagLst xmlns:p="http://schemas.openxmlformats.org/presentationml/2006/main">
  <p:tag name="AS_UNIQUEID" val="6467"/>
  <p:tag name="KSO_WM_BEAUTIFY_FLAG" val=""/>
</p:tagLst>
</file>

<file path=ppt/tags/tag126.xml><?xml version="1.0" encoding="utf-8"?>
<p:tagLst xmlns:p="http://schemas.openxmlformats.org/presentationml/2006/main">
  <p:tag name="AS_UNIQUEID" val="1630"/>
</p:tagLst>
</file>

<file path=ppt/tags/tag1260.xml><?xml version="1.0" encoding="utf-8"?>
<p:tagLst xmlns:p="http://schemas.openxmlformats.org/presentationml/2006/main">
  <p:tag name="AS_UNIQUEID" val="6337"/>
  <p:tag name="KSO_WM_BEAUTIFY_FLAG" val=""/>
</p:tagLst>
</file>

<file path=ppt/tags/tag1261.xml><?xml version="1.0" encoding="utf-8"?>
<p:tagLst xmlns:p="http://schemas.openxmlformats.org/presentationml/2006/main">
  <p:tag name="AS_UNIQUEID" val="6469"/>
  <p:tag name="KSO_WM_BEAUTIFY_FLAG" val=""/>
</p:tagLst>
</file>

<file path=ppt/tags/tag1262.xml><?xml version="1.0" encoding="utf-8"?>
<p:tagLst xmlns:p="http://schemas.openxmlformats.org/presentationml/2006/main">
  <p:tag name="AS_UNIQUEID" val="6338"/>
  <p:tag name="KSO_WM_BEAUTIFY_FLAG" val=""/>
</p:tagLst>
</file>

<file path=ppt/tags/tag1263.xml><?xml version="1.0" encoding="utf-8"?>
<p:tagLst xmlns:p="http://schemas.openxmlformats.org/presentationml/2006/main">
  <p:tag name="AS_UNIQUEID" val="1394"/>
  <p:tag name="KSO_WM_BEAUTIFY_FLAG" val=""/>
</p:tagLst>
</file>

<file path=ppt/tags/tag1264.xml><?xml version="1.0" encoding="utf-8"?>
<p:tagLst xmlns:p="http://schemas.openxmlformats.org/presentationml/2006/main">
  <p:tag name="AS_UNIQUEID" val="22292"/>
</p:tagLst>
</file>

<file path=ppt/tags/tag1265.xml><?xml version="1.0" encoding="utf-8"?>
<p:tagLst xmlns:p="http://schemas.openxmlformats.org/presentationml/2006/main">
  <p:tag name="AS_UNIQUEID" val="22293"/>
</p:tagLst>
</file>

<file path=ppt/tags/tag1266.xml><?xml version="1.0" encoding="utf-8"?>
<p:tagLst xmlns:p="http://schemas.openxmlformats.org/presentationml/2006/main">
  <p:tag name="AS_UNIQUEID" val="1695"/>
</p:tagLst>
</file>

<file path=ppt/tags/tag1267.xml><?xml version="1.0" encoding="utf-8"?>
<p:tagLst xmlns:p="http://schemas.openxmlformats.org/presentationml/2006/main">
  <p:tag name="AS_UNIQUEID" val="1697"/>
</p:tagLst>
</file>

<file path=ppt/tags/tag1268.xml><?xml version="1.0" encoding="utf-8"?>
<p:tagLst xmlns:p="http://schemas.openxmlformats.org/presentationml/2006/main">
  <p:tag name="AS_UNIQUEID" val="1699"/>
</p:tagLst>
</file>

<file path=ppt/tags/tag1269.xml><?xml version="1.0" encoding="utf-8"?>
<p:tagLst xmlns:p="http://schemas.openxmlformats.org/presentationml/2006/main">
  <p:tag name="AS_UNIQUEID" val="1696"/>
</p:tagLst>
</file>

<file path=ppt/tags/tag127.xml><?xml version="1.0" encoding="utf-8"?>
<p:tagLst xmlns:p="http://schemas.openxmlformats.org/presentationml/2006/main">
  <p:tag name="AS_UNIQUEID" val="1631"/>
</p:tagLst>
</file>

<file path=ppt/tags/tag1270.xml><?xml version="1.0" encoding="utf-8"?>
<p:tagLst xmlns:p="http://schemas.openxmlformats.org/presentationml/2006/main">
  <p:tag name="AS_UNIQUEID" val="1698"/>
</p:tagLst>
</file>

<file path=ppt/tags/tag1271.xml><?xml version="1.0" encoding="utf-8"?>
<p:tagLst xmlns:p="http://schemas.openxmlformats.org/presentationml/2006/main">
  <p:tag name="AS_UNIQUEID" val="22294"/>
</p:tagLst>
</file>

<file path=ppt/tags/tag1272.xml><?xml version="1.0" encoding="utf-8"?>
<p:tagLst xmlns:p="http://schemas.openxmlformats.org/presentationml/2006/main">
  <p:tag name="AS_UNIQUEID" val="19194"/>
</p:tagLst>
</file>

<file path=ppt/tags/tag1273.xml><?xml version="1.0" encoding="utf-8"?>
<p:tagLst xmlns:p="http://schemas.openxmlformats.org/presentationml/2006/main">
  <p:tag name="AS_UNIQUEID" val="2077"/>
</p:tagLst>
</file>

<file path=ppt/tags/tag1274.xml><?xml version="1.0" encoding="utf-8"?>
<p:tagLst xmlns:p="http://schemas.openxmlformats.org/presentationml/2006/main">
  <p:tag name="TIMING" val="|15.9|53.6|14|20.8"/>
</p:tagLst>
</file>

<file path=ppt/tags/tag1275.xml><?xml version="1.0" encoding="utf-8"?>
<p:tagLst xmlns:p="http://schemas.openxmlformats.org/presentationml/2006/main">
  <p:tag name="AS_UNIQUEID" val="22296"/>
</p:tagLst>
</file>

<file path=ppt/tags/tag1276.xml><?xml version="1.0" encoding="utf-8"?>
<p:tagLst xmlns:p="http://schemas.openxmlformats.org/presentationml/2006/main">
  <p:tag name="AS_UNIQUEID" val="22297"/>
</p:tagLst>
</file>

<file path=ppt/tags/tag1277.xml><?xml version="1.0" encoding="utf-8"?>
<p:tagLst xmlns:p="http://schemas.openxmlformats.org/presentationml/2006/main">
  <p:tag name="AS_UNIQUEID" val="1695"/>
</p:tagLst>
</file>

<file path=ppt/tags/tag1278.xml><?xml version="1.0" encoding="utf-8"?>
<p:tagLst xmlns:p="http://schemas.openxmlformats.org/presentationml/2006/main">
  <p:tag name="AS_UNIQUEID" val="1697"/>
</p:tagLst>
</file>

<file path=ppt/tags/tag1279.xml><?xml version="1.0" encoding="utf-8"?>
<p:tagLst xmlns:p="http://schemas.openxmlformats.org/presentationml/2006/main">
  <p:tag name="AS_UNIQUEID" val="1699"/>
</p:tagLst>
</file>

<file path=ppt/tags/tag128.xml><?xml version="1.0" encoding="utf-8"?>
<p:tagLst xmlns:p="http://schemas.openxmlformats.org/presentationml/2006/main">
  <p:tag name="AS_UNIQUEID" val="1632"/>
</p:tagLst>
</file>

<file path=ppt/tags/tag1280.xml><?xml version="1.0" encoding="utf-8"?>
<p:tagLst xmlns:p="http://schemas.openxmlformats.org/presentationml/2006/main">
  <p:tag name="AS_UNIQUEID" val="1696"/>
</p:tagLst>
</file>

<file path=ppt/tags/tag1281.xml><?xml version="1.0" encoding="utf-8"?>
<p:tagLst xmlns:p="http://schemas.openxmlformats.org/presentationml/2006/main">
  <p:tag name="AS_UNIQUEID" val="1698"/>
</p:tagLst>
</file>

<file path=ppt/tags/tag1282.xml><?xml version="1.0" encoding="utf-8"?>
<p:tagLst xmlns:p="http://schemas.openxmlformats.org/presentationml/2006/main">
  <p:tag name="AS_UNIQUEID" val="22298"/>
</p:tagLst>
</file>

<file path=ppt/tags/tag1283.xml><?xml version="1.0" encoding="utf-8"?>
<p:tagLst xmlns:p="http://schemas.openxmlformats.org/presentationml/2006/main">
  <p:tag name="AS_UNIQUEID" val="19194"/>
</p:tagLst>
</file>

<file path=ppt/tags/tag1284.xml><?xml version="1.0" encoding="utf-8"?>
<p:tagLst xmlns:p="http://schemas.openxmlformats.org/presentationml/2006/main">
  <p:tag name="AS_UNIQUEID" val="5345"/>
</p:tagLst>
</file>

<file path=ppt/tags/tag1285.xml><?xml version="1.0" encoding="utf-8"?>
<p:tagLst xmlns:p="http://schemas.openxmlformats.org/presentationml/2006/main">
  <p:tag name="AS_UNIQUEID" val="22299"/>
</p:tagLst>
</file>

<file path=ppt/tags/tag1286.xml><?xml version="1.0" encoding="utf-8"?>
<p:tagLst xmlns:p="http://schemas.openxmlformats.org/presentationml/2006/main">
  <p:tag name="KSO_WM_SPECIAL_SOURCE" val="bdnull"/>
</p:tagLst>
</file>

<file path=ppt/tags/tag1287.xml><?xml version="1.0" encoding="utf-8"?>
<p:tagLst xmlns:p="http://schemas.openxmlformats.org/presentationml/2006/main">
  <p:tag name="AS_UNIQUEID" val="543"/>
  <p:tag name="KSO_WM_DIAGRAM_VIRTUALLY_FRAME" val="{&quot;height&quot;:300.90937007874015,&quot;left&quot;:76.87496062992125,&quot;top&quot;:121.2,&quot;width&quot;:872.4250393700788}"/>
</p:tagLst>
</file>

<file path=ppt/tags/tag1288.xml><?xml version="1.0" encoding="utf-8"?>
<p:tagLst xmlns:p="http://schemas.openxmlformats.org/presentationml/2006/main">
  <p:tag name="AS_UNIQUEID" val="544"/>
  <p:tag name="KSO_WM_DIAGRAM_VIRTUALLY_FRAME" val="{&quot;height&quot;:300.90937007874015,&quot;left&quot;:76.87496062992125,&quot;top&quot;:121.2,&quot;width&quot;:872.4250393700788}"/>
</p:tagLst>
</file>

<file path=ppt/tags/tag1289.xml><?xml version="1.0" encoding="utf-8"?>
<p:tagLst xmlns:p="http://schemas.openxmlformats.org/presentationml/2006/main">
  <p:tag name="AS_UNIQUEID" val="545"/>
  <p:tag name="KSO_WM_DIAGRAM_VIRTUALLY_FRAME" val="{&quot;height&quot;:300.90937007874015,&quot;left&quot;:76.87496062992125,&quot;top&quot;:121.2,&quot;width&quot;:872.4250393700788}"/>
</p:tagLst>
</file>

<file path=ppt/tags/tag129.xml><?xml version="1.0" encoding="utf-8"?>
<p:tagLst xmlns:p="http://schemas.openxmlformats.org/presentationml/2006/main">
  <p:tag name="AS_UNIQUEID" val="1633"/>
</p:tagLst>
</file>

<file path=ppt/tags/tag1290.xml><?xml version="1.0" encoding="utf-8"?>
<p:tagLst xmlns:p="http://schemas.openxmlformats.org/presentationml/2006/main">
  <p:tag name="AS_UNIQUEID" val="546"/>
  <p:tag name="KSO_WM_DIAGRAM_VIRTUALLY_FRAME" val="{&quot;height&quot;:300.90937007874015,&quot;left&quot;:76.87496062992125,&quot;top&quot;:121.2,&quot;width&quot;:872.4250393700788}"/>
</p:tagLst>
</file>

<file path=ppt/tags/tag1291.xml><?xml version="1.0" encoding="utf-8"?>
<p:tagLst xmlns:p="http://schemas.openxmlformats.org/presentationml/2006/main">
  <p:tag name="AS_UNIQUEID" val="551"/>
  <p:tag name="KSO_WM_DIAGRAM_VIRTUALLY_FRAME" val="{&quot;height&quot;:300.90937007874015,&quot;left&quot;:76.87496062992125,&quot;top&quot;:121.2,&quot;width&quot;:872.4250393700788}"/>
</p:tagLst>
</file>

<file path=ppt/tags/tag1292.xml><?xml version="1.0" encoding="utf-8"?>
<p:tagLst xmlns:p="http://schemas.openxmlformats.org/presentationml/2006/main">
  <p:tag name="AS_UNIQUEID" val="552"/>
  <p:tag name="KSO_WM_DIAGRAM_VIRTUALLY_FRAME" val="{&quot;height&quot;:300.90937007874015,&quot;left&quot;:76.87496062992125,&quot;top&quot;:121.2,&quot;width&quot;:872.4250393700788}"/>
</p:tagLst>
</file>

<file path=ppt/tags/tag1293.xml><?xml version="1.0" encoding="utf-8"?>
<p:tagLst xmlns:p="http://schemas.openxmlformats.org/presentationml/2006/main">
  <p:tag name="AS_UNIQUEID" val="553"/>
  <p:tag name="KSO_WM_DIAGRAM_VIRTUALLY_FRAME" val="{&quot;height&quot;:300.90937007874015,&quot;left&quot;:76.87496062992125,&quot;top&quot;:121.2,&quot;width&quot;:872.4250393700788}"/>
</p:tagLst>
</file>

<file path=ppt/tags/tag1294.xml><?xml version="1.0" encoding="utf-8"?>
<p:tagLst xmlns:p="http://schemas.openxmlformats.org/presentationml/2006/main">
  <p:tag name="AS_UNIQUEID" val="554"/>
  <p:tag name="KSO_WM_DIAGRAM_VIRTUALLY_FRAME" val="{&quot;height&quot;:300.90937007874015,&quot;left&quot;:76.87496062992125,&quot;top&quot;:121.2,&quot;width&quot;:872.4250393700788}"/>
</p:tagLst>
</file>

<file path=ppt/tags/tag1295.xml><?xml version="1.0" encoding="utf-8"?>
<p:tagLst xmlns:p="http://schemas.openxmlformats.org/presentationml/2006/main">
  <p:tag name="AS_UNIQUEID" val="19424"/>
</p:tagLst>
</file>

<file path=ppt/tags/tag1296.xml><?xml version="1.0" encoding="utf-8"?>
<p:tagLst xmlns:p="http://schemas.openxmlformats.org/presentationml/2006/main">
  <p:tag name="AS_UNIQUEID" val="19425"/>
</p:tagLst>
</file>

<file path=ppt/tags/tag1297.xml><?xml version="1.0" encoding="utf-8"?>
<p:tagLst xmlns:p="http://schemas.openxmlformats.org/presentationml/2006/main">
  <p:tag name="AS_UNIQUEID" val="19426"/>
</p:tagLst>
</file>

<file path=ppt/tags/tag1298.xml><?xml version="1.0" encoding="utf-8"?>
<p:tagLst xmlns:p="http://schemas.openxmlformats.org/presentationml/2006/main">
  <p:tag name="AS_UNIQUEID" val="22302"/>
</p:tagLst>
</file>

<file path=ppt/tags/tag1299.xml><?xml version="1.0" encoding="utf-8"?>
<p:tagLst xmlns:p="http://schemas.openxmlformats.org/presentationml/2006/main">
  <p:tag name="AS_UNIQUEID" val="22303"/>
</p:tagLst>
</file>

<file path=ppt/tags/tag13.xml><?xml version="1.0" encoding="utf-8"?>
<p:tagLst xmlns:p="http://schemas.openxmlformats.org/presentationml/2006/main">
  <p:tag name="AS_UNIQUEID" val="1511"/>
</p:tagLst>
</file>

<file path=ppt/tags/tag130.xml><?xml version="1.0" encoding="utf-8"?>
<p:tagLst xmlns:p="http://schemas.openxmlformats.org/presentationml/2006/main">
  <p:tag name="AS_UNIQUEID" val="1634"/>
</p:tagLst>
</file>

<file path=ppt/tags/tag1300.xml><?xml version="1.0" encoding="utf-8"?>
<p:tagLst xmlns:p="http://schemas.openxmlformats.org/presentationml/2006/main">
  <p:tag name="AS_UNIQUEID" val="1695"/>
</p:tagLst>
</file>

<file path=ppt/tags/tag1301.xml><?xml version="1.0" encoding="utf-8"?>
<p:tagLst xmlns:p="http://schemas.openxmlformats.org/presentationml/2006/main">
  <p:tag name="AS_UNIQUEID" val="1697"/>
</p:tagLst>
</file>

<file path=ppt/tags/tag1302.xml><?xml version="1.0" encoding="utf-8"?>
<p:tagLst xmlns:p="http://schemas.openxmlformats.org/presentationml/2006/main">
  <p:tag name="AS_UNIQUEID" val="1699"/>
</p:tagLst>
</file>

<file path=ppt/tags/tag1303.xml><?xml version="1.0" encoding="utf-8"?>
<p:tagLst xmlns:p="http://schemas.openxmlformats.org/presentationml/2006/main">
  <p:tag name="AS_UNIQUEID" val="1696"/>
</p:tagLst>
</file>

<file path=ppt/tags/tag1304.xml><?xml version="1.0" encoding="utf-8"?>
<p:tagLst xmlns:p="http://schemas.openxmlformats.org/presentationml/2006/main">
  <p:tag name="AS_UNIQUEID" val="1698"/>
</p:tagLst>
</file>

<file path=ppt/tags/tag1305.xml><?xml version="1.0" encoding="utf-8"?>
<p:tagLst xmlns:p="http://schemas.openxmlformats.org/presentationml/2006/main">
  <p:tag name="AS_UNIQUEID" val="22304"/>
</p:tagLst>
</file>

<file path=ppt/tags/tag1306.xml><?xml version="1.0" encoding="utf-8"?>
<p:tagLst xmlns:p="http://schemas.openxmlformats.org/presentationml/2006/main">
  <p:tag name="AS_UNIQUEID" val="19194"/>
</p:tagLst>
</file>

<file path=ppt/tags/tag1307.xml><?xml version="1.0" encoding="utf-8"?>
<p:tagLst xmlns:p="http://schemas.openxmlformats.org/presentationml/2006/main">
  <p:tag name="AS_UNIQUEID" val="5345"/>
</p:tagLst>
</file>

<file path=ppt/tags/tag1308.xml><?xml version="1.0" encoding="utf-8"?>
<p:tagLst xmlns:p="http://schemas.openxmlformats.org/presentationml/2006/main">
  <p:tag name="AS_UNIQUEID" val="19414"/>
</p:tagLst>
</file>

<file path=ppt/tags/tag1309.xml><?xml version="1.0" encoding="utf-8"?>
<p:tagLst xmlns:p="http://schemas.openxmlformats.org/presentationml/2006/main">
  <p:tag name="AS_UNIQUEID" val="19415"/>
</p:tagLst>
</file>

<file path=ppt/tags/tag131.xml><?xml version="1.0" encoding="utf-8"?>
<p:tagLst xmlns:p="http://schemas.openxmlformats.org/presentationml/2006/main">
  <p:tag name="AS_UNIQUEID" val="1635"/>
</p:tagLst>
</file>

<file path=ppt/tags/tag1310.xml><?xml version="1.0" encoding="utf-8"?>
<p:tagLst xmlns:p="http://schemas.openxmlformats.org/presentationml/2006/main">
  <p:tag name="AS_UNIQUEID" val="19416"/>
</p:tagLst>
</file>

<file path=ppt/tags/tag1311.xml><?xml version="1.0" encoding="utf-8"?>
<p:tagLst xmlns:p="http://schemas.openxmlformats.org/presentationml/2006/main">
  <p:tag name="AS_UNIQUEID" val="22306"/>
</p:tagLst>
</file>

<file path=ppt/tags/tag1312.xml><?xml version="1.0" encoding="utf-8"?>
<p:tagLst xmlns:p="http://schemas.openxmlformats.org/presentationml/2006/main">
  <p:tag name="AS_UNIQUEID" val="22307"/>
</p:tagLst>
</file>

<file path=ppt/tags/tag1313.xml><?xml version="1.0" encoding="utf-8"?>
<p:tagLst xmlns:p="http://schemas.openxmlformats.org/presentationml/2006/main">
  <p:tag name="AS_UNIQUEID" val="1695"/>
</p:tagLst>
</file>

<file path=ppt/tags/tag1314.xml><?xml version="1.0" encoding="utf-8"?>
<p:tagLst xmlns:p="http://schemas.openxmlformats.org/presentationml/2006/main">
  <p:tag name="AS_UNIQUEID" val="1697"/>
</p:tagLst>
</file>

<file path=ppt/tags/tag1315.xml><?xml version="1.0" encoding="utf-8"?>
<p:tagLst xmlns:p="http://schemas.openxmlformats.org/presentationml/2006/main">
  <p:tag name="AS_UNIQUEID" val="1699"/>
</p:tagLst>
</file>

<file path=ppt/tags/tag1316.xml><?xml version="1.0" encoding="utf-8"?>
<p:tagLst xmlns:p="http://schemas.openxmlformats.org/presentationml/2006/main">
  <p:tag name="AS_UNIQUEID" val="1696"/>
</p:tagLst>
</file>

<file path=ppt/tags/tag1317.xml><?xml version="1.0" encoding="utf-8"?>
<p:tagLst xmlns:p="http://schemas.openxmlformats.org/presentationml/2006/main">
  <p:tag name="AS_UNIQUEID" val="1698"/>
</p:tagLst>
</file>

<file path=ppt/tags/tag1318.xml><?xml version="1.0" encoding="utf-8"?>
<p:tagLst xmlns:p="http://schemas.openxmlformats.org/presentationml/2006/main">
  <p:tag name="AS_UNIQUEID" val="22308"/>
</p:tagLst>
</file>

<file path=ppt/tags/tag1319.xml><?xml version="1.0" encoding="utf-8"?>
<p:tagLst xmlns:p="http://schemas.openxmlformats.org/presentationml/2006/main">
  <p:tag name="AS_UNIQUEID" val="19194"/>
</p:tagLst>
</file>

<file path=ppt/tags/tag132.xml><?xml version="1.0" encoding="utf-8"?>
<p:tagLst xmlns:p="http://schemas.openxmlformats.org/presentationml/2006/main">
  <p:tag name="AS_UNIQUEID" val="1636"/>
</p:tagLst>
</file>

<file path=ppt/tags/tag1320.xml><?xml version="1.0" encoding="utf-8"?>
<p:tagLst xmlns:p="http://schemas.openxmlformats.org/presentationml/2006/main">
  <p:tag name="AS_UNIQUEID" val="388"/>
  <p:tag name="KSO_WM_BEAUTIFY_FLAG" val=""/>
  <p:tag name="KSO_WM_UNIT_TABLE_BEAUTIFY" val="smartTable{7673445e-cb34-4a83-ae73-6e66da9a20f9}"/>
  <p:tag name="TABLE_ENDDRAG_ORIGIN_RECT" val="885*406"/>
  <p:tag name="TABLE_ENDDRAG_RECT" val="54*79*885*406"/>
</p:tagLst>
</file>

<file path=ppt/tags/tag1321.xml><?xml version="1.0" encoding="utf-8"?>
<p:tagLst xmlns:p="http://schemas.openxmlformats.org/presentationml/2006/main">
  <p:tag name="AS_UNIQUEID" val="390"/>
  <p:tag name="KSO_WM_BEAUTIFY_FLAG" val=""/>
</p:tagLst>
</file>

<file path=ppt/tags/tag1322.xml><?xml version="1.0" encoding="utf-8"?>
<p:tagLst xmlns:p="http://schemas.openxmlformats.org/presentationml/2006/main">
  <p:tag name="AS_UNIQUEID" val="391"/>
  <p:tag name="KSO_WM_BEAUTIFY_FLAG" val=""/>
</p:tagLst>
</file>

<file path=ppt/tags/tag1323.xml><?xml version="1.0" encoding="utf-8"?>
<p:tagLst xmlns:p="http://schemas.openxmlformats.org/presentationml/2006/main">
  <p:tag name="AS_UNIQUEID" val="392"/>
  <p:tag name="KSO_WM_BEAUTIFY_FLAG" val=""/>
</p:tagLst>
</file>

<file path=ppt/tags/tag1324.xml><?xml version="1.0" encoding="utf-8"?>
<p:tagLst xmlns:p="http://schemas.openxmlformats.org/presentationml/2006/main">
  <p:tag name="AS_UNIQUEID" val="393"/>
  <p:tag name="KSO_WM_BEAUTIFY_FLAG" val=""/>
</p:tagLst>
</file>

<file path=ppt/tags/tag1325.xml><?xml version="1.0" encoding="utf-8"?>
<p:tagLst xmlns:p="http://schemas.openxmlformats.org/presentationml/2006/main">
  <p:tag name="AS_UNIQUEID" val="394"/>
  <p:tag name="KSO_WM_BEAUTIFY_FLAG" val=""/>
</p:tagLst>
</file>

<file path=ppt/tags/tag1326.xml><?xml version="1.0" encoding="utf-8"?>
<p:tagLst xmlns:p="http://schemas.openxmlformats.org/presentationml/2006/main">
  <p:tag name="AS_UNIQUEID" val="395"/>
  <p:tag name="KSO_WM_BEAUTIFY_FLAG" val=""/>
</p:tagLst>
</file>

<file path=ppt/tags/tag1327.xml><?xml version="1.0" encoding="utf-8"?>
<p:tagLst xmlns:p="http://schemas.openxmlformats.org/presentationml/2006/main">
  <p:tag name="AS_UNIQUEID" val="396"/>
  <p:tag name="KSO_WM_BEAUTIFY_FLAG" val=""/>
</p:tagLst>
</file>

<file path=ppt/tags/tag1328.xml><?xml version="1.0" encoding="utf-8"?>
<p:tagLst xmlns:p="http://schemas.openxmlformats.org/presentationml/2006/main">
  <p:tag name="AS_UNIQUEID" val="397"/>
  <p:tag name="KSO_WM_BEAUTIFY_FLAG" val=""/>
</p:tagLst>
</file>

<file path=ppt/tags/tag1329.xml><?xml version="1.0" encoding="utf-8"?>
<p:tagLst xmlns:p="http://schemas.openxmlformats.org/presentationml/2006/main">
  <p:tag name="AS_UNIQUEID" val="398"/>
  <p:tag name="KSO_WM_BEAUTIFY_FLAG" val=""/>
</p:tagLst>
</file>

<file path=ppt/tags/tag133.xml><?xml version="1.0" encoding="utf-8"?>
<p:tagLst xmlns:p="http://schemas.openxmlformats.org/presentationml/2006/main">
  <p:tag name="AS_UNIQUEID" val="1637"/>
</p:tagLst>
</file>

<file path=ppt/tags/tag1330.xml><?xml version="1.0" encoding="utf-8"?>
<p:tagLst xmlns:p="http://schemas.openxmlformats.org/presentationml/2006/main">
  <p:tag name="AS_UNIQUEID" val="399"/>
  <p:tag name="KSO_WM_BEAUTIFY_FLAG" val=""/>
</p:tagLst>
</file>

<file path=ppt/tags/tag1331.xml><?xml version="1.0" encoding="utf-8"?>
<p:tagLst xmlns:p="http://schemas.openxmlformats.org/presentationml/2006/main">
  <p:tag name="AS_UNIQUEID" val="400"/>
  <p:tag name="KSO_WM_BEAUTIFY_FLAG" val=""/>
</p:tagLst>
</file>

<file path=ppt/tags/tag1332.xml><?xml version="1.0" encoding="utf-8"?>
<p:tagLst xmlns:p="http://schemas.openxmlformats.org/presentationml/2006/main">
  <p:tag name="AS_UNIQUEID" val="401"/>
  <p:tag name="KSO_WM_BEAUTIFY_FLAG" val=""/>
</p:tagLst>
</file>

<file path=ppt/tags/tag1333.xml><?xml version="1.0" encoding="utf-8"?>
<p:tagLst xmlns:p="http://schemas.openxmlformats.org/presentationml/2006/main">
  <p:tag name="AS_UNIQUEID" val="402"/>
  <p:tag name="KSO_WM_BEAUTIFY_FLAG" val=""/>
</p:tagLst>
</file>

<file path=ppt/tags/tag1334.xml><?xml version="1.0" encoding="utf-8"?>
<p:tagLst xmlns:p="http://schemas.openxmlformats.org/presentationml/2006/main">
  <p:tag name="AS_UNIQUEID" val="403"/>
  <p:tag name="KSO_WM_BEAUTIFY_FLAG" val=""/>
</p:tagLst>
</file>

<file path=ppt/tags/tag1335.xml><?xml version="1.0" encoding="utf-8"?>
<p:tagLst xmlns:p="http://schemas.openxmlformats.org/presentationml/2006/main">
  <p:tag name="AS_UNIQUEID" val="404"/>
  <p:tag name="KSO_WM_BEAUTIFY_FLAG" val=""/>
</p:tagLst>
</file>

<file path=ppt/tags/tag1336.xml><?xml version="1.0" encoding="utf-8"?>
<p:tagLst xmlns:p="http://schemas.openxmlformats.org/presentationml/2006/main">
  <p:tag name="AS_UNIQUEID" val="405"/>
  <p:tag name="KSO_WM_BEAUTIFY_FLAG" val=""/>
</p:tagLst>
</file>

<file path=ppt/tags/tag1337.xml><?xml version="1.0" encoding="utf-8"?>
<p:tagLst xmlns:p="http://schemas.openxmlformats.org/presentationml/2006/main">
  <p:tag name="AS_UNIQUEID" val="406"/>
  <p:tag name="KSO_WM_BEAUTIFY_FLAG" val=""/>
</p:tagLst>
</file>

<file path=ppt/tags/tag1338.xml><?xml version="1.0" encoding="utf-8"?>
<p:tagLst xmlns:p="http://schemas.openxmlformats.org/presentationml/2006/main">
  <p:tag name="AS_UNIQUEID" val="407"/>
  <p:tag name="KSO_WM_BEAUTIFY_FLAG" val=""/>
</p:tagLst>
</file>

<file path=ppt/tags/tag1339.xml><?xml version="1.0" encoding="utf-8"?>
<p:tagLst xmlns:p="http://schemas.openxmlformats.org/presentationml/2006/main">
  <p:tag name="KSO_WM_SPECIAL_SOURCE" val="bdnull"/>
</p:tagLst>
</file>

<file path=ppt/tags/tag134.xml><?xml version="1.0" encoding="utf-8"?>
<p:tagLst xmlns:p="http://schemas.openxmlformats.org/presentationml/2006/main">
  <p:tag name="AS_UNIQUEID" val="1639"/>
</p:tagLst>
</file>

<file path=ppt/tags/tag1340.xml><?xml version="1.0" encoding="utf-8"?>
<p:tagLst xmlns:p="http://schemas.openxmlformats.org/presentationml/2006/main">
  <p:tag name="AS_UNIQUEID" val="22312"/>
</p:tagLst>
</file>

<file path=ppt/tags/tag1341.xml><?xml version="1.0" encoding="utf-8"?>
<p:tagLst xmlns:p="http://schemas.openxmlformats.org/presentationml/2006/main">
  <p:tag name="AS_UNIQUEID" val="22313"/>
</p:tagLst>
</file>

<file path=ppt/tags/tag1342.xml><?xml version="1.0" encoding="utf-8"?>
<p:tagLst xmlns:p="http://schemas.openxmlformats.org/presentationml/2006/main">
  <p:tag name="AS_UNIQUEID" val="22314"/>
</p:tagLst>
</file>

<file path=ppt/tags/tag1343.xml><?xml version="1.0" encoding="utf-8"?>
<p:tagLst xmlns:p="http://schemas.openxmlformats.org/presentationml/2006/main">
  <p:tag name="AS_UNIQUEID" val="22315"/>
</p:tagLst>
</file>

<file path=ppt/tags/tag1344.xml><?xml version="1.0" encoding="utf-8"?>
<p:tagLst xmlns:p="http://schemas.openxmlformats.org/presentationml/2006/main">
  <p:tag name="AS_UNIQUEID" val="22316"/>
</p:tagLst>
</file>

<file path=ppt/tags/tag1345.xml><?xml version="1.0" encoding="utf-8"?>
<p:tagLst xmlns:p="http://schemas.openxmlformats.org/presentationml/2006/main">
  <p:tag name="AS_UNIQUEID" val="1889"/>
</p:tagLst>
</file>

<file path=ppt/tags/tag1346.xml><?xml version="1.0" encoding="utf-8"?>
<p:tagLst xmlns:p="http://schemas.openxmlformats.org/presentationml/2006/main">
  <p:tag name="AS_UNIQUEID" val="1897"/>
</p:tagLst>
</file>

<file path=ppt/tags/tag1347.xml><?xml version="1.0" encoding="utf-8"?>
<p:tagLst xmlns:p="http://schemas.openxmlformats.org/presentationml/2006/main">
  <p:tag name="AS_UNIQUEID" val="22317"/>
</p:tagLst>
</file>

<file path=ppt/tags/tag1348.xml><?xml version="1.0" encoding="utf-8"?>
<p:tagLst xmlns:p="http://schemas.openxmlformats.org/presentationml/2006/main">
  <p:tag name="AS_UNIQUEID" val="1890"/>
</p:tagLst>
</file>

<file path=ppt/tags/tag1349.xml><?xml version="1.0" encoding="utf-8"?>
<p:tagLst xmlns:p="http://schemas.openxmlformats.org/presentationml/2006/main">
  <p:tag name="AS_UNIQUEID" val="22318"/>
</p:tagLst>
</file>

<file path=ppt/tags/tag135.xml><?xml version="1.0" encoding="utf-8"?>
<p:tagLst xmlns:p="http://schemas.openxmlformats.org/presentationml/2006/main">
  <p:tag name="AS_UNIQUEID" val="1641"/>
</p:tagLst>
</file>

<file path=ppt/tags/tag1350.xml><?xml version="1.0" encoding="utf-8"?>
<p:tagLst xmlns:p="http://schemas.openxmlformats.org/presentationml/2006/main">
  <p:tag name="AS_UNIQUEID" val="1889"/>
</p:tagLst>
</file>

<file path=ppt/tags/tag1351.xml><?xml version="1.0" encoding="utf-8"?>
<p:tagLst xmlns:p="http://schemas.openxmlformats.org/presentationml/2006/main">
  <p:tag name="AS_UNIQUEID" val="1897"/>
</p:tagLst>
</file>

<file path=ppt/tags/tag1352.xml><?xml version="1.0" encoding="utf-8"?>
<p:tagLst xmlns:p="http://schemas.openxmlformats.org/presentationml/2006/main">
  <p:tag name="AS_UNIQUEID" val="1890"/>
</p:tagLst>
</file>

<file path=ppt/tags/tag1353.xml><?xml version="1.0" encoding="utf-8"?>
<p:tagLst xmlns:p="http://schemas.openxmlformats.org/presentationml/2006/main">
  <p:tag name="AS_UNIQUEID" val="13945"/>
</p:tagLst>
</file>

<file path=ppt/tags/tag1354.xml><?xml version="1.0" encoding="utf-8"?>
<p:tagLst xmlns:p="http://schemas.openxmlformats.org/presentationml/2006/main">
  <p:tag name="AS_UNIQUEID" val="22319"/>
</p:tagLst>
</file>

<file path=ppt/tags/tag1355.xml><?xml version="1.0" encoding="utf-8"?>
<p:tagLst xmlns:p="http://schemas.openxmlformats.org/presentationml/2006/main">
  <p:tag name="AS_UNIQUEID" val="1890"/>
</p:tagLst>
</file>

<file path=ppt/tags/tag1356.xml><?xml version="1.0" encoding="utf-8"?>
<p:tagLst xmlns:p="http://schemas.openxmlformats.org/presentationml/2006/main">
  <p:tag name="AS_UNIQUEID" val="22320"/>
</p:tagLst>
</file>

<file path=ppt/tags/tag1357.xml><?xml version="1.0" encoding="utf-8"?>
<p:tagLst xmlns:p="http://schemas.openxmlformats.org/presentationml/2006/main">
  <p:tag name="AS_UNIQUEID" val="22321"/>
</p:tagLst>
</file>

<file path=ppt/tags/tag1358.xml><?xml version="1.0" encoding="utf-8"?>
<p:tagLst xmlns:p="http://schemas.openxmlformats.org/presentationml/2006/main">
  <p:tag name="AS_UNIQUEID" val="22322"/>
</p:tagLst>
</file>

<file path=ppt/tags/tag1359.xml><?xml version="1.0" encoding="utf-8"?>
<p:tagLst xmlns:p="http://schemas.openxmlformats.org/presentationml/2006/main">
  <p:tag name="AS_UNIQUEID" val="1890"/>
</p:tagLst>
</file>

<file path=ppt/tags/tag136.xml><?xml version="1.0" encoding="utf-8"?>
<p:tagLst xmlns:p="http://schemas.openxmlformats.org/presentationml/2006/main">
  <p:tag name="AS_UNIQUEID" val="1643"/>
</p:tagLst>
</file>

<file path=ppt/tags/tag1360.xml><?xml version="1.0" encoding="utf-8"?>
<p:tagLst xmlns:p="http://schemas.openxmlformats.org/presentationml/2006/main">
  <p:tag name="AS_UNIQUEID" val="22323"/>
</p:tagLst>
</file>

<file path=ppt/tags/tag1361.xml><?xml version="1.0" encoding="utf-8"?>
<p:tagLst xmlns:p="http://schemas.openxmlformats.org/presentationml/2006/main">
  <p:tag name="AS_UNIQUEID" val="1897"/>
</p:tagLst>
</file>

<file path=ppt/tags/tag1362.xml><?xml version="1.0" encoding="utf-8"?>
<p:tagLst xmlns:p="http://schemas.openxmlformats.org/presentationml/2006/main">
  <p:tag name="AS_UNIQUEID" val="22324"/>
</p:tagLst>
</file>

<file path=ppt/tags/tag1363.xml><?xml version="1.0" encoding="utf-8"?>
<p:tagLst xmlns:p="http://schemas.openxmlformats.org/presentationml/2006/main">
  <p:tag name="AS_UNIQUEID" val="22325"/>
</p:tagLst>
</file>

<file path=ppt/tags/tag1364.xml><?xml version="1.0" encoding="utf-8"?>
<p:tagLst xmlns:p="http://schemas.openxmlformats.org/presentationml/2006/main">
  <p:tag name="AS_UNIQUEID" val="1890"/>
</p:tagLst>
</file>

<file path=ppt/tags/tag1365.xml><?xml version="1.0" encoding="utf-8"?>
<p:tagLst xmlns:p="http://schemas.openxmlformats.org/presentationml/2006/main">
  <p:tag name="AS_UNIQUEID" val="22326"/>
</p:tagLst>
</file>

<file path=ppt/tags/tag1366.xml><?xml version="1.0" encoding="utf-8"?>
<p:tagLst xmlns:p="http://schemas.openxmlformats.org/presentationml/2006/main">
  <p:tag name="AS_UNIQUEID" val="1897"/>
</p:tagLst>
</file>

<file path=ppt/tags/tag1367.xml><?xml version="1.0" encoding="utf-8"?>
<p:tagLst xmlns:p="http://schemas.openxmlformats.org/presentationml/2006/main">
  <p:tag name="AS_UNIQUEID" val="22327"/>
</p:tagLst>
</file>

<file path=ppt/tags/tag1368.xml><?xml version="1.0" encoding="utf-8"?>
<p:tagLst xmlns:p="http://schemas.openxmlformats.org/presentationml/2006/main">
  <p:tag name="AS_UNIQUEID" val="1889"/>
</p:tagLst>
</file>

<file path=ppt/tags/tag1369.xml><?xml version="1.0" encoding="utf-8"?>
<p:tagLst xmlns:p="http://schemas.openxmlformats.org/presentationml/2006/main">
  <p:tag name="AS_UNIQUEID" val="1897"/>
</p:tagLst>
</file>

<file path=ppt/tags/tag137.xml><?xml version="1.0" encoding="utf-8"?>
<p:tagLst xmlns:p="http://schemas.openxmlformats.org/presentationml/2006/main">
  <p:tag name="AS_UNIQUEID" val="21634"/>
</p:tagLst>
</file>

<file path=ppt/tags/tag1370.xml><?xml version="1.0" encoding="utf-8"?>
<p:tagLst xmlns:p="http://schemas.openxmlformats.org/presentationml/2006/main">
  <p:tag name="AS_UNIQUEID" val="22328"/>
</p:tagLst>
</file>

<file path=ppt/tags/tag1371.xml><?xml version="1.0" encoding="utf-8"?>
<p:tagLst xmlns:p="http://schemas.openxmlformats.org/presentationml/2006/main">
  <p:tag name="AS_UNIQUEID" val="1695"/>
</p:tagLst>
</file>

<file path=ppt/tags/tag1372.xml><?xml version="1.0" encoding="utf-8"?>
<p:tagLst xmlns:p="http://schemas.openxmlformats.org/presentationml/2006/main">
  <p:tag name="AS_UNIQUEID" val="1697"/>
</p:tagLst>
</file>

<file path=ppt/tags/tag1373.xml><?xml version="1.0" encoding="utf-8"?>
<p:tagLst xmlns:p="http://schemas.openxmlformats.org/presentationml/2006/main">
  <p:tag name="AS_UNIQUEID" val="1699"/>
</p:tagLst>
</file>

<file path=ppt/tags/tag1374.xml><?xml version="1.0" encoding="utf-8"?>
<p:tagLst xmlns:p="http://schemas.openxmlformats.org/presentationml/2006/main">
  <p:tag name="AS_UNIQUEID" val="1696"/>
</p:tagLst>
</file>

<file path=ppt/tags/tag1375.xml><?xml version="1.0" encoding="utf-8"?>
<p:tagLst xmlns:p="http://schemas.openxmlformats.org/presentationml/2006/main">
  <p:tag name="AS_UNIQUEID" val="1698"/>
</p:tagLst>
</file>

<file path=ppt/tags/tag1376.xml><?xml version="1.0" encoding="utf-8"?>
<p:tagLst xmlns:p="http://schemas.openxmlformats.org/presentationml/2006/main">
  <p:tag name="AS_UNIQUEID" val="22329"/>
</p:tagLst>
</file>

<file path=ppt/tags/tag1377.xml><?xml version="1.0" encoding="utf-8"?>
<p:tagLst xmlns:p="http://schemas.openxmlformats.org/presentationml/2006/main">
  <p:tag name="AS_UNIQUEID" val="22330"/>
</p:tagLst>
</file>

<file path=ppt/tags/tag1378.xml><?xml version="1.0" encoding="utf-8"?>
<p:tagLst xmlns:p="http://schemas.openxmlformats.org/presentationml/2006/main">
  <p:tag name="AS_UNIQUEID" val="22331"/>
</p:tagLst>
</file>

<file path=ppt/tags/tag1379.xml><?xml version="1.0" encoding="utf-8"?>
<p:tagLst xmlns:p="http://schemas.openxmlformats.org/presentationml/2006/main">
  <p:tag name="AS_UNIQUEID" val="1889"/>
</p:tagLst>
</file>

<file path=ppt/tags/tag138.xml><?xml version="1.0" encoding="utf-8"?>
<p:tagLst xmlns:p="http://schemas.openxmlformats.org/presentationml/2006/main">
  <p:tag name="AS_UNIQUEID" val="21635"/>
</p:tagLst>
</file>

<file path=ppt/tags/tag1380.xml><?xml version="1.0" encoding="utf-8"?>
<p:tagLst xmlns:p="http://schemas.openxmlformats.org/presentationml/2006/main">
  <p:tag name="AS_UNIQUEID" val="1897"/>
</p:tagLst>
</file>

<file path=ppt/tags/tag1381.xml><?xml version="1.0" encoding="utf-8"?>
<p:tagLst xmlns:p="http://schemas.openxmlformats.org/presentationml/2006/main">
  <p:tag name="AS_UNIQUEID" val="22332"/>
</p:tagLst>
</file>

<file path=ppt/tags/tag1382.xml><?xml version="1.0" encoding="utf-8"?>
<p:tagLst xmlns:p="http://schemas.openxmlformats.org/presentationml/2006/main">
  <p:tag name="AS_UNIQUEID" val="22333"/>
</p:tagLst>
</file>

<file path=ppt/tags/tag1383.xml><?xml version="1.0" encoding="utf-8"?>
<p:tagLst xmlns:p="http://schemas.openxmlformats.org/presentationml/2006/main">
  <p:tag name="AS_UNIQUEID" val="22334"/>
</p:tagLst>
</file>

<file path=ppt/tags/tag1384.xml><?xml version="1.0" encoding="utf-8"?>
<p:tagLst xmlns:p="http://schemas.openxmlformats.org/presentationml/2006/main">
  <p:tag name="AS_UNIQUEID" val="1889"/>
</p:tagLst>
</file>

<file path=ppt/tags/tag1385.xml><?xml version="1.0" encoding="utf-8"?>
<p:tagLst xmlns:p="http://schemas.openxmlformats.org/presentationml/2006/main">
  <p:tag name="AS_UNIQUEID" val="1897"/>
</p:tagLst>
</file>

<file path=ppt/tags/tag1386.xml><?xml version="1.0" encoding="utf-8"?>
<p:tagLst xmlns:p="http://schemas.openxmlformats.org/presentationml/2006/main">
  <p:tag name="AS_UNIQUEID" val="22335"/>
</p:tagLst>
</file>

<file path=ppt/tags/tag1387.xml><?xml version="1.0" encoding="utf-8"?>
<p:tagLst xmlns:p="http://schemas.openxmlformats.org/presentationml/2006/main">
  <p:tag name="AS_UNIQUEID" val="1890"/>
</p:tagLst>
</file>

<file path=ppt/tags/tag1388.xml><?xml version="1.0" encoding="utf-8"?>
<p:tagLst xmlns:p="http://schemas.openxmlformats.org/presentationml/2006/main">
  <p:tag name="KSO_WM_BEAUTIFY_FLAG" val="#wm#"/>
  <p:tag name="KSO_WM_TEMPLATE_CATEGORY" val="custom"/>
  <p:tag name="KSO_WM_TEMPLATE_INDEX" val="20204262"/>
</p:tagLst>
</file>

<file path=ppt/tags/tag1389.xml><?xml version="1.0" encoding="utf-8"?>
<p:tagLst xmlns:p="http://schemas.openxmlformats.org/presentationml/2006/main">
  <p:tag name="AS_UNIQUEID" val="22310"/>
</p:tagLst>
</file>

<file path=ppt/tags/tag139.xml><?xml version="1.0" encoding="utf-8"?>
<p:tagLst xmlns:p="http://schemas.openxmlformats.org/presentationml/2006/main">
  <p:tag name="AS_UNIQUEID" val="21636"/>
</p:tagLst>
</file>

<file path=ppt/tags/tag1390.xml><?xml version="1.0" encoding="utf-8"?>
<p:tagLst xmlns:p="http://schemas.openxmlformats.org/presentationml/2006/main">
  <p:tag name="AS_UNIQUEID" val="22337"/>
</p:tagLst>
</file>

<file path=ppt/tags/tag1391.xml><?xml version="1.0" encoding="utf-8"?>
<p:tagLst xmlns:p="http://schemas.openxmlformats.org/presentationml/2006/main">
  <p:tag name="AS_UNIQUEID" val="22338"/>
</p:tagLst>
</file>

<file path=ppt/tags/tag1392.xml><?xml version="1.0" encoding="utf-8"?>
<p:tagLst xmlns:p="http://schemas.openxmlformats.org/presentationml/2006/main">
  <p:tag name="AS_UNIQUEID" val="22339"/>
</p:tagLst>
</file>

<file path=ppt/tags/tag1393.xml><?xml version="1.0" encoding="utf-8"?>
<p:tagLst xmlns:p="http://schemas.openxmlformats.org/presentationml/2006/main">
  <p:tag name="AS_UNIQUEID" val="22340"/>
</p:tagLst>
</file>

<file path=ppt/tags/tag1394.xml><?xml version="1.0" encoding="utf-8"?>
<p:tagLst xmlns:p="http://schemas.openxmlformats.org/presentationml/2006/main">
  <p:tag name="AS_UNIQUEID" val="9841"/>
</p:tagLst>
</file>

<file path=ppt/tags/tag1395.xml><?xml version="1.0" encoding="utf-8"?>
<p:tagLst xmlns:p="http://schemas.openxmlformats.org/presentationml/2006/main">
  <p:tag name="AS_UNIQUEID" val="9842"/>
  <p:tag name="KSO_WM_BEAUTIFY_FLAG" val=""/>
</p:tagLst>
</file>

<file path=ppt/tags/tag1396.xml><?xml version="1.0" encoding="utf-8"?>
<p:tagLst xmlns:p="http://schemas.openxmlformats.org/presentationml/2006/main">
  <p:tag name="AS_UNIQUEID" val="9845"/>
</p:tagLst>
</file>

<file path=ppt/tags/tag1397.xml><?xml version="1.0" encoding="utf-8"?>
<p:tagLst xmlns:p="http://schemas.openxmlformats.org/presentationml/2006/main">
  <p:tag name="AS_UNIQUEID" val="22341"/>
</p:tagLst>
</file>

<file path=ppt/tags/tag1398.xml><?xml version="1.0" encoding="utf-8"?>
<p:tagLst xmlns:p="http://schemas.openxmlformats.org/presentationml/2006/main">
  <p:tag name="AS_UNIQUEID" val="9841"/>
</p:tagLst>
</file>

<file path=ppt/tags/tag1399.xml><?xml version="1.0" encoding="utf-8"?>
<p:tagLst xmlns:p="http://schemas.openxmlformats.org/presentationml/2006/main">
  <p:tag name="AS_UNIQUEID" val="9842"/>
  <p:tag name="KSO_WM_BEAUTIFY_FLAG" val=""/>
</p:tagLst>
</file>

<file path=ppt/tags/tag14.xml><?xml version="1.0" encoding="utf-8"?>
<p:tagLst xmlns:p="http://schemas.openxmlformats.org/presentationml/2006/main">
  <p:tag name="AS_UNIQUEID" val="1512"/>
</p:tagLst>
</file>

<file path=ppt/tags/tag140.xml><?xml version="1.0" encoding="utf-8"?>
<p:tagLst xmlns:p="http://schemas.openxmlformats.org/presentationml/2006/main">
  <p:tag name="AS_UNIQUEID" val="21637"/>
</p:tagLst>
</file>

<file path=ppt/tags/tag1400.xml><?xml version="1.0" encoding="utf-8"?>
<p:tagLst xmlns:p="http://schemas.openxmlformats.org/presentationml/2006/main">
  <p:tag name="AS_UNIQUEID" val="9845"/>
</p:tagLst>
</file>

<file path=ppt/tags/tag1401.xml><?xml version="1.0" encoding="utf-8"?>
<p:tagLst xmlns:p="http://schemas.openxmlformats.org/presentationml/2006/main">
  <p:tag name="AS_UNIQUEID" val="22342"/>
</p:tagLst>
</file>

<file path=ppt/tags/tag1402.xml><?xml version="1.0" encoding="utf-8"?>
<p:tagLst xmlns:p="http://schemas.openxmlformats.org/presentationml/2006/main">
  <p:tag name="AS_UNIQUEID" val="9841"/>
</p:tagLst>
</file>

<file path=ppt/tags/tag1403.xml><?xml version="1.0" encoding="utf-8"?>
<p:tagLst xmlns:p="http://schemas.openxmlformats.org/presentationml/2006/main">
  <p:tag name="AS_UNIQUEID" val="9842"/>
  <p:tag name="KSO_WM_BEAUTIFY_FLAG" val=""/>
</p:tagLst>
</file>

<file path=ppt/tags/tag1404.xml><?xml version="1.0" encoding="utf-8"?>
<p:tagLst xmlns:p="http://schemas.openxmlformats.org/presentationml/2006/main">
  <p:tag name="AS_UNIQUEID" val="9845"/>
</p:tagLst>
</file>

<file path=ppt/tags/tag1405.xml><?xml version="1.0" encoding="utf-8"?>
<p:tagLst xmlns:p="http://schemas.openxmlformats.org/presentationml/2006/main">
  <p:tag name="AS_UNIQUEID" val="22343"/>
</p:tagLst>
</file>

<file path=ppt/tags/tag1406.xml><?xml version="1.0" encoding="utf-8"?>
<p:tagLst xmlns:p="http://schemas.openxmlformats.org/presentationml/2006/main">
  <p:tag name="AS_UNIQUEID" val="22344"/>
</p:tagLst>
</file>

<file path=ppt/tags/tag1407.xml><?xml version="1.0" encoding="utf-8"?>
<p:tagLst xmlns:p="http://schemas.openxmlformats.org/presentationml/2006/main">
  <p:tag name="AS_UNIQUEID" val="1695"/>
</p:tagLst>
</file>

<file path=ppt/tags/tag1408.xml><?xml version="1.0" encoding="utf-8"?>
<p:tagLst xmlns:p="http://schemas.openxmlformats.org/presentationml/2006/main">
  <p:tag name="AS_UNIQUEID" val="1697"/>
</p:tagLst>
</file>

<file path=ppt/tags/tag1409.xml><?xml version="1.0" encoding="utf-8"?>
<p:tagLst xmlns:p="http://schemas.openxmlformats.org/presentationml/2006/main">
  <p:tag name="AS_UNIQUEID" val="1699"/>
</p:tagLst>
</file>

<file path=ppt/tags/tag141.xml><?xml version="1.0" encoding="utf-8"?>
<p:tagLst xmlns:p="http://schemas.openxmlformats.org/presentationml/2006/main">
  <p:tag name="AS_UNIQUEID" val="21641"/>
</p:tagLst>
</file>

<file path=ppt/tags/tag1410.xml><?xml version="1.0" encoding="utf-8"?>
<p:tagLst xmlns:p="http://schemas.openxmlformats.org/presentationml/2006/main">
  <p:tag name="AS_UNIQUEID" val="1696"/>
</p:tagLst>
</file>

<file path=ppt/tags/tag1411.xml><?xml version="1.0" encoding="utf-8"?>
<p:tagLst xmlns:p="http://schemas.openxmlformats.org/presentationml/2006/main">
  <p:tag name="AS_UNIQUEID" val="1698"/>
</p:tagLst>
</file>

<file path=ppt/tags/tag1412.xml><?xml version="1.0" encoding="utf-8"?>
<p:tagLst xmlns:p="http://schemas.openxmlformats.org/presentationml/2006/main">
  <p:tag name="AS_UNIQUEID" val="22345"/>
</p:tagLst>
</file>

<file path=ppt/tags/tag1413.xml><?xml version="1.0" encoding="utf-8"?>
<p:tagLst xmlns:p="http://schemas.openxmlformats.org/presentationml/2006/main">
  <p:tag name="AS_UNIQUEID" val="19194"/>
</p:tagLst>
</file>

<file path=ppt/tags/tag1414.xml><?xml version="1.0" encoding="utf-8"?>
<p:tagLst xmlns:p="http://schemas.openxmlformats.org/presentationml/2006/main">
  <p:tag name="AS_UNIQUEID" val="22347"/>
</p:tagLst>
</file>

<file path=ppt/tags/tag1415.xml><?xml version="1.0" encoding="utf-8"?>
<p:tagLst xmlns:p="http://schemas.openxmlformats.org/presentationml/2006/main">
  <p:tag name="AS_UNIQUEID" val="22348"/>
</p:tagLst>
</file>

<file path=ppt/tags/tag1416.xml><?xml version="1.0" encoding="utf-8"?>
<p:tagLst xmlns:p="http://schemas.openxmlformats.org/presentationml/2006/main">
  <p:tag name="AS_UNIQUEID" val="22349"/>
</p:tagLst>
</file>

<file path=ppt/tags/tag1417.xml><?xml version="1.0" encoding="utf-8"?>
<p:tagLst xmlns:p="http://schemas.openxmlformats.org/presentationml/2006/main">
  <p:tag name="AS_UNIQUEID" val="9841"/>
</p:tagLst>
</file>

<file path=ppt/tags/tag1418.xml><?xml version="1.0" encoding="utf-8"?>
<p:tagLst xmlns:p="http://schemas.openxmlformats.org/presentationml/2006/main">
  <p:tag name="AS_UNIQUEID" val="9842"/>
  <p:tag name="KSO_WM_BEAUTIFY_FLAG" val=""/>
</p:tagLst>
</file>

<file path=ppt/tags/tag1419.xml><?xml version="1.0" encoding="utf-8"?>
<p:tagLst xmlns:p="http://schemas.openxmlformats.org/presentationml/2006/main">
  <p:tag name="AS_UNIQUEID" val="9845"/>
</p:tagLst>
</file>

<file path=ppt/tags/tag142.xml><?xml version="1.0" encoding="utf-8"?>
<p:tagLst xmlns:p="http://schemas.openxmlformats.org/presentationml/2006/main">
  <p:tag name="AS_UNIQUEID" val="21642"/>
</p:tagLst>
</file>

<file path=ppt/tags/tag1420.xml><?xml version="1.0" encoding="utf-8"?>
<p:tagLst xmlns:p="http://schemas.openxmlformats.org/presentationml/2006/main">
  <p:tag name="AS_UNIQUEID" val="22350"/>
</p:tagLst>
</file>

<file path=ppt/tags/tag1421.xml><?xml version="1.0" encoding="utf-8"?>
<p:tagLst xmlns:p="http://schemas.openxmlformats.org/presentationml/2006/main">
  <p:tag name="AS_UNIQUEID" val="22351"/>
</p:tagLst>
</file>

<file path=ppt/tags/tag1422.xml><?xml version="1.0" encoding="utf-8"?>
<p:tagLst xmlns:p="http://schemas.openxmlformats.org/presentationml/2006/main">
  <p:tag name="AS_UNIQUEID" val="1695"/>
</p:tagLst>
</file>

<file path=ppt/tags/tag1423.xml><?xml version="1.0" encoding="utf-8"?>
<p:tagLst xmlns:p="http://schemas.openxmlformats.org/presentationml/2006/main">
  <p:tag name="AS_UNIQUEID" val="1697"/>
</p:tagLst>
</file>

<file path=ppt/tags/tag1424.xml><?xml version="1.0" encoding="utf-8"?>
<p:tagLst xmlns:p="http://schemas.openxmlformats.org/presentationml/2006/main">
  <p:tag name="AS_UNIQUEID" val="1699"/>
</p:tagLst>
</file>

<file path=ppt/tags/tag1425.xml><?xml version="1.0" encoding="utf-8"?>
<p:tagLst xmlns:p="http://schemas.openxmlformats.org/presentationml/2006/main">
  <p:tag name="AS_UNIQUEID" val="1696"/>
</p:tagLst>
</file>

<file path=ppt/tags/tag1426.xml><?xml version="1.0" encoding="utf-8"?>
<p:tagLst xmlns:p="http://schemas.openxmlformats.org/presentationml/2006/main">
  <p:tag name="AS_UNIQUEID" val="1698"/>
</p:tagLst>
</file>

<file path=ppt/tags/tag1427.xml><?xml version="1.0" encoding="utf-8"?>
<p:tagLst xmlns:p="http://schemas.openxmlformats.org/presentationml/2006/main">
  <p:tag name="AS_UNIQUEID" val="22352"/>
</p:tagLst>
</file>

<file path=ppt/tags/tag1428.xml><?xml version="1.0" encoding="utf-8"?>
<p:tagLst xmlns:p="http://schemas.openxmlformats.org/presentationml/2006/main">
  <p:tag name="AS_UNIQUEID" val="19194"/>
</p:tagLst>
</file>

<file path=ppt/tags/tag1429.xml><?xml version="1.0" encoding="utf-8"?>
<p:tagLst xmlns:p="http://schemas.openxmlformats.org/presentationml/2006/main">
  <p:tag name="AS_UNIQUEID" val="22354"/>
</p:tagLst>
</file>

<file path=ppt/tags/tag143.xml><?xml version="1.0" encoding="utf-8"?>
<p:tagLst xmlns:p="http://schemas.openxmlformats.org/presentationml/2006/main">
  <p:tag name="AS_UNIQUEID" val="21643"/>
</p:tagLst>
</file>

<file path=ppt/tags/tag1430.xml><?xml version="1.0" encoding="utf-8"?>
<p:tagLst xmlns:p="http://schemas.openxmlformats.org/presentationml/2006/main">
  <p:tag name="AS_UNIQUEID" val="22355"/>
</p:tagLst>
</file>

<file path=ppt/tags/tag1431.xml><?xml version="1.0" encoding="utf-8"?>
<p:tagLst xmlns:p="http://schemas.openxmlformats.org/presentationml/2006/main">
  <p:tag name="AS_UNIQUEID" val="22356"/>
</p:tagLst>
</file>

<file path=ppt/tags/tag1432.xml><?xml version="1.0" encoding="utf-8"?>
<p:tagLst xmlns:p="http://schemas.openxmlformats.org/presentationml/2006/main">
  <p:tag name="AS_UNIQUEID" val="9841"/>
</p:tagLst>
</file>

<file path=ppt/tags/tag1433.xml><?xml version="1.0" encoding="utf-8"?>
<p:tagLst xmlns:p="http://schemas.openxmlformats.org/presentationml/2006/main">
  <p:tag name="AS_UNIQUEID" val="9842"/>
  <p:tag name="KSO_WM_BEAUTIFY_FLAG" val=""/>
</p:tagLst>
</file>

<file path=ppt/tags/tag1434.xml><?xml version="1.0" encoding="utf-8"?>
<p:tagLst xmlns:p="http://schemas.openxmlformats.org/presentationml/2006/main">
  <p:tag name="AS_UNIQUEID" val="9845"/>
</p:tagLst>
</file>

<file path=ppt/tags/tag1435.xml><?xml version="1.0" encoding="utf-8"?>
<p:tagLst xmlns:p="http://schemas.openxmlformats.org/presentationml/2006/main">
  <p:tag name="AS_UNIQUEID" val="22357"/>
</p:tagLst>
</file>

<file path=ppt/tags/tag1436.xml><?xml version="1.0" encoding="utf-8"?>
<p:tagLst xmlns:p="http://schemas.openxmlformats.org/presentationml/2006/main">
  <p:tag name="AS_UNIQUEID" val="22358"/>
</p:tagLst>
</file>

<file path=ppt/tags/tag1437.xml><?xml version="1.0" encoding="utf-8"?>
<p:tagLst xmlns:p="http://schemas.openxmlformats.org/presentationml/2006/main">
  <p:tag name="AS_UNIQUEID" val="1695"/>
</p:tagLst>
</file>

<file path=ppt/tags/tag1438.xml><?xml version="1.0" encoding="utf-8"?>
<p:tagLst xmlns:p="http://schemas.openxmlformats.org/presentationml/2006/main">
  <p:tag name="AS_UNIQUEID" val="1697"/>
</p:tagLst>
</file>

<file path=ppt/tags/tag1439.xml><?xml version="1.0" encoding="utf-8"?>
<p:tagLst xmlns:p="http://schemas.openxmlformats.org/presentationml/2006/main">
  <p:tag name="AS_UNIQUEID" val="1699"/>
</p:tagLst>
</file>

<file path=ppt/tags/tag144.xml><?xml version="1.0" encoding="utf-8"?>
<p:tagLst xmlns:p="http://schemas.openxmlformats.org/presentationml/2006/main">
  <p:tag name="AS_UNIQUEID" val="21645"/>
</p:tagLst>
</file>

<file path=ppt/tags/tag1440.xml><?xml version="1.0" encoding="utf-8"?>
<p:tagLst xmlns:p="http://schemas.openxmlformats.org/presentationml/2006/main">
  <p:tag name="AS_UNIQUEID" val="1696"/>
</p:tagLst>
</file>

<file path=ppt/tags/tag1441.xml><?xml version="1.0" encoding="utf-8"?>
<p:tagLst xmlns:p="http://schemas.openxmlformats.org/presentationml/2006/main">
  <p:tag name="AS_UNIQUEID" val="1698"/>
</p:tagLst>
</file>

<file path=ppt/tags/tag1442.xml><?xml version="1.0" encoding="utf-8"?>
<p:tagLst xmlns:p="http://schemas.openxmlformats.org/presentationml/2006/main">
  <p:tag name="AS_UNIQUEID" val="22359"/>
</p:tagLst>
</file>

<file path=ppt/tags/tag1443.xml><?xml version="1.0" encoding="utf-8"?>
<p:tagLst xmlns:p="http://schemas.openxmlformats.org/presentationml/2006/main">
  <p:tag name="AS_UNIQUEID" val="19194"/>
</p:tagLst>
</file>

<file path=ppt/tags/tag1444.xml><?xml version="1.0" encoding="utf-8"?>
<p:tagLst xmlns:p="http://schemas.openxmlformats.org/presentationml/2006/main">
  <p:tag name="AS_UNIQUEID" val="22360"/>
</p:tagLst>
</file>

<file path=ppt/tags/tag1445.xml><?xml version="1.0" encoding="utf-8"?>
<p:tagLst xmlns:p="http://schemas.openxmlformats.org/presentationml/2006/main">
  <p:tag name="AS_UNIQUEID" val="9841"/>
</p:tagLst>
</file>

<file path=ppt/tags/tag1446.xml><?xml version="1.0" encoding="utf-8"?>
<p:tagLst xmlns:p="http://schemas.openxmlformats.org/presentationml/2006/main">
  <p:tag name="AS_UNIQUEID" val="9842"/>
  <p:tag name="KSO_WM_BEAUTIFY_FLAG" val=""/>
</p:tagLst>
</file>

<file path=ppt/tags/tag1447.xml><?xml version="1.0" encoding="utf-8"?>
<p:tagLst xmlns:p="http://schemas.openxmlformats.org/presentationml/2006/main">
  <p:tag name="AS_UNIQUEID" val="9845"/>
</p:tagLst>
</file>

<file path=ppt/tags/tag1448.xml><?xml version="1.0" encoding="utf-8"?>
<p:tagLst xmlns:p="http://schemas.openxmlformats.org/presentationml/2006/main">
  <p:tag name="AS_UNIQUEID" val="22361"/>
</p:tagLst>
</file>

<file path=ppt/tags/tag1449.xml><?xml version="1.0" encoding="utf-8"?>
<p:tagLst xmlns:p="http://schemas.openxmlformats.org/presentationml/2006/main">
  <p:tag name="AS_UNIQUEID" val="9841"/>
</p:tagLst>
</file>

<file path=ppt/tags/tag145.xml><?xml version="1.0" encoding="utf-8"?>
<p:tagLst xmlns:p="http://schemas.openxmlformats.org/presentationml/2006/main">
  <p:tag name="AS_UNIQUEID" val="21646"/>
</p:tagLst>
</file>

<file path=ppt/tags/tag1450.xml><?xml version="1.0" encoding="utf-8"?>
<p:tagLst xmlns:p="http://schemas.openxmlformats.org/presentationml/2006/main">
  <p:tag name="AS_UNIQUEID" val="9842"/>
  <p:tag name="KSO_WM_BEAUTIFY_FLAG" val=""/>
</p:tagLst>
</file>

<file path=ppt/tags/tag1451.xml><?xml version="1.0" encoding="utf-8"?>
<p:tagLst xmlns:p="http://schemas.openxmlformats.org/presentationml/2006/main">
  <p:tag name="AS_UNIQUEID" val="9845"/>
</p:tagLst>
</file>

<file path=ppt/tags/tag1452.xml><?xml version="1.0" encoding="utf-8"?>
<p:tagLst xmlns:p="http://schemas.openxmlformats.org/presentationml/2006/main">
  <p:tag name="AS_UNIQUEID" val="22363"/>
</p:tagLst>
</file>

<file path=ppt/tags/tag1453.xml><?xml version="1.0" encoding="utf-8"?>
<p:tagLst xmlns:p="http://schemas.openxmlformats.org/presentationml/2006/main">
  <p:tag name="AS_UNIQUEID" val="22364"/>
</p:tagLst>
</file>

<file path=ppt/tags/tag1454.xml><?xml version="1.0" encoding="utf-8"?>
<p:tagLst xmlns:p="http://schemas.openxmlformats.org/presentationml/2006/main">
  <p:tag name="AS_UNIQUEID" val="22365"/>
</p:tagLst>
</file>

<file path=ppt/tags/tag1455.xml><?xml version="1.0" encoding="utf-8"?>
<p:tagLst xmlns:p="http://schemas.openxmlformats.org/presentationml/2006/main">
  <p:tag name="AS_UNIQUEID" val="9841"/>
</p:tagLst>
</file>

<file path=ppt/tags/tag1456.xml><?xml version="1.0" encoding="utf-8"?>
<p:tagLst xmlns:p="http://schemas.openxmlformats.org/presentationml/2006/main">
  <p:tag name="AS_UNIQUEID" val="9842"/>
  <p:tag name="KSO_WM_BEAUTIFY_FLAG" val=""/>
</p:tagLst>
</file>

<file path=ppt/tags/tag1457.xml><?xml version="1.0" encoding="utf-8"?>
<p:tagLst xmlns:p="http://schemas.openxmlformats.org/presentationml/2006/main">
  <p:tag name="AS_UNIQUEID" val="9845"/>
</p:tagLst>
</file>

<file path=ppt/tags/tag1458.xml><?xml version="1.0" encoding="utf-8"?>
<p:tagLst xmlns:p="http://schemas.openxmlformats.org/presentationml/2006/main">
  <p:tag name="AS_UNIQUEID" val="22366"/>
</p:tagLst>
</file>

<file path=ppt/tags/tag1459.xml><?xml version="1.0" encoding="utf-8"?>
<p:tagLst xmlns:p="http://schemas.openxmlformats.org/presentationml/2006/main">
  <p:tag name="AS_UNIQUEID" val="22367"/>
</p:tagLst>
</file>

<file path=ppt/tags/tag146.xml><?xml version="1.0" encoding="utf-8"?>
<p:tagLst xmlns:p="http://schemas.openxmlformats.org/presentationml/2006/main">
  <p:tag name="AS_UNIQUEID" val="21647"/>
</p:tagLst>
</file>

<file path=ppt/tags/tag1460.xml><?xml version="1.0" encoding="utf-8"?>
<p:tagLst xmlns:p="http://schemas.openxmlformats.org/presentationml/2006/main">
  <p:tag name="AS_UNIQUEID" val="1695"/>
</p:tagLst>
</file>

<file path=ppt/tags/tag1461.xml><?xml version="1.0" encoding="utf-8"?>
<p:tagLst xmlns:p="http://schemas.openxmlformats.org/presentationml/2006/main">
  <p:tag name="AS_UNIQUEID" val="1697"/>
</p:tagLst>
</file>

<file path=ppt/tags/tag1462.xml><?xml version="1.0" encoding="utf-8"?>
<p:tagLst xmlns:p="http://schemas.openxmlformats.org/presentationml/2006/main">
  <p:tag name="AS_UNIQUEID" val="1699"/>
</p:tagLst>
</file>

<file path=ppt/tags/tag1463.xml><?xml version="1.0" encoding="utf-8"?>
<p:tagLst xmlns:p="http://schemas.openxmlformats.org/presentationml/2006/main">
  <p:tag name="AS_UNIQUEID" val="1696"/>
</p:tagLst>
</file>

<file path=ppt/tags/tag1464.xml><?xml version="1.0" encoding="utf-8"?>
<p:tagLst xmlns:p="http://schemas.openxmlformats.org/presentationml/2006/main">
  <p:tag name="AS_UNIQUEID" val="1698"/>
</p:tagLst>
</file>

<file path=ppt/tags/tag1465.xml><?xml version="1.0" encoding="utf-8"?>
<p:tagLst xmlns:p="http://schemas.openxmlformats.org/presentationml/2006/main">
  <p:tag name="AS_UNIQUEID" val="22368"/>
</p:tagLst>
</file>

<file path=ppt/tags/tag1466.xml><?xml version="1.0" encoding="utf-8"?>
<p:tagLst xmlns:p="http://schemas.openxmlformats.org/presentationml/2006/main">
  <p:tag name="AS_UNIQUEID" val="19194"/>
</p:tagLst>
</file>

<file path=ppt/tags/tag1467.xml><?xml version="1.0" encoding="utf-8"?>
<p:tagLst xmlns:p="http://schemas.openxmlformats.org/presentationml/2006/main">
  <p:tag name="AS_UNIQUEID" val="22370"/>
</p:tagLst>
</file>

<file path=ppt/tags/tag1468.xml><?xml version="1.0" encoding="utf-8"?>
<p:tagLst xmlns:p="http://schemas.openxmlformats.org/presentationml/2006/main">
  <p:tag name="AS_UNIQUEID" val="22371"/>
</p:tagLst>
</file>

<file path=ppt/tags/tag1469.xml><?xml version="1.0" encoding="utf-8"?>
<p:tagLst xmlns:p="http://schemas.openxmlformats.org/presentationml/2006/main">
  <p:tag name="AS_UNIQUEID" val="22372"/>
</p:tagLst>
</file>

<file path=ppt/tags/tag147.xml><?xml version="1.0" encoding="utf-8"?>
<p:tagLst xmlns:p="http://schemas.openxmlformats.org/presentationml/2006/main">
  <p:tag name="AS_UNIQUEID" val="21648"/>
</p:tagLst>
</file>

<file path=ppt/tags/tag1470.xml><?xml version="1.0" encoding="utf-8"?>
<p:tagLst xmlns:p="http://schemas.openxmlformats.org/presentationml/2006/main">
  <p:tag name="AS_UNIQUEID" val="9841"/>
</p:tagLst>
</file>

<file path=ppt/tags/tag1471.xml><?xml version="1.0" encoding="utf-8"?>
<p:tagLst xmlns:p="http://schemas.openxmlformats.org/presentationml/2006/main">
  <p:tag name="AS_UNIQUEID" val="9842"/>
  <p:tag name="KSO_WM_BEAUTIFY_FLAG" val=""/>
</p:tagLst>
</file>

<file path=ppt/tags/tag1472.xml><?xml version="1.0" encoding="utf-8"?>
<p:tagLst xmlns:p="http://schemas.openxmlformats.org/presentationml/2006/main">
  <p:tag name="AS_UNIQUEID" val="9845"/>
</p:tagLst>
</file>

<file path=ppt/tags/tag1473.xml><?xml version="1.0" encoding="utf-8"?>
<p:tagLst xmlns:p="http://schemas.openxmlformats.org/presentationml/2006/main">
  <p:tag name="AS_UNIQUEID" val="22373"/>
</p:tagLst>
</file>

<file path=ppt/tags/tag1474.xml><?xml version="1.0" encoding="utf-8"?>
<p:tagLst xmlns:p="http://schemas.openxmlformats.org/presentationml/2006/main">
  <p:tag name="AS_UNIQUEID" val="22374"/>
</p:tagLst>
</file>

<file path=ppt/tags/tag1475.xml><?xml version="1.0" encoding="utf-8"?>
<p:tagLst xmlns:p="http://schemas.openxmlformats.org/presentationml/2006/main">
  <p:tag name="AS_UNIQUEID" val="1695"/>
</p:tagLst>
</file>

<file path=ppt/tags/tag1476.xml><?xml version="1.0" encoding="utf-8"?>
<p:tagLst xmlns:p="http://schemas.openxmlformats.org/presentationml/2006/main">
  <p:tag name="AS_UNIQUEID" val="1697"/>
</p:tagLst>
</file>

<file path=ppt/tags/tag1477.xml><?xml version="1.0" encoding="utf-8"?>
<p:tagLst xmlns:p="http://schemas.openxmlformats.org/presentationml/2006/main">
  <p:tag name="AS_UNIQUEID" val="1699"/>
</p:tagLst>
</file>

<file path=ppt/tags/tag1478.xml><?xml version="1.0" encoding="utf-8"?>
<p:tagLst xmlns:p="http://schemas.openxmlformats.org/presentationml/2006/main">
  <p:tag name="AS_UNIQUEID" val="1696"/>
</p:tagLst>
</file>

<file path=ppt/tags/tag1479.xml><?xml version="1.0" encoding="utf-8"?>
<p:tagLst xmlns:p="http://schemas.openxmlformats.org/presentationml/2006/main">
  <p:tag name="AS_UNIQUEID" val="1698"/>
</p:tagLst>
</file>

<file path=ppt/tags/tag148.xml><?xml version="1.0" encoding="utf-8"?>
<p:tagLst xmlns:p="http://schemas.openxmlformats.org/presentationml/2006/main">
  <p:tag name="AS_UNIQUEID" val="21649"/>
</p:tagLst>
</file>

<file path=ppt/tags/tag1480.xml><?xml version="1.0" encoding="utf-8"?>
<p:tagLst xmlns:p="http://schemas.openxmlformats.org/presentationml/2006/main">
  <p:tag name="AS_UNIQUEID" val="22375"/>
</p:tagLst>
</file>

<file path=ppt/tags/tag1481.xml><?xml version="1.0" encoding="utf-8"?>
<p:tagLst xmlns:p="http://schemas.openxmlformats.org/presentationml/2006/main">
  <p:tag name="AS_UNIQUEID" val="19194"/>
</p:tagLst>
</file>

<file path=ppt/tags/tag1482.xml><?xml version="1.0" encoding="utf-8"?>
<p:tagLst xmlns:p="http://schemas.openxmlformats.org/presentationml/2006/main">
  <p:tag name="AS_UNIQUEID" val="22376"/>
</p:tagLst>
</file>

<file path=ppt/tags/tag1483.xml><?xml version="1.0" encoding="utf-8"?>
<p:tagLst xmlns:p="http://schemas.openxmlformats.org/presentationml/2006/main">
  <p:tag name="AS_UNIQUEID" val="22377"/>
</p:tagLst>
</file>

<file path=ppt/tags/tag1484.xml><?xml version="1.0" encoding="utf-8"?>
<p:tagLst xmlns:p="http://schemas.openxmlformats.org/presentationml/2006/main">
  <p:tag name="AS_UNIQUEID" val="9841"/>
</p:tagLst>
</file>

<file path=ppt/tags/tag1485.xml><?xml version="1.0" encoding="utf-8"?>
<p:tagLst xmlns:p="http://schemas.openxmlformats.org/presentationml/2006/main">
  <p:tag name="AS_UNIQUEID" val="9842"/>
  <p:tag name="KSO_WM_BEAUTIFY_FLAG" val=""/>
</p:tagLst>
</file>

<file path=ppt/tags/tag1486.xml><?xml version="1.0" encoding="utf-8"?>
<p:tagLst xmlns:p="http://schemas.openxmlformats.org/presentationml/2006/main">
  <p:tag name="AS_UNIQUEID" val="9845"/>
</p:tagLst>
</file>

<file path=ppt/tags/tag1487.xml><?xml version="1.0" encoding="utf-8"?>
<p:tagLst xmlns:p="http://schemas.openxmlformats.org/presentationml/2006/main">
  <p:tag name="AS_UNIQUEID" val="22378"/>
</p:tagLst>
</file>

<file path=ppt/tags/tag1488.xml><?xml version="1.0" encoding="utf-8"?>
<p:tagLst xmlns:p="http://schemas.openxmlformats.org/presentationml/2006/main">
  <p:tag name="AS_UNIQUEID" val="9841"/>
</p:tagLst>
</file>

<file path=ppt/tags/tag1489.xml><?xml version="1.0" encoding="utf-8"?>
<p:tagLst xmlns:p="http://schemas.openxmlformats.org/presentationml/2006/main">
  <p:tag name="AS_UNIQUEID" val="9842"/>
  <p:tag name="KSO_WM_BEAUTIFY_FLAG" val=""/>
</p:tagLst>
</file>

<file path=ppt/tags/tag149.xml><?xml version="1.0" encoding="utf-8"?>
<p:tagLst xmlns:p="http://schemas.openxmlformats.org/presentationml/2006/main">
  <p:tag name="AS_UNIQUEID" val="21652"/>
</p:tagLst>
</file>

<file path=ppt/tags/tag1490.xml><?xml version="1.0" encoding="utf-8"?>
<p:tagLst xmlns:p="http://schemas.openxmlformats.org/presentationml/2006/main">
  <p:tag name="AS_UNIQUEID" val="9845"/>
</p:tagLst>
</file>

<file path=ppt/tags/tag1491.xml><?xml version="1.0" encoding="utf-8"?>
<p:tagLst xmlns:p="http://schemas.openxmlformats.org/presentationml/2006/main">
  <p:tag name="AS_UNIQUEID" val="22380"/>
</p:tagLst>
</file>

<file path=ppt/tags/tag1492.xml><?xml version="1.0" encoding="utf-8"?>
<p:tagLst xmlns:p="http://schemas.openxmlformats.org/presentationml/2006/main">
  <p:tag name="AS_UNIQUEID" val="22381"/>
</p:tagLst>
</file>

<file path=ppt/tags/tag1493.xml><?xml version="1.0" encoding="utf-8"?>
<p:tagLst xmlns:p="http://schemas.openxmlformats.org/presentationml/2006/main">
  <p:tag name="AS_UNIQUEID" val="22382"/>
</p:tagLst>
</file>

<file path=ppt/tags/tag1494.xml><?xml version="1.0" encoding="utf-8"?>
<p:tagLst xmlns:p="http://schemas.openxmlformats.org/presentationml/2006/main">
  <p:tag name="AS_UNIQUEID" val="9841"/>
</p:tagLst>
</file>

<file path=ppt/tags/tag1495.xml><?xml version="1.0" encoding="utf-8"?>
<p:tagLst xmlns:p="http://schemas.openxmlformats.org/presentationml/2006/main">
  <p:tag name="AS_UNIQUEID" val="9842"/>
  <p:tag name="KSO_WM_BEAUTIFY_FLAG" val=""/>
</p:tagLst>
</file>

<file path=ppt/tags/tag1496.xml><?xml version="1.0" encoding="utf-8"?>
<p:tagLst xmlns:p="http://schemas.openxmlformats.org/presentationml/2006/main">
  <p:tag name="AS_UNIQUEID" val="9845"/>
</p:tagLst>
</file>

<file path=ppt/tags/tag1497.xml><?xml version="1.0" encoding="utf-8"?>
<p:tagLst xmlns:p="http://schemas.openxmlformats.org/presentationml/2006/main">
  <p:tag name="AS_UNIQUEID" val="22383"/>
</p:tagLst>
</file>

<file path=ppt/tags/tag1498.xml><?xml version="1.0" encoding="utf-8"?>
<p:tagLst xmlns:p="http://schemas.openxmlformats.org/presentationml/2006/main">
  <p:tag name="AS_UNIQUEID" val="22384"/>
</p:tagLst>
</file>

<file path=ppt/tags/tag1499.xml><?xml version="1.0" encoding="utf-8"?>
<p:tagLst xmlns:p="http://schemas.openxmlformats.org/presentationml/2006/main">
  <p:tag name="AS_UNIQUEID" val="1695"/>
</p:tagLst>
</file>

<file path=ppt/tags/tag15.xml><?xml version="1.0" encoding="utf-8"?>
<p:tagLst xmlns:p="http://schemas.openxmlformats.org/presentationml/2006/main">
  <p:tag name="AS_UNIQUEID" val="1513"/>
</p:tagLst>
</file>

<file path=ppt/tags/tag150.xml><?xml version="1.0" encoding="utf-8"?>
<p:tagLst xmlns:p="http://schemas.openxmlformats.org/presentationml/2006/main">
  <p:tag name="AS_UNIQUEID" val="21653"/>
</p:tagLst>
</file>

<file path=ppt/tags/tag1500.xml><?xml version="1.0" encoding="utf-8"?>
<p:tagLst xmlns:p="http://schemas.openxmlformats.org/presentationml/2006/main">
  <p:tag name="AS_UNIQUEID" val="1697"/>
</p:tagLst>
</file>

<file path=ppt/tags/tag1501.xml><?xml version="1.0" encoding="utf-8"?>
<p:tagLst xmlns:p="http://schemas.openxmlformats.org/presentationml/2006/main">
  <p:tag name="AS_UNIQUEID" val="1699"/>
</p:tagLst>
</file>

<file path=ppt/tags/tag1502.xml><?xml version="1.0" encoding="utf-8"?>
<p:tagLst xmlns:p="http://schemas.openxmlformats.org/presentationml/2006/main">
  <p:tag name="AS_UNIQUEID" val="1696"/>
</p:tagLst>
</file>

<file path=ppt/tags/tag1503.xml><?xml version="1.0" encoding="utf-8"?>
<p:tagLst xmlns:p="http://schemas.openxmlformats.org/presentationml/2006/main">
  <p:tag name="AS_UNIQUEID" val="1698"/>
</p:tagLst>
</file>

<file path=ppt/tags/tag1504.xml><?xml version="1.0" encoding="utf-8"?>
<p:tagLst xmlns:p="http://schemas.openxmlformats.org/presentationml/2006/main">
  <p:tag name="AS_UNIQUEID" val="22385"/>
</p:tagLst>
</file>

<file path=ppt/tags/tag1505.xml><?xml version="1.0" encoding="utf-8"?>
<p:tagLst xmlns:p="http://schemas.openxmlformats.org/presentationml/2006/main">
  <p:tag name="AS_UNIQUEID" val="19194"/>
</p:tagLst>
</file>

<file path=ppt/tags/tag1506.xml><?xml version="1.0" encoding="utf-8"?>
<p:tagLst xmlns:p="http://schemas.openxmlformats.org/presentationml/2006/main">
  <p:tag name="AS_UNIQUEID" val="22386"/>
</p:tagLst>
</file>

<file path=ppt/tags/tag1507.xml><?xml version="1.0" encoding="utf-8"?>
<p:tagLst xmlns:p="http://schemas.openxmlformats.org/presentationml/2006/main">
  <p:tag name="AS_UNIQUEID" val="9841"/>
</p:tagLst>
</file>

<file path=ppt/tags/tag1508.xml><?xml version="1.0" encoding="utf-8"?>
<p:tagLst xmlns:p="http://schemas.openxmlformats.org/presentationml/2006/main">
  <p:tag name="AS_UNIQUEID" val="9842"/>
  <p:tag name="KSO_WM_BEAUTIFY_FLAG" val=""/>
</p:tagLst>
</file>

<file path=ppt/tags/tag1509.xml><?xml version="1.0" encoding="utf-8"?>
<p:tagLst xmlns:p="http://schemas.openxmlformats.org/presentationml/2006/main">
  <p:tag name="AS_UNIQUEID" val="9845"/>
</p:tagLst>
</file>

<file path=ppt/tags/tag151.xml><?xml version="1.0" encoding="utf-8"?>
<p:tagLst xmlns:p="http://schemas.openxmlformats.org/presentationml/2006/main">
  <p:tag name="AS_UNIQUEID" val="21654"/>
</p:tagLst>
</file>

<file path=ppt/tags/tag1510.xml><?xml version="1.0" encoding="utf-8"?>
<p:tagLst xmlns:p="http://schemas.openxmlformats.org/presentationml/2006/main">
  <p:tag name="AS_UNIQUEID" val="22387"/>
</p:tagLst>
</file>

<file path=ppt/tags/tag1511.xml><?xml version="1.0" encoding="utf-8"?>
<p:tagLst xmlns:p="http://schemas.openxmlformats.org/presentationml/2006/main">
  <p:tag name="AS_UNIQUEID" val="9841"/>
</p:tagLst>
</file>

<file path=ppt/tags/tag1512.xml><?xml version="1.0" encoding="utf-8"?>
<p:tagLst xmlns:p="http://schemas.openxmlformats.org/presentationml/2006/main">
  <p:tag name="AS_UNIQUEID" val="9842"/>
  <p:tag name="KSO_WM_BEAUTIFY_FLAG" val=""/>
</p:tagLst>
</file>

<file path=ppt/tags/tag1513.xml><?xml version="1.0" encoding="utf-8"?>
<p:tagLst xmlns:p="http://schemas.openxmlformats.org/presentationml/2006/main">
  <p:tag name="AS_UNIQUEID" val="9845"/>
</p:tagLst>
</file>

<file path=ppt/tags/tag1514.xml><?xml version="1.0" encoding="utf-8"?>
<p:tagLst xmlns:p="http://schemas.openxmlformats.org/presentationml/2006/main">
  <p:tag name="AS_UNIQUEID" val="22389"/>
</p:tagLst>
</file>

<file path=ppt/tags/tag1515.xml><?xml version="1.0" encoding="utf-8"?>
<p:tagLst xmlns:p="http://schemas.openxmlformats.org/presentationml/2006/main">
  <p:tag name="AS_UNIQUEID" val="22390"/>
</p:tagLst>
</file>

<file path=ppt/tags/tag1516.xml><?xml version="1.0" encoding="utf-8"?>
<p:tagLst xmlns:p="http://schemas.openxmlformats.org/presentationml/2006/main">
  <p:tag name="AS_UNIQUEID" val="22391"/>
</p:tagLst>
</file>

<file path=ppt/tags/tag1517.xml><?xml version="1.0" encoding="utf-8"?>
<p:tagLst xmlns:p="http://schemas.openxmlformats.org/presentationml/2006/main">
  <p:tag name="AS_UNIQUEID" val="9841"/>
</p:tagLst>
</file>

<file path=ppt/tags/tag1518.xml><?xml version="1.0" encoding="utf-8"?>
<p:tagLst xmlns:p="http://schemas.openxmlformats.org/presentationml/2006/main">
  <p:tag name="AS_UNIQUEID" val="9842"/>
  <p:tag name="KSO_WM_BEAUTIFY_FLAG" val=""/>
</p:tagLst>
</file>

<file path=ppt/tags/tag1519.xml><?xml version="1.0" encoding="utf-8"?>
<p:tagLst xmlns:p="http://schemas.openxmlformats.org/presentationml/2006/main">
  <p:tag name="AS_UNIQUEID" val="9845"/>
</p:tagLst>
</file>

<file path=ppt/tags/tag152.xml><?xml version="1.0" encoding="utf-8"?>
<p:tagLst xmlns:p="http://schemas.openxmlformats.org/presentationml/2006/main">
  <p:tag name="AS_UNIQUEID" val="21656"/>
</p:tagLst>
</file>

<file path=ppt/tags/tag1520.xml><?xml version="1.0" encoding="utf-8"?>
<p:tagLst xmlns:p="http://schemas.openxmlformats.org/presentationml/2006/main">
  <p:tag name="AS_UNIQUEID" val="22392"/>
</p:tagLst>
</file>

<file path=ppt/tags/tag1521.xml><?xml version="1.0" encoding="utf-8"?>
<p:tagLst xmlns:p="http://schemas.openxmlformats.org/presentationml/2006/main">
  <p:tag name="AS_UNIQUEID" val="22393"/>
</p:tagLst>
</file>

<file path=ppt/tags/tag1522.xml><?xml version="1.0" encoding="utf-8"?>
<p:tagLst xmlns:p="http://schemas.openxmlformats.org/presentationml/2006/main">
  <p:tag name="AS_UNIQUEID" val="1695"/>
</p:tagLst>
</file>

<file path=ppt/tags/tag1523.xml><?xml version="1.0" encoding="utf-8"?>
<p:tagLst xmlns:p="http://schemas.openxmlformats.org/presentationml/2006/main">
  <p:tag name="AS_UNIQUEID" val="1697"/>
</p:tagLst>
</file>

<file path=ppt/tags/tag1524.xml><?xml version="1.0" encoding="utf-8"?>
<p:tagLst xmlns:p="http://schemas.openxmlformats.org/presentationml/2006/main">
  <p:tag name="AS_UNIQUEID" val="1699"/>
</p:tagLst>
</file>

<file path=ppt/tags/tag1525.xml><?xml version="1.0" encoding="utf-8"?>
<p:tagLst xmlns:p="http://schemas.openxmlformats.org/presentationml/2006/main">
  <p:tag name="AS_UNIQUEID" val="1696"/>
</p:tagLst>
</file>

<file path=ppt/tags/tag1526.xml><?xml version="1.0" encoding="utf-8"?>
<p:tagLst xmlns:p="http://schemas.openxmlformats.org/presentationml/2006/main">
  <p:tag name="AS_UNIQUEID" val="1698"/>
</p:tagLst>
</file>

<file path=ppt/tags/tag1527.xml><?xml version="1.0" encoding="utf-8"?>
<p:tagLst xmlns:p="http://schemas.openxmlformats.org/presentationml/2006/main">
  <p:tag name="AS_UNIQUEID" val="22394"/>
</p:tagLst>
</file>

<file path=ppt/tags/tag1528.xml><?xml version="1.0" encoding="utf-8"?>
<p:tagLst xmlns:p="http://schemas.openxmlformats.org/presentationml/2006/main">
  <p:tag name="AS_UNIQUEID" val="19194"/>
</p:tagLst>
</file>

<file path=ppt/tags/tag1529.xml><?xml version="1.0" encoding="utf-8"?>
<p:tagLst xmlns:p="http://schemas.openxmlformats.org/presentationml/2006/main">
  <p:tag name="AS_UNIQUEID" val="22395"/>
</p:tagLst>
</file>

<file path=ppt/tags/tag153.xml><?xml version="1.0" encoding="utf-8"?>
<p:tagLst xmlns:p="http://schemas.openxmlformats.org/presentationml/2006/main">
  <p:tag name="AS_UNIQUEID" val="21657"/>
</p:tagLst>
</file>

<file path=ppt/tags/tag1530.xml><?xml version="1.0" encoding="utf-8"?>
<p:tagLst xmlns:p="http://schemas.openxmlformats.org/presentationml/2006/main">
  <p:tag name="AS_UNIQUEID" val="9841"/>
</p:tagLst>
</file>

<file path=ppt/tags/tag1531.xml><?xml version="1.0" encoding="utf-8"?>
<p:tagLst xmlns:p="http://schemas.openxmlformats.org/presentationml/2006/main">
  <p:tag name="AS_UNIQUEID" val="9842"/>
  <p:tag name="KSO_WM_BEAUTIFY_FLAG" val=""/>
</p:tagLst>
</file>

<file path=ppt/tags/tag1532.xml><?xml version="1.0" encoding="utf-8"?>
<p:tagLst xmlns:p="http://schemas.openxmlformats.org/presentationml/2006/main">
  <p:tag name="AS_UNIQUEID" val="9845"/>
</p:tagLst>
</file>

<file path=ppt/tags/tag1533.xml><?xml version="1.0" encoding="utf-8"?>
<p:tagLst xmlns:p="http://schemas.openxmlformats.org/presentationml/2006/main">
  <p:tag name="AS_UNIQUEID" val="22396"/>
</p:tagLst>
</file>

<file path=ppt/tags/tag1534.xml><?xml version="1.0" encoding="utf-8"?>
<p:tagLst xmlns:p="http://schemas.openxmlformats.org/presentationml/2006/main">
  <p:tag name="AS_UNIQUEID" val="9841"/>
</p:tagLst>
</file>

<file path=ppt/tags/tag1535.xml><?xml version="1.0" encoding="utf-8"?>
<p:tagLst xmlns:p="http://schemas.openxmlformats.org/presentationml/2006/main">
  <p:tag name="AS_UNIQUEID" val="9842"/>
  <p:tag name="KSO_WM_BEAUTIFY_FLAG" val=""/>
</p:tagLst>
</file>

<file path=ppt/tags/tag1536.xml><?xml version="1.0" encoding="utf-8"?>
<p:tagLst xmlns:p="http://schemas.openxmlformats.org/presentationml/2006/main">
  <p:tag name="AS_UNIQUEID" val="9845"/>
</p:tagLst>
</file>

<file path=ppt/tags/tag1537.xml><?xml version="1.0" encoding="utf-8"?>
<p:tagLst xmlns:p="http://schemas.openxmlformats.org/presentationml/2006/main">
  <p:tag name="AS_UNIQUEID" val="22398"/>
</p:tagLst>
</file>

<file path=ppt/tags/tag1538.xml><?xml version="1.0" encoding="utf-8"?>
<p:tagLst xmlns:p="http://schemas.openxmlformats.org/presentationml/2006/main">
  <p:tag name="AS_UNIQUEID" val="22399"/>
</p:tagLst>
</file>

<file path=ppt/tags/tag1539.xml><?xml version="1.0" encoding="utf-8"?>
<p:tagLst xmlns:p="http://schemas.openxmlformats.org/presentationml/2006/main">
  <p:tag name="AS_UNIQUEID" val="22400"/>
</p:tagLst>
</file>

<file path=ppt/tags/tag154.xml><?xml version="1.0" encoding="utf-8"?>
<p:tagLst xmlns:p="http://schemas.openxmlformats.org/presentationml/2006/main">
  <p:tag name="AS_UNIQUEID" val="21658"/>
</p:tagLst>
</file>

<file path=ppt/tags/tag1540.xml><?xml version="1.0" encoding="utf-8"?>
<p:tagLst xmlns:p="http://schemas.openxmlformats.org/presentationml/2006/main">
  <p:tag name="AS_UNIQUEID" val="22401"/>
</p:tagLst>
</file>

<file path=ppt/tags/tag1541.xml><?xml version="1.0" encoding="utf-8"?>
<p:tagLst xmlns:p="http://schemas.openxmlformats.org/presentationml/2006/main">
  <p:tag name="AS_UNIQUEID" val="9841"/>
</p:tagLst>
</file>

<file path=ppt/tags/tag1542.xml><?xml version="1.0" encoding="utf-8"?>
<p:tagLst xmlns:p="http://schemas.openxmlformats.org/presentationml/2006/main">
  <p:tag name="AS_UNIQUEID" val="9842"/>
  <p:tag name="KSO_WM_BEAUTIFY_FLAG" val=""/>
</p:tagLst>
</file>

<file path=ppt/tags/tag1543.xml><?xml version="1.0" encoding="utf-8"?>
<p:tagLst xmlns:p="http://schemas.openxmlformats.org/presentationml/2006/main">
  <p:tag name="AS_UNIQUEID" val="9845"/>
</p:tagLst>
</file>

<file path=ppt/tags/tag1544.xml><?xml version="1.0" encoding="utf-8"?>
<p:tagLst xmlns:p="http://schemas.openxmlformats.org/presentationml/2006/main">
  <p:tag name="AS_UNIQUEID" val="22402"/>
  <p:tag name="KSO_WM_DIAGRAM_VIRTUALLY_FRAME" val="{&quot;height&quot;:385.15,&quot;left&quot;:48.05,&quot;top&quot;:367.55,&quot;width&quot;:889.05}"/>
</p:tagLst>
</file>

<file path=ppt/tags/tag1545.xml><?xml version="1.0" encoding="utf-8"?>
<p:tagLst xmlns:p="http://schemas.openxmlformats.org/presentationml/2006/main">
  <p:tag name="AS_UNIQUEID" val="9841"/>
  <p:tag name="KSO_WM_DIAGRAM_VIRTUALLY_FRAME" val="{&quot;height&quot;:385.15,&quot;left&quot;:48.05,&quot;top&quot;:367.55,&quot;width&quot;:889.05}"/>
</p:tagLst>
</file>

<file path=ppt/tags/tag1546.xml><?xml version="1.0" encoding="utf-8"?>
<p:tagLst xmlns:p="http://schemas.openxmlformats.org/presentationml/2006/main">
  <p:tag name="AS_UNIQUEID" val="9842"/>
  <p:tag name="KSO_WM_BEAUTIFY_FLAG" val=""/>
  <p:tag name="KSO_WM_DIAGRAM_VIRTUALLY_FRAME" val="{&quot;height&quot;:385.15,&quot;left&quot;:48.05,&quot;top&quot;:367.55,&quot;width&quot;:889.05}"/>
</p:tagLst>
</file>

<file path=ppt/tags/tag1547.xml><?xml version="1.0" encoding="utf-8"?>
<p:tagLst xmlns:p="http://schemas.openxmlformats.org/presentationml/2006/main">
  <p:tag name="AS_UNIQUEID" val="9845"/>
  <p:tag name="KSO_WM_DIAGRAM_VIRTUALLY_FRAME" val="{&quot;height&quot;:385.15,&quot;left&quot;:48.05,&quot;top&quot;:367.55,&quot;width&quot;:889.05}"/>
</p:tagLst>
</file>

<file path=ppt/tags/tag1548.xml><?xml version="1.0" encoding="utf-8"?>
<p:tagLst xmlns:p="http://schemas.openxmlformats.org/presentationml/2006/main">
  <p:tag name="AS_UNIQUEID" val="22403"/>
  <p:tag name="KSO_WM_DIAGRAM_VIRTUALLY_FRAME" val="{&quot;height&quot;:385.15,&quot;left&quot;:48.05,&quot;top&quot;:367.55,&quot;width&quot;:889.05}"/>
</p:tagLst>
</file>

<file path=ppt/tags/tag1549.xml><?xml version="1.0" encoding="utf-8"?>
<p:tagLst xmlns:p="http://schemas.openxmlformats.org/presentationml/2006/main">
  <p:tag name="AS_UNIQUEID" val="9841"/>
  <p:tag name="KSO_WM_DIAGRAM_VIRTUALLY_FRAME" val="{&quot;height&quot;:385.15,&quot;left&quot;:48.05,&quot;top&quot;:367.55,&quot;width&quot;:889.05}"/>
</p:tagLst>
</file>

<file path=ppt/tags/tag155.xml><?xml version="1.0" encoding="utf-8"?>
<p:tagLst xmlns:p="http://schemas.openxmlformats.org/presentationml/2006/main">
  <p:tag name="AS_UNIQUEID" val="21659"/>
</p:tagLst>
</file>

<file path=ppt/tags/tag1550.xml><?xml version="1.0" encoding="utf-8"?>
<p:tagLst xmlns:p="http://schemas.openxmlformats.org/presentationml/2006/main">
  <p:tag name="AS_UNIQUEID" val="9842"/>
  <p:tag name="KSO_WM_BEAUTIFY_FLAG" val=""/>
  <p:tag name="KSO_WM_DIAGRAM_VIRTUALLY_FRAME" val="{&quot;height&quot;:385.15,&quot;left&quot;:48.05,&quot;top&quot;:367.55,&quot;width&quot;:889.05}"/>
</p:tagLst>
</file>

<file path=ppt/tags/tag1551.xml><?xml version="1.0" encoding="utf-8"?>
<p:tagLst xmlns:p="http://schemas.openxmlformats.org/presentationml/2006/main">
  <p:tag name="AS_UNIQUEID" val="9845"/>
  <p:tag name="KSO_WM_DIAGRAM_VIRTUALLY_FRAME" val="{&quot;height&quot;:385.15,&quot;left&quot;:48.05,&quot;top&quot;:367.55,&quot;width&quot;:889.05}"/>
</p:tagLst>
</file>

<file path=ppt/tags/tag1552.xml><?xml version="1.0" encoding="utf-8"?>
<p:tagLst xmlns:p="http://schemas.openxmlformats.org/presentationml/2006/main">
  <p:tag name="AS_UNIQUEID" val="22404"/>
</p:tagLst>
</file>

<file path=ppt/tags/tag1553.xml><?xml version="1.0" encoding="utf-8"?>
<p:tagLst xmlns:p="http://schemas.openxmlformats.org/presentationml/2006/main">
  <p:tag name="AS_UNIQUEID" val="22405"/>
</p:tagLst>
</file>

<file path=ppt/tags/tag1554.xml><?xml version="1.0" encoding="utf-8"?>
<p:tagLst xmlns:p="http://schemas.openxmlformats.org/presentationml/2006/main">
  <p:tag name="AS_UNIQUEID" val="1695"/>
</p:tagLst>
</file>

<file path=ppt/tags/tag1555.xml><?xml version="1.0" encoding="utf-8"?>
<p:tagLst xmlns:p="http://schemas.openxmlformats.org/presentationml/2006/main">
  <p:tag name="AS_UNIQUEID" val="1697"/>
</p:tagLst>
</file>

<file path=ppt/tags/tag1556.xml><?xml version="1.0" encoding="utf-8"?>
<p:tagLst xmlns:p="http://schemas.openxmlformats.org/presentationml/2006/main">
  <p:tag name="AS_UNIQUEID" val="1699"/>
</p:tagLst>
</file>

<file path=ppt/tags/tag1557.xml><?xml version="1.0" encoding="utf-8"?>
<p:tagLst xmlns:p="http://schemas.openxmlformats.org/presentationml/2006/main">
  <p:tag name="AS_UNIQUEID" val="1696"/>
</p:tagLst>
</file>

<file path=ppt/tags/tag1558.xml><?xml version="1.0" encoding="utf-8"?>
<p:tagLst xmlns:p="http://schemas.openxmlformats.org/presentationml/2006/main">
  <p:tag name="AS_UNIQUEID" val="1698"/>
</p:tagLst>
</file>

<file path=ppt/tags/tag1559.xml><?xml version="1.0" encoding="utf-8"?>
<p:tagLst xmlns:p="http://schemas.openxmlformats.org/presentationml/2006/main">
  <p:tag name="AS_UNIQUEID" val="22406"/>
</p:tagLst>
</file>

<file path=ppt/tags/tag156.xml><?xml version="1.0" encoding="utf-8"?>
<p:tagLst xmlns:p="http://schemas.openxmlformats.org/presentationml/2006/main">
  <p:tag name="AS_UNIQUEID" val="2148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560.xml><?xml version="1.0" encoding="utf-8"?>
<p:tagLst xmlns:p="http://schemas.openxmlformats.org/presentationml/2006/main">
  <p:tag name="AS_UNIQUEID" val="19194"/>
</p:tagLst>
</file>

<file path=ppt/tags/tag1561.xml><?xml version="1.0" encoding="utf-8"?>
<p:tagLst xmlns:p="http://schemas.openxmlformats.org/presentationml/2006/main">
  <p:tag name="AS_UNIQUEID" val="22408"/>
</p:tagLst>
</file>

<file path=ppt/tags/tag1562.xml><?xml version="1.0" encoding="utf-8"?>
<p:tagLst xmlns:p="http://schemas.openxmlformats.org/presentationml/2006/main">
  <p:tag name="AS_UNIQUEID" val="22409"/>
</p:tagLst>
</file>

<file path=ppt/tags/tag1563.xml><?xml version="1.0" encoding="utf-8"?>
<p:tagLst xmlns:p="http://schemas.openxmlformats.org/presentationml/2006/main">
  <p:tag name="AS_UNIQUEID" val="22410"/>
</p:tagLst>
</file>

<file path=ppt/tags/tag1564.xml><?xml version="1.0" encoding="utf-8"?>
<p:tagLst xmlns:p="http://schemas.openxmlformats.org/presentationml/2006/main">
  <p:tag name="AS_UNIQUEID" val="9841"/>
</p:tagLst>
</file>

<file path=ppt/tags/tag1565.xml><?xml version="1.0" encoding="utf-8"?>
<p:tagLst xmlns:p="http://schemas.openxmlformats.org/presentationml/2006/main">
  <p:tag name="AS_UNIQUEID" val="9842"/>
  <p:tag name="KSO_WM_BEAUTIFY_FLAG" val=""/>
</p:tagLst>
</file>

<file path=ppt/tags/tag1566.xml><?xml version="1.0" encoding="utf-8"?>
<p:tagLst xmlns:p="http://schemas.openxmlformats.org/presentationml/2006/main">
  <p:tag name="AS_UNIQUEID" val="9845"/>
</p:tagLst>
</file>

<file path=ppt/tags/tag1567.xml><?xml version="1.0" encoding="utf-8"?>
<p:tagLst xmlns:p="http://schemas.openxmlformats.org/presentationml/2006/main">
  <p:tag name="AS_UNIQUEID" val="22411"/>
</p:tagLst>
</file>

<file path=ppt/tags/tag1568.xml><?xml version="1.0" encoding="utf-8"?>
<p:tagLst xmlns:p="http://schemas.openxmlformats.org/presentationml/2006/main">
  <p:tag name="AS_UNIQUEID" val="9841"/>
</p:tagLst>
</file>

<file path=ppt/tags/tag1569.xml><?xml version="1.0" encoding="utf-8"?>
<p:tagLst xmlns:p="http://schemas.openxmlformats.org/presentationml/2006/main">
  <p:tag name="AS_UNIQUEID" val="9842"/>
  <p:tag name="KSO_WM_BEAUTIFY_FLAG" val=""/>
</p:tagLst>
</file>

<file path=ppt/tags/tag157.xml><?xml version="1.0" encoding="utf-8"?>
<p:tagLst xmlns:p="http://schemas.openxmlformats.org/presentationml/2006/main">
  <p:tag name="AS_UNIQUEID" val="2148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570.xml><?xml version="1.0" encoding="utf-8"?>
<p:tagLst xmlns:p="http://schemas.openxmlformats.org/presentationml/2006/main">
  <p:tag name="AS_UNIQUEID" val="9845"/>
</p:tagLst>
</file>

<file path=ppt/tags/tag1571.xml><?xml version="1.0" encoding="utf-8"?>
<p:tagLst xmlns:p="http://schemas.openxmlformats.org/presentationml/2006/main">
  <p:tag name="AS_UNIQUEID" val="22412"/>
</p:tagLst>
</file>

<file path=ppt/tags/tag1572.xml><?xml version="1.0" encoding="utf-8"?>
<p:tagLst xmlns:p="http://schemas.openxmlformats.org/presentationml/2006/main">
  <p:tag name="AS_UNIQUEID" val="9841"/>
</p:tagLst>
</file>

<file path=ppt/tags/tag1573.xml><?xml version="1.0" encoding="utf-8"?>
<p:tagLst xmlns:p="http://schemas.openxmlformats.org/presentationml/2006/main">
  <p:tag name="AS_UNIQUEID" val="9842"/>
  <p:tag name="KSO_WM_BEAUTIFY_FLAG" val=""/>
</p:tagLst>
</file>

<file path=ppt/tags/tag1574.xml><?xml version="1.0" encoding="utf-8"?>
<p:tagLst xmlns:p="http://schemas.openxmlformats.org/presentationml/2006/main">
  <p:tag name="AS_UNIQUEID" val="9845"/>
</p:tagLst>
</file>

<file path=ppt/tags/tag1575.xml><?xml version="1.0" encoding="utf-8"?>
<p:tagLst xmlns:p="http://schemas.openxmlformats.org/presentationml/2006/main">
  <p:tag name="AS_UNIQUEID" val="22413"/>
</p:tagLst>
</file>

<file path=ppt/tags/tag1576.xml><?xml version="1.0" encoding="utf-8"?>
<p:tagLst xmlns:p="http://schemas.openxmlformats.org/presentationml/2006/main">
  <p:tag name="AS_UNIQUEID" val="22414"/>
</p:tagLst>
</file>

<file path=ppt/tags/tag1577.xml><?xml version="1.0" encoding="utf-8"?>
<p:tagLst xmlns:p="http://schemas.openxmlformats.org/presentationml/2006/main">
  <p:tag name="AS_UNIQUEID" val="1695"/>
</p:tagLst>
</file>

<file path=ppt/tags/tag1578.xml><?xml version="1.0" encoding="utf-8"?>
<p:tagLst xmlns:p="http://schemas.openxmlformats.org/presentationml/2006/main">
  <p:tag name="AS_UNIQUEID" val="1697"/>
</p:tagLst>
</file>

<file path=ppt/tags/tag1579.xml><?xml version="1.0" encoding="utf-8"?>
<p:tagLst xmlns:p="http://schemas.openxmlformats.org/presentationml/2006/main">
  <p:tag name="AS_UNIQUEID" val="1699"/>
</p:tagLst>
</file>

<file path=ppt/tags/tag158.xml><?xml version="1.0" encoding="utf-8"?>
<p:tagLst xmlns:p="http://schemas.openxmlformats.org/presentationml/2006/main">
  <p:tag name="AS_UNIQUEID" val="2148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580.xml><?xml version="1.0" encoding="utf-8"?>
<p:tagLst xmlns:p="http://schemas.openxmlformats.org/presentationml/2006/main">
  <p:tag name="AS_UNIQUEID" val="1696"/>
</p:tagLst>
</file>

<file path=ppt/tags/tag1581.xml><?xml version="1.0" encoding="utf-8"?>
<p:tagLst xmlns:p="http://schemas.openxmlformats.org/presentationml/2006/main">
  <p:tag name="AS_UNIQUEID" val="1698"/>
</p:tagLst>
</file>

<file path=ppt/tags/tag1582.xml><?xml version="1.0" encoding="utf-8"?>
<p:tagLst xmlns:p="http://schemas.openxmlformats.org/presentationml/2006/main">
  <p:tag name="AS_UNIQUEID" val="22415"/>
</p:tagLst>
</file>

<file path=ppt/tags/tag1583.xml><?xml version="1.0" encoding="utf-8"?>
<p:tagLst xmlns:p="http://schemas.openxmlformats.org/presentationml/2006/main">
  <p:tag name="AS_UNIQUEID" val="19194"/>
</p:tagLst>
</file>

<file path=ppt/tags/tag1584.xml><?xml version="1.0" encoding="utf-8"?>
<p:tagLst xmlns:p="http://schemas.openxmlformats.org/presentationml/2006/main">
  <p:tag name="AS_UNIQUEID" val="22417"/>
</p:tagLst>
</file>

<file path=ppt/tags/tag1585.xml><?xml version="1.0" encoding="utf-8"?>
<p:tagLst xmlns:p="http://schemas.openxmlformats.org/presentationml/2006/main">
  <p:tag name="AS_UNIQUEID" val="22418"/>
</p:tagLst>
</file>

<file path=ppt/tags/tag1586.xml><?xml version="1.0" encoding="utf-8"?>
<p:tagLst xmlns:p="http://schemas.openxmlformats.org/presentationml/2006/main">
  <p:tag name="AS_UNIQUEID" val="22419"/>
</p:tagLst>
</file>

<file path=ppt/tags/tag1587.xml><?xml version="1.0" encoding="utf-8"?>
<p:tagLst xmlns:p="http://schemas.openxmlformats.org/presentationml/2006/main">
  <p:tag name="AS_UNIQUEID" val="9841"/>
</p:tagLst>
</file>

<file path=ppt/tags/tag1588.xml><?xml version="1.0" encoding="utf-8"?>
<p:tagLst xmlns:p="http://schemas.openxmlformats.org/presentationml/2006/main">
  <p:tag name="AS_UNIQUEID" val="9842"/>
  <p:tag name="KSO_WM_BEAUTIFY_FLAG" val=""/>
</p:tagLst>
</file>

<file path=ppt/tags/tag1589.xml><?xml version="1.0" encoding="utf-8"?>
<p:tagLst xmlns:p="http://schemas.openxmlformats.org/presentationml/2006/main">
  <p:tag name="AS_UNIQUEID" val="9845"/>
</p:tagLst>
</file>

<file path=ppt/tags/tag159.xml><?xml version="1.0" encoding="utf-8"?>
<p:tagLst xmlns:p="http://schemas.openxmlformats.org/presentationml/2006/main">
  <p:tag name="AS_UNIQUEID" val="2148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590.xml><?xml version="1.0" encoding="utf-8"?>
<p:tagLst xmlns:p="http://schemas.openxmlformats.org/presentationml/2006/main">
  <p:tag name="AS_UNIQUEID" val="22420"/>
</p:tagLst>
</file>

<file path=ppt/tags/tag1591.xml><?xml version="1.0" encoding="utf-8"?>
<p:tagLst xmlns:p="http://schemas.openxmlformats.org/presentationml/2006/main">
  <p:tag name="AS_UNIQUEID" val="22421"/>
</p:tagLst>
</file>

<file path=ppt/tags/tag1592.xml><?xml version="1.0" encoding="utf-8"?>
<p:tagLst xmlns:p="http://schemas.openxmlformats.org/presentationml/2006/main">
  <p:tag name="AS_UNIQUEID" val="1695"/>
</p:tagLst>
</file>

<file path=ppt/tags/tag1593.xml><?xml version="1.0" encoding="utf-8"?>
<p:tagLst xmlns:p="http://schemas.openxmlformats.org/presentationml/2006/main">
  <p:tag name="AS_UNIQUEID" val="1697"/>
</p:tagLst>
</file>

<file path=ppt/tags/tag1594.xml><?xml version="1.0" encoding="utf-8"?>
<p:tagLst xmlns:p="http://schemas.openxmlformats.org/presentationml/2006/main">
  <p:tag name="AS_UNIQUEID" val="1699"/>
</p:tagLst>
</file>

<file path=ppt/tags/tag1595.xml><?xml version="1.0" encoding="utf-8"?>
<p:tagLst xmlns:p="http://schemas.openxmlformats.org/presentationml/2006/main">
  <p:tag name="AS_UNIQUEID" val="1696"/>
</p:tagLst>
</file>

<file path=ppt/tags/tag1596.xml><?xml version="1.0" encoding="utf-8"?>
<p:tagLst xmlns:p="http://schemas.openxmlformats.org/presentationml/2006/main">
  <p:tag name="AS_UNIQUEID" val="1698"/>
</p:tagLst>
</file>

<file path=ppt/tags/tag1597.xml><?xml version="1.0" encoding="utf-8"?>
<p:tagLst xmlns:p="http://schemas.openxmlformats.org/presentationml/2006/main">
  <p:tag name="AS_UNIQUEID" val="22422"/>
</p:tagLst>
</file>

<file path=ppt/tags/tag1598.xml><?xml version="1.0" encoding="utf-8"?>
<p:tagLst xmlns:p="http://schemas.openxmlformats.org/presentationml/2006/main">
  <p:tag name="AS_UNIQUEID" val="19194"/>
</p:tagLst>
</file>

<file path=ppt/tags/tag1599.xml><?xml version="1.0" encoding="utf-8"?>
<p:tagLst xmlns:p="http://schemas.openxmlformats.org/presentationml/2006/main">
  <p:tag name="AS_UNIQUEID" val="22423"/>
</p:tagLst>
</file>

<file path=ppt/tags/tag16.xml><?xml version="1.0" encoding="utf-8"?>
<p:tagLst xmlns:p="http://schemas.openxmlformats.org/presentationml/2006/main">
  <p:tag name="AS_UNIQUEID" val="1514"/>
</p:tagLst>
</file>

<file path=ppt/tags/tag160.xml><?xml version="1.0" encoding="utf-8"?>
<p:tagLst xmlns:p="http://schemas.openxmlformats.org/presentationml/2006/main">
  <p:tag name="AS_UNIQUEID" val="2148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600.xml><?xml version="1.0" encoding="utf-8"?>
<p:tagLst xmlns:p="http://schemas.openxmlformats.org/presentationml/2006/main">
  <p:tag name="AS_UNIQUEID" val="9841"/>
</p:tagLst>
</file>

<file path=ppt/tags/tag1601.xml><?xml version="1.0" encoding="utf-8"?>
<p:tagLst xmlns:p="http://schemas.openxmlformats.org/presentationml/2006/main">
  <p:tag name="AS_UNIQUEID" val="9842"/>
  <p:tag name="KSO_WM_BEAUTIFY_FLAG" val=""/>
</p:tagLst>
</file>

<file path=ppt/tags/tag1602.xml><?xml version="1.0" encoding="utf-8"?>
<p:tagLst xmlns:p="http://schemas.openxmlformats.org/presentationml/2006/main">
  <p:tag name="AS_UNIQUEID" val="9845"/>
</p:tagLst>
</file>

<file path=ppt/tags/tag1603.xml><?xml version="1.0" encoding="utf-8"?>
<p:tagLst xmlns:p="http://schemas.openxmlformats.org/presentationml/2006/main">
  <p:tag name="AS_UNIQUEID" val="22424"/>
</p:tagLst>
</file>

<file path=ppt/tags/tag1604.xml><?xml version="1.0" encoding="utf-8"?>
<p:tagLst xmlns:p="http://schemas.openxmlformats.org/presentationml/2006/main">
  <p:tag name="AS_UNIQUEID" val="9841"/>
</p:tagLst>
</file>

<file path=ppt/tags/tag1605.xml><?xml version="1.0" encoding="utf-8"?>
<p:tagLst xmlns:p="http://schemas.openxmlformats.org/presentationml/2006/main">
  <p:tag name="AS_UNIQUEID" val="9842"/>
  <p:tag name="KSO_WM_BEAUTIFY_FLAG" val=""/>
</p:tagLst>
</file>

<file path=ppt/tags/tag1606.xml><?xml version="1.0" encoding="utf-8"?>
<p:tagLst xmlns:p="http://schemas.openxmlformats.org/presentationml/2006/main">
  <p:tag name="AS_UNIQUEID" val="9845"/>
</p:tagLst>
</file>

<file path=ppt/tags/tag1607.xml><?xml version="1.0" encoding="utf-8"?>
<p:tagLst xmlns:p="http://schemas.openxmlformats.org/presentationml/2006/main">
  <p:tag name="AS_UNIQUEID" val="22426"/>
</p:tagLst>
</file>

<file path=ppt/tags/tag1608.xml><?xml version="1.0" encoding="utf-8"?>
<p:tagLst xmlns:p="http://schemas.openxmlformats.org/presentationml/2006/main">
  <p:tag name="AS_UNIQUEID" val="22427"/>
</p:tagLst>
</file>

<file path=ppt/tags/tag1609.xml><?xml version="1.0" encoding="utf-8"?>
<p:tagLst xmlns:p="http://schemas.openxmlformats.org/presentationml/2006/main">
  <p:tag name="AS_UNIQUEID" val="22428"/>
  <p:tag name="KSO_WM_BEAUTIFY_FLAG" val=""/>
</p:tagLst>
</file>

<file path=ppt/tags/tag161.xml><?xml version="1.0" encoding="utf-8"?>
<p:tagLst xmlns:p="http://schemas.openxmlformats.org/presentationml/2006/main">
  <p:tag name="AS_UNIQUEID" val="213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610.xml><?xml version="1.0" encoding="utf-8"?>
<p:tagLst xmlns:p="http://schemas.openxmlformats.org/presentationml/2006/main">
  <p:tag name="AS_UNIQUEID" val="22429"/>
</p:tagLst>
</file>

<file path=ppt/tags/tag1611.xml><?xml version="1.0" encoding="utf-8"?>
<p:tagLst xmlns:p="http://schemas.openxmlformats.org/presentationml/2006/main">
  <p:tag name="AS_UNIQUEID" val="22430"/>
</p:tagLst>
</file>

<file path=ppt/tags/tag1612.xml><?xml version="1.0" encoding="utf-8"?>
<p:tagLst xmlns:p="http://schemas.openxmlformats.org/presentationml/2006/main">
  <p:tag name="AS_UNIQUEID" val="22431"/>
  <p:tag name="KSO_WM_BEAUTIFY_FLAG" val=""/>
</p:tagLst>
</file>

<file path=ppt/tags/tag1613.xml><?xml version="1.0" encoding="utf-8"?>
<p:tagLst xmlns:p="http://schemas.openxmlformats.org/presentationml/2006/main">
  <p:tag name="AS_UNIQUEID" val="22432"/>
</p:tagLst>
</file>

<file path=ppt/tags/tag1614.xml><?xml version="1.0" encoding="utf-8"?>
<p:tagLst xmlns:p="http://schemas.openxmlformats.org/presentationml/2006/main">
  <p:tag name="AS_UNIQUEID" val="22433"/>
</p:tagLst>
</file>

<file path=ppt/tags/tag1615.xml><?xml version="1.0" encoding="utf-8"?>
<p:tagLst xmlns:p="http://schemas.openxmlformats.org/presentationml/2006/main">
  <p:tag name="AS_UNIQUEID" val="22434"/>
</p:tagLst>
</file>

<file path=ppt/tags/tag1616.xml><?xml version="1.0" encoding="utf-8"?>
<p:tagLst xmlns:p="http://schemas.openxmlformats.org/presentationml/2006/main">
  <p:tag name="AS_UNIQUEID" val="22440"/>
</p:tagLst>
</file>

<file path=ppt/tags/tag1617.xml><?xml version="1.0" encoding="utf-8"?>
<p:tagLst xmlns:p="http://schemas.openxmlformats.org/presentationml/2006/main">
  <p:tag name="AS_UNIQUEID" val="22441"/>
</p:tagLst>
</file>

<file path=ppt/tags/tag1618.xml><?xml version="1.0" encoding="utf-8"?>
<p:tagLst xmlns:p="http://schemas.openxmlformats.org/presentationml/2006/main">
  <p:tag name="AS_UNIQUEID" val="22442"/>
</p:tagLst>
</file>

<file path=ppt/tags/tag1619.xml><?xml version="1.0" encoding="utf-8"?>
<p:tagLst xmlns:p="http://schemas.openxmlformats.org/presentationml/2006/main">
  <p:tag name="AS_UNIQUEID" val="22443"/>
</p:tagLst>
</file>

<file path=ppt/tags/tag162.xml><?xml version="1.0" encoding="utf-8"?>
<p:tagLst xmlns:p="http://schemas.openxmlformats.org/presentationml/2006/main">
  <p:tag name="AS_UNIQUEID" val="213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620.xml><?xml version="1.0" encoding="utf-8"?>
<p:tagLst xmlns:p="http://schemas.openxmlformats.org/presentationml/2006/main">
  <p:tag name="AS_UNIQUEID" val="22444"/>
</p:tagLst>
</file>

<file path=ppt/tags/tag1621.xml><?xml version="1.0" encoding="utf-8"?>
<p:tagLst xmlns:p="http://schemas.openxmlformats.org/presentationml/2006/main">
  <p:tag name="AS_UNIQUEID" val="22445"/>
</p:tagLst>
</file>

<file path=ppt/tags/tag1622.xml><?xml version="1.0" encoding="utf-8"?>
<p:tagLst xmlns:p="http://schemas.openxmlformats.org/presentationml/2006/main">
  <p:tag name="AS_UNIQUEID" val="9842"/>
  <p:tag name="KSO_WM_BEAUTIFY_FLAG" val=""/>
</p:tagLst>
</file>

<file path=ppt/tags/tag1623.xml><?xml version="1.0" encoding="utf-8"?>
<p:tagLst xmlns:p="http://schemas.openxmlformats.org/presentationml/2006/main">
  <p:tag name="AS_UNIQUEID" val="22436"/>
</p:tagLst>
</file>

<file path=ppt/tags/tag1624.xml><?xml version="1.0" encoding="utf-8"?>
<p:tagLst xmlns:p="http://schemas.openxmlformats.org/presentationml/2006/main">
  <p:tag name="AS_UNIQUEID" val="22437"/>
</p:tagLst>
</file>

<file path=ppt/tags/tag1625.xml><?xml version="1.0" encoding="utf-8"?>
<p:tagLst xmlns:p="http://schemas.openxmlformats.org/presentationml/2006/main">
  <p:tag name="AS_UNIQUEID" val="22438"/>
</p:tagLst>
</file>

<file path=ppt/tags/tag1626.xml><?xml version="1.0" encoding="utf-8"?>
<p:tagLst xmlns:p="http://schemas.openxmlformats.org/presentationml/2006/main">
  <p:tag name="AS_UNIQUEID" val="22451"/>
</p:tagLst>
</file>

<file path=ppt/tags/tag1627.xml><?xml version="1.0" encoding="utf-8"?>
<p:tagLst xmlns:p="http://schemas.openxmlformats.org/presentationml/2006/main">
  <p:tag name="AS_UNIQUEID" val="22452"/>
</p:tagLst>
</file>

<file path=ppt/tags/tag1628.xml><?xml version="1.0" encoding="utf-8"?>
<p:tagLst xmlns:p="http://schemas.openxmlformats.org/presentationml/2006/main">
  <p:tag name="AS_UNIQUEID" val="22453"/>
</p:tagLst>
</file>

<file path=ppt/tags/tag1629.xml><?xml version="1.0" encoding="utf-8"?>
<p:tagLst xmlns:p="http://schemas.openxmlformats.org/presentationml/2006/main">
  <p:tag name="AS_UNIQUEID" val="22454"/>
</p:tagLst>
</file>

<file path=ppt/tags/tag163.xml><?xml version="1.0" encoding="utf-8"?>
<p:tagLst xmlns:p="http://schemas.openxmlformats.org/presentationml/2006/main">
  <p:tag name="AS_UNIQUEID" val="213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630.xml><?xml version="1.0" encoding="utf-8"?>
<p:tagLst xmlns:p="http://schemas.openxmlformats.org/presentationml/2006/main">
  <p:tag name="AS_UNIQUEID" val="22455"/>
</p:tagLst>
</file>

<file path=ppt/tags/tag1631.xml><?xml version="1.0" encoding="utf-8"?>
<p:tagLst xmlns:p="http://schemas.openxmlformats.org/presentationml/2006/main">
  <p:tag name="AS_UNIQUEID" val="22456"/>
</p:tagLst>
</file>

<file path=ppt/tags/tag1632.xml><?xml version="1.0" encoding="utf-8"?>
<p:tagLst xmlns:p="http://schemas.openxmlformats.org/presentationml/2006/main">
  <p:tag name="AS_UNIQUEID" val="22457"/>
</p:tagLst>
</file>

<file path=ppt/tags/tag1633.xml><?xml version="1.0" encoding="utf-8"?>
<p:tagLst xmlns:p="http://schemas.openxmlformats.org/presentationml/2006/main">
  <p:tag name="AS_UNIQUEID" val="9841"/>
</p:tagLst>
</file>

<file path=ppt/tags/tag1634.xml><?xml version="1.0" encoding="utf-8"?>
<p:tagLst xmlns:p="http://schemas.openxmlformats.org/presentationml/2006/main">
  <p:tag name="AS_UNIQUEID" val="9842"/>
  <p:tag name="KSO_WM_BEAUTIFY_FLAG" val=""/>
</p:tagLst>
</file>

<file path=ppt/tags/tag1635.xml><?xml version="1.0" encoding="utf-8"?>
<p:tagLst xmlns:p="http://schemas.openxmlformats.org/presentationml/2006/main">
  <p:tag name="AS_UNIQUEID" val="9845"/>
</p:tagLst>
</file>

<file path=ppt/tags/tag1636.xml><?xml version="1.0" encoding="utf-8"?>
<p:tagLst xmlns:p="http://schemas.openxmlformats.org/presentationml/2006/main">
  <p:tag name="AS_UNIQUEID" val="22458"/>
</p:tagLst>
</file>

<file path=ppt/tags/tag1637.xml><?xml version="1.0" encoding="utf-8"?>
<p:tagLst xmlns:p="http://schemas.openxmlformats.org/presentationml/2006/main">
  <p:tag name="AS_UNIQUEID" val="9841"/>
</p:tagLst>
</file>

<file path=ppt/tags/tag1638.xml><?xml version="1.0" encoding="utf-8"?>
<p:tagLst xmlns:p="http://schemas.openxmlformats.org/presentationml/2006/main">
  <p:tag name="AS_UNIQUEID" val="9842"/>
  <p:tag name="KSO_WM_BEAUTIFY_FLAG" val=""/>
</p:tagLst>
</file>

<file path=ppt/tags/tag1639.xml><?xml version="1.0" encoding="utf-8"?>
<p:tagLst xmlns:p="http://schemas.openxmlformats.org/presentationml/2006/main">
  <p:tag name="AS_UNIQUEID" val="9845"/>
</p:tagLst>
</file>

<file path=ppt/tags/tag164.xml><?xml version="1.0" encoding="utf-8"?>
<p:tagLst xmlns:p="http://schemas.openxmlformats.org/presentationml/2006/main">
  <p:tag name="AS_UNIQUEID" val="213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640.xml><?xml version="1.0" encoding="utf-8"?>
<p:tagLst xmlns:p="http://schemas.openxmlformats.org/presentationml/2006/main">
  <p:tag name="AS_UNIQUEID" val="22459"/>
</p:tagLst>
</file>

<file path=ppt/tags/tag1641.xml><?xml version="1.0" encoding="utf-8"?>
<p:tagLst xmlns:p="http://schemas.openxmlformats.org/presentationml/2006/main">
  <p:tag name="AS_UNIQUEID" val="9841"/>
</p:tagLst>
</file>

<file path=ppt/tags/tag1642.xml><?xml version="1.0" encoding="utf-8"?>
<p:tagLst xmlns:p="http://schemas.openxmlformats.org/presentationml/2006/main">
  <p:tag name="AS_UNIQUEID" val="9842"/>
  <p:tag name="KSO_WM_BEAUTIFY_FLAG" val=""/>
</p:tagLst>
</file>

<file path=ppt/tags/tag1643.xml><?xml version="1.0" encoding="utf-8"?>
<p:tagLst xmlns:p="http://schemas.openxmlformats.org/presentationml/2006/main">
  <p:tag name="AS_UNIQUEID" val="9845"/>
</p:tagLst>
</file>

<file path=ppt/tags/tag1644.xml><?xml version="1.0" encoding="utf-8"?>
<p:tagLst xmlns:p="http://schemas.openxmlformats.org/presentationml/2006/main">
  <p:tag name="AS_UNIQUEID" val="22447"/>
</p:tagLst>
</file>

<file path=ppt/tags/tag1645.xml><?xml version="1.0" encoding="utf-8"?>
<p:tagLst xmlns:p="http://schemas.openxmlformats.org/presentationml/2006/main">
  <p:tag name="AS_UNIQUEID" val="22448"/>
</p:tagLst>
</file>

<file path=ppt/tags/tag1646.xml><?xml version="1.0" encoding="utf-8"?>
<p:tagLst xmlns:p="http://schemas.openxmlformats.org/presentationml/2006/main">
  <p:tag name="AS_UNIQUEID" val="22449"/>
</p:tagLst>
</file>

<file path=ppt/tags/tag1647.xml><?xml version="1.0" encoding="utf-8"?>
<p:tagLst xmlns:p="http://schemas.openxmlformats.org/presentationml/2006/main">
  <p:tag name="AS_UNIQUEID" val="22465"/>
</p:tagLst>
</file>

<file path=ppt/tags/tag1648.xml><?xml version="1.0" encoding="utf-8"?>
<p:tagLst xmlns:p="http://schemas.openxmlformats.org/presentationml/2006/main">
  <p:tag name="AS_UNIQUEID" val="22466"/>
</p:tagLst>
</file>

<file path=ppt/tags/tag1649.xml><?xml version="1.0" encoding="utf-8"?>
<p:tagLst xmlns:p="http://schemas.openxmlformats.org/presentationml/2006/main">
  <p:tag name="AS_UNIQUEID" val="22467"/>
</p:tagLst>
</file>

<file path=ppt/tags/tag165.xml><?xml version="1.0" encoding="utf-8"?>
<p:tagLst xmlns:p="http://schemas.openxmlformats.org/presentationml/2006/main">
  <p:tag name="AS_UNIQUEID" val="1646"/>
</p:tagLst>
</file>

<file path=ppt/tags/tag1650.xml><?xml version="1.0" encoding="utf-8"?>
<p:tagLst xmlns:p="http://schemas.openxmlformats.org/presentationml/2006/main">
  <p:tag name="AS_UNIQUEID" val="22468"/>
</p:tagLst>
</file>

<file path=ppt/tags/tag1651.xml><?xml version="1.0" encoding="utf-8"?>
<p:tagLst xmlns:p="http://schemas.openxmlformats.org/presentationml/2006/main">
  <p:tag name="AS_UNIQUEID" val="22469"/>
</p:tagLst>
</file>

<file path=ppt/tags/tag1652.xml><?xml version="1.0" encoding="utf-8"?>
<p:tagLst xmlns:p="http://schemas.openxmlformats.org/presentationml/2006/main">
  <p:tag name="AS_UNIQUEID" val="22470"/>
</p:tagLst>
</file>

<file path=ppt/tags/tag1653.xml><?xml version="1.0" encoding="utf-8"?>
<p:tagLst xmlns:p="http://schemas.openxmlformats.org/presentationml/2006/main">
  <p:tag name="AS_UNIQUEID" val="22471"/>
</p:tagLst>
</file>

<file path=ppt/tags/tag1654.xml><?xml version="1.0" encoding="utf-8"?>
<p:tagLst xmlns:p="http://schemas.openxmlformats.org/presentationml/2006/main">
  <p:tag name="AS_UNIQUEID" val="9841"/>
</p:tagLst>
</file>

<file path=ppt/tags/tag1655.xml><?xml version="1.0" encoding="utf-8"?>
<p:tagLst xmlns:p="http://schemas.openxmlformats.org/presentationml/2006/main">
  <p:tag name="AS_UNIQUEID" val="9842"/>
  <p:tag name="KSO_WM_BEAUTIFY_FLAG" val=""/>
</p:tagLst>
</file>

<file path=ppt/tags/tag1656.xml><?xml version="1.0" encoding="utf-8"?>
<p:tagLst xmlns:p="http://schemas.openxmlformats.org/presentationml/2006/main">
  <p:tag name="AS_UNIQUEID" val="9845"/>
</p:tagLst>
</file>

<file path=ppt/tags/tag1657.xml><?xml version="1.0" encoding="utf-8"?>
<p:tagLst xmlns:p="http://schemas.openxmlformats.org/presentationml/2006/main">
  <p:tag name="AS_UNIQUEID" val="22472"/>
</p:tagLst>
</file>

<file path=ppt/tags/tag1658.xml><?xml version="1.0" encoding="utf-8"?>
<p:tagLst xmlns:p="http://schemas.openxmlformats.org/presentationml/2006/main">
  <p:tag name="AS_UNIQUEID" val="9841"/>
</p:tagLst>
</file>

<file path=ppt/tags/tag1659.xml><?xml version="1.0" encoding="utf-8"?>
<p:tagLst xmlns:p="http://schemas.openxmlformats.org/presentationml/2006/main">
  <p:tag name="AS_UNIQUEID" val="9842"/>
  <p:tag name="KSO_WM_BEAUTIFY_FLAG" val=""/>
</p:tagLst>
</file>

<file path=ppt/tags/tag166.xml><?xml version="1.0" encoding="utf-8"?>
<p:tagLst xmlns:p="http://schemas.openxmlformats.org/presentationml/2006/main">
  <p:tag name="AS_UNIQUEID" val="21663"/>
</p:tagLst>
</file>

<file path=ppt/tags/tag1660.xml><?xml version="1.0" encoding="utf-8"?>
<p:tagLst xmlns:p="http://schemas.openxmlformats.org/presentationml/2006/main">
  <p:tag name="AS_UNIQUEID" val="9845"/>
</p:tagLst>
</file>

<file path=ppt/tags/tag1661.xml><?xml version="1.0" encoding="utf-8"?>
<p:tagLst xmlns:p="http://schemas.openxmlformats.org/presentationml/2006/main">
  <p:tag name="AS_UNIQUEID" val="22473"/>
</p:tagLst>
</file>

<file path=ppt/tags/tag1662.xml><?xml version="1.0" encoding="utf-8"?>
<p:tagLst xmlns:p="http://schemas.openxmlformats.org/presentationml/2006/main">
  <p:tag name="AS_UNIQUEID" val="9841"/>
</p:tagLst>
</file>

<file path=ppt/tags/tag1663.xml><?xml version="1.0" encoding="utf-8"?>
<p:tagLst xmlns:p="http://schemas.openxmlformats.org/presentationml/2006/main">
  <p:tag name="AS_UNIQUEID" val="9842"/>
  <p:tag name="KSO_WM_BEAUTIFY_FLAG" val=""/>
</p:tagLst>
</file>

<file path=ppt/tags/tag1664.xml><?xml version="1.0" encoding="utf-8"?>
<p:tagLst xmlns:p="http://schemas.openxmlformats.org/presentationml/2006/main">
  <p:tag name="AS_UNIQUEID" val="9845"/>
</p:tagLst>
</file>

<file path=ppt/tags/tag1665.xml><?xml version="1.0" encoding="utf-8"?>
<p:tagLst xmlns:p="http://schemas.openxmlformats.org/presentationml/2006/main">
  <p:tag name="AS_UNIQUEID" val="22461"/>
</p:tagLst>
</file>

<file path=ppt/tags/tag1666.xml><?xml version="1.0" encoding="utf-8"?>
<p:tagLst xmlns:p="http://schemas.openxmlformats.org/presentationml/2006/main">
  <p:tag name="AS_UNIQUEID" val="22462"/>
</p:tagLst>
</file>

<file path=ppt/tags/tag1667.xml><?xml version="1.0" encoding="utf-8"?>
<p:tagLst xmlns:p="http://schemas.openxmlformats.org/presentationml/2006/main">
  <p:tag name="AS_UNIQUEID" val="22463"/>
</p:tagLst>
</file>

<file path=ppt/tags/tag1668.xml><?xml version="1.0" encoding="utf-8"?>
<p:tagLst xmlns:p="http://schemas.openxmlformats.org/presentationml/2006/main">
  <p:tag name="AS_UNIQUEID" val="22479"/>
</p:tagLst>
</file>

<file path=ppt/tags/tag1669.xml><?xml version="1.0" encoding="utf-8"?>
<p:tagLst xmlns:p="http://schemas.openxmlformats.org/presentationml/2006/main">
  <p:tag name="AS_UNIQUEID" val="22480"/>
</p:tagLst>
</file>

<file path=ppt/tags/tag167.xml><?xml version="1.0" encoding="utf-8"?>
<p:tagLst xmlns:p="http://schemas.openxmlformats.org/presentationml/2006/main">
  <p:tag name="AS_UNIQUEID" val="21670"/>
</p:tagLst>
</file>

<file path=ppt/tags/tag1670.xml><?xml version="1.0" encoding="utf-8"?>
<p:tagLst xmlns:p="http://schemas.openxmlformats.org/presentationml/2006/main">
  <p:tag name="AS_UNIQUEID" val="22481"/>
</p:tagLst>
</file>

<file path=ppt/tags/tag1671.xml><?xml version="1.0" encoding="utf-8"?>
<p:tagLst xmlns:p="http://schemas.openxmlformats.org/presentationml/2006/main">
  <p:tag name="AS_UNIQUEID" val="22482"/>
</p:tagLst>
</file>

<file path=ppt/tags/tag1672.xml><?xml version="1.0" encoding="utf-8"?>
<p:tagLst xmlns:p="http://schemas.openxmlformats.org/presentationml/2006/main">
  <p:tag name="AS_UNIQUEID" val="22483"/>
</p:tagLst>
</file>

<file path=ppt/tags/tag1673.xml><?xml version="1.0" encoding="utf-8"?>
<p:tagLst xmlns:p="http://schemas.openxmlformats.org/presentationml/2006/main">
  <p:tag name="AS_UNIQUEID" val="22484"/>
</p:tagLst>
</file>

<file path=ppt/tags/tag1674.xml><?xml version="1.0" encoding="utf-8"?>
<p:tagLst xmlns:p="http://schemas.openxmlformats.org/presentationml/2006/main">
  <p:tag name="AS_UNIQUEID" val="22485"/>
</p:tagLst>
</file>

<file path=ppt/tags/tag1675.xml><?xml version="1.0" encoding="utf-8"?>
<p:tagLst xmlns:p="http://schemas.openxmlformats.org/presentationml/2006/main">
  <p:tag name="AS_UNIQUEID" val="9841"/>
</p:tagLst>
</file>

<file path=ppt/tags/tag1676.xml><?xml version="1.0" encoding="utf-8"?>
<p:tagLst xmlns:p="http://schemas.openxmlformats.org/presentationml/2006/main">
  <p:tag name="AS_UNIQUEID" val="9842"/>
  <p:tag name="KSO_WM_BEAUTIFY_FLAG" val=""/>
</p:tagLst>
</file>

<file path=ppt/tags/tag1677.xml><?xml version="1.0" encoding="utf-8"?>
<p:tagLst xmlns:p="http://schemas.openxmlformats.org/presentationml/2006/main">
  <p:tag name="AS_UNIQUEID" val="9845"/>
</p:tagLst>
</file>

<file path=ppt/tags/tag1678.xml><?xml version="1.0" encoding="utf-8"?>
<p:tagLst xmlns:p="http://schemas.openxmlformats.org/presentationml/2006/main">
  <p:tag name="AS_UNIQUEID" val="22475"/>
</p:tagLst>
</file>

<file path=ppt/tags/tag1679.xml><?xml version="1.0" encoding="utf-8"?>
<p:tagLst xmlns:p="http://schemas.openxmlformats.org/presentationml/2006/main">
  <p:tag name="AS_UNIQUEID" val="22476"/>
</p:tagLst>
</file>

<file path=ppt/tags/tag168.xml><?xml version="1.0" encoding="utf-8"?>
<p:tagLst xmlns:p="http://schemas.openxmlformats.org/presentationml/2006/main">
  <p:tag name="AS_UNIQUEID" val="21671"/>
</p:tagLst>
</file>

<file path=ppt/tags/tag1680.xml><?xml version="1.0" encoding="utf-8"?>
<p:tagLst xmlns:p="http://schemas.openxmlformats.org/presentationml/2006/main">
  <p:tag name="AS_UNIQUEID" val="22477"/>
</p:tagLst>
</file>

<file path=ppt/tags/tag1681.xml><?xml version="1.0" encoding="utf-8"?>
<p:tagLst xmlns:p="http://schemas.openxmlformats.org/presentationml/2006/main">
  <p:tag name="AS_UNIQUEID" val="22491"/>
</p:tagLst>
</file>

<file path=ppt/tags/tag1682.xml><?xml version="1.0" encoding="utf-8"?>
<p:tagLst xmlns:p="http://schemas.openxmlformats.org/presentationml/2006/main">
  <p:tag name="AS_UNIQUEID" val="9841"/>
</p:tagLst>
</file>

<file path=ppt/tags/tag1683.xml><?xml version="1.0" encoding="utf-8"?>
<p:tagLst xmlns:p="http://schemas.openxmlformats.org/presentationml/2006/main">
  <p:tag name="AS_UNIQUEID" val="9842"/>
  <p:tag name="KSO_WM_BEAUTIFY_FLAG" val=""/>
</p:tagLst>
</file>

<file path=ppt/tags/tag1684.xml><?xml version="1.0" encoding="utf-8"?>
<p:tagLst xmlns:p="http://schemas.openxmlformats.org/presentationml/2006/main">
  <p:tag name="AS_UNIQUEID" val="9845"/>
</p:tagLst>
</file>

<file path=ppt/tags/tag1685.xml><?xml version="1.0" encoding="utf-8"?>
<p:tagLst xmlns:p="http://schemas.openxmlformats.org/presentationml/2006/main">
  <p:tag name="AS_UNIQUEID" val="22492"/>
</p:tagLst>
</file>

<file path=ppt/tags/tag1686.xml><?xml version="1.0" encoding="utf-8"?>
<p:tagLst xmlns:p="http://schemas.openxmlformats.org/presentationml/2006/main">
  <p:tag name="AS_UNIQUEID" val="22493"/>
</p:tagLst>
</file>

<file path=ppt/tags/tag1687.xml><?xml version="1.0" encoding="utf-8"?>
<p:tagLst xmlns:p="http://schemas.openxmlformats.org/presentationml/2006/main">
  <p:tag name="AS_UNIQUEID" val="22494"/>
</p:tagLst>
</file>

<file path=ppt/tags/tag1688.xml><?xml version="1.0" encoding="utf-8"?>
<p:tagLst xmlns:p="http://schemas.openxmlformats.org/presentationml/2006/main">
  <p:tag name="AS_UNIQUEID" val="22495"/>
</p:tagLst>
</file>

<file path=ppt/tags/tag1689.xml><?xml version="1.0" encoding="utf-8"?>
<p:tagLst xmlns:p="http://schemas.openxmlformats.org/presentationml/2006/main">
  <p:tag name="AS_UNIQUEID" val="22496"/>
</p:tagLst>
</file>

<file path=ppt/tags/tag169.xml><?xml version="1.0" encoding="utf-8"?>
<p:tagLst xmlns:p="http://schemas.openxmlformats.org/presentationml/2006/main">
  <p:tag name="AS_UNIQUEID" val="21672"/>
  <p:tag name="KSO_WM_BEAUTIFY_FLAG" val=""/>
</p:tagLst>
</file>

<file path=ppt/tags/tag1690.xml><?xml version="1.0" encoding="utf-8"?>
<p:tagLst xmlns:p="http://schemas.openxmlformats.org/presentationml/2006/main">
  <p:tag name="AS_UNIQUEID" val="22497"/>
</p:tagLst>
</file>

<file path=ppt/tags/tag1691.xml><?xml version="1.0" encoding="utf-8"?>
<p:tagLst xmlns:p="http://schemas.openxmlformats.org/presentationml/2006/main">
  <p:tag name="AS_UNIQUEID" val="22498"/>
</p:tagLst>
</file>

<file path=ppt/tags/tag1692.xml><?xml version="1.0" encoding="utf-8"?>
<p:tagLst xmlns:p="http://schemas.openxmlformats.org/presentationml/2006/main">
  <p:tag name="AS_UNIQUEID" val="9841"/>
</p:tagLst>
</file>

<file path=ppt/tags/tag1693.xml><?xml version="1.0" encoding="utf-8"?>
<p:tagLst xmlns:p="http://schemas.openxmlformats.org/presentationml/2006/main">
  <p:tag name="AS_UNIQUEID" val="9842"/>
  <p:tag name="KSO_WM_BEAUTIFY_FLAG" val=""/>
</p:tagLst>
</file>

<file path=ppt/tags/tag1694.xml><?xml version="1.0" encoding="utf-8"?>
<p:tagLst xmlns:p="http://schemas.openxmlformats.org/presentationml/2006/main">
  <p:tag name="AS_UNIQUEID" val="9845"/>
</p:tagLst>
</file>

<file path=ppt/tags/tag1695.xml><?xml version="1.0" encoding="utf-8"?>
<p:tagLst xmlns:p="http://schemas.openxmlformats.org/presentationml/2006/main">
  <p:tag name="AS_UNIQUEID" val="22499"/>
</p:tagLst>
</file>

<file path=ppt/tags/tag1696.xml><?xml version="1.0" encoding="utf-8"?>
<p:tagLst xmlns:p="http://schemas.openxmlformats.org/presentationml/2006/main">
  <p:tag name="AS_UNIQUEID" val="9841"/>
</p:tagLst>
</file>

<file path=ppt/tags/tag1697.xml><?xml version="1.0" encoding="utf-8"?>
<p:tagLst xmlns:p="http://schemas.openxmlformats.org/presentationml/2006/main">
  <p:tag name="AS_UNIQUEID" val="9842"/>
  <p:tag name="KSO_WM_BEAUTIFY_FLAG" val=""/>
</p:tagLst>
</file>

<file path=ppt/tags/tag1698.xml><?xml version="1.0" encoding="utf-8"?>
<p:tagLst xmlns:p="http://schemas.openxmlformats.org/presentationml/2006/main">
  <p:tag name="AS_UNIQUEID" val="9845"/>
</p:tagLst>
</file>

<file path=ppt/tags/tag1699.xml><?xml version="1.0" encoding="utf-8"?>
<p:tagLst xmlns:p="http://schemas.openxmlformats.org/presentationml/2006/main">
  <p:tag name="AS_UNIQUEID" val="22487"/>
</p:tagLst>
</file>

<file path=ppt/tags/tag17.xml><?xml version="1.0" encoding="utf-8"?>
<p:tagLst xmlns:p="http://schemas.openxmlformats.org/presentationml/2006/main">
  <p:tag name="AS_UNIQUEID" val="1515"/>
</p:tagLst>
</file>

<file path=ppt/tags/tag170.xml><?xml version="1.0" encoding="utf-8"?>
<p:tagLst xmlns:p="http://schemas.openxmlformats.org/presentationml/2006/main">
  <p:tag name="AS_UNIQUEID" val="21673"/>
</p:tagLst>
</file>

<file path=ppt/tags/tag1700.xml><?xml version="1.0" encoding="utf-8"?>
<p:tagLst xmlns:p="http://schemas.openxmlformats.org/presentationml/2006/main">
  <p:tag name="AS_UNIQUEID" val="22488"/>
</p:tagLst>
</file>

<file path=ppt/tags/tag1701.xml><?xml version="1.0" encoding="utf-8"?>
<p:tagLst xmlns:p="http://schemas.openxmlformats.org/presentationml/2006/main">
  <p:tag name="AS_UNIQUEID" val="22489"/>
</p:tagLst>
</file>

<file path=ppt/tags/tag1702.xml><?xml version="1.0" encoding="utf-8"?>
<p:tagLst xmlns:p="http://schemas.openxmlformats.org/presentationml/2006/main">
  <p:tag name="AS_UNIQUEID" val="22501"/>
</p:tagLst>
</file>

<file path=ppt/tags/tag1703.xml><?xml version="1.0" encoding="utf-8"?>
<p:tagLst xmlns:p="http://schemas.openxmlformats.org/presentationml/2006/main">
  <p:tag name="AS_UNIQUEID" val="22502"/>
</p:tagLst>
</file>

<file path=ppt/tags/tag1704.xml><?xml version="1.0" encoding="utf-8"?>
<p:tagLst xmlns:p="http://schemas.openxmlformats.org/presentationml/2006/main">
  <p:tag name="AS_UNIQUEID" val="22503"/>
  <p:tag name="KSO_WM_BEAUTIFY_FLAG" val=""/>
</p:tagLst>
</file>

<file path=ppt/tags/tag1705.xml><?xml version="1.0" encoding="utf-8"?>
<p:tagLst xmlns:p="http://schemas.openxmlformats.org/presentationml/2006/main">
  <p:tag name="AS_UNIQUEID" val="22504"/>
</p:tagLst>
</file>

<file path=ppt/tags/tag1706.xml><?xml version="1.0" encoding="utf-8"?>
<p:tagLst xmlns:p="http://schemas.openxmlformats.org/presentationml/2006/main">
  <p:tag name="AS_UNIQUEID" val="22505"/>
</p:tagLst>
</file>

<file path=ppt/tags/tag1707.xml><?xml version="1.0" encoding="utf-8"?>
<p:tagLst xmlns:p="http://schemas.openxmlformats.org/presentationml/2006/main">
  <p:tag name="AS_UNIQUEID" val="22506"/>
  <p:tag name="KSO_WM_BEAUTIFY_FLAG" val=""/>
</p:tagLst>
</file>

<file path=ppt/tags/tag1708.xml><?xml version="1.0" encoding="utf-8"?>
<p:tagLst xmlns:p="http://schemas.openxmlformats.org/presentationml/2006/main">
  <p:tag name="AS_UNIQUEID" val="22507"/>
</p:tagLst>
</file>

<file path=ppt/tags/tag1709.xml><?xml version="1.0" encoding="utf-8"?>
<p:tagLst xmlns:p="http://schemas.openxmlformats.org/presentationml/2006/main">
  <p:tag name="AS_UNIQUEID" val="22508"/>
</p:tagLst>
</file>

<file path=ppt/tags/tag171.xml><?xml version="1.0" encoding="utf-8"?>
<p:tagLst xmlns:p="http://schemas.openxmlformats.org/presentationml/2006/main">
  <p:tag name="AS_UNIQUEID" val="21674"/>
</p:tagLst>
</file>

<file path=ppt/tags/tag1710.xml><?xml version="1.0" encoding="utf-8"?>
<p:tagLst xmlns:p="http://schemas.openxmlformats.org/presentationml/2006/main">
  <p:tag name="AS_UNIQUEID" val="22509"/>
</p:tagLst>
</file>

<file path=ppt/tags/tag1711.xml><?xml version="1.0" encoding="utf-8"?>
<p:tagLst xmlns:p="http://schemas.openxmlformats.org/presentationml/2006/main">
  <p:tag name="AS_UNIQUEID" val="22515"/>
</p:tagLst>
</file>

<file path=ppt/tags/tag1712.xml><?xml version="1.0" encoding="utf-8"?>
<p:tagLst xmlns:p="http://schemas.openxmlformats.org/presentationml/2006/main">
  <p:tag name="AS_UNIQUEID" val="22516"/>
</p:tagLst>
</file>

<file path=ppt/tags/tag1713.xml><?xml version="1.0" encoding="utf-8"?>
<p:tagLst xmlns:p="http://schemas.openxmlformats.org/presentationml/2006/main">
  <p:tag name="AS_UNIQUEID" val="22517"/>
</p:tagLst>
</file>

<file path=ppt/tags/tag1714.xml><?xml version="1.0" encoding="utf-8"?>
<p:tagLst xmlns:p="http://schemas.openxmlformats.org/presentationml/2006/main">
  <p:tag name="AS_UNIQUEID" val="22518"/>
</p:tagLst>
</file>

<file path=ppt/tags/tag1715.xml><?xml version="1.0" encoding="utf-8"?>
<p:tagLst xmlns:p="http://schemas.openxmlformats.org/presentationml/2006/main">
  <p:tag name="AS_UNIQUEID" val="22519"/>
</p:tagLst>
</file>

<file path=ppt/tags/tag1716.xml><?xml version="1.0" encoding="utf-8"?>
<p:tagLst xmlns:p="http://schemas.openxmlformats.org/presentationml/2006/main">
  <p:tag name="AS_UNIQUEID" val="22520"/>
</p:tagLst>
</file>

<file path=ppt/tags/tag1717.xml><?xml version="1.0" encoding="utf-8"?>
<p:tagLst xmlns:p="http://schemas.openxmlformats.org/presentationml/2006/main">
  <p:tag name="AS_UNIQUEID" val="22521"/>
</p:tagLst>
</file>

<file path=ppt/tags/tag1718.xml><?xml version="1.0" encoding="utf-8"?>
<p:tagLst xmlns:p="http://schemas.openxmlformats.org/presentationml/2006/main">
  <p:tag name="AS_UNIQUEID" val="22522"/>
</p:tagLst>
</file>

<file path=ppt/tags/tag1719.xml><?xml version="1.0" encoding="utf-8"?>
<p:tagLst xmlns:p="http://schemas.openxmlformats.org/presentationml/2006/main">
  <p:tag name="AS_UNIQUEID" val="22523"/>
</p:tagLst>
</file>

<file path=ppt/tags/tag172.xml><?xml version="1.0" encoding="utf-8"?>
<p:tagLst xmlns:p="http://schemas.openxmlformats.org/presentationml/2006/main">
  <p:tag name="AS_UNIQUEID" val="21675"/>
</p:tagLst>
</file>

<file path=ppt/tags/tag1720.xml><?xml version="1.0" encoding="utf-8"?>
<p:tagLst xmlns:p="http://schemas.openxmlformats.org/presentationml/2006/main">
  <p:tag name="AS_UNIQUEID" val="22524"/>
</p:tagLst>
</file>

<file path=ppt/tags/tag1721.xml><?xml version="1.0" encoding="utf-8"?>
<p:tagLst xmlns:p="http://schemas.openxmlformats.org/presentationml/2006/main">
  <p:tag name="AS_UNIQUEID" val="22511"/>
</p:tagLst>
</file>

<file path=ppt/tags/tag1722.xml><?xml version="1.0" encoding="utf-8"?>
<p:tagLst xmlns:p="http://schemas.openxmlformats.org/presentationml/2006/main">
  <p:tag name="AS_UNIQUEID" val="22512"/>
</p:tagLst>
</file>

<file path=ppt/tags/tag1723.xml><?xml version="1.0" encoding="utf-8"?>
<p:tagLst xmlns:p="http://schemas.openxmlformats.org/presentationml/2006/main">
  <p:tag name="AS_UNIQUEID" val="22513"/>
</p:tagLst>
</file>

<file path=ppt/tags/tag1724.xml><?xml version="1.0" encoding="utf-8"?>
<p:tagLst xmlns:p="http://schemas.openxmlformats.org/presentationml/2006/main">
  <p:tag name="AS_UNIQUEID" val="22530"/>
</p:tagLst>
</file>

<file path=ppt/tags/tag1725.xml><?xml version="1.0" encoding="utf-8"?>
<p:tagLst xmlns:p="http://schemas.openxmlformats.org/presentationml/2006/main">
  <p:tag name="AS_UNIQUEID" val="22531"/>
</p:tagLst>
</file>

<file path=ppt/tags/tag1726.xml><?xml version="1.0" encoding="utf-8"?>
<p:tagLst xmlns:p="http://schemas.openxmlformats.org/presentationml/2006/main">
  <p:tag name="AS_UNIQUEID" val="22532"/>
</p:tagLst>
</file>

<file path=ppt/tags/tag1727.xml><?xml version="1.0" encoding="utf-8"?>
<p:tagLst xmlns:p="http://schemas.openxmlformats.org/presentationml/2006/main">
  <p:tag name="AS_UNIQUEID" val="22533"/>
</p:tagLst>
</file>

<file path=ppt/tags/tag1728.xml><?xml version="1.0" encoding="utf-8"?>
<p:tagLst xmlns:p="http://schemas.openxmlformats.org/presentationml/2006/main">
  <p:tag name="AS_UNIQUEID" val="22534"/>
</p:tagLst>
</file>

<file path=ppt/tags/tag1729.xml><?xml version="1.0" encoding="utf-8"?>
<p:tagLst xmlns:p="http://schemas.openxmlformats.org/presentationml/2006/main">
  <p:tag name="AS_UNIQUEID" val="22535"/>
</p:tagLst>
</file>

<file path=ppt/tags/tag173.xml><?xml version="1.0" encoding="utf-8"?>
<p:tagLst xmlns:p="http://schemas.openxmlformats.org/presentationml/2006/main">
  <p:tag name="AS_UNIQUEID" val="21676"/>
</p:tagLst>
</file>

<file path=ppt/tags/tag1730.xml><?xml version="1.0" encoding="utf-8"?>
<p:tagLst xmlns:p="http://schemas.openxmlformats.org/presentationml/2006/main">
  <p:tag name="AS_UNIQUEID" val="22536"/>
</p:tagLst>
</file>

<file path=ppt/tags/tag1731.xml><?xml version="1.0" encoding="utf-8"?>
<p:tagLst xmlns:p="http://schemas.openxmlformats.org/presentationml/2006/main">
  <p:tag name="AS_UNIQUEID" val="22537"/>
</p:tagLst>
</file>

<file path=ppt/tags/tag1732.xml><?xml version="1.0" encoding="utf-8"?>
<p:tagLst xmlns:p="http://schemas.openxmlformats.org/presentationml/2006/main">
  <p:tag name="AS_UNIQUEID" val="22538"/>
</p:tagLst>
</file>

<file path=ppt/tags/tag1733.xml><?xml version="1.0" encoding="utf-8"?>
<p:tagLst xmlns:p="http://schemas.openxmlformats.org/presentationml/2006/main">
  <p:tag name="AS_UNIQUEID" val="22539"/>
</p:tagLst>
</file>

<file path=ppt/tags/tag1734.xml><?xml version="1.0" encoding="utf-8"?>
<p:tagLst xmlns:p="http://schemas.openxmlformats.org/presentationml/2006/main">
  <p:tag name="AS_UNIQUEID" val="22540"/>
</p:tagLst>
</file>

<file path=ppt/tags/tag1735.xml><?xml version="1.0" encoding="utf-8"?>
<p:tagLst xmlns:p="http://schemas.openxmlformats.org/presentationml/2006/main">
  <p:tag name="AS_UNIQUEID" val="22541"/>
</p:tagLst>
</file>

<file path=ppt/tags/tag1736.xml><?xml version="1.0" encoding="utf-8"?>
<p:tagLst xmlns:p="http://schemas.openxmlformats.org/presentationml/2006/main">
  <p:tag name="AS_UNIQUEID" val="22526"/>
</p:tagLst>
</file>

<file path=ppt/tags/tag1737.xml><?xml version="1.0" encoding="utf-8"?>
<p:tagLst xmlns:p="http://schemas.openxmlformats.org/presentationml/2006/main">
  <p:tag name="AS_UNIQUEID" val="22527"/>
</p:tagLst>
</file>

<file path=ppt/tags/tag1738.xml><?xml version="1.0" encoding="utf-8"?>
<p:tagLst xmlns:p="http://schemas.openxmlformats.org/presentationml/2006/main">
  <p:tag name="AS_UNIQUEID" val="22528"/>
</p:tagLst>
</file>

<file path=ppt/tags/tag1739.xml><?xml version="1.0" encoding="utf-8"?>
<p:tagLst xmlns:p="http://schemas.openxmlformats.org/presentationml/2006/main">
  <p:tag name="AS_UNIQUEID" val="22547"/>
</p:tagLst>
</file>

<file path=ppt/tags/tag174.xml><?xml version="1.0" encoding="utf-8"?>
<p:tagLst xmlns:p="http://schemas.openxmlformats.org/presentationml/2006/main">
  <p:tag name="AS_UNIQUEID" val="21677"/>
</p:tagLst>
</file>

<file path=ppt/tags/tag1740.xml><?xml version="1.0" encoding="utf-8"?>
<p:tagLst xmlns:p="http://schemas.openxmlformats.org/presentationml/2006/main">
  <p:tag name="AS_UNIQUEID" val="22548"/>
</p:tagLst>
</file>

<file path=ppt/tags/tag1741.xml><?xml version="1.0" encoding="utf-8"?>
<p:tagLst xmlns:p="http://schemas.openxmlformats.org/presentationml/2006/main">
  <p:tag name="AS_UNIQUEID" val="22549"/>
  <p:tag name="KSO_WM_BEAUTIFY_FLAG" val=""/>
</p:tagLst>
</file>

<file path=ppt/tags/tag1742.xml><?xml version="1.0" encoding="utf-8"?>
<p:tagLst xmlns:p="http://schemas.openxmlformats.org/presentationml/2006/main">
  <p:tag name="AS_UNIQUEID" val="22550"/>
</p:tagLst>
</file>

<file path=ppt/tags/tag1743.xml><?xml version="1.0" encoding="utf-8"?>
<p:tagLst xmlns:p="http://schemas.openxmlformats.org/presentationml/2006/main">
  <p:tag name="AS_UNIQUEID" val="22551"/>
</p:tagLst>
</file>

<file path=ppt/tags/tag1744.xml><?xml version="1.0" encoding="utf-8"?>
<p:tagLst xmlns:p="http://schemas.openxmlformats.org/presentationml/2006/main">
  <p:tag name="AS_UNIQUEID" val="22552"/>
</p:tagLst>
</file>

<file path=ppt/tags/tag1745.xml><?xml version="1.0" encoding="utf-8"?>
<p:tagLst xmlns:p="http://schemas.openxmlformats.org/presentationml/2006/main">
  <p:tag name="AS_UNIQUEID" val="22553"/>
</p:tagLst>
</file>

<file path=ppt/tags/tag1746.xml><?xml version="1.0" encoding="utf-8"?>
<p:tagLst xmlns:p="http://schemas.openxmlformats.org/presentationml/2006/main">
  <p:tag name="AS_UNIQUEID" val="22554"/>
</p:tagLst>
</file>

<file path=ppt/tags/tag1747.xml><?xml version="1.0" encoding="utf-8"?>
<p:tagLst xmlns:p="http://schemas.openxmlformats.org/presentationml/2006/main">
  <p:tag name="AS_UNIQUEID" val="22555"/>
</p:tagLst>
</file>

<file path=ppt/tags/tag1748.xml><?xml version="1.0" encoding="utf-8"?>
<p:tagLst xmlns:p="http://schemas.openxmlformats.org/presentationml/2006/main">
  <p:tag name="AS_UNIQUEID" val="22557"/>
</p:tagLst>
</file>

<file path=ppt/tags/tag1749.xml><?xml version="1.0" encoding="utf-8"?>
<p:tagLst xmlns:p="http://schemas.openxmlformats.org/presentationml/2006/main">
  <p:tag name="AS_UNIQUEID" val="22558"/>
</p:tagLst>
</file>

<file path=ppt/tags/tag175.xml><?xml version="1.0" encoding="utf-8"?>
<p:tagLst xmlns:p="http://schemas.openxmlformats.org/presentationml/2006/main">
  <p:tag name="AS_UNIQUEID" val="21678"/>
</p:tagLst>
</file>

<file path=ppt/tags/tag1750.xml><?xml version="1.0" encoding="utf-8"?>
<p:tagLst xmlns:p="http://schemas.openxmlformats.org/presentationml/2006/main">
  <p:tag name="AS_UNIQUEID" val="22543"/>
</p:tagLst>
</file>

<file path=ppt/tags/tag1751.xml><?xml version="1.0" encoding="utf-8"?>
<p:tagLst xmlns:p="http://schemas.openxmlformats.org/presentationml/2006/main">
  <p:tag name="AS_UNIQUEID" val="22544"/>
</p:tagLst>
</file>

<file path=ppt/tags/tag1752.xml><?xml version="1.0" encoding="utf-8"?>
<p:tagLst xmlns:p="http://schemas.openxmlformats.org/presentationml/2006/main">
  <p:tag name="AS_UNIQUEID" val="22545"/>
</p:tagLst>
</file>

<file path=ppt/tags/tag1754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TllODFhODMwMmJjOGM3YWI4Mjc1YzNhNWQyYjg2NjkifQ=="/>
  <p:tag name="KSO_WPP_MARK_KEY" val="ba8818d8-d26f-4a22-8c40-4f5c5b121078"/>
  <p:tag name="RESOURCE_RECORD_KEY" val="{&quot;13&quot;:[4364947,4650227,4700333,20468905]}"/>
</p:tagLst>
</file>

<file path=ppt/tags/tag176.xml><?xml version="1.0" encoding="utf-8"?>
<p:tagLst xmlns:p="http://schemas.openxmlformats.org/presentationml/2006/main">
  <p:tag name="AS_UNIQUEID" val="21679"/>
</p:tagLst>
</file>

<file path=ppt/tags/tag177.xml><?xml version="1.0" encoding="utf-8"?>
<p:tagLst xmlns:p="http://schemas.openxmlformats.org/presentationml/2006/main">
  <p:tag name="AS_UNIQUEID" val="21680"/>
</p:tagLst>
</file>

<file path=ppt/tags/tag178.xml><?xml version="1.0" encoding="utf-8"?>
<p:tagLst xmlns:p="http://schemas.openxmlformats.org/presentationml/2006/main">
  <p:tag name="AS_UNIQUEID" val="21681"/>
</p:tagLst>
</file>

<file path=ppt/tags/tag179.xml><?xml version="1.0" encoding="utf-8"?>
<p:tagLst xmlns:p="http://schemas.openxmlformats.org/presentationml/2006/main">
  <p:tag name="AS_UNIQUEID" val="21683"/>
</p:tagLst>
</file>

<file path=ppt/tags/tag18.xml><?xml version="1.0" encoding="utf-8"?>
<p:tagLst xmlns:p="http://schemas.openxmlformats.org/presentationml/2006/main">
  <p:tag name="AS_UNIQUEID" val="1516"/>
</p:tagLst>
</file>

<file path=ppt/tags/tag180.xml><?xml version="1.0" encoding="utf-8"?>
<p:tagLst xmlns:p="http://schemas.openxmlformats.org/presentationml/2006/main">
  <p:tag name="AS_UNIQUEID" val="21666"/>
</p:tagLst>
</file>

<file path=ppt/tags/tag181.xml><?xml version="1.0" encoding="utf-8"?>
<p:tagLst xmlns:p="http://schemas.openxmlformats.org/presentationml/2006/main">
  <p:tag name="AS_UNIQUEID" val="21667"/>
</p:tagLst>
</file>

<file path=ppt/tags/tag182.xml><?xml version="1.0" encoding="utf-8"?>
<p:tagLst xmlns:p="http://schemas.openxmlformats.org/presentationml/2006/main">
  <p:tag name="AS_UNIQUEID" val="21668"/>
</p:tagLst>
</file>

<file path=ppt/tags/tag183.xml><?xml version="1.0" encoding="utf-8"?>
<p:tagLst xmlns:p="http://schemas.openxmlformats.org/presentationml/2006/main">
  <p:tag name="AS_UNIQUEID" val="21687"/>
</p:tagLst>
</file>

<file path=ppt/tags/tag184.xml><?xml version="1.0" encoding="utf-8"?>
<p:tagLst xmlns:p="http://schemas.openxmlformats.org/presentationml/2006/main">
  <p:tag name="AS_UNIQUEID" val="21688"/>
</p:tagLst>
</file>

<file path=ppt/tags/tag185.xml><?xml version="1.0" encoding="utf-8"?>
<p:tagLst xmlns:p="http://schemas.openxmlformats.org/presentationml/2006/main">
  <p:tag name="AS_UNIQUEID" val="21689"/>
</p:tagLst>
</file>

<file path=ppt/tags/tag186.xml><?xml version="1.0" encoding="utf-8"?>
<p:tagLst xmlns:p="http://schemas.openxmlformats.org/presentationml/2006/main">
  <p:tag name="AS_UNIQUEID" val="21690"/>
  <p:tag name="KSO_WM_DIAGRAM_VIRTUALLY_FRAME" val="{&quot;height&quot;:539.1,&quot;left&quot;:43.45,&quot;top&quot;:31.7,&quot;width&quot;:866.1117322834646}"/>
</p:tagLst>
</file>

<file path=ppt/tags/tag187.xml><?xml version="1.0" encoding="utf-8"?>
<p:tagLst xmlns:p="http://schemas.openxmlformats.org/presentationml/2006/main">
  <p:tag name="AS_UNIQUEID" val="21691"/>
  <p:tag name="KSO_WM_DIAGRAM_VIRTUALLY_FRAME" val="{&quot;height&quot;:539.1,&quot;left&quot;:43.45,&quot;top&quot;:31.7,&quot;width&quot;:866.1117322834646}"/>
</p:tagLst>
</file>

<file path=ppt/tags/tag188.xml><?xml version="1.0" encoding="utf-8"?>
<p:tagLst xmlns:p="http://schemas.openxmlformats.org/presentationml/2006/main">
  <p:tag name="AS_UNIQUEID" val="21692"/>
  <p:tag name="KSO_WM_DIAGRAM_VIRTUALLY_FRAME" val="{&quot;height&quot;:539.1,&quot;left&quot;:43.45,&quot;top&quot;:31.7,&quot;width&quot;:866.1117322834646}"/>
</p:tagLst>
</file>

<file path=ppt/tags/tag189.xml><?xml version="1.0" encoding="utf-8"?>
<p:tagLst xmlns:p="http://schemas.openxmlformats.org/presentationml/2006/main">
  <p:tag name="AS_UNIQUEID" val="21693"/>
</p:tagLst>
</file>

<file path=ppt/tags/tag19.xml><?xml version="1.0" encoding="utf-8"?>
<p:tagLst xmlns:p="http://schemas.openxmlformats.org/presentationml/2006/main">
  <p:tag name="AS_UNIQUEID" val="1517"/>
</p:tagLst>
</file>

<file path=ppt/tags/tag190.xml><?xml version="1.0" encoding="utf-8"?>
<p:tagLst xmlns:p="http://schemas.openxmlformats.org/presentationml/2006/main">
  <p:tag name="AS_UNIQUEID" val="21694"/>
</p:tagLst>
</file>

<file path=ppt/tags/tag191.xml><?xml version="1.0" encoding="utf-8"?>
<p:tagLst xmlns:p="http://schemas.openxmlformats.org/presentationml/2006/main">
  <p:tag name="AS_UNIQUEID" val="21695"/>
</p:tagLst>
</file>

<file path=ppt/tags/tag192.xml><?xml version="1.0" encoding="utf-8"?>
<p:tagLst xmlns:p="http://schemas.openxmlformats.org/presentationml/2006/main">
  <p:tag name="AS_UNIQUEID" val="21696"/>
  <p:tag name="KSO_WM_DIAGRAM_VIRTUALLY_FRAME" val="{&quot;height&quot;:539.1,&quot;left&quot;:43.45,&quot;top&quot;:31.7,&quot;width&quot;:866.1117322834646}"/>
</p:tagLst>
</file>

<file path=ppt/tags/tag193.xml><?xml version="1.0" encoding="utf-8"?>
<p:tagLst xmlns:p="http://schemas.openxmlformats.org/presentationml/2006/main">
  <p:tag name="AS_UNIQUEID" val="21697"/>
  <p:tag name="KSO_WM_DIAGRAM_VIRTUALLY_FRAME" val="{&quot;height&quot;:539.1,&quot;left&quot;:43.45,&quot;top&quot;:31.7,&quot;width&quot;:866.1117322834646}"/>
</p:tagLst>
</file>

<file path=ppt/tags/tag194.xml><?xml version="1.0" encoding="utf-8"?>
<p:tagLst xmlns:p="http://schemas.openxmlformats.org/presentationml/2006/main">
  <p:tag name="AS_UNIQUEID" val="21698"/>
  <p:tag name="KSO_WM_DIAGRAM_VIRTUALLY_FRAME" val="{&quot;height&quot;:539.1,&quot;left&quot;:43.45,&quot;top&quot;:31.7,&quot;width&quot;:866.1117322834646}"/>
</p:tagLst>
</file>

<file path=ppt/tags/tag195.xml><?xml version="1.0" encoding="utf-8"?>
<p:tagLst xmlns:p="http://schemas.openxmlformats.org/presentationml/2006/main">
  <p:tag name="AS_UNIQUEID" val="21699"/>
</p:tagLst>
</file>

<file path=ppt/tags/tag196.xml><?xml version="1.0" encoding="utf-8"?>
<p:tagLst xmlns:p="http://schemas.openxmlformats.org/presentationml/2006/main">
  <p:tag name="AS_UNIQUEID" val="21700"/>
  <p:tag name="KSO_WM_DIAGRAM_VIRTUALLY_FRAME" val="{&quot;height&quot;:539.1,&quot;left&quot;:43.45,&quot;top&quot;:31.7,&quot;width&quot;:866.1117322834646}"/>
</p:tagLst>
</file>

<file path=ppt/tags/tag197.xml><?xml version="1.0" encoding="utf-8"?>
<p:tagLst xmlns:p="http://schemas.openxmlformats.org/presentationml/2006/main">
  <p:tag name="AS_UNIQUEID" val="21701"/>
  <p:tag name="KSO_WM_DIAGRAM_VIRTUALLY_FRAME" val="{&quot;height&quot;:539.1,&quot;left&quot;:43.45,&quot;top&quot;:31.7,&quot;width&quot;:866.1117322834646}"/>
</p:tagLst>
</file>

<file path=ppt/tags/tag198.xml><?xml version="1.0" encoding="utf-8"?>
<p:tagLst xmlns:p="http://schemas.openxmlformats.org/presentationml/2006/main">
  <p:tag name="AS_UNIQUEID" val="21702"/>
  <p:tag name="KSO_WM_DIAGRAM_VIRTUALLY_FRAME" val="{&quot;height&quot;:539.1,&quot;left&quot;:43.45,&quot;top&quot;:31.7,&quot;width&quot;:866.1117322834646}"/>
</p:tagLst>
</file>

<file path=ppt/tags/tag199.xml><?xml version="1.0" encoding="utf-8"?>
<p:tagLst xmlns:p="http://schemas.openxmlformats.org/presentationml/2006/main">
  <p:tag name="AS_UNIQUEID" val="21703"/>
</p:tagLst>
</file>

<file path=ppt/tags/tag2.xml><?xml version="1.0" encoding="utf-8"?>
<p:tagLst xmlns:p="http://schemas.openxmlformats.org/presentationml/2006/main">
  <p:tag name="AS_UNIQUEID" val="1500"/>
</p:tagLst>
</file>

<file path=ppt/tags/tag20.xml><?xml version="1.0" encoding="utf-8"?>
<p:tagLst xmlns:p="http://schemas.openxmlformats.org/presentationml/2006/main">
  <p:tag name="AS_UNIQUEID" val="1518"/>
</p:tagLst>
</file>

<file path=ppt/tags/tag200.xml><?xml version="1.0" encoding="utf-8"?>
<p:tagLst xmlns:p="http://schemas.openxmlformats.org/presentationml/2006/main">
  <p:tag name="AS_UNIQUEID" val="21704"/>
  <p:tag name="KSO_WM_DIAGRAM_VIRTUALLY_FRAME" val="{&quot;height&quot;:539.1,&quot;left&quot;:43.45,&quot;top&quot;:31.7,&quot;width&quot;:866.1117322834646}"/>
</p:tagLst>
</file>

<file path=ppt/tags/tag201.xml><?xml version="1.0" encoding="utf-8"?>
<p:tagLst xmlns:p="http://schemas.openxmlformats.org/presentationml/2006/main">
  <p:tag name="AS_UNIQUEID" val="21705"/>
  <p:tag name="KSO_WM_DIAGRAM_VIRTUALLY_FRAME" val="{&quot;height&quot;:539.1,&quot;left&quot;:43.45,&quot;top&quot;:31.7,&quot;width&quot;:866.1117322834646}"/>
</p:tagLst>
</file>

<file path=ppt/tags/tag202.xml><?xml version="1.0" encoding="utf-8"?>
<p:tagLst xmlns:p="http://schemas.openxmlformats.org/presentationml/2006/main">
  <p:tag name="AS_UNIQUEID" val="21706"/>
  <p:tag name="KSO_WM_DIAGRAM_VIRTUALLY_FRAME" val="{&quot;height&quot;:539.1,&quot;left&quot;:43.45,&quot;top&quot;:31.7,&quot;width&quot;:866.1117322834646}"/>
</p:tagLst>
</file>

<file path=ppt/tags/tag203.xml><?xml version="1.0" encoding="utf-8"?>
<p:tagLst xmlns:p="http://schemas.openxmlformats.org/presentationml/2006/main">
  <p:tag name="AS_UNIQUEID" val="21707"/>
</p:tagLst>
</file>

<file path=ppt/tags/tag204.xml><?xml version="1.0" encoding="utf-8"?>
<p:tagLst xmlns:p="http://schemas.openxmlformats.org/presentationml/2006/main">
  <p:tag name="AS_UNIQUEID" val="21708"/>
</p:tagLst>
</file>

<file path=ppt/tags/tag205.xml><?xml version="1.0" encoding="utf-8"?>
<p:tagLst xmlns:p="http://schemas.openxmlformats.org/presentationml/2006/main">
  <p:tag name="AS_UNIQUEID" val="21709"/>
</p:tagLst>
</file>

<file path=ppt/tags/tag206.xml><?xml version="1.0" encoding="utf-8"?>
<p:tagLst xmlns:p="http://schemas.openxmlformats.org/presentationml/2006/main">
  <p:tag name="AS_UNIQUEID" val="21710"/>
  <p:tag name="KSO_WM_DIAGRAM_VIRTUALLY_FRAME" val="{&quot;height&quot;:539.1,&quot;left&quot;:43.45,&quot;top&quot;:31.7,&quot;width&quot;:866.1117322834646}"/>
</p:tagLst>
</file>

<file path=ppt/tags/tag207.xml><?xml version="1.0" encoding="utf-8"?>
<p:tagLst xmlns:p="http://schemas.openxmlformats.org/presentationml/2006/main">
  <p:tag name="AS_UNIQUEID" val="21711"/>
  <p:tag name="KSO_WM_DIAGRAM_VIRTUALLY_FRAME" val="{&quot;height&quot;:539.1,&quot;left&quot;:43.45,&quot;top&quot;:31.7,&quot;width&quot;:866.1117322834646}"/>
</p:tagLst>
</file>

<file path=ppt/tags/tag208.xml><?xml version="1.0" encoding="utf-8"?>
<p:tagLst xmlns:p="http://schemas.openxmlformats.org/presentationml/2006/main">
  <p:tag name="AS_UNIQUEID" val="21712"/>
  <p:tag name="KSO_WM_DIAGRAM_VIRTUALLY_FRAME" val="{&quot;height&quot;:539.1,&quot;left&quot;:43.45,&quot;top&quot;:31.7,&quot;width&quot;:866.1117322834646}"/>
</p:tagLst>
</file>

<file path=ppt/tags/tag209.xml><?xml version="1.0" encoding="utf-8"?>
<p:tagLst xmlns:p="http://schemas.openxmlformats.org/presentationml/2006/main">
  <p:tag name="AS_UNIQUEID" val="21713"/>
</p:tagLst>
</file>

<file path=ppt/tags/tag21.xml><?xml version="1.0" encoding="utf-8"?>
<p:tagLst xmlns:p="http://schemas.openxmlformats.org/presentationml/2006/main">
  <p:tag name="AS_UNIQUEID" val="1519"/>
</p:tagLst>
</file>

<file path=ppt/tags/tag210.xml><?xml version="1.0" encoding="utf-8"?>
<p:tagLst xmlns:p="http://schemas.openxmlformats.org/presentationml/2006/main">
  <p:tag name="AS_UNIQUEID" val="21714"/>
</p:tagLst>
</file>

<file path=ppt/tags/tag211.xml><?xml version="1.0" encoding="utf-8"?>
<p:tagLst xmlns:p="http://schemas.openxmlformats.org/presentationml/2006/main">
  <p:tag name="AS_UNIQUEID" val="21620"/>
</p:tagLst>
</file>

<file path=ppt/tags/tag212.xml><?xml version="1.0" encoding="utf-8"?>
<p:tagLst xmlns:p="http://schemas.openxmlformats.org/presentationml/2006/main">
  <p:tag name="AS_UNIQUEID" val="21715"/>
</p:tagLst>
</file>

<file path=ppt/tags/tag213.xml><?xml version="1.0" encoding="utf-8"?>
<p:tagLst xmlns:p="http://schemas.openxmlformats.org/presentationml/2006/main">
  <p:tag name="AS_UNIQUEID" val="21716"/>
</p:tagLst>
</file>

<file path=ppt/tags/tag214.xml><?xml version="1.0" encoding="utf-8"?>
<p:tagLst xmlns:p="http://schemas.openxmlformats.org/presentationml/2006/main">
  <p:tag name="AS_UNIQUEID" val="21717"/>
</p:tagLst>
</file>

<file path=ppt/tags/tag215.xml><?xml version="1.0" encoding="utf-8"?>
<p:tagLst xmlns:p="http://schemas.openxmlformats.org/presentationml/2006/main">
  <p:tag name="AS_UNIQUEID" val="21718"/>
</p:tagLst>
</file>

<file path=ppt/tags/tag216.xml><?xml version="1.0" encoding="utf-8"?>
<p:tagLst xmlns:p="http://schemas.openxmlformats.org/presentationml/2006/main">
  <p:tag name="AS_UNIQUEID" val="21685"/>
</p:tagLst>
</file>

<file path=ppt/tags/tag217.xml><?xml version="1.0" encoding="utf-8"?>
<p:tagLst xmlns:p="http://schemas.openxmlformats.org/presentationml/2006/main">
  <p:tag name="AS_UNIQUEID" val="21720"/>
</p:tagLst>
</file>

<file path=ppt/tags/tag218.xml><?xml version="1.0" encoding="utf-8"?>
<p:tagLst xmlns:p="http://schemas.openxmlformats.org/presentationml/2006/main">
  <p:tag name="AS_UNIQUEID" val="21721"/>
</p:tagLst>
</file>

<file path=ppt/tags/tag219.xml><?xml version="1.0" encoding="utf-8"?>
<p:tagLst xmlns:p="http://schemas.openxmlformats.org/presentationml/2006/main">
  <p:tag name="AS_UNIQUEID" val="21722"/>
  <p:tag name="KSO_WM_BEAUTIFY_FLAG" val=""/>
</p:tagLst>
</file>

<file path=ppt/tags/tag22.xml><?xml version="1.0" encoding="utf-8"?>
<p:tagLst xmlns:p="http://schemas.openxmlformats.org/presentationml/2006/main">
  <p:tag name="AS_UNIQUEID" val="1520"/>
</p:tagLst>
</file>

<file path=ppt/tags/tag220.xml><?xml version="1.0" encoding="utf-8"?>
<p:tagLst xmlns:p="http://schemas.openxmlformats.org/presentationml/2006/main">
  <p:tag name="AS_UNIQUEID" val="21723"/>
</p:tagLst>
</file>

<file path=ppt/tags/tag221.xml><?xml version="1.0" encoding="utf-8"?>
<p:tagLst xmlns:p="http://schemas.openxmlformats.org/presentationml/2006/main">
  <p:tag name="AS_UNIQUEID" val="21724"/>
</p:tagLst>
</file>

<file path=ppt/tags/tag222.xml><?xml version="1.0" encoding="utf-8"?>
<p:tagLst xmlns:p="http://schemas.openxmlformats.org/presentationml/2006/main">
  <p:tag name="AS_UNIQUEID" val="21725"/>
  <p:tag name="KSO_WM_BEAUTIFY_FLAG" val=""/>
</p:tagLst>
</file>

<file path=ppt/tags/tag223.xml><?xml version="1.0" encoding="utf-8"?>
<p:tagLst xmlns:p="http://schemas.openxmlformats.org/presentationml/2006/main">
  <p:tag name="AS_UNIQUEID" val="21726"/>
</p:tagLst>
</file>

<file path=ppt/tags/tag224.xml><?xml version="1.0" encoding="utf-8"?>
<p:tagLst xmlns:p="http://schemas.openxmlformats.org/presentationml/2006/main">
  <p:tag name="AS_UNIQUEID" val="21727"/>
</p:tagLst>
</file>

<file path=ppt/tags/tag225.xml><?xml version="1.0" encoding="utf-8"?>
<p:tagLst xmlns:p="http://schemas.openxmlformats.org/presentationml/2006/main">
  <p:tag name="AS_UNIQUEID" val="21728"/>
</p:tagLst>
</file>

<file path=ppt/tags/tag226.xml><?xml version="1.0" encoding="utf-8"?>
<p:tagLst xmlns:p="http://schemas.openxmlformats.org/presentationml/2006/main">
  <p:tag name="AS_UNIQUEID" val="21734"/>
</p:tagLst>
</file>

<file path=ppt/tags/tag227.xml><?xml version="1.0" encoding="utf-8"?>
<p:tagLst xmlns:p="http://schemas.openxmlformats.org/presentationml/2006/main">
  <p:tag name="AS_UNIQUEID" val="21735"/>
</p:tagLst>
</file>

<file path=ppt/tags/tag228.xml><?xml version="1.0" encoding="utf-8"?>
<p:tagLst xmlns:p="http://schemas.openxmlformats.org/presentationml/2006/main">
  <p:tag name="AS_UNIQUEID" val="21736"/>
</p:tagLst>
</file>

<file path=ppt/tags/tag229.xml><?xml version="1.0" encoding="utf-8"?>
<p:tagLst xmlns:p="http://schemas.openxmlformats.org/presentationml/2006/main">
  <p:tag name="AS_UNIQUEID" val="21737"/>
</p:tagLst>
</file>

<file path=ppt/tags/tag23.xml><?xml version="1.0" encoding="utf-8"?>
<p:tagLst xmlns:p="http://schemas.openxmlformats.org/presentationml/2006/main">
  <p:tag name="AS_UNIQUEID" val="1522"/>
</p:tagLst>
</file>

<file path=ppt/tags/tag230.xml><?xml version="1.0" encoding="utf-8"?>
<p:tagLst xmlns:p="http://schemas.openxmlformats.org/presentationml/2006/main">
  <p:tag name="AS_UNIQUEID" val="604"/>
  <p:tag name="KSO_WM_BEAUTIFY_FLAG" val=""/>
  <p:tag name="KSO_WM_UNIT_TABLE_BEAUTIFY" val="smartTable{ed2b0b31-b51a-4f62-b7f5-804f1ba7752d}"/>
  <p:tag name="TABLE_ENDDRAG_ORIGIN_RECT" val="933*287"/>
  <p:tag name="TABLE_ENDDRAG_RECT" val="5*149*933*287"/>
</p:tagLst>
</file>

<file path=ppt/tags/tag231.xml><?xml version="1.0" encoding="utf-8"?>
<p:tagLst xmlns:p="http://schemas.openxmlformats.org/presentationml/2006/main">
  <p:tag name="AS_UNIQUEID" val="21730"/>
</p:tagLst>
</file>

<file path=ppt/tags/tag232.xml><?xml version="1.0" encoding="utf-8"?>
<p:tagLst xmlns:p="http://schemas.openxmlformats.org/presentationml/2006/main">
  <p:tag name="AS_UNIQUEID" val="21731"/>
</p:tagLst>
</file>

<file path=ppt/tags/tag233.xml><?xml version="1.0" encoding="utf-8"?>
<p:tagLst xmlns:p="http://schemas.openxmlformats.org/presentationml/2006/main">
  <p:tag name="AS_UNIQUEID" val="21732"/>
</p:tagLst>
</file>

<file path=ppt/tags/tag234.xml><?xml version="1.0" encoding="utf-8"?>
<p:tagLst xmlns:p="http://schemas.openxmlformats.org/presentationml/2006/main">
  <p:tag name="AS_UNIQUEID" val="21739"/>
</p:tagLst>
</file>

<file path=ppt/tags/tag235.xml><?xml version="1.0" encoding="utf-8"?>
<p:tagLst xmlns:p="http://schemas.openxmlformats.org/presentationml/2006/main">
  <p:tag name="AS_UNIQUEID" val="21740"/>
</p:tagLst>
</file>

<file path=ppt/tags/tag236.xml><?xml version="1.0" encoding="utf-8"?>
<p:tagLst xmlns:p="http://schemas.openxmlformats.org/presentationml/2006/main">
  <p:tag name="AS_UNIQUEID" val="21741"/>
  <p:tag name="KSO_WM_BEAUTIFY_FLAG" val=""/>
</p:tagLst>
</file>

<file path=ppt/tags/tag237.xml><?xml version="1.0" encoding="utf-8"?>
<p:tagLst xmlns:p="http://schemas.openxmlformats.org/presentationml/2006/main">
  <p:tag name="AS_UNIQUEID" val="21742"/>
</p:tagLst>
</file>

<file path=ppt/tags/tag238.xml><?xml version="1.0" encoding="utf-8"?>
<p:tagLst xmlns:p="http://schemas.openxmlformats.org/presentationml/2006/main">
  <p:tag name="AS_UNIQUEID" val="21743"/>
</p:tagLst>
</file>

<file path=ppt/tags/tag239.xml><?xml version="1.0" encoding="utf-8"?>
<p:tagLst xmlns:p="http://schemas.openxmlformats.org/presentationml/2006/main">
  <p:tag name="AS_UNIQUEID" val="21744"/>
  <p:tag name="KSO_WM_BEAUTIFY_FLAG" val=""/>
</p:tagLst>
</file>

<file path=ppt/tags/tag24.xml><?xml version="1.0" encoding="utf-8"?>
<p:tagLst xmlns:p="http://schemas.openxmlformats.org/presentationml/2006/main">
  <p:tag name="AS_UNIQUEID" val="1523"/>
</p:tagLst>
</file>

<file path=ppt/tags/tag240.xml><?xml version="1.0" encoding="utf-8"?>
<p:tagLst xmlns:p="http://schemas.openxmlformats.org/presentationml/2006/main">
  <p:tag name="AS_UNIQUEID" val="21745"/>
</p:tagLst>
</file>

<file path=ppt/tags/tag241.xml><?xml version="1.0" encoding="utf-8"?>
<p:tagLst xmlns:p="http://schemas.openxmlformats.org/presentationml/2006/main">
  <p:tag name="AS_UNIQUEID" val="21746"/>
</p:tagLst>
</file>

<file path=ppt/tags/tag242.xml><?xml version="1.0" encoding="utf-8"?>
<p:tagLst xmlns:p="http://schemas.openxmlformats.org/presentationml/2006/main">
  <p:tag name="AS_UNIQUEID" val="21747"/>
</p:tagLst>
</file>

<file path=ppt/tags/tag243.xml><?xml version="1.0" encoding="utf-8"?>
<p:tagLst xmlns:p="http://schemas.openxmlformats.org/presentationml/2006/main">
  <p:tag name="AS_UNIQUEID" val="21749"/>
</p:tagLst>
</file>

<file path=ppt/tags/tag244.xml><?xml version="1.0" encoding="utf-8"?>
<p:tagLst xmlns:p="http://schemas.openxmlformats.org/presentationml/2006/main">
  <p:tag name="AS_UNIQUEID" val="21750"/>
</p:tagLst>
</file>

<file path=ppt/tags/tag245.xml><?xml version="1.0" encoding="utf-8"?>
<p:tagLst xmlns:p="http://schemas.openxmlformats.org/presentationml/2006/main">
  <p:tag name="AS_UNIQUEID" val="21751"/>
</p:tagLst>
</file>

<file path=ppt/tags/tag246.xml><?xml version="1.0" encoding="utf-8"?>
<p:tagLst xmlns:p="http://schemas.openxmlformats.org/presentationml/2006/main">
  <p:tag name="AS_UNIQUEID" val="21486"/>
</p:tagLst>
</file>

<file path=ppt/tags/tag247.xml><?xml version="1.0" encoding="utf-8"?>
<p:tagLst xmlns:p="http://schemas.openxmlformats.org/presentationml/2006/main">
  <p:tag name="AS_UNIQUEID" val="21752"/>
</p:tagLst>
</file>

<file path=ppt/tags/tag248.xml><?xml version="1.0" encoding="utf-8"?>
<p:tagLst xmlns:p="http://schemas.openxmlformats.org/presentationml/2006/main">
  <p:tag name="AS_UNIQUEID" val="21753"/>
</p:tagLst>
</file>

<file path=ppt/tags/tag249.xml><?xml version="1.0" encoding="utf-8"?>
<p:tagLst xmlns:p="http://schemas.openxmlformats.org/presentationml/2006/main">
  <p:tag name="AS_UNIQUEID" val="21754"/>
</p:tagLst>
</file>

<file path=ppt/tags/tag25.xml><?xml version="1.0" encoding="utf-8"?>
<p:tagLst xmlns:p="http://schemas.openxmlformats.org/presentationml/2006/main">
  <p:tag name="AS_UNIQUEID" val="1524"/>
</p:tagLst>
</file>

<file path=ppt/tags/tag250.xml><?xml version="1.0" encoding="utf-8"?>
<p:tagLst xmlns:p="http://schemas.openxmlformats.org/presentationml/2006/main">
  <p:tag name="AS_UNIQUEID" val="21486"/>
</p:tagLst>
</file>

<file path=ppt/tags/tag251.xml><?xml version="1.0" encoding="utf-8"?>
<p:tagLst xmlns:p="http://schemas.openxmlformats.org/presentationml/2006/main">
  <p:tag name="AS_UNIQUEID" val="21755"/>
</p:tagLst>
</file>

<file path=ppt/tags/tag252.xml><?xml version="1.0" encoding="utf-8"?>
<p:tagLst xmlns:p="http://schemas.openxmlformats.org/presentationml/2006/main">
  <p:tag name="AS_UNIQUEID" val="21756"/>
</p:tagLst>
</file>

<file path=ppt/tags/tag253.xml><?xml version="1.0" encoding="utf-8"?>
<p:tagLst xmlns:p="http://schemas.openxmlformats.org/presentationml/2006/main">
  <p:tag name="AS_UNIQUEID" val="21757"/>
</p:tagLst>
</file>

<file path=ppt/tags/tag254.xml><?xml version="1.0" encoding="utf-8"?>
<p:tagLst xmlns:p="http://schemas.openxmlformats.org/presentationml/2006/main">
  <p:tag name="AS_UNIQUEID" val="21486"/>
</p:tagLst>
</file>

<file path=ppt/tags/tag255.xml><?xml version="1.0" encoding="utf-8"?>
<p:tagLst xmlns:p="http://schemas.openxmlformats.org/presentationml/2006/main">
  <p:tag name="AS_UNIQUEID" val="1817"/>
</p:tagLst>
</file>

<file path=ppt/tags/tag256.xml><?xml version="1.0" encoding="utf-8"?>
<p:tagLst xmlns:p="http://schemas.openxmlformats.org/presentationml/2006/main">
  <p:tag name="AS_UNIQUEID" val="21758"/>
</p:tagLst>
</file>

<file path=ppt/tags/tag257.xml><?xml version="1.0" encoding="utf-8"?>
<p:tagLst xmlns:p="http://schemas.openxmlformats.org/presentationml/2006/main">
  <p:tag name="AS_UNIQUEID" val="21759"/>
</p:tagLst>
</file>

<file path=ppt/tags/tag258.xml><?xml version="1.0" encoding="utf-8"?>
<p:tagLst xmlns:p="http://schemas.openxmlformats.org/presentationml/2006/main">
  <p:tag name="AS_UNIQUEID" val="21486"/>
</p:tagLst>
</file>

<file path=ppt/tags/tag259.xml><?xml version="1.0" encoding="utf-8"?>
<p:tagLst xmlns:p="http://schemas.openxmlformats.org/presentationml/2006/main">
  <p:tag name="AS_UNIQUEID" val="1834"/>
</p:tagLst>
</file>

<file path=ppt/tags/tag26.xml><?xml version="1.0" encoding="utf-8"?>
<p:tagLst xmlns:p="http://schemas.openxmlformats.org/presentationml/2006/main">
  <p:tag name="AS_UNIQUEID" val="1525"/>
</p:tagLst>
</file>

<file path=ppt/tags/tag260.xml><?xml version="1.0" encoding="utf-8"?>
<p:tagLst xmlns:p="http://schemas.openxmlformats.org/presentationml/2006/main">
  <p:tag name="AS_UNIQUEID" val="21486"/>
</p:tagLst>
</file>

<file path=ppt/tags/tag261.xml><?xml version="1.0" encoding="utf-8"?>
<p:tagLst xmlns:p="http://schemas.openxmlformats.org/presentationml/2006/main">
  <p:tag name="AS_UNIQUEID" val="1834"/>
</p:tagLst>
</file>

<file path=ppt/tags/tag262.xml><?xml version="1.0" encoding="utf-8"?>
<p:tagLst xmlns:p="http://schemas.openxmlformats.org/presentationml/2006/main">
  <p:tag name="AS_UNIQUEID" val="21760"/>
</p:tagLst>
</file>

<file path=ppt/tags/tag263.xml><?xml version="1.0" encoding="utf-8"?>
<p:tagLst xmlns:p="http://schemas.openxmlformats.org/presentationml/2006/main">
  <p:tag name="AS_UNIQUEID" val="21761"/>
</p:tagLst>
</file>

<file path=ppt/tags/tag264.xml><?xml version="1.0" encoding="utf-8"?>
<p:tagLst xmlns:p="http://schemas.openxmlformats.org/presentationml/2006/main">
  <p:tag name="AS_UNIQUEID" val="21486"/>
</p:tagLst>
</file>

<file path=ppt/tags/tag265.xml><?xml version="1.0" encoding="utf-8"?>
<p:tagLst xmlns:p="http://schemas.openxmlformats.org/presentationml/2006/main">
  <p:tag name="AS_UNIQUEID" val="21762"/>
</p:tagLst>
</file>

<file path=ppt/tags/tag266.xml><?xml version="1.0" encoding="utf-8"?>
<p:tagLst xmlns:p="http://schemas.openxmlformats.org/presentationml/2006/main">
  <p:tag name="AS_UNIQUEID" val="21763"/>
</p:tagLst>
</file>

<file path=ppt/tags/tag267.xml><?xml version="1.0" encoding="utf-8"?>
<p:tagLst xmlns:p="http://schemas.openxmlformats.org/presentationml/2006/main">
  <p:tag name="AS_UNIQUEID" val="21764"/>
</p:tagLst>
</file>

<file path=ppt/tags/tag268.xml><?xml version="1.0" encoding="utf-8"?>
<p:tagLst xmlns:p="http://schemas.openxmlformats.org/presentationml/2006/main">
  <p:tag name="AS_UNIQUEID" val="21486"/>
</p:tagLst>
</file>

<file path=ppt/tags/tag269.xml><?xml version="1.0" encoding="utf-8"?>
<p:tagLst xmlns:p="http://schemas.openxmlformats.org/presentationml/2006/main">
  <p:tag name="AS_UNIQUEID" val="21765"/>
</p:tagLst>
</file>

<file path=ppt/tags/tag27.xml><?xml version="1.0" encoding="utf-8"?>
<p:tagLst xmlns:p="http://schemas.openxmlformats.org/presentationml/2006/main">
  <p:tag name="AS_UNIQUEID" val="1526"/>
</p:tagLst>
</file>

<file path=ppt/tags/tag270.xml><?xml version="1.0" encoding="utf-8"?>
<p:tagLst xmlns:p="http://schemas.openxmlformats.org/presentationml/2006/main">
  <p:tag name="AS_UNIQUEID" val="21766"/>
</p:tagLst>
</file>

<file path=ppt/tags/tag271.xml><?xml version="1.0" encoding="utf-8"?>
<p:tagLst xmlns:p="http://schemas.openxmlformats.org/presentationml/2006/main">
  <p:tag name="AS_UNIQUEID" val="21767"/>
</p:tagLst>
</file>

<file path=ppt/tags/tag272.xml><?xml version="1.0" encoding="utf-8"?>
<p:tagLst xmlns:p="http://schemas.openxmlformats.org/presentationml/2006/main">
  <p:tag name="AS_UNIQUEID" val="21486"/>
</p:tagLst>
</file>

<file path=ppt/tags/tag273.xml><?xml version="1.0" encoding="utf-8"?>
<p:tagLst xmlns:p="http://schemas.openxmlformats.org/presentationml/2006/main">
  <p:tag name="AS_UNIQUEID" val="21768"/>
</p:tagLst>
</file>

<file path=ppt/tags/tag274.xml><?xml version="1.0" encoding="utf-8"?>
<p:tagLst xmlns:p="http://schemas.openxmlformats.org/presentationml/2006/main">
  <p:tag name="AS_UNIQUEID" val="21769"/>
</p:tagLst>
</file>

<file path=ppt/tags/tag275.xml><?xml version="1.0" encoding="utf-8"?>
<p:tagLst xmlns:p="http://schemas.openxmlformats.org/presentationml/2006/main">
  <p:tag name="AS_UNIQUEID" val="21770"/>
</p:tagLst>
</file>

<file path=ppt/tags/tag276.xml><?xml version="1.0" encoding="utf-8"?>
<p:tagLst xmlns:p="http://schemas.openxmlformats.org/presentationml/2006/main">
  <p:tag name="AS_UNIQUEID" val="21771"/>
</p:tagLst>
</file>

<file path=ppt/tags/tag277.xml><?xml version="1.0" encoding="utf-8"?>
<p:tagLst xmlns:p="http://schemas.openxmlformats.org/presentationml/2006/main">
  <p:tag name="AS_UNIQUEID" val="21772"/>
</p:tagLst>
</file>

<file path=ppt/tags/tag278.xml><?xml version="1.0" encoding="utf-8"?>
<p:tagLst xmlns:p="http://schemas.openxmlformats.org/presentationml/2006/main">
  <p:tag name="AS_UNIQUEID" val="21486"/>
</p:tagLst>
</file>

<file path=ppt/tags/tag279.xml><?xml version="1.0" encoding="utf-8"?>
<p:tagLst xmlns:p="http://schemas.openxmlformats.org/presentationml/2006/main">
  <p:tag name="AS_UNIQUEID" val="21773"/>
</p:tagLst>
</file>

<file path=ppt/tags/tag28.xml><?xml version="1.0" encoding="utf-8"?>
<p:tagLst xmlns:p="http://schemas.openxmlformats.org/presentationml/2006/main">
  <p:tag name="AS_UNIQUEID" val="1527"/>
</p:tagLst>
</file>

<file path=ppt/tags/tag280.xml><?xml version="1.0" encoding="utf-8"?>
<p:tagLst xmlns:p="http://schemas.openxmlformats.org/presentationml/2006/main">
  <p:tag name="AS_UNIQUEID" val="21774"/>
</p:tagLst>
</file>

<file path=ppt/tags/tag281.xml><?xml version="1.0" encoding="utf-8"?>
<p:tagLst xmlns:p="http://schemas.openxmlformats.org/presentationml/2006/main">
  <p:tag name="AS_UNIQUEID" val="21486"/>
</p:tagLst>
</file>

<file path=ppt/tags/tag282.xml><?xml version="1.0" encoding="utf-8"?>
<p:tagLst xmlns:p="http://schemas.openxmlformats.org/presentationml/2006/main">
  <p:tag name="AS_UNIQUEID" val="21775"/>
</p:tagLst>
</file>

<file path=ppt/tags/tag283.xml><?xml version="1.0" encoding="utf-8"?>
<p:tagLst xmlns:p="http://schemas.openxmlformats.org/presentationml/2006/main">
  <p:tag name="AS_UNIQUEID" val="21776"/>
</p:tagLst>
</file>

<file path=ppt/tags/tag284.xml><?xml version="1.0" encoding="utf-8"?>
<p:tagLst xmlns:p="http://schemas.openxmlformats.org/presentationml/2006/main">
  <p:tag name="AS_UNIQUEID" val="21777"/>
</p:tagLst>
</file>

<file path=ppt/tags/tag285.xml><?xml version="1.0" encoding="utf-8"?>
<p:tagLst xmlns:p="http://schemas.openxmlformats.org/presentationml/2006/main">
  <p:tag name="AS_UNIQUEID" val="21778"/>
</p:tagLst>
</file>

<file path=ppt/tags/tag286.xml><?xml version="1.0" encoding="utf-8"?>
<p:tagLst xmlns:p="http://schemas.openxmlformats.org/presentationml/2006/main">
  <p:tag name="AS_UNIQUEID" val="21486"/>
</p:tagLst>
</file>

<file path=ppt/tags/tag287.xml><?xml version="1.0" encoding="utf-8"?>
<p:tagLst xmlns:p="http://schemas.openxmlformats.org/presentationml/2006/main">
  <p:tag name="AS_UNIQUEID" val="21779"/>
</p:tagLst>
</file>

<file path=ppt/tags/tag288.xml><?xml version="1.0" encoding="utf-8"?>
<p:tagLst xmlns:p="http://schemas.openxmlformats.org/presentationml/2006/main">
  <p:tag name="AS_UNIQUEID" val="21780"/>
</p:tagLst>
</file>

<file path=ppt/tags/tag289.xml><?xml version="1.0" encoding="utf-8"?>
<p:tagLst xmlns:p="http://schemas.openxmlformats.org/presentationml/2006/main">
  <p:tag name="AS_UNIQUEID" val="21486"/>
</p:tagLst>
</file>

<file path=ppt/tags/tag29.xml><?xml version="1.0" encoding="utf-8"?>
<p:tagLst xmlns:p="http://schemas.openxmlformats.org/presentationml/2006/main">
  <p:tag name="AS_UNIQUEID" val="1528"/>
</p:tagLst>
</file>

<file path=ppt/tags/tag290.xml><?xml version="1.0" encoding="utf-8"?>
<p:tagLst xmlns:p="http://schemas.openxmlformats.org/presentationml/2006/main">
  <p:tag name="AS_UNIQUEID" val="21781"/>
</p:tagLst>
</file>

<file path=ppt/tags/tag291.xml><?xml version="1.0" encoding="utf-8"?>
<p:tagLst xmlns:p="http://schemas.openxmlformats.org/presentationml/2006/main">
  <p:tag name="AS_UNIQUEID" val="21782"/>
</p:tagLst>
</file>

<file path=ppt/tags/tag292.xml><?xml version="1.0" encoding="utf-8"?>
<p:tagLst xmlns:p="http://schemas.openxmlformats.org/presentationml/2006/main">
  <p:tag name="AS_UNIQUEID" val="21486"/>
</p:tagLst>
</file>

<file path=ppt/tags/tag293.xml><?xml version="1.0" encoding="utf-8"?>
<p:tagLst xmlns:p="http://schemas.openxmlformats.org/presentationml/2006/main">
  <p:tag name="AS_UNIQUEID" val="1817"/>
</p:tagLst>
</file>

<file path=ppt/tags/tag294.xml><?xml version="1.0" encoding="utf-8"?>
<p:tagLst xmlns:p="http://schemas.openxmlformats.org/presentationml/2006/main">
  <p:tag name="AS_UNIQUEID" val="21783"/>
</p:tagLst>
</file>

<file path=ppt/tags/tag295.xml><?xml version="1.0" encoding="utf-8"?>
<p:tagLst xmlns:p="http://schemas.openxmlformats.org/presentationml/2006/main">
  <p:tag name="AS_UNIQUEID" val="21784"/>
</p:tagLst>
</file>

<file path=ppt/tags/tag296.xml><?xml version="1.0" encoding="utf-8"?>
<p:tagLst xmlns:p="http://schemas.openxmlformats.org/presentationml/2006/main">
  <p:tag name="AS_UNIQUEID" val="21486"/>
</p:tagLst>
</file>

<file path=ppt/tags/tag297.xml><?xml version="1.0" encoding="utf-8"?>
<p:tagLst xmlns:p="http://schemas.openxmlformats.org/presentationml/2006/main">
  <p:tag name="AS_UNIQUEID" val="21785"/>
</p:tagLst>
</file>

<file path=ppt/tags/tag298.xml><?xml version="1.0" encoding="utf-8"?>
<p:tagLst xmlns:p="http://schemas.openxmlformats.org/presentationml/2006/main">
  <p:tag name="AS_UNIQUEID" val="21786"/>
</p:tagLst>
</file>

<file path=ppt/tags/tag299.xml><?xml version="1.0" encoding="utf-8"?>
<p:tagLst xmlns:p="http://schemas.openxmlformats.org/presentationml/2006/main">
  <p:tag name="AS_UNIQUEID" val="21486"/>
</p:tagLst>
</file>

<file path=ppt/tags/tag3.xml><?xml version="1.0" encoding="utf-8"?>
<p:tagLst xmlns:p="http://schemas.openxmlformats.org/presentationml/2006/main">
  <p:tag name="AS_UNIQUEID" val="1501"/>
</p:tagLst>
</file>

<file path=ppt/tags/tag30.xml><?xml version="1.0" encoding="utf-8"?>
<p:tagLst xmlns:p="http://schemas.openxmlformats.org/presentationml/2006/main">
  <p:tag name="AS_UNIQUEID" val="1529"/>
</p:tagLst>
</file>

<file path=ppt/tags/tag300.xml><?xml version="1.0" encoding="utf-8"?>
<p:tagLst xmlns:p="http://schemas.openxmlformats.org/presentationml/2006/main">
  <p:tag name="AS_UNIQUEID" val="1834"/>
</p:tagLst>
</file>

<file path=ppt/tags/tag301.xml><?xml version="1.0" encoding="utf-8"?>
<p:tagLst xmlns:p="http://schemas.openxmlformats.org/presentationml/2006/main">
  <p:tag name="AS_UNIQUEID" val="1834"/>
</p:tagLst>
</file>

<file path=ppt/tags/tag302.xml><?xml version="1.0" encoding="utf-8"?>
<p:tagLst xmlns:p="http://schemas.openxmlformats.org/presentationml/2006/main">
  <p:tag name="AS_UNIQUEID" val="21787"/>
</p:tagLst>
</file>

<file path=ppt/tags/tag303.xml><?xml version="1.0" encoding="utf-8"?>
<p:tagLst xmlns:p="http://schemas.openxmlformats.org/presentationml/2006/main">
  <p:tag name="AS_UNIQUEID" val="21788"/>
</p:tagLst>
</file>

<file path=ppt/tags/tag304.xml><?xml version="1.0" encoding="utf-8"?>
<p:tagLst xmlns:p="http://schemas.openxmlformats.org/presentationml/2006/main">
  <p:tag name="AS_UNIQUEID" val="21486"/>
</p:tagLst>
</file>

<file path=ppt/tags/tag305.xml><?xml version="1.0" encoding="utf-8"?>
<p:tagLst xmlns:p="http://schemas.openxmlformats.org/presentationml/2006/main">
  <p:tag name="AS_UNIQUEID" val="21789"/>
</p:tagLst>
</file>

<file path=ppt/tags/tag306.xml><?xml version="1.0" encoding="utf-8"?>
<p:tagLst xmlns:p="http://schemas.openxmlformats.org/presentationml/2006/main">
  <p:tag name="AS_UNIQUEID" val="21790"/>
</p:tagLst>
</file>

<file path=ppt/tags/tag307.xml><?xml version="1.0" encoding="utf-8"?>
<p:tagLst xmlns:p="http://schemas.openxmlformats.org/presentationml/2006/main">
  <p:tag name="AS_UNIQUEID" val="21486"/>
</p:tagLst>
</file>

<file path=ppt/tags/tag308.xml><?xml version="1.0" encoding="utf-8"?>
<p:tagLst xmlns:p="http://schemas.openxmlformats.org/presentationml/2006/main">
  <p:tag name="AS_UNIQUEID" val="21791"/>
</p:tagLst>
</file>

<file path=ppt/tags/tag309.xml><?xml version="1.0" encoding="utf-8"?>
<p:tagLst xmlns:p="http://schemas.openxmlformats.org/presentationml/2006/main">
  <p:tag name="AS_UNIQUEID" val="21792"/>
</p:tagLst>
</file>

<file path=ppt/tags/tag31.xml><?xml version="1.0" encoding="utf-8"?>
<p:tagLst xmlns:p="http://schemas.openxmlformats.org/presentationml/2006/main">
  <p:tag name="AS_UNIQUEID" val="1530"/>
</p:tagLst>
</file>

<file path=ppt/tags/tag310.xml><?xml version="1.0" encoding="utf-8"?>
<p:tagLst xmlns:p="http://schemas.openxmlformats.org/presentationml/2006/main">
  <p:tag name="AS_UNIQUEID" val="76"/>
  <p:tag name="KSO_WM_BEAUTIFY_FLAG" val=""/>
</p:tagLst>
</file>

<file path=ppt/tags/tag311.xml><?xml version="1.0" encoding="utf-8"?>
<p:tagLst xmlns:p="http://schemas.openxmlformats.org/presentationml/2006/main">
  <p:tag name="AS_UNIQUEID" val="21794"/>
</p:tagLst>
</file>

<file path=ppt/tags/tag312.xml><?xml version="1.0" encoding="utf-8"?>
<p:tagLst xmlns:p="http://schemas.openxmlformats.org/presentationml/2006/main">
  <p:tag name="AS_UNIQUEID" val="21795"/>
</p:tagLst>
</file>

<file path=ppt/tags/tag313.xml><?xml version="1.0" encoding="utf-8"?>
<p:tagLst xmlns:p="http://schemas.openxmlformats.org/presentationml/2006/main">
  <p:tag name="AS_UNIQUEID" val="21796"/>
  <p:tag name="KSO_WM_BEAUTIFY_FLAG" val=""/>
</p:tagLst>
</file>

<file path=ppt/tags/tag314.xml><?xml version="1.0" encoding="utf-8"?>
<p:tagLst xmlns:p="http://schemas.openxmlformats.org/presentationml/2006/main">
  <p:tag name="AS_UNIQUEID" val="21797"/>
</p:tagLst>
</file>

<file path=ppt/tags/tag315.xml><?xml version="1.0" encoding="utf-8"?>
<p:tagLst xmlns:p="http://schemas.openxmlformats.org/presentationml/2006/main">
  <p:tag name="AS_UNIQUEID" val="21798"/>
</p:tagLst>
</file>

<file path=ppt/tags/tag316.xml><?xml version="1.0" encoding="utf-8"?>
<p:tagLst xmlns:p="http://schemas.openxmlformats.org/presentationml/2006/main">
  <p:tag name="AS_UNIQUEID" val="21799"/>
  <p:tag name="KSO_WM_BEAUTIFY_FLAG" val=""/>
</p:tagLst>
</file>

<file path=ppt/tags/tag317.xml><?xml version="1.0" encoding="utf-8"?>
<p:tagLst xmlns:p="http://schemas.openxmlformats.org/presentationml/2006/main">
  <p:tag name="AS_UNIQUEID" val="21800"/>
</p:tagLst>
</file>

<file path=ppt/tags/tag318.xml><?xml version="1.0" encoding="utf-8"?>
<p:tagLst xmlns:p="http://schemas.openxmlformats.org/presentationml/2006/main">
  <p:tag name="AS_UNIQUEID" val="21801"/>
</p:tagLst>
</file>

<file path=ppt/tags/tag319.xml><?xml version="1.0" encoding="utf-8"?>
<p:tagLst xmlns:p="http://schemas.openxmlformats.org/presentationml/2006/main">
  <p:tag name="AS_UNIQUEID" val="21802"/>
</p:tagLst>
</file>

<file path=ppt/tags/tag32.xml><?xml version="1.0" encoding="utf-8"?>
<p:tagLst xmlns:p="http://schemas.openxmlformats.org/presentationml/2006/main">
  <p:tag name="AS_UNIQUEID" val="1531"/>
</p:tagLst>
</file>

<file path=ppt/tags/tag320.xml><?xml version="1.0" encoding="utf-8"?>
<p:tagLst xmlns:p="http://schemas.openxmlformats.org/presentationml/2006/main">
  <p:tag name="AS_UNIQUEID" val="21806"/>
</p:tagLst>
</file>

<file path=ppt/tags/tag321.xml><?xml version="1.0" encoding="utf-8"?>
<p:tagLst xmlns:p="http://schemas.openxmlformats.org/presentationml/2006/main">
  <p:tag name="AS_UNIQUEID" val="19194"/>
</p:tagLst>
</file>

<file path=ppt/tags/tag322.xml><?xml version="1.0" encoding="utf-8"?>
<p:tagLst xmlns:p="http://schemas.openxmlformats.org/presentationml/2006/main">
  <p:tag name="AS_UNIQUEID" val="1695"/>
</p:tagLst>
</file>

<file path=ppt/tags/tag323.xml><?xml version="1.0" encoding="utf-8"?>
<p:tagLst xmlns:p="http://schemas.openxmlformats.org/presentationml/2006/main">
  <p:tag name="AS_UNIQUEID" val="1697"/>
</p:tagLst>
</file>

<file path=ppt/tags/tag324.xml><?xml version="1.0" encoding="utf-8"?>
<p:tagLst xmlns:p="http://schemas.openxmlformats.org/presentationml/2006/main">
  <p:tag name="AS_UNIQUEID" val="1699"/>
</p:tagLst>
</file>

<file path=ppt/tags/tag325.xml><?xml version="1.0" encoding="utf-8"?>
<p:tagLst xmlns:p="http://schemas.openxmlformats.org/presentationml/2006/main">
  <p:tag name="AS_UNIQUEID" val="1696"/>
</p:tagLst>
</file>

<file path=ppt/tags/tag326.xml><?xml version="1.0" encoding="utf-8"?>
<p:tagLst xmlns:p="http://schemas.openxmlformats.org/presentationml/2006/main">
  <p:tag name="AS_UNIQUEID" val="1698"/>
</p:tagLst>
</file>

<file path=ppt/tags/tag327.xml><?xml version="1.0" encoding="utf-8"?>
<p:tagLst xmlns:p="http://schemas.openxmlformats.org/presentationml/2006/main">
  <p:tag name="AS_UNIQUEID" val="21807"/>
</p:tagLst>
</file>

<file path=ppt/tags/tag328.xml><?xml version="1.0" encoding="utf-8"?>
<p:tagLst xmlns:p="http://schemas.openxmlformats.org/presentationml/2006/main">
  <p:tag name="AS_UNIQUEID" val="21808"/>
</p:tagLst>
</file>

<file path=ppt/tags/tag329.xml><?xml version="1.0" encoding="utf-8"?>
<p:tagLst xmlns:p="http://schemas.openxmlformats.org/presentationml/2006/main">
  <p:tag name="AS_UNIQUEID" val="21809"/>
</p:tagLst>
</file>

<file path=ppt/tags/tag33.xml><?xml version="1.0" encoding="utf-8"?>
<p:tagLst xmlns:p="http://schemas.openxmlformats.org/presentationml/2006/main">
  <p:tag name="AS_UNIQUEID" val="1532"/>
</p:tagLst>
</file>

<file path=ppt/tags/tag330.xml><?xml version="1.0" encoding="utf-8"?>
<p:tagLst xmlns:p="http://schemas.openxmlformats.org/presentationml/2006/main">
  <p:tag name="AS_UNIQUEID" val="21810"/>
</p:tagLst>
</file>

<file path=ppt/tags/tag331.xml><?xml version="1.0" encoding="utf-8"?>
<p:tagLst xmlns:p="http://schemas.openxmlformats.org/presentationml/2006/main">
  <p:tag name="AS_UNIQUEID" val="21811"/>
</p:tagLst>
</file>

<file path=ppt/tags/tag332.xml><?xml version="1.0" encoding="utf-8"?>
<p:tagLst xmlns:p="http://schemas.openxmlformats.org/presentationml/2006/main">
  <p:tag name="AS_UNIQUEID" val="21812"/>
</p:tagLst>
</file>

<file path=ppt/tags/tag333.xml><?xml version="1.0" encoding="utf-8"?>
<p:tagLst xmlns:p="http://schemas.openxmlformats.org/presentationml/2006/main">
  <p:tag name="AS_UNIQUEID" val="21813"/>
</p:tagLst>
</file>

<file path=ppt/tags/tag334.xml><?xml version="1.0" encoding="utf-8"?>
<p:tagLst xmlns:p="http://schemas.openxmlformats.org/presentationml/2006/main">
  <p:tag name="AS_UNIQUEID" val="21814"/>
</p:tagLst>
</file>

<file path=ppt/tags/tag335.xml><?xml version="1.0" encoding="utf-8"?>
<p:tagLst xmlns:p="http://schemas.openxmlformats.org/presentationml/2006/main">
  <p:tag name="AS_UNIQUEID" val="21815"/>
</p:tagLst>
</file>

<file path=ppt/tags/tag336.xml><?xml version="1.0" encoding="utf-8"?>
<p:tagLst xmlns:p="http://schemas.openxmlformats.org/presentationml/2006/main">
  <p:tag name="AS_UNIQUEID" val="21816"/>
</p:tagLst>
</file>

<file path=ppt/tags/tag337.xml><?xml version="1.0" encoding="utf-8"?>
<p:tagLst xmlns:p="http://schemas.openxmlformats.org/presentationml/2006/main">
  <p:tag name="AS_UNIQUEID" val="21817"/>
</p:tagLst>
</file>

<file path=ppt/tags/tag338.xml><?xml version="1.0" encoding="utf-8"?>
<p:tagLst xmlns:p="http://schemas.openxmlformats.org/presentationml/2006/main">
  <p:tag name="AS_UNIQUEID" val="21818"/>
</p:tagLst>
</file>

<file path=ppt/tags/tag339.xml><?xml version="1.0" encoding="utf-8"?>
<p:tagLst xmlns:p="http://schemas.openxmlformats.org/presentationml/2006/main">
  <p:tag name="AS_UNIQUEID" val="10007"/>
</p:tagLst>
</file>

<file path=ppt/tags/tag34.xml><?xml version="1.0" encoding="utf-8"?>
<p:tagLst xmlns:p="http://schemas.openxmlformats.org/presentationml/2006/main">
  <p:tag name="AS_UNIQUEID" val="1533"/>
</p:tagLst>
</file>

<file path=ppt/tags/tag340.xml><?xml version="1.0" encoding="utf-8"?>
<p:tagLst xmlns:p="http://schemas.openxmlformats.org/presentationml/2006/main">
  <p:tag name="AS_UNIQUEID" val="183"/>
</p:tagLst>
</file>

<file path=ppt/tags/tag341.xml><?xml version="1.0" encoding="utf-8"?>
<p:tagLst xmlns:p="http://schemas.openxmlformats.org/presentationml/2006/main">
  <p:tag name="AS_UNIQUEID" val="184"/>
</p:tagLst>
</file>

<file path=ppt/tags/tag342.xml><?xml version="1.0" encoding="utf-8"?>
<p:tagLst xmlns:p="http://schemas.openxmlformats.org/presentationml/2006/main">
  <p:tag name="AS_UNIQUEID" val="185"/>
</p:tagLst>
</file>

<file path=ppt/tags/tag343.xml><?xml version="1.0" encoding="utf-8"?>
<p:tagLst xmlns:p="http://schemas.openxmlformats.org/presentationml/2006/main">
  <p:tag name="AS_UNIQUEID" val="186"/>
</p:tagLst>
</file>

<file path=ppt/tags/tag344.xml><?xml version="1.0" encoding="utf-8"?>
<p:tagLst xmlns:p="http://schemas.openxmlformats.org/presentationml/2006/main">
  <p:tag name="AS_UNIQUEID" val="187"/>
</p:tagLst>
</file>

<file path=ppt/tags/tag345.xml><?xml version="1.0" encoding="utf-8"?>
<p:tagLst xmlns:p="http://schemas.openxmlformats.org/presentationml/2006/main">
  <p:tag name="AS_UNIQUEID" val="188"/>
</p:tagLst>
</file>

<file path=ppt/tags/tag346.xml><?xml version="1.0" encoding="utf-8"?>
<p:tagLst xmlns:p="http://schemas.openxmlformats.org/presentationml/2006/main">
  <p:tag name="AS_UNIQUEID" val="21804"/>
</p:tagLst>
</file>

<file path=ppt/tags/tag347.xml><?xml version="1.0" encoding="utf-8"?>
<p:tagLst xmlns:p="http://schemas.openxmlformats.org/presentationml/2006/main">
  <p:tag name="AS_UNIQUEID" val="21820"/>
</p:tagLst>
</file>

<file path=ppt/tags/tag348.xml><?xml version="1.0" encoding="utf-8"?>
<p:tagLst xmlns:p="http://schemas.openxmlformats.org/presentationml/2006/main">
  <p:tag name="AS_UNIQUEID" val="21821"/>
</p:tagLst>
</file>

<file path=ppt/tags/tag349.xml><?xml version="1.0" encoding="utf-8"?>
<p:tagLst xmlns:p="http://schemas.openxmlformats.org/presentationml/2006/main">
  <p:tag name="AS_UNIQUEID" val="19194"/>
</p:tagLst>
</file>

<file path=ppt/tags/tag35.xml><?xml version="1.0" encoding="utf-8"?>
<p:tagLst xmlns:p="http://schemas.openxmlformats.org/presentationml/2006/main">
  <p:tag name="AS_UNIQUEID" val="1534"/>
</p:tagLst>
</file>

<file path=ppt/tags/tag350.xml><?xml version="1.0" encoding="utf-8"?>
<p:tagLst xmlns:p="http://schemas.openxmlformats.org/presentationml/2006/main">
  <p:tag name="AS_UNIQUEID" val="1695"/>
</p:tagLst>
</file>

<file path=ppt/tags/tag351.xml><?xml version="1.0" encoding="utf-8"?>
<p:tagLst xmlns:p="http://schemas.openxmlformats.org/presentationml/2006/main">
  <p:tag name="AS_UNIQUEID" val="1697"/>
</p:tagLst>
</file>

<file path=ppt/tags/tag352.xml><?xml version="1.0" encoding="utf-8"?>
<p:tagLst xmlns:p="http://schemas.openxmlformats.org/presentationml/2006/main">
  <p:tag name="AS_UNIQUEID" val="1699"/>
</p:tagLst>
</file>

<file path=ppt/tags/tag353.xml><?xml version="1.0" encoding="utf-8"?>
<p:tagLst xmlns:p="http://schemas.openxmlformats.org/presentationml/2006/main">
  <p:tag name="AS_UNIQUEID" val="1696"/>
</p:tagLst>
</file>

<file path=ppt/tags/tag354.xml><?xml version="1.0" encoding="utf-8"?>
<p:tagLst xmlns:p="http://schemas.openxmlformats.org/presentationml/2006/main">
  <p:tag name="AS_UNIQUEID" val="1698"/>
</p:tagLst>
</file>

<file path=ppt/tags/tag355.xml><?xml version="1.0" encoding="utf-8"?>
<p:tagLst xmlns:p="http://schemas.openxmlformats.org/presentationml/2006/main">
  <p:tag name="AS_UNIQUEID" val="21822"/>
</p:tagLst>
</file>

<file path=ppt/tags/tag356.xml><?xml version="1.0" encoding="utf-8"?>
<p:tagLst xmlns:p="http://schemas.openxmlformats.org/presentationml/2006/main">
  <p:tag name="AS_UNIQUEID" val="21823"/>
</p:tagLst>
</file>

<file path=ppt/tags/tag357.xml><?xml version="1.0" encoding="utf-8"?>
<p:tagLst xmlns:p="http://schemas.openxmlformats.org/presentationml/2006/main">
  <p:tag name="AS_UNIQUEID" val="21824"/>
</p:tagLst>
</file>

<file path=ppt/tags/tag358.xml><?xml version="1.0" encoding="utf-8"?>
<p:tagLst xmlns:p="http://schemas.openxmlformats.org/presentationml/2006/main">
  <p:tag name="AS_UNIQUEID" val="21825"/>
</p:tagLst>
</file>

<file path=ppt/tags/tag359.xml><?xml version="1.0" encoding="utf-8"?>
<p:tagLst xmlns:p="http://schemas.openxmlformats.org/presentationml/2006/main">
  <p:tag name="AS_UNIQUEID" val="21826"/>
</p:tagLst>
</file>

<file path=ppt/tags/tag36.xml><?xml version="1.0" encoding="utf-8"?>
<p:tagLst xmlns:p="http://schemas.openxmlformats.org/presentationml/2006/main">
  <p:tag name="AS_UNIQUEID" val="1535"/>
</p:tagLst>
</file>

<file path=ppt/tags/tag360.xml><?xml version="1.0" encoding="utf-8"?>
<p:tagLst xmlns:p="http://schemas.openxmlformats.org/presentationml/2006/main">
  <p:tag name="AS_UNIQUEID" val="21827"/>
</p:tagLst>
</file>

<file path=ppt/tags/tag361.xml><?xml version="1.0" encoding="utf-8"?>
<p:tagLst xmlns:p="http://schemas.openxmlformats.org/presentationml/2006/main">
  <p:tag name="AS_UNIQUEID" val="21828"/>
</p:tagLst>
</file>

<file path=ppt/tags/tag362.xml><?xml version="1.0" encoding="utf-8"?>
<p:tagLst xmlns:p="http://schemas.openxmlformats.org/presentationml/2006/main">
  <p:tag name="AS_UNIQUEID" val="21829"/>
</p:tagLst>
</file>

<file path=ppt/tags/tag363.xml><?xml version="1.0" encoding="utf-8"?>
<p:tagLst xmlns:p="http://schemas.openxmlformats.org/presentationml/2006/main">
  <p:tag name="AS_UNIQUEID" val="21830"/>
</p:tagLst>
</file>

<file path=ppt/tags/tag364.xml><?xml version="1.0" encoding="utf-8"?>
<p:tagLst xmlns:p="http://schemas.openxmlformats.org/presentationml/2006/main">
  <p:tag name="AS_UNIQUEID" val="21831"/>
</p:tagLst>
</file>

<file path=ppt/tags/tag365.xml><?xml version="1.0" encoding="utf-8"?>
<p:tagLst xmlns:p="http://schemas.openxmlformats.org/presentationml/2006/main">
  <p:tag name="AS_UNIQUEID" val="21832"/>
</p:tagLst>
</file>

<file path=ppt/tags/tag366.xml><?xml version="1.0" encoding="utf-8"?>
<p:tagLst xmlns:p="http://schemas.openxmlformats.org/presentationml/2006/main">
  <p:tag name="AS_UNIQUEID" val="21833"/>
</p:tagLst>
</file>

<file path=ppt/tags/tag367.xml><?xml version="1.0" encoding="utf-8"?>
<p:tagLst xmlns:p="http://schemas.openxmlformats.org/presentationml/2006/main">
  <p:tag name="AS_UNIQUEID" val="6480"/>
  <p:tag name="KSO_WM_BEAUTIFY_FLAG" val=""/>
</p:tagLst>
</file>

<file path=ppt/tags/tag368.xml><?xml version="1.0" encoding="utf-8"?>
<p:tagLst xmlns:p="http://schemas.openxmlformats.org/presentationml/2006/main">
  <p:tag name="AS_UNIQUEID" val="6504"/>
</p:tagLst>
</file>

<file path=ppt/tags/tag369.xml><?xml version="1.0" encoding="utf-8"?>
<p:tagLst xmlns:p="http://schemas.openxmlformats.org/presentationml/2006/main">
  <p:tag name="AS_UNIQUEID" val="2101"/>
  <p:tag name="KSO_WM_BEAUTIFY_FLAG" val=""/>
</p:tagLst>
</file>

<file path=ppt/tags/tag37.xml><?xml version="1.0" encoding="utf-8"?>
<p:tagLst xmlns:p="http://schemas.openxmlformats.org/presentationml/2006/main">
  <p:tag name="AS_UNIQUEID" val="1536"/>
</p:tagLst>
</file>

<file path=ppt/tags/tag370.xml><?xml version="1.0" encoding="utf-8"?>
<p:tagLst xmlns:p="http://schemas.openxmlformats.org/presentationml/2006/main">
  <p:tag name="AS_UNIQUEID" val="2111"/>
  <p:tag name="KSO_WM_BEAUTIFY_FLAG" val=""/>
</p:tagLst>
</file>

<file path=ppt/tags/tag371.xml><?xml version="1.0" encoding="utf-8"?>
<p:tagLst xmlns:p="http://schemas.openxmlformats.org/presentationml/2006/main">
  <p:tag name="AS_UNIQUEID" val="21834"/>
</p:tagLst>
</file>

<file path=ppt/tags/tag372.xml><?xml version="1.0" encoding="utf-8"?>
<p:tagLst xmlns:p="http://schemas.openxmlformats.org/presentationml/2006/main">
  <p:tag name="AS_UNIQUEID" val="21835"/>
</p:tagLst>
</file>

<file path=ppt/tags/tag373.xml><?xml version="1.0" encoding="utf-8"?>
<p:tagLst xmlns:p="http://schemas.openxmlformats.org/presentationml/2006/main">
  <p:tag name="AS_UNIQUEID" val="21836"/>
</p:tagLst>
</file>

<file path=ppt/tags/tag374.xml><?xml version="1.0" encoding="utf-8"?>
<p:tagLst xmlns:p="http://schemas.openxmlformats.org/presentationml/2006/main">
  <p:tag name="AS_UNIQUEID" val="21837"/>
</p:tagLst>
</file>

<file path=ppt/tags/tag375.xml><?xml version="1.0" encoding="utf-8"?>
<p:tagLst xmlns:p="http://schemas.openxmlformats.org/presentationml/2006/main">
  <p:tag name="AS_UNIQUEID" val="21839"/>
</p:tagLst>
</file>

<file path=ppt/tags/tag376.xml><?xml version="1.0" encoding="utf-8"?>
<p:tagLst xmlns:p="http://schemas.openxmlformats.org/presentationml/2006/main">
  <p:tag name="AS_UNIQUEID" val="19194"/>
</p:tagLst>
</file>

<file path=ppt/tags/tag377.xml><?xml version="1.0" encoding="utf-8"?>
<p:tagLst xmlns:p="http://schemas.openxmlformats.org/presentationml/2006/main">
  <p:tag name="AS_UNIQUEID" val="1695"/>
</p:tagLst>
</file>

<file path=ppt/tags/tag378.xml><?xml version="1.0" encoding="utf-8"?>
<p:tagLst xmlns:p="http://schemas.openxmlformats.org/presentationml/2006/main">
  <p:tag name="AS_UNIQUEID" val="1697"/>
</p:tagLst>
</file>

<file path=ppt/tags/tag379.xml><?xml version="1.0" encoding="utf-8"?>
<p:tagLst xmlns:p="http://schemas.openxmlformats.org/presentationml/2006/main">
  <p:tag name="AS_UNIQUEID" val="1699"/>
</p:tagLst>
</file>

<file path=ppt/tags/tag38.xml><?xml version="1.0" encoding="utf-8"?>
<p:tagLst xmlns:p="http://schemas.openxmlformats.org/presentationml/2006/main">
  <p:tag name="AS_UNIQUEID" val="1537"/>
</p:tagLst>
</file>

<file path=ppt/tags/tag380.xml><?xml version="1.0" encoding="utf-8"?>
<p:tagLst xmlns:p="http://schemas.openxmlformats.org/presentationml/2006/main">
  <p:tag name="AS_UNIQUEID" val="1696"/>
</p:tagLst>
</file>

<file path=ppt/tags/tag381.xml><?xml version="1.0" encoding="utf-8"?>
<p:tagLst xmlns:p="http://schemas.openxmlformats.org/presentationml/2006/main">
  <p:tag name="AS_UNIQUEID" val="1698"/>
</p:tagLst>
</file>

<file path=ppt/tags/tag382.xml><?xml version="1.0" encoding="utf-8"?>
<p:tagLst xmlns:p="http://schemas.openxmlformats.org/presentationml/2006/main">
  <p:tag name="AS_UNIQUEID" val="21840"/>
</p:tagLst>
</file>

<file path=ppt/tags/tag383.xml><?xml version="1.0" encoding="utf-8"?>
<p:tagLst xmlns:p="http://schemas.openxmlformats.org/presentationml/2006/main">
  <p:tag name="AS_UNIQUEID" val="21841"/>
</p:tagLst>
</file>

<file path=ppt/tags/tag384.xml><?xml version="1.0" encoding="utf-8"?>
<p:tagLst xmlns:p="http://schemas.openxmlformats.org/presentationml/2006/main">
  <p:tag name="AS_UNIQUEID" val="21842"/>
</p:tagLst>
</file>

<file path=ppt/tags/tag385.xml><?xml version="1.0" encoding="utf-8"?>
<p:tagLst xmlns:p="http://schemas.openxmlformats.org/presentationml/2006/main">
  <p:tag name="AS_UNIQUEID" val="14409"/>
</p:tagLst>
</file>

<file path=ppt/tags/tag386.xml><?xml version="1.0" encoding="utf-8"?>
<p:tagLst xmlns:p="http://schemas.openxmlformats.org/presentationml/2006/main">
  <p:tag name="AS_UNIQUEID" val="21843"/>
</p:tagLst>
</file>

<file path=ppt/tags/tag387.xml><?xml version="1.0" encoding="utf-8"?>
<p:tagLst xmlns:p="http://schemas.openxmlformats.org/presentationml/2006/main">
  <p:tag name="AS_UNIQUEID" val="2778"/>
</p:tagLst>
</file>

<file path=ppt/tags/tag388.xml><?xml version="1.0" encoding="utf-8"?>
<p:tagLst xmlns:p="http://schemas.openxmlformats.org/presentationml/2006/main">
  <p:tag name="AS_UNIQUEID" val="2779"/>
  <p:tag name="KSO_WM_BEAUTIFY_FLAG" val=""/>
</p:tagLst>
</file>

<file path=ppt/tags/tag389.xml><?xml version="1.0" encoding="utf-8"?>
<p:tagLst xmlns:p="http://schemas.openxmlformats.org/presentationml/2006/main">
  <p:tag name="AS_UNIQUEID" val="2780"/>
  <p:tag name="KSO_WM_BEAUTIFY_FLAG" val=""/>
</p:tagLst>
</file>

<file path=ppt/tags/tag39.xml><?xml version="1.0" encoding="utf-8"?>
<p:tagLst xmlns:p="http://schemas.openxmlformats.org/presentationml/2006/main">
  <p:tag name="AS_UNIQUEID" val="1538"/>
</p:tagLst>
</file>

<file path=ppt/tags/tag390.xml><?xml version="1.0" encoding="utf-8"?>
<p:tagLst xmlns:p="http://schemas.openxmlformats.org/presentationml/2006/main">
  <p:tag name="AS_UNIQUEID" val="2781"/>
  <p:tag name="KSO_WM_BEAUTIFY_FLAG" val=""/>
</p:tagLst>
</file>

<file path=ppt/tags/tag391.xml><?xml version="1.0" encoding="utf-8"?>
<p:tagLst xmlns:p="http://schemas.openxmlformats.org/presentationml/2006/main">
  <p:tag name="AS_UNIQUEID" val="2782"/>
  <p:tag name="KSO_WM_BEAUTIFY_FLAG" val=""/>
</p:tagLst>
</file>

<file path=ppt/tags/tag392.xml><?xml version="1.0" encoding="utf-8"?>
<p:tagLst xmlns:p="http://schemas.openxmlformats.org/presentationml/2006/main">
  <p:tag name="AS_UNIQUEID" val="19114"/>
</p:tagLst>
</file>

<file path=ppt/tags/tag393.xml><?xml version="1.0" encoding="utf-8"?>
<p:tagLst xmlns:p="http://schemas.openxmlformats.org/presentationml/2006/main">
  <p:tag name="AS_UNIQUEID" val="2777"/>
  <p:tag name="KSO_WM_BEAUTIFY_FLAG" val=""/>
</p:tagLst>
</file>

<file path=ppt/tags/tag394.xml><?xml version="1.0" encoding="utf-8"?>
<p:tagLst xmlns:p="http://schemas.openxmlformats.org/presentationml/2006/main">
  <p:tag name="AS_UNIQUEID" val="2783"/>
  <p:tag name="KSO_WM_BEAUTIFY_FLAG" val=""/>
</p:tagLst>
</file>

<file path=ppt/tags/tag395.xml><?xml version="1.0" encoding="utf-8"?>
<p:tagLst xmlns:p="http://schemas.openxmlformats.org/presentationml/2006/main">
  <p:tag name="AS_UNIQUEID" val="2784"/>
  <p:tag name="KSO_WM_BEAUTIFY_FLAG" val=""/>
</p:tagLst>
</file>

<file path=ppt/tags/tag396.xml><?xml version="1.0" encoding="utf-8"?>
<p:tagLst xmlns:p="http://schemas.openxmlformats.org/presentationml/2006/main">
  <p:tag name="AS_UNIQUEID" val="2786"/>
  <p:tag name="KSO_WM_BEAUTIFY_FLAG" val=""/>
</p:tagLst>
</file>

<file path=ppt/tags/tag397.xml><?xml version="1.0" encoding="utf-8"?>
<p:tagLst xmlns:p="http://schemas.openxmlformats.org/presentationml/2006/main">
  <p:tag name="AS_UNIQUEID" val="2785"/>
  <p:tag name="KSO_WM_BEAUTIFY_FLAG" val=""/>
</p:tagLst>
</file>

<file path=ppt/tags/tag398.xml><?xml version="1.0" encoding="utf-8"?>
<p:tagLst xmlns:p="http://schemas.openxmlformats.org/presentationml/2006/main">
  <p:tag name="AS_UNIQUEID" val="4015"/>
</p:tagLst>
</file>

<file path=ppt/tags/tag399.xml><?xml version="1.0" encoding="utf-8"?>
<p:tagLst xmlns:p="http://schemas.openxmlformats.org/presentationml/2006/main">
  <p:tag name="AS_UNIQUEID" val="4016"/>
</p:tagLst>
</file>

<file path=ppt/tags/tag4.xml><?xml version="1.0" encoding="utf-8"?>
<p:tagLst xmlns:p="http://schemas.openxmlformats.org/presentationml/2006/main">
  <p:tag name="AS_UNIQUEID" val="1502"/>
</p:tagLst>
</file>

<file path=ppt/tags/tag40.xml><?xml version="1.0" encoding="utf-8"?>
<p:tagLst xmlns:p="http://schemas.openxmlformats.org/presentationml/2006/main">
  <p:tag name="AS_UNIQUEID" val="1540"/>
</p:tagLst>
</file>

<file path=ppt/tags/tag400.xml><?xml version="1.0" encoding="utf-8"?>
<p:tagLst xmlns:p="http://schemas.openxmlformats.org/presentationml/2006/main">
  <p:tag name="AS_UNIQUEID" val="4017"/>
</p:tagLst>
</file>

<file path=ppt/tags/tag401.xml><?xml version="1.0" encoding="utf-8"?>
<p:tagLst xmlns:p="http://schemas.openxmlformats.org/presentationml/2006/main">
  <p:tag name="AS_UNIQUEID" val="4018"/>
</p:tagLst>
</file>

<file path=ppt/tags/tag402.xml><?xml version="1.0" encoding="utf-8"?>
<p:tagLst xmlns:p="http://schemas.openxmlformats.org/presentationml/2006/main">
  <p:tag name="AS_UNIQUEID" val="4019"/>
</p:tagLst>
</file>

<file path=ppt/tags/tag403.xml><?xml version="1.0" encoding="utf-8"?>
<p:tagLst xmlns:p="http://schemas.openxmlformats.org/presentationml/2006/main">
  <p:tag name="AS_UNIQUEID" val="4020"/>
</p:tagLst>
</file>

<file path=ppt/tags/tag404.xml><?xml version="1.0" encoding="utf-8"?>
<p:tagLst xmlns:p="http://schemas.openxmlformats.org/presentationml/2006/main">
  <p:tag name="AS_UNIQUEID" val="4021"/>
</p:tagLst>
</file>

<file path=ppt/tags/tag405.xml><?xml version="1.0" encoding="utf-8"?>
<p:tagLst xmlns:p="http://schemas.openxmlformats.org/presentationml/2006/main">
  <p:tag name="AS_UNIQUEID" val="4022"/>
</p:tagLst>
</file>

<file path=ppt/tags/tag406.xml><?xml version="1.0" encoding="utf-8"?>
<p:tagLst xmlns:p="http://schemas.openxmlformats.org/presentationml/2006/main">
  <p:tag name="AS_UNIQUEID" val="4023"/>
</p:tagLst>
</file>

<file path=ppt/tags/tag407.xml><?xml version="1.0" encoding="utf-8"?>
<p:tagLst xmlns:p="http://schemas.openxmlformats.org/presentationml/2006/main">
  <p:tag name="AS_UNIQUEID" val="4024"/>
</p:tagLst>
</file>

<file path=ppt/tags/tag408.xml><?xml version="1.0" encoding="utf-8"?>
<p:tagLst xmlns:p="http://schemas.openxmlformats.org/presentationml/2006/main">
  <p:tag name="AS_UNIQUEID" val="4025"/>
</p:tagLst>
</file>

<file path=ppt/tags/tag409.xml><?xml version="1.0" encoding="utf-8"?>
<p:tagLst xmlns:p="http://schemas.openxmlformats.org/presentationml/2006/main">
  <p:tag name="AS_UNIQUEID" val="4026"/>
</p:tagLst>
</file>

<file path=ppt/tags/tag41.xml><?xml version="1.0" encoding="utf-8"?>
<p:tagLst xmlns:p="http://schemas.openxmlformats.org/presentationml/2006/main">
  <p:tag name="AS_UNIQUEID" val="1541"/>
</p:tagLst>
</file>

<file path=ppt/tags/tag410.xml><?xml version="1.0" encoding="utf-8"?>
<p:tagLst xmlns:p="http://schemas.openxmlformats.org/presentationml/2006/main">
  <p:tag name="AS_UNIQUEID" val="4027"/>
</p:tagLst>
</file>

<file path=ppt/tags/tag411.xml><?xml version="1.0" encoding="utf-8"?>
<p:tagLst xmlns:p="http://schemas.openxmlformats.org/presentationml/2006/main">
  <p:tag name="AS_UNIQUEID" val="4028"/>
</p:tagLst>
</file>

<file path=ppt/tags/tag412.xml><?xml version="1.0" encoding="utf-8"?>
<p:tagLst xmlns:p="http://schemas.openxmlformats.org/presentationml/2006/main">
  <p:tag name="AS_UNIQUEID" val="4029"/>
</p:tagLst>
</file>

<file path=ppt/tags/tag413.xml><?xml version="1.0" encoding="utf-8"?>
<p:tagLst xmlns:p="http://schemas.openxmlformats.org/presentationml/2006/main">
  <p:tag name="AS_UNIQUEID" val="4030"/>
</p:tagLst>
</file>

<file path=ppt/tags/tag414.xml><?xml version="1.0" encoding="utf-8"?>
<p:tagLst xmlns:p="http://schemas.openxmlformats.org/presentationml/2006/main">
  <p:tag name="AS_UNIQUEID" val="4031"/>
</p:tagLst>
</file>

<file path=ppt/tags/tag415.xml><?xml version="1.0" encoding="utf-8"?>
<p:tagLst xmlns:p="http://schemas.openxmlformats.org/presentationml/2006/main">
  <p:tag name="AS_UNIQUEID" val="21845"/>
</p:tagLst>
</file>

<file path=ppt/tags/tag416.xml><?xml version="1.0" encoding="utf-8"?>
<p:tagLst xmlns:p="http://schemas.openxmlformats.org/presentationml/2006/main">
  <p:tag name="AS_UNIQUEID" val="19194"/>
</p:tagLst>
</file>

<file path=ppt/tags/tag417.xml><?xml version="1.0" encoding="utf-8"?>
<p:tagLst xmlns:p="http://schemas.openxmlformats.org/presentationml/2006/main">
  <p:tag name="AS_UNIQUEID" val="1695"/>
</p:tagLst>
</file>

<file path=ppt/tags/tag418.xml><?xml version="1.0" encoding="utf-8"?>
<p:tagLst xmlns:p="http://schemas.openxmlformats.org/presentationml/2006/main">
  <p:tag name="AS_UNIQUEID" val="1697"/>
</p:tagLst>
</file>

<file path=ppt/tags/tag419.xml><?xml version="1.0" encoding="utf-8"?>
<p:tagLst xmlns:p="http://schemas.openxmlformats.org/presentationml/2006/main">
  <p:tag name="AS_UNIQUEID" val="1699"/>
</p:tagLst>
</file>

<file path=ppt/tags/tag42.xml><?xml version="1.0" encoding="utf-8"?>
<p:tagLst xmlns:p="http://schemas.openxmlformats.org/presentationml/2006/main">
  <p:tag name="AS_UNIQUEID" val="1542"/>
</p:tagLst>
</file>

<file path=ppt/tags/tag420.xml><?xml version="1.0" encoding="utf-8"?>
<p:tagLst xmlns:p="http://schemas.openxmlformats.org/presentationml/2006/main">
  <p:tag name="AS_UNIQUEID" val="1696"/>
</p:tagLst>
</file>

<file path=ppt/tags/tag421.xml><?xml version="1.0" encoding="utf-8"?>
<p:tagLst xmlns:p="http://schemas.openxmlformats.org/presentationml/2006/main">
  <p:tag name="AS_UNIQUEID" val="1698"/>
</p:tagLst>
</file>

<file path=ppt/tags/tag422.xml><?xml version="1.0" encoding="utf-8"?>
<p:tagLst xmlns:p="http://schemas.openxmlformats.org/presentationml/2006/main">
  <p:tag name="AS_UNIQUEID" val="21846"/>
</p:tagLst>
</file>

<file path=ppt/tags/tag423.xml><?xml version="1.0" encoding="utf-8"?>
<p:tagLst xmlns:p="http://schemas.openxmlformats.org/presentationml/2006/main">
  <p:tag name="AS_UNIQUEID" val="19121"/>
</p:tagLst>
</file>

<file path=ppt/tags/tag424.xml><?xml version="1.0" encoding="utf-8"?>
<p:tagLst xmlns:p="http://schemas.openxmlformats.org/presentationml/2006/main">
  <p:tag name="AS_UNIQUEID" val="242"/>
</p:tagLst>
</file>

<file path=ppt/tags/tag425.xml><?xml version="1.0" encoding="utf-8"?>
<p:tagLst xmlns:p="http://schemas.openxmlformats.org/presentationml/2006/main">
  <p:tag name="AS_UNIQUEID" val="243"/>
</p:tagLst>
</file>

<file path=ppt/tags/tag426.xml><?xml version="1.0" encoding="utf-8"?>
<p:tagLst xmlns:p="http://schemas.openxmlformats.org/presentationml/2006/main">
  <p:tag name="AS_UNIQUEID" val="19122"/>
</p:tagLst>
</file>

<file path=ppt/tags/tag427.xml><?xml version="1.0" encoding="utf-8"?>
<p:tagLst xmlns:p="http://schemas.openxmlformats.org/presentationml/2006/main">
  <p:tag name="AS_UNIQUEID" val="251"/>
</p:tagLst>
</file>

<file path=ppt/tags/tag428.xml><?xml version="1.0" encoding="utf-8"?>
<p:tagLst xmlns:p="http://schemas.openxmlformats.org/presentationml/2006/main">
  <p:tag name="AS_UNIQUEID" val="252"/>
</p:tagLst>
</file>

<file path=ppt/tags/tag429.xml><?xml version="1.0" encoding="utf-8"?>
<p:tagLst xmlns:p="http://schemas.openxmlformats.org/presentationml/2006/main">
  <p:tag name="AS_UNIQUEID" val="253"/>
</p:tagLst>
</file>

<file path=ppt/tags/tag43.xml><?xml version="1.0" encoding="utf-8"?>
<p:tagLst xmlns:p="http://schemas.openxmlformats.org/presentationml/2006/main">
  <p:tag name="AS_UNIQUEID" val="1543"/>
</p:tagLst>
</file>

<file path=ppt/tags/tag430.xml><?xml version="1.0" encoding="utf-8"?>
<p:tagLst xmlns:p="http://schemas.openxmlformats.org/presentationml/2006/main">
  <p:tag name="AS_UNIQUEID" val="254"/>
</p:tagLst>
</file>

<file path=ppt/tags/tag431.xml><?xml version="1.0" encoding="utf-8"?>
<p:tagLst xmlns:p="http://schemas.openxmlformats.org/presentationml/2006/main">
  <p:tag name="AS_UNIQUEID" val="1072"/>
</p:tagLst>
</file>

<file path=ppt/tags/tag432.xml><?xml version="1.0" encoding="utf-8"?>
<p:tagLst xmlns:p="http://schemas.openxmlformats.org/presentationml/2006/main">
  <p:tag name="AS_UNIQUEID" val="1073"/>
</p:tagLst>
</file>

<file path=ppt/tags/tag433.xml><?xml version="1.0" encoding="utf-8"?>
<p:tagLst xmlns:p="http://schemas.openxmlformats.org/presentationml/2006/main">
  <p:tag name="AS_UNIQUEID" val="1074"/>
</p:tagLst>
</file>

<file path=ppt/tags/tag434.xml><?xml version="1.0" encoding="utf-8"?>
<p:tagLst xmlns:p="http://schemas.openxmlformats.org/presentationml/2006/main">
  <p:tag name="AS_UNIQUEID" val="1075"/>
</p:tagLst>
</file>

<file path=ppt/tags/tag435.xml><?xml version="1.0" encoding="utf-8"?>
<p:tagLst xmlns:p="http://schemas.openxmlformats.org/presentationml/2006/main">
  <p:tag name="AS_UNIQUEID" val="1076"/>
</p:tagLst>
</file>

<file path=ppt/tags/tag436.xml><?xml version="1.0" encoding="utf-8"?>
<p:tagLst xmlns:p="http://schemas.openxmlformats.org/presentationml/2006/main">
  <p:tag name="AS_UNIQUEID" val="1077"/>
</p:tagLst>
</file>

<file path=ppt/tags/tag437.xml><?xml version="1.0" encoding="utf-8"?>
<p:tagLst xmlns:p="http://schemas.openxmlformats.org/presentationml/2006/main">
  <p:tag name="AS_UNIQUEID" val="1078"/>
</p:tagLst>
</file>

<file path=ppt/tags/tag438.xml><?xml version="1.0" encoding="utf-8"?>
<p:tagLst xmlns:p="http://schemas.openxmlformats.org/presentationml/2006/main">
  <p:tag name="AS_UNIQUEID" val="1085"/>
</p:tagLst>
</file>

<file path=ppt/tags/tag439.xml><?xml version="1.0" encoding="utf-8"?>
<p:tagLst xmlns:p="http://schemas.openxmlformats.org/presentationml/2006/main">
  <p:tag name="AS_UNIQUEID" val="1086"/>
</p:tagLst>
</file>

<file path=ppt/tags/tag44.xml><?xml version="1.0" encoding="utf-8"?>
<p:tagLst xmlns:p="http://schemas.openxmlformats.org/presentationml/2006/main">
  <p:tag name="AS_UNIQUEID" val="1544"/>
</p:tagLst>
</file>

<file path=ppt/tags/tag440.xml><?xml version="1.0" encoding="utf-8"?>
<p:tagLst xmlns:p="http://schemas.openxmlformats.org/presentationml/2006/main">
  <p:tag name="AS_UNIQUEID" val="19125"/>
</p:tagLst>
</file>

<file path=ppt/tags/tag441.xml><?xml version="1.0" encoding="utf-8"?>
<p:tagLst xmlns:p="http://schemas.openxmlformats.org/presentationml/2006/main">
  <p:tag name="AS_UNIQUEID" val="19126"/>
</p:tagLst>
</file>

<file path=ppt/tags/tag442.xml><?xml version="1.0" encoding="utf-8"?>
<p:tagLst xmlns:p="http://schemas.openxmlformats.org/presentationml/2006/main">
  <p:tag name="AS_UNIQUEID" val="1127"/>
</p:tagLst>
</file>

<file path=ppt/tags/tag443.xml><?xml version="1.0" encoding="utf-8"?>
<p:tagLst xmlns:p="http://schemas.openxmlformats.org/presentationml/2006/main">
  <p:tag name="AS_UNIQUEID" val="1128"/>
</p:tagLst>
</file>

<file path=ppt/tags/tag444.xml><?xml version="1.0" encoding="utf-8"?>
<p:tagLst xmlns:p="http://schemas.openxmlformats.org/presentationml/2006/main">
  <p:tag name="AS_UNIQUEID" val="19127"/>
</p:tagLst>
</file>

<file path=ppt/tags/tag445.xml><?xml version="1.0" encoding="utf-8"?>
<p:tagLst xmlns:p="http://schemas.openxmlformats.org/presentationml/2006/main">
  <p:tag name="AS_UNIQUEID" val="19128"/>
</p:tagLst>
</file>

<file path=ppt/tags/tag446.xml><?xml version="1.0" encoding="utf-8"?>
<p:tagLst xmlns:p="http://schemas.openxmlformats.org/presentationml/2006/main">
  <p:tag name="AS_UNIQUEID" val="3733"/>
</p:tagLst>
</file>

<file path=ppt/tags/tag447.xml><?xml version="1.0" encoding="utf-8"?>
<p:tagLst xmlns:p="http://schemas.openxmlformats.org/presentationml/2006/main">
  <p:tag name="AS_UNIQUEID" val="21848"/>
</p:tagLst>
</file>

<file path=ppt/tags/tag448.xml><?xml version="1.0" encoding="utf-8"?>
<p:tagLst xmlns:p="http://schemas.openxmlformats.org/presentationml/2006/main">
  <p:tag name="AS_UNIQUEID" val="19194"/>
</p:tagLst>
</file>

<file path=ppt/tags/tag449.xml><?xml version="1.0" encoding="utf-8"?>
<p:tagLst xmlns:p="http://schemas.openxmlformats.org/presentationml/2006/main">
  <p:tag name="AS_UNIQUEID" val="1695"/>
</p:tagLst>
</file>

<file path=ppt/tags/tag45.xml><?xml version="1.0" encoding="utf-8"?>
<p:tagLst xmlns:p="http://schemas.openxmlformats.org/presentationml/2006/main">
  <p:tag name="AS_UNIQUEID" val="1545"/>
</p:tagLst>
</file>

<file path=ppt/tags/tag450.xml><?xml version="1.0" encoding="utf-8"?>
<p:tagLst xmlns:p="http://schemas.openxmlformats.org/presentationml/2006/main">
  <p:tag name="AS_UNIQUEID" val="1697"/>
</p:tagLst>
</file>

<file path=ppt/tags/tag451.xml><?xml version="1.0" encoding="utf-8"?>
<p:tagLst xmlns:p="http://schemas.openxmlformats.org/presentationml/2006/main">
  <p:tag name="AS_UNIQUEID" val="1699"/>
</p:tagLst>
</file>

<file path=ppt/tags/tag452.xml><?xml version="1.0" encoding="utf-8"?>
<p:tagLst xmlns:p="http://schemas.openxmlformats.org/presentationml/2006/main">
  <p:tag name="AS_UNIQUEID" val="1696"/>
</p:tagLst>
</file>

<file path=ppt/tags/tag453.xml><?xml version="1.0" encoding="utf-8"?>
<p:tagLst xmlns:p="http://schemas.openxmlformats.org/presentationml/2006/main">
  <p:tag name="AS_UNIQUEID" val="1698"/>
</p:tagLst>
</file>

<file path=ppt/tags/tag454.xml><?xml version="1.0" encoding="utf-8"?>
<p:tagLst xmlns:p="http://schemas.openxmlformats.org/presentationml/2006/main">
  <p:tag name="AS_UNIQUEID" val="21849"/>
</p:tagLst>
</file>

<file path=ppt/tags/tag455.xml><?xml version="1.0" encoding="utf-8"?>
<p:tagLst xmlns:p="http://schemas.openxmlformats.org/presentationml/2006/main">
  <p:tag name="AS_UNIQUEID" val="21850"/>
</p:tagLst>
</file>

<file path=ppt/tags/tag456.xml><?xml version="1.0" encoding="utf-8"?>
<p:tagLst xmlns:p="http://schemas.openxmlformats.org/presentationml/2006/main">
  <p:tag name="AS_UNIQUEID" val="14409"/>
</p:tagLst>
</file>

<file path=ppt/tags/tag457.xml><?xml version="1.0" encoding="utf-8"?>
<p:tagLst xmlns:p="http://schemas.openxmlformats.org/presentationml/2006/main">
  <p:tag name="AS_UNIQUEID" val="21851"/>
</p:tagLst>
</file>

<file path=ppt/tags/tag458.xml><?xml version="1.0" encoding="utf-8"?>
<p:tagLst xmlns:p="http://schemas.openxmlformats.org/presentationml/2006/main">
  <p:tag name="AS_UNIQUEID" val="14409"/>
</p:tagLst>
</file>

<file path=ppt/tags/tag459.xml><?xml version="1.0" encoding="utf-8"?>
<p:tagLst xmlns:p="http://schemas.openxmlformats.org/presentationml/2006/main">
  <p:tag name="AS_UNIQUEID" val="21852"/>
</p:tagLst>
</file>

<file path=ppt/tags/tag46.xml><?xml version="1.0" encoding="utf-8"?>
<p:tagLst xmlns:p="http://schemas.openxmlformats.org/presentationml/2006/main">
  <p:tag name="AS_UNIQUEID" val="1546"/>
</p:tagLst>
</file>

<file path=ppt/tags/tag460.xml><?xml version="1.0" encoding="utf-8"?>
<p:tagLst xmlns:p="http://schemas.openxmlformats.org/presentationml/2006/main">
  <p:tag name="AS_UNIQUEID" val="21853"/>
  <p:tag name="KSO_WM_BEAUTIFY_FLAG" val=""/>
</p:tagLst>
</file>

<file path=ppt/tags/tag461.xml><?xml version="1.0" encoding="utf-8"?>
<p:tagLst xmlns:p="http://schemas.openxmlformats.org/presentationml/2006/main">
  <p:tag name="AS_UNIQUEID" val="21854"/>
  <p:tag name="KSO_WM_BEAUTIFY_FLAG" val=""/>
</p:tagLst>
</file>

<file path=ppt/tags/tag462.xml><?xml version="1.0" encoding="utf-8"?>
<p:tagLst xmlns:p="http://schemas.openxmlformats.org/presentationml/2006/main">
  <p:tag name="AS_UNIQUEID" val="21855"/>
</p:tagLst>
</file>

<file path=ppt/tags/tag463.xml><?xml version="1.0" encoding="utf-8"?>
<p:tagLst xmlns:p="http://schemas.openxmlformats.org/presentationml/2006/main">
  <p:tag name="AS_UNIQUEID" val="21856"/>
</p:tagLst>
</file>

<file path=ppt/tags/tag464.xml><?xml version="1.0" encoding="utf-8"?>
<p:tagLst xmlns:p="http://schemas.openxmlformats.org/presentationml/2006/main">
  <p:tag name="AS_UNIQUEID" val="8395"/>
</p:tagLst>
</file>

<file path=ppt/tags/tag465.xml><?xml version="1.0" encoding="utf-8"?>
<p:tagLst xmlns:p="http://schemas.openxmlformats.org/presentationml/2006/main">
  <p:tag name="AS_UNIQUEID" val="21857"/>
</p:tagLst>
</file>

<file path=ppt/tags/tag466.xml><?xml version="1.0" encoding="utf-8"?>
<p:tagLst xmlns:p="http://schemas.openxmlformats.org/presentationml/2006/main">
  <p:tag name="AS_UNIQUEID" val="21858"/>
</p:tagLst>
</file>

<file path=ppt/tags/tag467.xml><?xml version="1.0" encoding="utf-8"?>
<p:tagLst xmlns:p="http://schemas.openxmlformats.org/presentationml/2006/main">
  <p:tag name="AS_UNIQUEID" val="21859"/>
</p:tagLst>
</file>

<file path=ppt/tags/tag468.xml><?xml version="1.0" encoding="utf-8"?>
<p:tagLst xmlns:p="http://schemas.openxmlformats.org/presentationml/2006/main">
  <p:tag name="AS_UNIQUEID" val="21860"/>
  <p:tag name="KSO_WM_BEAUTIFY_FLAG" val=""/>
</p:tagLst>
</file>

<file path=ppt/tags/tag469.xml><?xml version="1.0" encoding="utf-8"?>
<p:tagLst xmlns:p="http://schemas.openxmlformats.org/presentationml/2006/main">
  <p:tag name="AS_UNIQUEID" val="21861"/>
  <p:tag name="KSO_WM_BEAUTIFY_FLAG" val=""/>
</p:tagLst>
</file>

<file path=ppt/tags/tag47.xml><?xml version="1.0" encoding="utf-8"?>
<p:tagLst xmlns:p="http://schemas.openxmlformats.org/presentationml/2006/main">
  <p:tag name="AS_UNIQUEID" val="1547"/>
</p:tagLst>
</file>

<file path=ppt/tags/tag470.xml><?xml version="1.0" encoding="utf-8"?>
<p:tagLst xmlns:p="http://schemas.openxmlformats.org/presentationml/2006/main">
  <p:tag name="AS_UNIQUEID" val="21862"/>
</p:tagLst>
</file>

<file path=ppt/tags/tag471.xml><?xml version="1.0" encoding="utf-8"?>
<p:tagLst xmlns:p="http://schemas.openxmlformats.org/presentationml/2006/main">
  <p:tag name="AS_UNIQUEID" val="21863"/>
</p:tagLst>
</file>

<file path=ppt/tags/tag472.xml><?xml version="1.0" encoding="utf-8"?>
<p:tagLst xmlns:p="http://schemas.openxmlformats.org/presentationml/2006/main">
  <p:tag name="AS_UNIQUEID" val="21864"/>
  <p:tag name="KSO_WM_BEAUTIFY_FLAG" val=""/>
</p:tagLst>
</file>

<file path=ppt/tags/tag473.xml><?xml version="1.0" encoding="utf-8"?>
<p:tagLst xmlns:p="http://schemas.openxmlformats.org/presentationml/2006/main">
  <p:tag name="AS_UNIQUEID" val="21865"/>
  <p:tag name="KSO_WM_BEAUTIFY_FLAG" val=""/>
</p:tagLst>
</file>

<file path=ppt/tags/tag474.xml><?xml version="1.0" encoding="utf-8"?>
<p:tagLst xmlns:p="http://schemas.openxmlformats.org/presentationml/2006/main">
  <p:tag name="AS_UNIQUEID" val="9142"/>
</p:tagLst>
</file>

<file path=ppt/tags/tag475.xml><?xml version="1.0" encoding="utf-8"?>
<p:tagLst xmlns:p="http://schemas.openxmlformats.org/presentationml/2006/main">
  <p:tag name="AS_UNIQUEID" val="9143"/>
</p:tagLst>
</file>

<file path=ppt/tags/tag476.xml><?xml version="1.0" encoding="utf-8"?>
<p:tagLst xmlns:p="http://schemas.openxmlformats.org/presentationml/2006/main">
  <p:tag name="AS_UNIQUEID" val="21867"/>
</p:tagLst>
</file>

<file path=ppt/tags/tag477.xml><?xml version="1.0" encoding="utf-8"?>
<p:tagLst xmlns:p="http://schemas.openxmlformats.org/presentationml/2006/main">
  <p:tag name="AS_UNIQUEID" val="21868"/>
</p:tagLst>
</file>

<file path=ppt/tags/tag478.xml><?xml version="1.0" encoding="utf-8"?>
<p:tagLst xmlns:p="http://schemas.openxmlformats.org/presentationml/2006/main">
  <p:tag name="AS_UNIQUEID" val="21869"/>
</p:tagLst>
</file>

<file path=ppt/tags/tag479.xml><?xml version="1.0" encoding="utf-8"?>
<p:tagLst xmlns:p="http://schemas.openxmlformats.org/presentationml/2006/main">
  <p:tag name="AS_UNIQUEID" val="21870"/>
</p:tagLst>
</file>

<file path=ppt/tags/tag48.xml><?xml version="1.0" encoding="utf-8"?>
<p:tagLst xmlns:p="http://schemas.openxmlformats.org/presentationml/2006/main">
  <p:tag name="AS_UNIQUEID" val="1548"/>
</p:tagLst>
</file>

<file path=ppt/tags/tag480.xml><?xml version="1.0" encoding="utf-8"?>
<p:tagLst xmlns:p="http://schemas.openxmlformats.org/presentationml/2006/main">
  <p:tag name="AS_UNIQUEID" val="19194"/>
</p:tagLst>
</file>

<file path=ppt/tags/tag481.xml><?xml version="1.0" encoding="utf-8"?>
<p:tagLst xmlns:p="http://schemas.openxmlformats.org/presentationml/2006/main">
  <p:tag name="AS_UNIQUEID" val="1695"/>
</p:tagLst>
</file>

<file path=ppt/tags/tag482.xml><?xml version="1.0" encoding="utf-8"?>
<p:tagLst xmlns:p="http://schemas.openxmlformats.org/presentationml/2006/main">
  <p:tag name="AS_UNIQUEID" val="1697"/>
</p:tagLst>
</file>

<file path=ppt/tags/tag483.xml><?xml version="1.0" encoding="utf-8"?>
<p:tagLst xmlns:p="http://schemas.openxmlformats.org/presentationml/2006/main">
  <p:tag name="AS_UNIQUEID" val="1699"/>
</p:tagLst>
</file>

<file path=ppt/tags/tag484.xml><?xml version="1.0" encoding="utf-8"?>
<p:tagLst xmlns:p="http://schemas.openxmlformats.org/presentationml/2006/main">
  <p:tag name="AS_UNIQUEID" val="1696"/>
</p:tagLst>
</file>

<file path=ppt/tags/tag485.xml><?xml version="1.0" encoding="utf-8"?>
<p:tagLst xmlns:p="http://schemas.openxmlformats.org/presentationml/2006/main">
  <p:tag name="AS_UNIQUEID" val="1698"/>
</p:tagLst>
</file>

<file path=ppt/tags/tag486.xml><?xml version="1.0" encoding="utf-8"?>
<p:tagLst xmlns:p="http://schemas.openxmlformats.org/presentationml/2006/main">
  <p:tag name="AS_UNIQUEID" val="21871"/>
</p:tagLst>
</file>

<file path=ppt/tags/tag487.xml><?xml version="1.0" encoding="utf-8"?>
<p:tagLst xmlns:p="http://schemas.openxmlformats.org/presentationml/2006/main">
  <p:tag name="AS_UNIQUEID" val="16222"/>
</p:tagLst>
</file>

<file path=ppt/tags/tag488.xml><?xml version="1.0" encoding="utf-8"?>
<p:tagLst xmlns:p="http://schemas.openxmlformats.org/presentationml/2006/main">
  <p:tag name="AS_UNIQUEID" val="21872"/>
</p:tagLst>
</file>

<file path=ppt/tags/tag489.xml><?xml version="1.0" encoding="utf-8"?>
<p:tagLst xmlns:p="http://schemas.openxmlformats.org/presentationml/2006/main">
  <p:tag name="AS_UNIQUEID" val="7669"/>
</p:tagLst>
</file>

<file path=ppt/tags/tag49.xml><?xml version="1.0" encoding="utf-8"?>
<p:tagLst xmlns:p="http://schemas.openxmlformats.org/presentationml/2006/main">
  <p:tag name="AS_UNIQUEID" val="1549"/>
</p:tagLst>
</file>

<file path=ppt/tags/tag490.xml><?xml version="1.0" encoding="utf-8"?>
<p:tagLst xmlns:p="http://schemas.openxmlformats.org/presentationml/2006/main">
  <p:tag name="AS_UNIQUEID" val="7670"/>
</p:tagLst>
</file>

<file path=ppt/tags/tag491.xml><?xml version="1.0" encoding="utf-8"?>
<p:tagLst xmlns:p="http://schemas.openxmlformats.org/presentationml/2006/main">
  <p:tag name="AS_UNIQUEID" val="7671"/>
</p:tagLst>
</file>

<file path=ppt/tags/tag492.xml><?xml version="1.0" encoding="utf-8"?>
<p:tagLst xmlns:p="http://schemas.openxmlformats.org/presentationml/2006/main">
  <p:tag name="AS_UNIQUEID" val="7673"/>
</p:tagLst>
</file>

<file path=ppt/tags/tag493.xml><?xml version="1.0" encoding="utf-8"?>
<p:tagLst xmlns:p="http://schemas.openxmlformats.org/presentationml/2006/main">
  <p:tag name="AS_UNIQUEID" val="7693"/>
</p:tagLst>
</file>

<file path=ppt/tags/tag494.xml><?xml version="1.0" encoding="utf-8"?>
<p:tagLst xmlns:p="http://schemas.openxmlformats.org/presentationml/2006/main">
  <p:tag name="AS_UNIQUEID" val="7694"/>
</p:tagLst>
</file>

<file path=ppt/tags/tag495.xml><?xml version="1.0" encoding="utf-8"?>
<p:tagLst xmlns:p="http://schemas.openxmlformats.org/presentationml/2006/main">
  <p:tag name="AS_UNIQUEID" val="7695"/>
</p:tagLst>
</file>

<file path=ppt/tags/tag496.xml><?xml version="1.0" encoding="utf-8"?>
<p:tagLst xmlns:p="http://schemas.openxmlformats.org/presentationml/2006/main">
  <p:tag name="AS_UNIQUEID" val="7698"/>
</p:tagLst>
</file>

<file path=ppt/tags/tag497.xml><?xml version="1.0" encoding="utf-8"?>
<p:tagLst xmlns:p="http://schemas.openxmlformats.org/presentationml/2006/main">
  <p:tag name="AS_UNIQUEID" val="7699"/>
</p:tagLst>
</file>

<file path=ppt/tags/tag498.xml><?xml version="1.0" encoding="utf-8"?>
<p:tagLst xmlns:p="http://schemas.openxmlformats.org/presentationml/2006/main">
  <p:tag name="AS_UNIQUEID" val="7700"/>
</p:tagLst>
</file>

<file path=ppt/tags/tag499.xml><?xml version="1.0" encoding="utf-8"?>
<p:tagLst xmlns:p="http://schemas.openxmlformats.org/presentationml/2006/main">
  <p:tag name="AS_UNIQUEID" val="7709"/>
</p:tagLst>
</file>

<file path=ppt/tags/tag5.xml><?xml version="1.0" encoding="utf-8"?>
<p:tagLst xmlns:p="http://schemas.openxmlformats.org/presentationml/2006/main">
  <p:tag name="AS_UNIQUEID" val="1503"/>
</p:tagLst>
</file>

<file path=ppt/tags/tag50.xml><?xml version="1.0" encoding="utf-8"?>
<p:tagLst xmlns:p="http://schemas.openxmlformats.org/presentationml/2006/main">
  <p:tag name="AS_UNIQUEID" val="1550"/>
</p:tagLst>
</file>

<file path=ppt/tags/tag500.xml><?xml version="1.0" encoding="utf-8"?>
<p:tagLst xmlns:p="http://schemas.openxmlformats.org/presentationml/2006/main">
  <p:tag name="AS_UNIQUEID" val="16224"/>
</p:tagLst>
</file>

<file path=ppt/tags/tag501.xml><?xml version="1.0" encoding="utf-8"?>
<p:tagLst xmlns:p="http://schemas.openxmlformats.org/presentationml/2006/main">
  <p:tag name="AS_UNIQUEID" val="16225"/>
</p:tagLst>
</file>

<file path=ppt/tags/tag502.xml><?xml version="1.0" encoding="utf-8"?>
<p:tagLst xmlns:p="http://schemas.openxmlformats.org/presentationml/2006/main">
  <p:tag name="AS_UNIQUEID" val="16226"/>
</p:tagLst>
</file>

<file path=ppt/tags/tag503.xml><?xml version="1.0" encoding="utf-8"?>
<p:tagLst xmlns:p="http://schemas.openxmlformats.org/presentationml/2006/main">
  <p:tag name="AS_UNIQUEID" val="16227"/>
</p:tagLst>
</file>

<file path=ppt/tags/tag504.xml><?xml version="1.0" encoding="utf-8"?>
<p:tagLst xmlns:p="http://schemas.openxmlformats.org/presentationml/2006/main">
  <p:tag name="AS_UNIQUEID" val="16228"/>
</p:tagLst>
</file>

<file path=ppt/tags/tag505.xml><?xml version="1.0" encoding="utf-8"?>
<p:tagLst xmlns:p="http://schemas.openxmlformats.org/presentationml/2006/main">
  <p:tag name="AS_UNIQUEID" val="21873"/>
</p:tagLst>
</file>

<file path=ppt/tags/tag506.xml><?xml version="1.0" encoding="utf-8"?>
<p:tagLst xmlns:p="http://schemas.openxmlformats.org/presentationml/2006/main">
  <p:tag name="AS_UNIQUEID" val="21874"/>
</p:tagLst>
</file>

<file path=ppt/tags/tag507.xml><?xml version="1.0" encoding="utf-8"?>
<p:tagLst xmlns:p="http://schemas.openxmlformats.org/presentationml/2006/main">
  <p:tag name="AS_UNIQUEID" val="21875"/>
</p:tagLst>
</file>

<file path=ppt/tags/tag508.xml><?xml version="1.0" encoding="utf-8"?>
<p:tagLst xmlns:p="http://schemas.openxmlformats.org/presentationml/2006/main">
  <p:tag name="AS_UNIQUEID" val="21876"/>
</p:tagLst>
</file>

<file path=ppt/tags/tag509.xml><?xml version="1.0" encoding="utf-8"?>
<p:tagLst xmlns:p="http://schemas.openxmlformats.org/presentationml/2006/main">
  <p:tag name="AS_UNIQUEID" val="21877"/>
</p:tagLst>
</file>

<file path=ppt/tags/tag51.xml><?xml version="1.0" encoding="utf-8"?>
<p:tagLst xmlns:p="http://schemas.openxmlformats.org/presentationml/2006/main">
  <p:tag name="AS_UNIQUEID" val="1551"/>
</p:tagLst>
</file>

<file path=ppt/tags/tag510.xml><?xml version="1.0" encoding="utf-8"?>
<p:tagLst xmlns:p="http://schemas.openxmlformats.org/presentationml/2006/main">
  <p:tag name="AS_UNIQUEID" val="21878"/>
</p:tagLst>
</file>

<file path=ppt/tags/tag511.xml><?xml version="1.0" encoding="utf-8"?>
<p:tagLst xmlns:p="http://schemas.openxmlformats.org/presentationml/2006/main">
  <p:tag name="AS_UNIQUEID" val="21879"/>
</p:tagLst>
</file>

<file path=ppt/tags/tag512.xml><?xml version="1.0" encoding="utf-8"?>
<p:tagLst xmlns:p="http://schemas.openxmlformats.org/presentationml/2006/main">
  <p:tag name="AS_UNIQUEID" val="21880"/>
</p:tagLst>
</file>

<file path=ppt/tags/tag513.xml><?xml version="1.0" encoding="utf-8"?>
<p:tagLst xmlns:p="http://schemas.openxmlformats.org/presentationml/2006/main">
  <p:tag name="AS_UNIQUEID" val="21881"/>
</p:tagLst>
</file>

<file path=ppt/tags/tag514.xml><?xml version="1.0" encoding="utf-8"?>
<p:tagLst xmlns:p="http://schemas.openxmlformats.org/presentationml/2006/main">
  <p:tag name="AS_UNIQUEID" val="21882"/>
</p:tagLst>
</file>

<file path=ppt/tags/tag515.xml><?xml version="1.0" encoding="utf-8"?>
<p:tagLst xmlns:p="http://schemas.openxmlformats.org/presentationml/2006/main">
  <p:tag name="AS_UNIQUEID" val="21883"/>
</p:tagLst>
</file>

<file path=ppt/tags/tag516.xml><?xml version="1.0" encoding="utf-8"?>
<p:tagLst xmlns:p="http://schemas.openxmlformats.org/presentationml/2006/main">
  <p:tag name="AS_UNIQUEID" val="1602"/>
  <p:tag name="KSO_WM_BEAUTIFY_FLAG" val=""/>
</p:tagLst>
</file>

<file path=ppt/tags/tag517.xml><?xml version="1.0" encoding="utf-8"?>
<p:tagLst xmlns:p="http://schemas.openxmlformats.org/presentationml/2006/main">
  <p:tag name="AS_UNIQUEID" val="21884"/>
</p:tagLst>
</file>

<file path=ppt/tags/tag518.xml><?xml version="1.0" encoding="utf-8"?>
<p:tagLst xmlns:p="http://schemas.openxmlformats.org/presentationml/2006/main">
  <p:tag name="AS_UNIQUEID" val="21885"/>
</p:tagLst>
</file>

<file path=ppt/tags/tag519.xml><?xml version="1.0" encoding="utf-8"?>
<p:tagLst xmlns:p="http://schemas.openxmlformats.org/presentationml/2006/main">
  <p:tag name="AS_UNIQUEID" val="76"/>
  <p:tag name="KSO_WM_BEAUTIFY_FLAG" val=""/>
</p:tagLst>
</file>

<file path=ppt/tags/tag52.xml><?xml version="1.0" encoding="utf-8"?>
<p:tagLst xmlns:p="http://schemas.openxmlformats.org/presentationml/2006/main">
  <p:tag name="AS_UNIQUEID" val="1552"/>
</p:tagLst>
</file>

<file path=ppt/tags/tag520.xml><?xml version="1.0" encoding="utf-8"?>
<p:tagLst xmlns:p="http://schemas.openxmlformats.org/presentationml/2006/main">
  <p:tag name="AS_UNIQUEID" val="1674"/>
</p:tagLst>
</file>

<file path=ppt/tags/tag521.xml><?xml version="1.0" encoding="utf-8"?>
<p:tagLst xmlns:p="http://schemas.openxmlformats.org/presentationml/2006/main">
  <p:tag name="AS_UNIQUEID" val="21889"/>
</p:tagLst>
</file>

<file path=ppt/tags/tag522.xml><?xml version="1.0" encoding="utf-8"?>
<p:tagLst xmlns:p="http://schemas.openxmlformats.org/presentationml/2006/main">
  <p:tag name="AS_UNIQUEID" val="19194"/>
</p:tagLst>
</file>

<file path=ppt/tags/tag523.xml><?xml version="1.0" encoding="utf-8"?>
<p:tagLst xmlns:p="http://schemas.openxmlformats.org/presentationml/2006/main">
  <p:tag name="AS_UNIQUEID" val="1695"/>
</p:tagLst>
</file>

<file path=ppt/tags/tag524.xml><?xml version="1.0" encoding="utf-8"?>
<p:tagLst xmlns:p="http://schemas.openxmlformats.org/presentationml/2006/main">
  <p:tag name="AS_UNIQUEID" val="1697"/>
</p:tagLst>
</file>

<file path=ppt/tags/tag525.xml><?xml version="1.0" encoding="utf-8"?>
<p:tagLst xmlns:p="http://schemas.openxmlformats.org/presentationml/2006/main">
  <p:tag name="AS_UNIQUEID" val="1699"/>
</p:tagLst>
</file>

<file path=ppt/tags/tag526.xml><?xml version="1.0" encoding="utf-8"?>
<p:tagLst xmlns:p="http://schemas.openxmlformats.org/presentationml/2006/main">
  <p:tag name="AS_UNIQUEID" val="1696"/>
</p:tagLst>
</file>

<file path=ppt/tags/tag527.xml><?xml version="1.0" encoding="utf-8"?>
<p:tagLst xmlns:p="http://schemas.openxmlformats.org/presentationml/2006/main">
  <p:tag name="AS_UNIQUEID" val="1698"/>
</p:tagLst>
</file>

<file path=ppt/tags/tag528.xml><?xml version="1.0" encoding="utf-8"?>
<p:tagLst xmlns:p="http://schemas.openxmlformats.org/presentationml/2006/main">
  <p:tag name="AS_UNIQUEID" val="21890"/>
</p:tagLst>
</file>

<file path=ppt/tags/tag529.xml><?xml version="1.0" encoding="utf-8"?>
<p:tagLst xmlns:p="http://schemas.openxmlformats.org/presentationml/2006/main">
  <p:tag name="AS_UNIQUEID" val="16222"/>
</p:tagLst>
</file>

<file path=ppt/tags/tag53.xml><?xml version="1.0" encoding="utf-8"?>
<p:tagLst xmlns:p="http://schemas.openxmlformats.org/presentationml/2006/main">
  <p:tag name="AS_UNIQUEID" val="1553"/>
</p:tagLst>
</file>

<file path=ppt/tags/tag530.xml><?xml version="1.0" encoding="utf-8"?>
<p:tagLst xmlns:p="http://schemas.openxmlformats.org/presentationml/2006/main">
  <p:tag name="AS_UNIQUEID" val="2816"/>
</p:tagLst>
</file>

<file path=ppt/tags/tag531.xml><?xml version="1.0" encoding="utf-8"?>
<p:tagLst xmlns:p="http://schemas.openxmlformats.org/presentationml/2006/main">
  <p:tag name="AS_UNIQUEID" val="21891"/>
</p:tagLst>
</file>

<file path=ppt/tags/tag532.xml><?xml version="1.0" encoding="utf-8"?>
<p:tagLst xmlns:p="http://schemas.openxmlformats.org/presentationml/2006/main">
  <p:tag name="AS_UNIQUEID" val="21892"/>
</p:tagLst>
</file>

<file path=ppt/tags/tag533.xml><?xml version="1.0" encoding="utf-8"?>
<p:tagLst xmlns:p="http://schemas.openxmlformats.org/presentationml/2006/main">
  <p:tag name="AS_UNIQUEID" val="21893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1220*506*726*726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534.xml><?xml version="1.0" encoding="utf-8"?>
<p:tagLst xmlns:p="http://schemas.openxmlformats.org/presentationml/2006/main">
  <p:tag name="AS_UNIQUEID" val="21894"/>
</p:tagLst>
</file>

<file path=ppt/tags/tag535.xml><?xml version="1.0" encoding="utf-8"?>
<p:tagLst xmlns:p="http://schemas.openxmlformats.org/presentationml/2006/main">
  <p:tag name="AS_UNIQUEID" val="21895"/>
</p:tagLst>
</file>

<file path=ppt/tags/tag536.xml><?xml version="1.0" encoding="utf-8"?>
<p:tagLst xmlns:p="http://schemas.openxmlformats.org/presentationml/2006/main">
  <p:tag name="AS_UNIQUEID" val="10576"/>
</p:tagLst>
</file>

<file path=ppt/tags/tag537.xml><?xml version="1.0" encoding="utf-8"?>
<p:tagLst xmlns:p="http://schemas.openxmlformats.org/presentationml/2006/main">
  <p:tag name="AS_UNIQUEID" val="21896"/>
</p:tagLst>
</file>

<file path=ppt/tags/tag538.xml><?xml version="1.0" encoding="utf-8"?>
<p:tagLst xmlns:p="http://schemas.openxmlformats.org/presentationml/2006/main">
  <p:tag name="AS_UNIQUEID" val="22559"/>
</p:tagLst>
</file>

<file path=ppt/tags/tag539.xml><?xml version="1.0" encoding="utf-8"?>
<p:tagLst xmlns:p="http://schemas.openxmlformats.org/presentationml/2006/main">
  <p:tag name="AS_UNIQUEID" val="21887"/>
</p:tagLst>
</file>

<file path=ppt/tags/tag54.xml><?xml version="1.0" encoding="utf-8"?>
<p:tagLst xmlns:p="http://schemas.openxmlformats.org/presentationml/2006/main">
  <p:tag name="AS_UNIQUEID" val="1554"/>
</p:tagLst>
</file>

<file path=ppt/tags/tag540.xml><?xml version="1.0" encoding="utf-8"?>
<p:tagLst xmlns:p="http://schemas.openxmlformats.org/presentationml/2006/main">
  <p:tag name="AS_UNIQUEID" val="21898"/>
</p:tagLst>
</file>

<file path=ppt/tags/tag541.xml><?xml version="1.0" encoding="utf-8"?>
<p:tagLst xmlns:p="http://schemas.openxmlformats.org/presentationml/2006/main">
  <p:tag name="AS_UNIQUEID" val="21899"/>
</p:tagLst>
</file>

<file path=ppt/tags/tag542.xml><?xml version="1.0" encoding="utf-8"?>
<p:tagLst xmlns:p="http://schemas.openxmlformats.org/presentationml/2006/main">
  <p:tag name="AS_UNIQUEID" val="21900"/>
</p:tagLst>
</file>

<file path=ppt/tags/tag543.xml><?xml version="1.0" encoding="utf-8"?>
<p:tagLst xmlns:p="http://schemas.openxmlformats.org/presentationml/2006/main">
  <p:tag name="AS_UNIQUEID" val="21901"/>
</p:tagLst>
</file>

<file path=ppt/tags/tag544.xml><?xml version="1.0" encoding="utf-8"?>
<p:tagLst xmlns:p="http://schemas.openxmlformats.org/presentationml/2006/main">
  <p:tag name="AS_UNIQUEID" val="21902"/>
</p:tagLst>
</file>

<file path=ppt/tags/tag545.xml><?xml version="1.0" encoding="utf-8"?>
<p:tagLst xmlns:p="http://schemas.openxmlformats.org/presentationml/2006/main">
  <p:tag name="AS_UNIQUEID" val="21903"/>
</p:tagLst>
</file>

<file path=ppt/tags/tag546.xml><?xml version="1.0" encoding="utf-8"?>
<p:tagLst xmlns:p="http://schemas.openxmlformats.org/presentationml/2006/main">
  <p:tag name="AS_UNIQUEID" val="21904"/>
</p:tagLst>
</file>

<file path=ppt/tags/tag547.xml><?xml version="1.0" encoding="utf-8"?>
<p:tagLst xmlns:p="http://schemas.openxmlformats.org/presentationml/2006/main">
  <p:tag name="AS_UNIQUEID" val="21905"/>
</p:tagLst>
</file>

<file path=ppt/tags/tag548.xml><?xml version="1.0" encoding="utf-8"?>
<p:tagLst xmlns:p="http://schemas.openxmlformats.org/presentationml/2006/main">
  <p:tag name="AS_UNIQUEID" val="21906"/>
</p:tagLst>
</file>

<file path=ppt/tags/tag549.xml><?xml version="1.0" encoding="utf-8"?>
<p:tagLst xmlns:p="http://schemas.openxmlformats.org/presentationml/2006/main">
  <p:tag name="AS_UNIQUEID" val="19194"/>
</p:tagLst>
</file>

<file path=ppt/tags/tag55.xml><?xml version="1.0" encoding="utf-8"?>
<p:tagLst xmlns:p="http://schemas.openxmlformats.org/presentationml/2006/main">
  <p:tag name="AS_UNIQUEID" val="1555"/>
</p:tagLst>
</file>

<file path=ppt/tags/tag550.xml><?xml version="1.0" encoding="utf-8"?>
<p:tagLst xmlns:p="http://schemas.openxmlformats.org/presentationml/2006/main">
  <p:tag name="AS_UNIQUEID" val="1695"/>
</p:tagLst>
</file>

<file path=ppt/tags/tag551.xml><?xml version="1.0" encoding="utf-8"?>
<p:tagLst xmlns:p="http://schemas.openxmlformats.org/presentationml/2006/main">
  <p:tag name="AS_UNIQUEID" val="1697"/>
</p:tagLst>
</file>

<file path=ppt/tags/tag552.xml><?xml version="1.0" encoding="utf-8"?>
<p:tagLst xmlns:p="http://schemas.openxmlformats.org/presentationml/2006/main">
  <p:tag name="AS_UNIQUEID" val="1699"/>
</p:tagLst>
</file>

<file path=ppt/tags/tag553.xml><?xml version="1.0" encoding="utf-8"?>
<p:tagLst xmlns:p="http://schemas.openxmlformats.org/presentationml/2006/main">
  <p:tag name="AS_UNIQUEID" val="1696"/>
</p:tagLst>
</file>

<file path=ppt/tags/tag554.xml><?xml version="1.0" encoding="utf-8"?>
<p:tagLst xmlns:p="http://schemas.openxmlformats.org/presentationml/2006/main">
  <p:tag name="AS_UNIQUEID" val="1698"/>
</p:tagLst>
</file>

<file path=ppt/tags/tag555.xml><?xml version="1.0" encoding="utf-8"?>
<p:tagLst xmlns:p="http://schemas.openxmlformats.org/presentationml/2006/main">
  <p:tag name="AS_UNIQUEID" val="21907"/>
</p:tagLst>
</file>

<file path=ppt/tags/tag556.xml><?xml version="1.0" encoding="utf-8"?>
<p:tagLst xmlns:p="http://schemas.openxmlformats.org/presentationml/2006/main">
  <p:tag name="AS_UNIQUEID" val="16222"/>
</p:tagLst>
</file>

<file path=ppt/tags/tag557.xml><?xml version="1.0" encoding="utf-8"?>
<p:tagLst xmlns:p="http://schemas.openxmlformats.org/presentationml/2006/main">
  <p:tag name="AS_UNIQUEID" val="21908"/>
</p:tagLst>
</file>

<file path=ppt/tags/tag558.xml><?xml version="1.0" encoding="utf-8"?>
<p:tagLst xmlns:p="http://schemas.openxmlformats.org/presentationml/2006/main">
  <p:tag name="AS_UNIQUEID" val="21909"/>
</p:tagLst>
</file>

<file path=ppt/tags/tag559.xml><?xml version="1.0" encoding="utf-8"?>
<p:tagLst xmlns:p="http://schemas.openxmlformats.org/presentationml/2006/main">
  <p:tag name="AS_UNIQUEID" val="21910"/>
</p:tagLst>
</file>

<file path=ppt/tags/tag56.xml><?xml version="1.0" encoding="utf-8"?>
<p:tagLst xmlns:p="http://schemas.openxmlformats.org/presentationml/2006/main">
  <p:tag name="AS_UNIQUEID" val="1556"/>
</p:tagLst>
</file>

<file path=ppt/tags/tag560.xml><?xml version="1.0" encoding="utf-8"?>
<p:tagLst xmlns:p="http://schemas.openxmlformats.org/presentationml/2006/main">
  <p:tag name="AS_UNIQUEID" val="21911"/>
</p:tagLst>
</file>

<file path=ppt/tags/tag561.xml><?xml version="1.0" encoding="utf-8"?>
<p:tagLst xmlns:p="http://schemas.openxmlformats.org/presentationml/2006/main">
  <p:tag name="AS_UNIQUEID" val="21912"/>
</p:tagLst>
</file>

<file path=ppt/tags/tag562.xml><?xml version="1.0" encoding="utf-8"?>
<p:tagLst xmlns:p="http://schemas.openxmlformats.org/presentationml/2006/main">
  <p:tag name="AS_UNIQUEID" val="21913"/>
</p:tagLst>
</file>

<file path=ppt/tags/tag563.xml><?xml version="1.0" encoding="utf-8"?>
<p:tagLst xmlns:p="http://schemas.openxmlformats.org/presentationml/2006/main">
  <p:tag name="AS_UNIQUEID" val="21914"/>
</p:tagLst>
</file>

<file path=ppt/tags/tag564.xml><?xml version="1.0" encoding="utf-8"?>
<p:tagLst xmlns:p="http://schemas.openxmlformats.org/presentationml/2006/main">
  <p:tag name="AS_UNIQUEID" val="21915"/>
</p:tagLst>
</file>

<file path=ppt/tags/tag565.xml><?xml version="1.0" encoding="utf-8"?>
<p:tagLst xmlns:p="http://schemas.openxmlformats.org/presentationml/2006/main">
  <p:tag name="AS_UNIQUEID" val="21916"/>
</p:tagLst>
</file>

<file path=ppt/tags/tag566.xml><?xml version="1.0" encoding="utf-8"?>
<p:tagLst xmlns:p="http://schemas.openxmlformats.org/presentationml/2006/main">
  <p:tag name="AS_UNIQUEID" val="21917"/>
</p:tagLst>
</file>

<file path=ppt/tags/tag567.xml><?xml version="1.0" encoding="utf-8"?>
<p:tagLst xmlns:p="http://schemas.openxmlformats.org/presentationml/2006/main">
  <p:tag name="AS_UNIQUEID" val="21918"/>
</p:tagLst>
</file>

<file path=ppt/tags/tag568.xml><?xml version="1.0" encoding="utf-8"?>
<p:tagLst xmlns:p="http://schemas.openxmlformats.org/presentationml/2006/main">
  <p:tag name="AS_UNIQUEID" val="21919"/>
</p:tagLst>
</file>

<file path=ppt/tags/tag569.xml><?xml version="1.0" encoding="utf-8"?>
<p:tagLst xmlns:p="http://schemas.openxmlformats.org/presentationml/2006/main">
  <p:tag name="AS_UNIQUEID" val="21920"/>
</p:tagLst>
</file>

<file path=ppt/tags/tag57.xml><?xml version="1.0" encoding="utf-8"?>
<p:tagLst xmlns:p="http://schemas.openxmlformats.org/presentationml/2006/main">
  <p:tag name="AS_UNIQUEID" val="1557"/>
</p:tagLst>
</file>

<file path=ppt/tags/tag570.xml><?xml version="1.0" encoding="utf-8"?>
<p:tagLst xmlns:p="http://schemas.openxmlformats.org/presentationml/2006/main">
  <p:tag name="AS_UNIQUEID" val="21921"/>
</p:tagLst>
</file>

<file path=ppt/tags/tag571.xml><?xml version="1.0" encoding="utf-8"?>
<p:tagLst xmlns:p="http://schemas.openxmlformats.org/presentationml/2006/main">
  <p:tag name="AS_UNIQUEID" val="21922"/>
</p:tagLst>
</file>

<file path=ppt/tags/tag572.xml><?xml version="1.0" encoding="utf-8"?>
<p:tagLst xmlns:p="http://schemas.openxmlformats.org/presentationml/2006/main">
  <p:tag name="AS_UNIQUEID" val="21923"/>
</p:tagLst>
</file>

<file path=ppt/tags/tag573.xml><?xml version="1.0" encoding="utf-8"?>
<p:tagLst xmlns:p="http://schemas.openxmlformats.org/presentationml/2006/main">
  <p:tag name="AS_UNIQUEID" val="21924"/>
</p:tagLst>
</file>

<file path=ppt/tags/tag574.xml><?xml version="1.0" encoding="utf-8"?>
<p:tagLst xmlns:p="http://schemas.openxmlformats.org/presentationml/2006/main">
  <p:tag name="AS_UNIQUEID" val="21925"/>
</p:tagLst>
</file>

<file path=ppt/tags/tag575.xml><?xml version="1.0" encoding="utf-8"?>
<p:tagLst xmlns:p="http://schemas.openxmlformats.org/presentationml/2006/main">
  <p:tag name="AS_UNIQUEID" val="21926"/>
</p:tagLst>
</file>

<file path=ppt/tags/tag576.xml><?xml version="1.0" encoding="utf-8"?>
<p:tagLst xmlns:p="http://schemas.openxmlformats.org/presentationml/2006/main">
  <p:tag name="AS_UNIQUEID" val="21927"/>
</p:tagLst>
</file>

<file path=ppt/tags/tag577.xml><?xml version="1.0" encoding="utf-8"?>
<p:tagLst xmlns:p="http://schemas.openxmlformats.org/presentationml/2006/main">
  <p:tag name="AS_UNIQUEID" val="21928"/>
</p:tagLst>
</file>

<file path=ppt/tags/tag578.xml><?xml version="1.0" encoding="utf-8"?>
<p:tagLst xmlns:p="http://schemas.openxmlformats.org/presentationml/2006/main">
  <p:tag name="AS_UNIQUEID" val="21929"/>
</p:tagLst>
</file>

<file path=ppt/tags/tag579.xml><?xml version="1.0" encoding="utf-8"?>
<p:tagLst xmlns:p="http://schemas.openxmlformats.org/presentationml/2006/main">
  <p:tag name="AS_UNIQUEID" val="21930"/>
</p:tagLst>
</file>

<file path=ppt/tags/tag58.xml><?xml version="1.0" encoding="utf-8"?>
<p:tagLst xmlns:p="http://schemas.openxmlformats.org/presentationml/2006/main">
  <p:tag name="AS_UNIQUEID" val="1559"/>
</p:tagLst>
</file>

<file path=ppt/tags/tag580.xml><?xml version="1.0" encoding="utf-8"?>
<p:tagLst xmlns:p="http://schemas.openxmlformats.org/presentationml/2006/main">
  <p:tag name="AS_UNIQUEID" val="21931"/>
</p:tagLst>
</file>

<file path=ppt/tags/tag581.xml><?xml version="1.0" encoding="utf-8"?>
<p:tagLst xmlns:p="http://schemas.openxmlformats.org/presentationml/2006/main">
  <p:tag name="AS_UNIQUEID" val="21932"/>
</p:tagLst>
</file>

<file path=ppt/tags/tag582.xml><?xml version="1.0" encoding="utf-8"?>
<p:tagLst xmlns:p="http://schemas.openxmlformats.org/presentationml/2006/main">
  <p:tag name="AS_UNIQUEID" val="21933"/>
</p:tagLst>
</file>

<file path=ppt/tags/tag583.xml><?xml version="1.0" encoding="utf-8"?>
<p:tagLst xmlns:p="http://schemas.openxmlformats.org/presentationml/2006/main">
  <p:tag name="AS_UNIQUEID" val="21934"/>
</p:tagLst>
</file>

<file path=ppt/tags/tag584.xml><?xml version="1.0" encoding="utf-8"?>
<p:tagLst xmlns:p="http://schemas.openxmlformats.org/presentationml/2006/main">
  <p:tag name="AS_UNIQUEID" val="21935"/>
</p:tagLst>
</file>

<file path=ppt/tags/tag585.xml><?xml version="1.0" encoding="utf-8"?>
<p:tagLst xmlns:p="http://schemas.openxmlformats.org/presentationml/2006/main">
  <p:tag name="AS_UNIQUEID" val="21936"/>
</p:tagLst>
</file>

<file path=ppt/tags/tag586.xml><?xml version="1.0" encoding="utf-8"?>
<p:tagLst xmlns:p="http://schemas.openxmlformats.org/presentationml/2006/main">
  <p:tag name="AS_UNIQUEID" val="21937"/>
</p:tagLst>
</file>

<file path=ppt/tags/tag587.xml><?xml version="1.0" encoding="utf-8"?>
<p:tagLst xmlns:p="http://schemas.openxmlformats.org/presentationml/2006/main">
  <p:tag name="AS_UNIQUEID" val="21938"/>
</p:tagLst>
</file>

<file path=ppt/tags/tag588.xml><?xml version="1.0" encoding="utf-8"?>
<p:tagLst xmlns:p="http://schemas.openxmlformats.org/presentationml/2006/main">
  <p:tag name="AS_UNIQUEID" val="21939"/>
</p:tagLst>
</file>

<file path=ppt/tags/tag589.xml><?xml version="1.0" encoding="utf-8"?>
<p:tagLst xmlns:p="http://schemas.openxmlformats.org/presentationml/2006/main">
  <p:tag name="AS_UNIQUEID" val="21940"/>
</p:tagLst>
</file>

<file path=ppt/tags/tag59.xml><?xml version="1.0" encoding="utf-8"?>
<p:tagLst xmlns:p="http://schemas.openxmlformats.org/presentationml/2006/main">
  <p:tag name="AS_UNIQUEID" val="1560"/>
</p:tagLst>
</file>

<file path=ppt/tags/tag590.xml><?xml version="1.0" encoding="utf-8"?>
<p:tagLst xmlns:p="http://schemas.openxmlformats.org/presentationml/2006/main">
  <p:tag name="AS_UNIQUEID" val="21941"/>
</p:tagLst>
</file>

<file path=ppt/tags/tag591.xml><?xml version="1.0" encoding="utf-8"?>
<p:tagLst xmlns:p="http://schemas.openxmlformats.org/presentationml/2006/main">
  <p:tag name="AS_UNIQUEID" val="21942"/>
</p:tagLst>
</file>

<file path=ppt/tags/tag592.xml><?xml version="1.0" encoding="utf-8"?>
<p:tagLst xmlns:p="http://schemas.openxmlformats.org/presentationml/2006/main">
  <p:tag name="AS_UNIQUEID" val="21943"/>
</p:tagLst>
</file>

<file path=ppt/tags/tag593.xml><?xml version="1.0" encoding="utf-8"?>
<p:tagLst xmlns:p="http://schemas.openxmlformats.org/presentationml/2006/main">
  <p:tag name="AS_UNIQUEID" val="21944"/>
</p:tagLst>
</file>

<file path=ppt/tags/tag594.xml><?xml version="1.0" encoding="utf-8"?>
<p:tagLst xmlns:p="http://schemas.openxmlformats.org/presentationml/2006/main">
  <p:tag name="AS_UNIQUEID" val="21945"/>
</p:tagLst>
</file>

<file path=ppt/tags/tag595.xml><?xml version="1.0" encoding="utf-8"?>
<p:tagLst xmlns:p="http://schemas.openxmlformats.org/presentationml/2006/main">
  <p:tag name="AS_UNIQUEID" val="21946"/>
</p:tagLst>
</file>

<file path=ppt/tags/tag596.xml><?xml version="1.0" encoding="utf-8"?>
<p:tagLst xmlns:p="http://schemas.openxmlformats.org/presentationml/2006/main">
  <p:tag name="AS_UNIQUEID" val="21947"/>
</p:tagLst>
</file>

<file path=ppt/tags/tag597.xml><?xml version="1.0" encoding="utf-8"?>
<p:tagLst xmlns:p="http://schemas.openxmlformats.org/presentationml/2006/main">
  <p:tag name="AS_UNIQUEID" val="21948"/>
</p:tagLst>
</file>

<file path=ppt/tags/tag598.xml><?xml version="1.0" encoding="utf-8"?>
<p:tagLst xmlns:p="http://schemas.openxmlformats.org/presentationml/2006/main">
  <p:tag name="AS_UNIQUEID" val="21949"/>
</p:tagLst>
</file>

<file path=ppt/tags/tag599.xml><?xml version="1.0" encoding="utf-8"?>
<p:tagLst xmlns:p="http://schemas.openxmlformats.org/presentationml/2006/main">
  <p:tag name="AS_UNIQUEID" val="21950"/>
</p:tagLst>
</file>

<file path=ppt/tags/tag6.xml><?xml version="1.0" encoding="utf-8"?>
<p:tagLst xmlns:p="http://schemas.openxmlformats.org/presentationml/2006/main">
  <p:tag name="AS_UNIQUEID" val="1504"/>
</p:tagLst>
</file>

<file path=ppt/tags/tag60.xml><?xml version="1.0" encoding="utf-8"?>
<p:tagLst xmlns:p="http://schemas.openxmlformats.org/presentationml/2006/main">
  <p:tag name="AS_UNIQUEID" val="1561"/>
</p:tagLst>
</file>

<file path=ppt/tags/tag600.xml><?xml version="1.0" encoding="utf-8"?>
<p:tagLst xmlns:p="http://schemas.openxmlformats.org/presentationml/2006/main">
  <p:tag name="AS_UNIQUEID" val="21951"/>
</p:tagLst>
</file>

<file path=ppt/tags/tag601.xml><?xml version="1.0" encoding="utf-8"?>
<p:tagLst xmlns:p="http://schemas.openxmlformats.org/presentationml/2006/main">
  <p:tag name="AS_UNIQUEID" val="940"/>
</p:tagLst>
</file>

<file path=ppt/tags/tag602.xml><?xml version="1.0" encoding="utf-8"?>
<p:tagLst xmlns:p="http://schemas.openxmlformats.org/presentationml/2006/main">
  <p:tag name="AS_UNIQUEID" val="941"/>
  <p:tag name="KSO_WM_BEAUTIFY_FLAG" val=""/>
</p:tagLst>
</file>

<file path=ppt/tags/tag603.xml><?xml version="1.0" encoding="utf-8"?>
<p:tagLst xmlns:p="http://schemas.openxmlformats.org/presentationml/2006/main">
  <p:tag name="AS_UNIQUEID" val="942"/>
</p:tagLst>
</file>

<file path=ppt/tags/tag604.xml><?xml version="1.0" encoding="utf-8"?>
<p:tagLst xmlns:p="http://schemas.openxmlformats.org/presentationml/2006/main">
  <p:tag name="AS_UNIQUEID" val="943"/>
  <p:tag name="KSO_WM_BEAUTIFY_FLAG" val=""/>
</p:tagLst>
</file>

<file path=ppt/tags/tag605.xml><?xml version="1.0" encoding="utf-8"?>
<p:tagLst xmlns:p="http://schemas.openxmlformats.org/presentationml/2006/main">
  <p:tag name="AS_UNIQUEID" val="944"/>
  <p:tag name="KSO_WM_BEAUTIFY_FLAG" val=""/>
</p:tagLst>
</file>

<file path=ppt/tags/tag606.xml><?xml version="1.0" encoding="utf-8"?>
<p:tagLst xmlns:p="http://schemas.openxmlformats.org/presentationml/2006/main">
  <p:tag name="AS_UNIQUEID" val="945"/>
  <p:tag name="KSO_WM_BEAUTIFY_FLAG" val=""/>
</p:tagLst>
</file>

<file path=ppt/tags/tag607.xml><?xml version="1.0" encoding="utf-8"?>
<p:tagLst xmlns:p="http://schemas.openxmlformats.org/presentationml/2006/main">
  <p:tag name="AS_UNIQUEID" val="946"/>
  <p:tag name="KSO_WM_BEAUTIFY_FLAG" val=""/>
</p:tagLst>
</file>

<file path=ppt/tags/tag608.xml><?xml version="1.0" encoding="utf-8"?>
<p:tagLst xmlns:p="http://schemas.openxmlformats.org/presentationml/2006/main">
  <p:tag name="AS_UNIQUEID" val="947"/>
  <p:tag name="KSO_WM_BEAUTIFY_FLAG" val=""/>
</p:tagLst>
</file>

<file path=ppt/tags/tag609.xml><?xml version="1.0" encoding="utf-8"?>
<p:tagLst xmlns:p="http://schemas.openxmlformats.org/presentationml/2006/main">
  <p:tag name="AS_UNIQUEID" val="21953"/>
</p:tagLst>
</file>

<file path=ppt/tags/tag61.xml><?xml version="1.0" encoding="utf-8"?>
<p:tagLst xmlns:p="http://schemas.openxmlformats.org/presentationml/2006/main">
  <p:tag name="AS_UNIQUEID" val="1562"/>
</p:tagLst>
</file>

<file path=ppt/tags/tag610.xml><?xml version="1.0" encoding="utf-8"?>
<p:tagLst xmlns:p="http://schemas.openxmlformats.org/presentationml/2006/main">
  <p:tag name="AS_UNIQUEID" val="19194"/>
</p:tagLst>
</file>

<file path=ppt/tags/tag611.xml><?xml version="1.0" encoding="utf-8"?>
<p:tagLst xmlns:p="http://schemas.openxmlformats.org/presentationml/2006/main">
  <p:tag name="AS_UNIQUEID" val="1695"/>
</p:tagLst>
</file>

<file path=ppt/tags/tag612.xml><?xml version="1.0" encoding="utf-8"?>
<p:tagLst xmlns:p="http://schemas.openxmlformats.org/presentationml/2006/main">
  <p:tag name="AS_UNIQUEID" val="1697"/>
</p:tagLst>
</file>

<file path=ppt/tags/tag613.xml><?xml version="1.0" encoding="utf-8"?>
<p:tagLst xmlns:p="http://schemas.openxmlformats.org/presentationml/2006/main">
  <p:tag name="AS_UNIQUEID" val="1699"/>
</p:tagLst>
</file>

<file path=ppt/tags/tag614.xml><?xml version="1.0" encoding="utf-8"?>
<p:tagLst xmlns:p="http://schemas.openxmlformats.org/presentationml/2006/main">
  <p:tag name="AS_UNIQUEID" val="1696"/>
</p:tagLst>
</file>

<file path=ppt/tags/tag615.xml><?xml version="1.0" encoding="utf-8"?>
<p:tagLst xmlns:p="http://schemas.openxmlformats.org/presentationml/2006/main">
  <p:tag name="AS_UNIQUEID" val="1698"/>
</p:tagLst>
</file>

<file path=ppt/tags/tag616.xml><?xml version="1.0" encoding="utf-8"?>
<p:tagLst xmlns:p="http://schemas.openxmlformats.org/presentationml/2006/main">
  <p:tag name="AS_UNIQUEID" val="21954"/>
</p:tagLst>
</file>

<file path=ppt/tags/tag617.xml><?xml version="1.0" encoding="utf-8"?>
<p:tagLst xmlns:p="http://schemas.openxmlformats.org/presentationml/2006/main">
  <p:tag name="AS_UNIQUEID" val="21955"/>
</p:tagLst>
</file>

<file path=ppt/tags/tag618.xml><?xml version="1.0" encoding="utf-8"?>
<p:tagLst xmlns:p="http://schemas.openxmlformats.org/presentationml/2006/main">
  <p:tag name="AS_UNIQUEID" val="21956"/>
</p:tagLst>
</file>

<file path=ppt/tags/tag619.xml><?xml version="1.0" encoding="utf-8"?>
<p:tagLst xmlns:p="http://schemas.openxmlformats.org/presentationml/2006/main">
  <p:tag name="AS_UNIQUEID" val="16222"/>
</p:tagLst>
</file>

<file path=ppt/tags/tag62.xml><?xml version="1.0" encoding="utf-8"?>
<p:tagLst xmlns:p="http://schemas.openxmlformats.org/presentationml/2006/main">
  <p:tag name="AS_UNIQUEID" val="1563"/>
</p:tagLst>
</file>

<file path=ppt/tags/tag620.xml><?xml version="1.0" encoding="utf-8"?>
<p:tagLst xmlns:p="http://schemas.openxmlformats.org/presentationml/2006/main">
  <p:tag name="AS_UNIQUEID" val="21957"/>
</p:tagLst>
</file>

<file path=ppt/tags/tag621.xml><?xml version="1.0" encoding="utf-8"?>
<p:tagLst xmlns:p="http://schemas.openxmlformats.org/presentationml/2006/main">
  <p:tag name="AS_UNIQUEID" val="21958"/>
</p:tagLst>
</file>

<file path=ppt/tags/tag622.xml><?xml version="1.0" encoding="utf-8"?>
<p:tagLst xmlns:p="http://schemas.openxmlformats.org/presentationml/2006/main">
  <p:tag name="AS_UNIQUEID" val="21959"/>
</p:tagLst>
</file>

<file path=ppt/tags/tag623.xml><?xml version="1.0" encoding="utf-8"?>
<p:tagLst xmlns:p="http://schemas.openxmlformats.org/presentationml/2006/main">
  <p:tag name="AS_UNIQUEID" val="21960"/>
</p:tagLst>
</file>

<file path=ppt/tags/tag624.xml><?xml version="1.0" encoding="utf-8"?>
<p:tagLst xmlns:p="http://schemas.openxmlformats.org/presentationml/2006/main">
  <p:tag name="AS_UNIQUEID" val="21961"/>
</p:tagLst>
</file>

<file path=ppt/tags/tag625.xml><?xml version="1.0" encoding="utf-8"?>
<p:tagLst xmlns:p="http://schemas.openxmlformats.org/presentationml/2006/main">
  <p:tag name="AS_UNIQUEID" val="21962"/>
</p:tagLst>
</file>

<file path=ppt/tags/tag626.xml><?xml version="1.0" encoding="utf-8"?>
<p:tagLst xmlns:p="http://schemas.openxmlformats.org/presentationml/2006/main">
  <p:tag name="AS_UNIQUEID" val="21963"/>
</p:tagLst>
</file>

<file path=ppt/tags/tag627.xml><?xml version="1.0" encoding="utf-8"?>
<p:tagLst xmlns:p="http://schemas.openxmlformats.org/presentationml/2006/main">
  <p:tag name="AS_UNIQUEID" val="21964"/>
</p:tagLst>
</file>

<file path=ppt/tags/tag628.xml><?xml version="1.0" encoding="utf-8"?>
<p:tagLst xmlns:p="http://schemas.openxmlformats.org/presentationml/2006/main">
  <p:tag name="AS_UNIQUEID" val="21965"/>
</p:tagLst>
</file>

<file path=ppt/tags/tag629.xml><?xml version="1.0" encoding="utf-8"?>
<p:tagLst xmlns:p="http://schemas.openxmlformats.org/presentationml/2006/main">
  <p:tag name="AS_UNIQUEID" val="21966"/>
</p:tagLst>
</file>

<file path=ppt/tags/tag63.xml><?xml version="1.0" encoding="utf-8"?>
<p:tagLst xmlns:p="http://schemas.openxmlformats.org/presentationml/2006/main">
  <p:tag name="AS_UNIQUEID" val="1564"/>
</p:tagLst>
</file>

<file path=ppt/tags/tag630.xml><?xml version="1.0" encoding="utf-8"?>
<p:tagLst xmlns:p="http://schemas.openxmlformats.org/presentationml/2006/main">
  <p:tag name="AS_UNIQUEID" val="21967"/>
</p:tagLst>
</file>

<file path=ppt/tags/tag631.xml><?xml version="1.0" encoding="utf-8"?>
<p:tagLst xmlns:p="http://schemas.openxmlformats.org/presentationml/2006/main">
  <p:tag name="AS_UNIQUEID" val="21968"/>
</p:tagLst>
</file>

<file path=ppt/tags/tag632.xml><?xml version="1.0" encoding="utf-8"?>
<p:tagLst xmlns:p="http://schemas.openxmlformats.org/presentationml/2006/main">
  <p:tag name="AS_UNIQUEID" val="21969"/>
</p:tagLst>
</file>

<file path=ppt/tags/tag633.xml><?xml version="1.0" encoding="utf-8"?>
<p:tagLst xmlns:p="http://schemas.openxmlformats.org/presentationml/2006/main">
  <p:tag name="AS_UNIQUEID" val="21970"/>
</p:tagLst>
</file>

<file path=ppt/tags/tag634.xml><?xml version="1.0" encoding="utf-8"?>
<p:tagLst xmlns:p="http://schemas.openxmlformats.org/presentationml/2006/main">
  <p:tag name="AS_UNIQUEID" val="21971"/>
</p:tagLst>
</file>

<file path=ppt/tags/tag635.xml><?xml version="1.0" encoding="utf-8"?>
<p:tagLst xmlns:p="http://schemas.openxmlformats.org/presentationml/2006/main">
  <p:tag name="AS_UNIQUEID" val="21972"/>
</p:tagLst>
</file>

<file path=ppt/tags/tag636.xml><?xml version="1.0" encoding="utf-8"?>
<p:tagLst xmlns:p="http://schemas.openxmlformats.org/presentationml/2006/main">
  <p:tag name="AS_UNIQUEID" val="21973"/>
</p:tagLst>
</file>

<file path=ppt/tags/tag637.xml><?xml version="1.0" encoding="utf-8"?>
<p:tagLst xmlns:p="http://schemas.openxmlformats.org/presentationml/2006/main">
  <p:tag name="AS_UNIQUEID" val="21974"/>
</p:tagLst>
</file>

<file path=ppt/tags/tag638.xml><?xml version="1.0" encoding="utf-8"?>
<p:tagLst xmlns:p="http://schemas.openxmlformats.org/presentationml/2006/main">
  <p:tag name="AS_UNIQUEID" val="21975"/>
</p:tagLst>
</file>

<file path=ppt/tags/tag639.xml><?xml version="1.0" encoding="utf-8"?>
<p:tagLst xmlns:p="http://schemas.openxmlformats.org/presentationml/2006/main">
  <p:tag name="AS_UNIQUEID" val="21977"/>
</p:tagLst>
</file>

<file path=ppt/tags/tag64.xml><?xml version="1.0" encoding="utf-8"?>
<p:tagLst xmlns:p="http://schemas.openxmlformats.org/presentationml/2006/main">
  <p:tag name="AS_UNIQUEID" val="1565"/>
</p:tagLst>
</file>

<file path=ppt/tags/tag640.xml><?xml version="1.0" encoding="utf-8"?>
<p:tagLst xmlns:p="http://schemas.openxmlformats.org/presentationml/2006/main">
  <p:tag name="AS_UNIQUEID" val="19194"/>
</p:tagLst>
</file>

<file path=ppt/tags/tag641.xml><?xml version="1.0" encoding="utf-8"?>
<p:tagLst xmlns:p="http://schemas.openxmlformats.org/presentationml/2006/main">
  <p:tag name="AS_UNIQUEID" val="1695"/>
</p:tagLst>
</file>

<file path=ppt/tags/tag642.xml><?xml version="1.0" encoding="utf-8"?>
<p:tagLst xmlns:p="http://schemas.openxmlformats.org/presentationml/2006/main">
  <p:tag name="AS_UNIQUEID" val="1697"/>
</p:tagLst>
</file>

<file path=ppt/tags/tag643.xml><?xml version="1.0" encoding="utf-8"?>
<p:tagLst xmlns:p="http://schemas.openxmlformats.org/presentationml/2006/main">
  <p:tag name="AS_UNIQUEID" val="1699"/>
</p:tagLst>
</file>

<file path=ppt/tags/tag644.xml><?xml version="1.0" encoding="utf-8"?>
<p:tagLst xmlns:p="http://schemas.openxmlformats.org/presentationml/2006/main">
  <p:tag name="AS_UNIQUEID" val="1696"/>
</p:tagLst>
</file>

<file path=ppt/tags/tag645.xml><?xml version="1.0" encoding="utf-8"?>
<p:tagLst xmlns:p="http://schemas.openxmlformats.org/presentationml/2006/main">
  <p:tag name="AS_UNIQUEID" val="1698"/>
</p:tagLst>
</file>

<file path=ppt/tags/tag646.xml><?xml version="1.0" encoding="utf-8"?>
<p:tagLst xmlns:p="http://schemas.openxmlformats.org/presentationml/2006/main">
  <p:tag name="AS_UNIQUEID" val="21978"/>
</p:tagLst>
</file>

<file path=ppt/tags/tag647.xml><?xml version="1.0" encoding="utf-8"?>
<p:tagLst xmlns:p="http://schemas.openxmlformats.org/presentationml/2006/main">
  <p:tag name="AS_UNIQUEID" val="16222"/>
</p:tagLst>
</file>

<file path=ppt/tags/tag648.xml><?xml version="1.0" encoding="utf-8"?>
<p:tagLst xmlns:p="http://schemas.openxmlformats.org/presentationml/2006/main">
  <p:tag name="AS_UNIQUEID" val="1177"/>
</p:tagLst>
</file>

<file path=ppt/tags/tag649.xml><?xml version="1.0" encoding="utf-8"?>
<p:tagLst xmlns:p="http://schemas.openxmlformats.org/presentationml/2006/main">
  <p:tag name="AS_UNIQUEID" val="1196"/>
</p:tagLst>
</file>

<file path=ppt/tags/tag65.xml><?xml version="1.0" encoding="utf-8"?>
<p:tagLst xmlns:p="http://schemas.openxmlformats.org/presentationml/2006/main">
  <p:tag name="AS_UNIQUEID" val="1566"/>
</p:tagLst>
</file>

<file path=ppt/tags/tag650.xml><?xml version="1.0" encoding="utf-8"?>
<p:tagLst xmlns:p="http://schemas.openxmlformats.org/presentationml/2006/main">
  <p:tag name="AS_UNIQUEID" val="8117"/>
</p:tagLst>
</file>

<file path=ppt/tags/tag651.xml><?xml version="1.0" encoding="utf-8"?>
<p:tagLst xmlns:p="http://schemas.openxmlformats.org/presentationml/2006/main">
  <p:tag name="AS_UNIQUEID" val="19225"/>
</p:tagLst>
</file>

<file path=ppt/tags/tag652.xml><?xml version="1.0" encoding="utf-8"?>
<p:tagLst xmlns:p="http://schemas.openxmlformats.org/presentationml/2006/main">
  <p:tag name="AS_UNIQUEID" val="19232"/>
</p:tagLst>
</file>

<file path=ppt/tags/tag653.xml><?xml version="1.0" encoding="utf-8"?>
<p:tagLst xmlns:p="http://schemas.openxmlformats.org/presentationml/2006/main">
  <p:tag name="AS_UNIQUEID" val="2785"/>
  <p:tag name="KSO_WM_BEAUTIFY_FLAG" val=""/>
</p:tagLst>
</file>

<file path=ppt/tags/tag654.xml><?xml version="1.0" encoding="utf-8"?>
<p:tagLst xmlns:p="http://schemas.openxmlformats.org/presentationml/2006/main">
  <p:tag name="AS_UNIQUEID" val="8633"/>
  <p:tag name="KSO_WM_BEAUTIFY_FLAG" val=""/>
</p:tagLst>
</file>

<file path=ppt/tags/tag655.xml><?xml version="1.0" encoding="utf-8"?>
<p:tagLst xmlns:p="http://schemas.openxmlformats.org/presentationml/2006/main">
  <p:tag name="AS_UNIQUEID" val="19209"/>
  <p:tag name="KSO_WM_BEAUTIFY_FLAG" val=""/>
</p:tagLst>
</file>

<file path=ppt/tags/tag656.xml><?xml version="1.0" encoding="utf-8"?>
<p:tagLst xmlns:p="http://schemas.openxmlformats.org/presentationml/2006/main">
  <p:tag name="AS_UNIQUEID" val="19210"/>
</p:tagLst>
</file>

<file path=ppt/tags/tag657.xml><?xml version="1.0" encoding="utf-8"?>
<p:tagLst xmlns:p="http://schemas.openxmlformats.org/presentationml/2006/main">
  <p:tag name="AS_UNIQUEID" val="19211"/>
</p:tagLst>
</file>

<file path=ppt/tags/tag658.xml><?xml version="1.0" encoding="utf-8"?>
<p:tagLst xmlns:p="http://schemas.openxmlformats.org/presentationml/2006/main">
  <p:tag name="AS_UNIQUEID" val="4098"/>
</p:tagLst>
</file>

<file path=ppt/tags/tag659.xml><?xml version="1.0" encoding="utf-8"?>
<p:tagLst xmlns:p="http://schemas.openxmlformats.org/presentationml/2006/main">
  <p:tag name="AS_UNIQUEID" val="4099"/>
</p:tagLst>
</file>

<file path=ppt/tags/tag66.xml><?xml version="1.0" encoding="utf-8"?>
<p:tagLst xmlns:p="http://schemas.openxmlformats.org/presentationml/2006/main">
  <p:tag name="AS_UNIQUEID" val="1567"/>
</p:tagLst>
</file>

<file path=ppt/tags/tag660.xml><?xml version="1.0" encoding="utf-8"?>
<p:tagLst xmlns:p="http://schemas.openxmlformats.org/presentationml/2006/main">
  <p:tag name="AS_UNIQUEID" val="4100"/>
</p:tagLst>
</file>

<file path=ppt/tags/tag661.xml><?xml version="1.0" encoding="utf-8"?>
<p:tagLst xmlns:p="http://schemas.openxmlformats.org/presentationml/2006/main">
  <p:tag name="AS_UNIQUEID" val="4108"/>
</p:tagLst>
</file>

<file path=ppt/tags/tag662.xml><?xml version="1.0" encoding="utf-8"?>
<p:tagLst xmlns:p="http://schemas.openxmlformats.org/presentationml/2006/main">
  <p:tag name="AS_UNIQUEID" val="1279"/>
</p:tagLst>
</file>

<file path=ppt/tags/tag663.xml><?xml version="1.0" encoding="utf-8"?>
<p:tagLst xmlns:p="http://schemas.openxmlformats.org/presentationml/2006/main">
  <p:tag name="AS_UNIQUEID" val="1280"/>
</p:tagLst>
</file>

<file path=ppt/tags/tag664.xml><?xml version="1.0" encoding="utf-8"?>
<p:tagLst xmlns:p="http://schemas.openxmlformats.org/presentationml/2006/main">
  <p:tag name="AS_UNIQUEID" val="1281"/>
</p:tagLst>
</file>

<file path=ppt/tags/tag665.xml><?xml version="1.0" encoding="utf-8"?>
<p:tagLst xmlns:p="http://schemas.openxmlformats.org/presentationml/2006/main">
  <p:tag name="AS_UNIQUEID" val="8630"/>
</p:tagLst>
</file>

<file path=ppt/tags/tag666.xml><?xml version="1.0" encoding="utf-8"?>
<p:tagLst xmlns:p="http://schemas.openxmlformats.org/presentationml/2006/main">
  <p:tag name="AS_UNIQUEID" val="19212"/>
</p:tagLst>
</file>

<file path=ppt/tags/tag667.xml><?xml version="1.0" encoding="utf-8"?>
<p:tagLst xmlns:p="http://schemas.openxmlformats.org/presentationml/2006/main">
  <p:tag name="AS_UNIQUEID" val="19213"/>
</p:tagLst>
</file>

<file path=ppt/tags/tag668.xml><?xml version="1.0" encoding="utf-8"?>
<p:tagLst xmlns:p="http://schemas.openxmlformats.org/presentationml/2006/main">
  <p:tag name="AS_UNIQUEID" val="4101"/>
</p:tagLst>
</file>

<file path=ppt/tags/tag669.xml><?xml version="1.0" encoding="utf-8"?>
<p:tagLst xmlns:p="http://schemas.openxmlformats.org/presentationml/2006/main">
  <p:tag name="AS_UNIQUEID" val="21979"/>
</p:tagLst>
</file>

<file path=ppt/tags/tag67.xml><?xml version="1.0" encoding="utf-8"?>
<p:tagLst xmlns:p="http://schemas.openxmlformats.org/presentationml/2006/main">
  <p:tag name="AS_UNIQUEID" val="1568"/>
</p:tagLst>
</file>

<file path=ppt/tags/tag670.xml><?xml version="1.0" encoding="utf-8"?>
<p:tagLst xmlns:p="http://schemas.openxmlformats.org/presentationml/2006/main">
  <p:tag name="AS_UNIQUEID" val="21980"/>
</p:tagLst>
</file>

<file path=ppt/tags/tag671.xml><?xml version="1.0" encoding="utf-8"?>
<p:tagLst xmlns:p="http://schemas.openxmlformats.org/presentationml/2006/main">
  <p:tag name="AS_UNIQUEID" val="76"/>
  <p:tag name="KSO_WM_BEAUTIFY_FLAG" val=""/>
</p:tagLst>
</file>

<file path=ppt/tags/tag672.xml><?xml version="1.0" encoding="utf-8"?>
<p:tagLst xmlns:p="http://schemas.openxmlformats.org/presentationml/2006/main">
  <p:tag name="AS_UNIQUEID" val="21982"/>
</p:tagLst>
</file>

<file path=ppt/tags/tag673.xml><?xml version="1.0" encoding="utf-8"?>
<p:tagLst xmlns:p="http://schemas.openxmlformats.org/presentationml/2006/main">
  <p:tag name="AS_UNIQUEID" val="19194"/>
</p:tagLst>
</file>

<file path=ppt/tags/tag674.xml><?xml version="1.0" encoding="utf-8"?>
<p:tagLst xmlns:p="http://schemas.openxmlformats.org/presentationml/2006/main">
  <p:tag name="AS_UNIQUEID" val="1695"/>
</p:tagLst>
</file>

<file path=ppt/tags/tag675.xml><?xml version="1.0" encoding="utf-8"?>
<p:tagLst xmlns:p="http://schemas.openxmlformats.org/presentationml/2006/main">
  <p:tag name="AS_UNIQUEID" val="1697"/>
</p:tagLst>
</file>

<file path=ppt/tags/tag676.xml><?xml version="1.0" encoding="utf-8"?>
<p:tagLst xmlns:p="http://schemas.openxmlformats.org/presentationml/2006/main">
  <p:tag name="AS_UNIQUEID" val="1699"/>
</p:tagLst>
</file>

<file path=ppt/tags/tag677.xml><?xml version="1.0" encoding="utf-8"?>
<p:tagLst xmlns:p="http://schemas.openxmlformats.org/presentationml/2006/main">
  <p:tag name="AS_UNIQUEID" val="1696"/>
</p:tagLst>
</file>

<file path=ppt/tags/tag678.xml><?xml version="1.0" encoding="utf-8"?>
<p:tagLst xmlns:p="http://schemas.openxmlformats.org/presentationml/2006/main">
  <p:tag name="AS_UNIQUEID" val="1698"/>
</p:tagLst>
</file>

<file path=ppt/tags/tag679.xml><?xml version="1.0" encoding="utf-8"?>
<p:tagLst xmlns:p="http://schemas.openxmlformats.org/presentationml/2006/main">
  <p:tag name="AS_UNIQUEID" val="21983"/>
</p:tagLst>
</file>

<file path=ppt/tags/tag68.xml><?xml version="1.0" encoding="utf-8"?>
<p:tagLst xmlns:p="http://schemas.openxmlformats.org/presentationml/2006/main">
  <p:tag name="AS_UNIQUEID" val="1569"/>
</p:tagLst>
</file>

<file path=ppt/tags/tag680.xml><?xml version="1.0" encoding="utf-8"?>
<p:tagLst xmlns:p="http://schemas.openxmlformats.org/presentationml/2006/main">
  <p:tag name="AS_UNIQUEID" val="21984"/>
</p:tagLst>
</file>

<file path=ppt/tags/tag681.xml><?xml version="1.0" encoding="utf-8"?>
<p:tagLst xmlns:p="http://schemas.openxmlformats.org/presentationml/2006/main">
  <p:tag name="AS_UNIQUEID" val="21985"/>
  <p:tag name="KSO_WM_DIAGRAM_VIRTUALLY_FRAME" val="{&quot;height&quot;:149.6,&quot;left&quot;:40.65,&quot;top&quot;:2.85,&quot;width&quot;:792.25}"/>
</p:tagLst>
</file>

<file path=ppt/tags/tag682.xml><?xml version="1.0" encoding="utf-8"?>
<p:tagLst xmlns:p="http://schemas.openxmlformats.org/presentationml/2006/main">
  <p:tag name="AS_UNIQUEID" val="21986"/>
  <p:tag name="KSO_WM_BEAUTIFY_FLAG" val=""/>
  <p:tag name="KSO_WM_DIAGRAM_VIRTUALLY_FRAME" val="{&quot;height&quot;:149.6,&quot;left&quot;:40.65,&quot;top&quot;:2.85,&quot;width&quot;:792.25}"/>
</p:tagLst>
</file>

<file path=ppt/tags/tag683.xml><?xml version="1.0" encoding="utf-8"?>
<p:tagLst xmlns:p="http://schemas.openxmlformats.org/presentationml/2006/main">
  <p:tag name="AS_UNIQUEID" val="21987"/>
  <p:tag name="KSO_WM_BEAUTIFY_FLAG" val=""/>
  <p:tag name="KSO_WM_DIAGRAM_VIRTUALLY_FRAME" val="{&quot;height&quot;:149.6,&quot;left&quot;:40.65,&quot;top&quot;:2.85,&quot;width&quot;:792.25}"/>
</p:tagLst>
</file>

<file path=ppt/tags/tag684.xml><?xml version="1.0" encoding="utf-8"?>
<p:tagLst xmlns:p="http://schemas.openxmlformats.org/presentationml/2006/main">
  <p:tag name="AS_UNIQUEID" val="21988"/>
  <p:tag name="KSO_WM_BEAUTIFY_FLAG" val=""/>
  <p:tag name="KSO_WM_DIAGRAM_VIRTUALLY_FRAME" val="{&quot;height&quot;:149.6,&quot;left&quot;:40.65,&quot;top&quot;:2.85,&quot;width&quot;:792.25}"/>
</p:tagLst>
</file>

<file path=ppt/tags/tag685.xml><?xml version="1.0" encoding="utf-8"?>
<p:tagLst xmlns:p="http://schemas.openxmlformats.org/presentationml/2006/main">
  <p:tag name="AS_UNIQUEID" val="21989"/>
  <p:tag name="KSO_WM_DIAGRAM_VIRTUALLY_FRAME" val="{&quot;height&quot;:149.6,&quot;left&quot;:40.65,&quot;top&quot;:2.85,&quot;width&quot;:792.25}"/>
</p:tagLst>
</file>

<file path=ppt/tags/tag686.xml><?xml version="1.0" encoding="utf-8"?>
<p:tagLst xmlns:p="http://schemas.openxmlformats.org/presentationml/2006/main">
  <p:tag name="AS_UNIQUEID" val="21990"/>
  <p:tag name="KSO_WM_BEAUTIFY_FLAG" val=""/>
  <p:tag name="KSO_WM_DIAGRAM_VIRTUALLY_FRAME" val="{&quot;height&quot;:149.6,&quot;left&quot;:40.65,&quot;top&quot;:2.85,&quot;width&quot;:792.25}"/>
</p:tagLst>
</file>

<file path=ppt/tags/tag687.xml><?xml version="1.0" encoding="utf-8"?>
<p:tagLst xmlns:p="http://schemas.openxmlformats.org/presentationml/2006/main">
  <p:tag name="AS_UNIQUEID" val="21991"/>
  <p:tag name="KSO_WM_BEAUTIFY_FLAG" val=""/>
  <p:tag name="KSO_WM_DIAGRAM_VIRTUALLY_FRAME" val="{&quot;height&quot;:149.6,&quot;left&quot;:40.65,&quot;top&quot;:2.85,&quot;width&quot;:792.25}"/>
</p:tagLst>
</file>

<file path=ppt/tags/tag688.xml><?xml version="1.0" encoding="utf-8"?>
<p:tagLst xmlns:p="http://schemas.openxmlformats.org/presentationml/2006/main">
  <p:tag name="AS_UNIQUEID" val="21992"/>
  <p:tag name="KSO_WM_BEAUTIFY_FLAG" val=""/>
  <p:tag name="KSO_WM_DIAGRAM_VIRTUALLY_FRAME" val="{&quot;height&quot;:149.6,&quot;left&quot;:40.65,&quot;top&quot;:2.85,&quot;width&quot;:792.25}"/>
</p:tagLst>
</file>

<file path=ppt/tags/tag689.xml><?xml version="1.0" encoding="utf-8"?>
<p:tagLst xmlns:p="http://schemas.openxmlformats.org/presentationml/2006/main">
  <p:tag name="AS_UNIQUEID" val="21993"/>
  <p:tag name="KSO_WM_DIAGRAM_VIRTUALLY_FRAME" val="{&quot;height&quot;:149.6,&quot;left&quot;:40.65,&quot;top&quot;:2.85,&quot;width&quot;:792.25}"/>
</p:tagLst>
</file>

<file path=ppt/tags/tag69.xml><?xml version="1.0" encoding="utf-8"?>
<p:tagLst xmlns:p="http://schemas.openxmlformats.org/presentationml/2006/main">
  <p:tag name="AS_UNIQUEID" val="1570"/>
</p:tagLst>
</file>

<file path=ppt/tags/tag690.xml><?xml version="1.0" encoding="utf-8"?>
<p:tagLst xmlns:p="http://schemas.openxmlformats.org/presentationml/2006/main">
  <p:tag name="AS_UNIQUEID" val="21994"/>
  <p:tag name="KSO_WM_BEAUTIFY_FLAG" val=""/>
  <p:tag name="KSO_WM_DIAGRAM_VIRTUALLY_FRAME" val="{&quot;height&quot;:149.6,&quot;left&quot;:40.65,&quot;top&quot;:2.85,&quot;width&quot;:792.25}"/>
</p:tagLst>
</file>

<file path=ppt/tags/tag691.xml><?xml version="1.0" encoding="utf-8"?>
<p:tagLst xmlns:p="http://schemas.openxmlformats.org/presentationml/2006/main">
  <p:tag name="AS_UNIQUEID" val="21995"/>
  <p:tag name="KSO_WM_BEAUTIFY_FLAG" val=""/>
  <p:tag name="KSO_WM_DIAGRAM_VIRTUALLY_FRAME" val="{&quot;height&quot;:149.6,&quot;left&quot;:40.65,&quot;top&quot;:2.85,&quot;width&quot;:792.25}"/>
</p:tagLst>
</file>

<file path=ppt/tags/tag692.xml><?xml version="1.0" encoding="utf-8"?>
<p:tagLst xmlns:p="http://schemas.openxmlformats.org/presentationml/2006/main">
  <p:tag name="AS_UNIQUEID" val="21996"/>
  <p:tag name="KSO_WM_BEAUTIFY_FLAG" val=""/>
  <p:tag name="KSO_WM_DIAGRAM_VIRTUALLY_FRAME" val="{&quot;height&quot;:149.6,&quot;left&quot;:40.65,&quot;top&quot;:2.85,&quot;width&quot;:792.25}"/>
</p:tagLst>
</file>

<file path=ppt/tags/tag693.xml><?xml version="1.0" encoding="utf-8"?>
<p:tagLst xmlns:p="http://schemas.openxmlformats.org/presentationml/2006/main">
  <p:tag name="AS_UNIQUEID" val="21997"/>
</p:tagLst>
</file>

<file path=ppt/tags/tag694.xml><?xml version="1.0" encoding="utf-8"?>
<p:tagLst xmlns:p="http://schemas.openxmlformats.org/presentationml/2006/main">
  <p:tag name="AS_UNIQUEID" val="21998"/>
  <p:tag name="KSO_WM_BEAUTIFY_FLAG" val=""/>
</p:tagLst>
</file>

<file path=ppt/tags/tag695.xml><?xml version="1.0" encoding="utf-8"?>
<p:tagLst xmlns:p="http://schemas.openxmlformats.org/presentationml/2006/main">
  <p:tag name="AS_UNIQUEID" val="21999"/>
  <p:tag name="KSO_WM_BEAUTIFY_FLAG" val=""/>
</p:tagLst>
</file>

<file path=ppt/tags/tag696.xml><?xml version="1.0" encoding="utf-8"?>
<p:tagLst xmlns:p="http://schemas.openxmlformats.org/presentationml/2006/main">
  <p:tag name="AS_UNIQUEID" val="22000"/>
  <p:tag name="KSO_WM_BEAUTIFY_FLAG" val=""/>
</p:tagLst>
</file>

<file path=ppt/tags/tag697.xml><?xml version="1.0" encoding="utf-8"?>
<p:tagLst xmlns:p="http://schemas.openxmlformats.org/presentationml/2006/main">
  <p:tag name="AS_UNIQUEID" val="22001"/>
</p:tagLst>
</file>

<file path=ppt/tags/tag698.xml><?xml version="1.0" encoding="utf-8"?>
<p:tagLst xmlns:p="http://schemas.openxmlformats.org/presentationml/2006/main">
  <p:tag name="AS_UNIQUEID" val="22003"/>
</p:tagLst>
</file>

<file path=ppt/tags/tag699.xml><?xml version="1.0" encoding="utf-8"?>
<p:tagLst xmlns:p="http://schemas.openxmlformats.org/presentationml/2006/main">
  <p:tag name="AS_UNIQUEID" val="19194"/>
</p:tagLst>
</file>

<file path=ppt/tags/tag7.xml><?xml version="1.0" encoding="utf-8"?>
<p:tagLst xmlns:p="http://schemas.openxmlformats.org/presentationml/2006/main">
  <p:tag name="AS_UNIQUEID" val="1505"/>
</p:tagLst>
</file>

<file path=ppt/tags/tag70.xml><?xml version="1.0" encoding="utf-8"?>
<p:tagLst xmlns:p="http://schemas.openxmlformats.org/presentationml/2006/main">
  <p:tag name="AS_UNIQUEID" val="1571"/>
</p:tagLst>
</file>

<file path=ppt/tags/tag700.xml><?xml version="1.0" encoding="utf-8"?>
<p:tagLst xmlns:p="http://schemas.openxmlformats.org/presentationml/2006/main">
  <p:tag name="AS_UNIQUEID" val="1695"/>
</p:tagLst>
</file>

<file path=ppt/tags/tag701.xml><?xml version="1.0" encoding="utf-8"?>
<p:tagLst xmlns:p="http://schemas.openxmlformats.org/presentationml/2006/main">
  <p:tag name="AS_UNIQUEID" val="1697"/>
</p:tagLst>
</file>

<file path=ppt/tags/tag702.xml><?xml version="1.0" encoding="utf-8"?>
<p:tagLst xmlns:p="http://schemas.openxmlformats.org/presentationml/2006/main">
  <p:tag name="AS_UNIQUEID" val="1699"/>
</p:tagLst>
</file>

<file path=ppt/tags/tag703.xml><?xml version="1.0" encoding="utf-8"?>
<p:tagLst xmlns:p="http://schemas.openxmlformats.org/presentationml/2006/main">
  <p:tag name="AS_UNIQUEID" val="1696"/>
</p:tagLst>
</file>

<file path=ppt/tags/tag704.xml><?xml version="1.0" encoding="utf-8"?>
<p:tagLst xmlns:p="http://schemas.openxmlformats.org/presentationml/2006/main">
  <p:tag name="AS_UNIQUEID" val="1698"/>
</p:tagLst>
</file>

<file path=ppt/tags/tag705.xml><?xml version="1.0" encoding="utf-8"?>
<p:tagLst xmlns:p="http://schemas.openxmlformats.org/presentationml/2006/main">
  <p:tag name="AS_UNIQUEID" val="22004"/>
</p:tagLst>
</file>

<file path=ppt/tags/tag706.xml><?xml version="1.0" encoding="utf-8"?>
<p:tagLst xmlns:p="http://schemas.openxmlformats.org/presentationml/2006/main">
  <p:tag name="AS_UNIQUEID" val="22005"/>
</p:tagLst>
</file>

<file path=ppt/tags/tag707.xml><?xml version="1.0" encoding="utf-8"?>
<p:tagLst xmlns:p="http://schemas.openxmlformats.org/presentationml/2006/main">
  <p:tag name="AS_UNIQUEID" val="22006"/>
</p:tagLst>
</file>

<file path=ppt/tags/tag708.xml><?xml version="1.0" encoding="utf-8"?>
<p:tagLst xmlns:p="http://schemas.openxmlformats.org/presentationml/2006/main">
  <p:tag name="AS_UNIQUEID" val="22007"/>
</p:tagLst>
</file>

<file path=ppt/tags/tag709.xml><?xml version="1.0" encoding="utf-8"?>
<p:tagLst xmlns:p="http://schemas.openxmlformats.org/presentationml/2006/main">
  <p:tag name="AS_UNIQUEID" val="22008"/>
</p:tagLst>
</file>

<file path=ppt/tags/tag71.xml><?xml version="1.0" encoding="utf-8"?>
<p:tagLst xmlns:p="http://schemas.openxmlformats.org/presentationml/2006/main">
  <p:tag name="AS_UNIQUEID" val="1572"/>
</p:tagLst>
</file>

<file path=ppt/tags/tag710.xml><?xml version="1.0" encoding="utf-8"?>
<p:tagLst xmlns:p="http://schemas.openxmlformats.org/presentationml/2006/main">
  <p:tag name="AS_UNIQUEID" val="22009"/>
  <p:tag name="KSO_WM_BEAUTIFY_FLAG" val=""/>
</p:tagLst>
</file>

<file path=ppt/tags/tag711.xml><?xml version="1.0" encoding="utf-8"?>
<p:tagLst xmlns:p="http://schemas.openxmlformats.org/presentationml/2006/main">
  <p:tag name="AS_UNIQUEID" val="22010"/>
  <p:tag name="KSO_WM_BEAUTIFY_FLAG" val=""/>
</p:tagLst>
</file>

<file path=ppt/tags/tag712.xml><?xml version="1.0" encoding="utf-8"?>
<p:tagLst xmlns:p="http://schemas.openxmlformats.org/presentationml/2006/main">
  <p:tag name="AS_UNIQUEID" val="22011"/>
  <p:tag name="KSO_WM_BEAUTIFY_FLAG" val=""/>
</p:tagLst>
</file>

<file path=ppt/tags/tag713.xml><?xml version="1.0" encoding="utf-8"?>
<p:tagLst xmlns:p="http://schemas.openxmlformats.org/presentationml/2006/main">
  <p:tag name="AS_UNIQUEID" val="22012"/>
</p:tagLst>
</file>

<file path=ppt/tags/tag714.xml><?xml version="1.0" encoding="utf-8"?>
<p:tagLst xmlns:p="http://schemas.openxmlformats.org/presentationml/2006/main">
  <p:tag name="AS_UNIQUEID" val="22013"/>
  <p:tag name="KSO_WM_BEAUTIFY_FLAG" val=""/>
</p:tagLst>
</file>

<file path=ppt/tags/tag715.xml><?xml version="1.0" encoding="utf-8"?>
<p:tagLst xmlns:p="http://schemas.openxmlformats.org/presentationml/2006/main">
  <p:tag name="AS_UNIQUEID" val="22014"/>
  <p:tag name="KSO_WM_BEAUTIFY_FLAG" val=""/>
</p:tagLst>
</file>

<file path=ppt/tags/tag716.xml><?xml version="1.0" encoding="utf-8"?>
<p:tagLst xmlns:p="http://schemas.openxmlformats.org/presentationml/2006/main">
  <p:tag name="AS_UNIQUEID" val="22015"/>
  <p:tag name="KSO_WM_BEAUTIFY_FLAG" val=""/>
</p:tagLst>
</file>

<file path=ppt/tags/tag717.xml><?xml version="1.0" encoding="utf-8"?>
<p:tagLst xmlns:p="http://schemas.openxmlformats.org/presentationml/2006/main">
  <p:tag name="AS_UNIQUEID" val="22016"/>
</p:tagLst>
</file>

<file path=ppt/tags/tag718.xml><?xml version="1.0" encoding="utf-8"?>
<p:tagLst xmlns:p="http://schemas.openxmlformats.org/presentationml/2006/main">
  <p:tag name="AS_UNIQUEID" val="22017"/>
  <p:tag name="KSO_WM_BEAUTIFY_FLAG" val=""/>
</p:tagLst>
</file>

<file path=ppt/tags/tag719.xml><?xml version="1.0" encoding="utf-8"?>
<p:tagLst xmlns:p="http://schemas.openxmlformats.org/presentationml/2006/main">
  <p:tag name="AS_UNIQUEID" val="22018"/>
  <p:tag name="KSO_WM_BEAUTIFY_FLAG" val=""/>
</p:tagLst>
</file>

<file path=ppt/tags/tag72.xml><?xml version="1.0" encoding="utf-8"?>
<p:tagLst xmlns:p="http://schemas.openxmlformats.org/presentationml/2006/main">
  <p:tag name="AS_UNIQUEID" val="1573"/>
</p:tagLst>
</file>

<file path=ppt/tags/tag720.xml><?xml version="1.0" encoding="utf-8"?>
<p:tagLst xmlns:p="http://schemas.openxmlformats.org/presentationml/2006/main">
  <p:tag name="AS_UNIQUEID" val="22019"/>
  <p:tag name="KSO_WM_BEAUTIFY_FLAG" val=""/>
</p:tagLst>
</file>

<file path=ppt/tags/tag721.xml><?xml version="1.0" encoding="utf-8"?>
<p:tagLst xmlns:p="http://schemas.openxmlformats.org/presentationml/2006/main">
  <p:tag name="AS_UNIQUEID" val="22020"/>
  <p:tag name="KSO_WM_BEAUTIFY_FLAG" val=""/>
</p:tagLst>
</file>

<file path=ppt/tags/tag722.xml><?xml version="1.0" encoding="utf-8"?>
<p:tagLst xmlns:p="http://schemas.openxmlformats.org/presentationml/2006/main">
  <p:tag name="AS_UNIQUEID" val="22021"/>
  <p:tag name="KSO_WM_BEAUTIFY_FLAG" val=""/>
</p:tagLst>
</file>

<file path=ppt/tags/tag723.xml><?xml version="1.0" encoding="utf-8"?>
<p:tagLst xmlns:p="http://schemas.openxmlformats.org/presentationml/2006/main">
  <p:tag name="AS_UNIQUEID" val="22022"/>
</p:tagLst>
</file>

<file path=ppt/tags/tag724.xml><?xml version="1.0" encoding="utf-8"?>
<p:tagLst xmlns:p="http://schemas.openxmlformats.org/presentationml/2006/main">
  <p:tag name="AS_UNIQUEID" val="22023"/>
</p:tagLst>
</file>

<file path=ppt/tags/tag725.xml><?xml version="1.0" encoding="utf-8"?>
<p:tagLst xmlns:p="http://schemas.openxmlformats.org/presentationml/2006/main">
  <p:tag name="AS_UNIQUEID" val="22024"/>
</p:tagLst>
</file>

<file path=ppt/tags/tag726.xml><?xml version="1.0" encoding="utf-8"?>
<p:tagLst xmlns:p="http://schemas.openxmlformats.org/presentationml/2006/main">
  <p:tag name="AS_UNIQUEID" val="22025"/>
</p:tagLst>
</file>

<file path=ppt/tags/tag727.xml><?xml version="1.0" encoding="utf-8"?>
<p:tagLst xmlns:p="http://schemas.openxmlformats.org/presentationml/2006/main">
  <p:tag name="AS_UNIQUEID" val="22026"/>
</p:tagLst>
</file>

<file path=ppt/tags/tag728.xml><?xml version="1.0" encoding="utf-8"?>
<p:tagLst xmlns:p="http://schemas.openxmlformats.org/presentationml/2006/main">
  <p:tag name="AS_UNIQUEID" val="22027"/>
</p:tagLst>
</file>

<file path=ppt/tags/tag729.xml><?xml version="1.0" encoding="utf-8"?>
<p:tagLst xmlns:p="http://schemas.openxmlformats.org/presentationml/2006/main">
  <p:tag name="AS_UNIQUEID" val="22028"/>
</p:tagLst>
</file>

<file path=ppt/tags/tag73.xml><?xml version="1.0" encoding="utf-8"?>
<p:tagLst xmlns:p="http://schemas.openxmlformats.org/presentationml/2006/main">
  <p:tag name="AS_UNIQUEID" val="1574"/>
</p:tagLst>
</file>

<file path=ppt/tags/tag730.xml><?xml version="1.0" encoding="utf-8"?>
<p:tagLst xmlns:p="http://schemas.openxmlformats.org/presentationml/2006/main">
  <p:tag name="AS_UNIQUEID" val="22029"/>
</p:tagLst>
</file>

<file path=ppt/tags/tag731.xml><?xml version="1.0" encoding="utf-8"?>
<p:tagLst xmlns:p="http://schemas.openxmlformats.org/presentationml/2006/main">
  <p:tag name="AS_UNIQUEID" val="22030"/>
</p:tagLst>
</file>

<file path=ppt/tags/tag732.xml><?xml version="1.0" encoding="utf-8"?>
<p:tagLst xmlns:p="http://schemas.openxmlformats.org/presentationml/2006/main">
  <p:tag name="AS_UNIQUEID" val="22031"/>
</p:tagLst>
</file>

<file path=ppt/tags/tag733.xml><?xml version="1.0" encoding="utf-8"?>
<p:tagLst xmlns:p="http://schemas.openxmlformats.org/presentationml/2006/main">
  <p:tag name="AS_UNIQUEID" val="22032"/>
</p:tagLst>
</file>

<file path=ppt/tags/tag734.xml><?xml version="1.0" encoding="utf-8"?>
<p:tagLst xmlns:p="http://schemas.openxmlformats.org/presentationml/2006/main">
  <p:tag name="AS_UNIQUEID" val="22033"/>
</p:tagLst>
</file>

<file path=ppt/tags/tag735.xml><?xml version="1.0" encoding="utf-8"?>
<p:tagLst xmlns:p="http://schemas.openxmlformats.org/presentationml/2006/main">
  <p:tag name="AS_UNIQUEID" val="22034"/>
</p:tagLst>
</file>

<file path=ppt/tags/tag736.xml><?xml version="1.0" encoding="utf-8"?>
<p:tagLst xmlns:p="http://schemas.openxmlformats.org/presentationml/2006/main">
  <p:tag name="AS_UNIQUEID" val="22035"/>
</p:tagLst>
</file>

<file path=ppt/tags/tag737.xml><?xml version="1.0" encoding="utf-8"?>
<p:tagLst xmlns:p="http://schemas.openxmlformats.org/presentationml/2006/main">
  <p:tag name="AS_UNIQUEID" val="22036"/>
</p:tagLst>
</file>

<file path=ppt/tags/tag738.xml><?xml version="1.0" encoding="utf-8"?>
<p:tagLst xmlns:p="http://schemas.openxmlformats.org/presentationml/2006/main">
  <p:tag name="AS_UNIQUEID" val="22037"/>
</p:tagLst>
</file>

<file path=ppt/tags/tag739.xml><?xml version="1.0" encoding="utf-8"?>
<p:tagLst xmlns:p="http://schemas.openxmlformats.org/presentationml/2006/main">
  <p:tag name="AS_UNIQUEID" val="22038"/>
</p:tagLst>
</file>

<file path=ppt/tags/tag74.xml><?xml version="1.0" encoding="utf-8"?>
<p:tagLst xmlns:p="http://schemas.openxmlformats.org/presentationml/2006/main">
  <p:tag name="AS_UNIQUEID" val="1575"/>
</p:tagLst>
</file>

<file path=ppt/tags/tag740.xml><?xml version="1.0" encoding="utf-8"?>
<p:tagLst xmlns:p="http://schemas.openxmlformats.org/presentationml/2006/main">
  <p:tag name="AS_UNIQUEID" val="22039"/>
</p:tagLst>
</file>

<file path=ppt/tags/tag741.xml><?xml version="1.0" encoding="utf-8"?>
<p:tagLst xmlns:p="http://schemas.openxmlformats.org/presentationml/2006/main">
  <p:tag name="AS_UNIQUEID" val="22040"/>
</p:tagLst>
</file>

<file path=ppt/tags/tag742.xml><?xml version="1.0" encoding="utf-8"?>
<p:tagLst xmlns:p="http://schemas.openxmlformats.org/presentationml/2006/main">
  <p:tag name="AS_UNIQUEID" val="22041"/>
</p:tagLst>
</file>

<file path=ppt/tags/tag743.xml><?xml version="1.0" encoding="utf-8"?>
<p:tagLst xmlns:p="http://schemas.openxmlformats.org/presentationml/2006/main">
  <p:tag name="AS_UNIQUEID" val="22042"/>
</p:tagLst>
</file>

<file path=ppt/tags/tag744.xml><?xml version="1.0" encoding="utf-8"?>
<p:tagLst xmlns:p="http://schemas.openxmlformats.org/presentationml/2006/main">
  <p:tag name="AS_UNIQUEID" val="22043"/>
</p:tagLst>
</file>

<file path=ppt/tags/tag745.xml><?xml version="1.0" encoding="utf-8"?>
<p:tagLst xmlns:p="http://schemas.openxmlformats.org/presentationml/2006/main">
  <p:tag name="AS_UNIQUEID" val="22044"/>
</p:tagLst>
</file>

<file path=ppt/tags/tag746.xml><?xml version="1.0" encoding="utf-8"?>
<p:tagLst xmlns:p="http://schemas.openxmlformats.org/presentationml/2006/main">
  <p:tag name="AS_UNIQUEID" val="22045"/>
</p:tagLst>
</file>

<file path=ppt/tags/tag747.xml><?xml version="1.0" encoding="utf-8"?>
<p:tagLst xmlns:p="http://schemas.openxmlformats.org/presentationml/2006/main">
  <p:tag name="AS_UNIQUEID" val="22046"/>
</p:tagLst>
</file>

<file path=ppt/tags/tag748.xml><?xml version="1.0" encoding="utf-8"?>
<p:tagLst xmlns:p="http://schemas.openxmlformats.org/presentationml/2006/main">
  <p:tag name="AS_UNIQUEID" val="22047"/>
</p:tagLst>
</file>

<file path=ppt/tags/tag749.xml><?xml version="1.0" encoding="utf-8"?>
<p:tagLst xmlns:p="http://schemas.openxmlformats.org/presentationml/2006/main">
  <p:tag name="AS_UNIQUEID" val="22048"/>
</p:tagLst>
</file>

<file path=ppt/tags/tag75.xml><?xml version="1.0" encoding="utf-8"?>
<p:tagLst xmlns:p="http://schemas.openxmlformats.org/presentationml/2006/main">
  <p:tag name="AS_UNIQUEID" val="1577"/>
</p:tagLst>
</file>

<file path=ppt/tags/tag750.xml><?xml version="1.0" encoding="utf-8"?>
<p:tagLst xmlns:p="http://schemas.openxmlformats.org/presentationml/2006/main">
  <p:tag name="AS_UNIQUEID" val="22049"/>
</p:tagLst>
</file>

<file path=ppt/tags/tag751.xml><?xml version="1.0" encoding="utf-8"?>
<p:tagLst xmlns:p="http://schemas.openxmlformats.org/presentationml/2006/main">
  <p:tag name="AS_UNIQUEID" val="22050"/>
</p:tagLst>
</file>

<file path=ppt/tags/tag752.xml><?xml version="1.0" encoding="utf-8"?>
<p:tagLst xmlns:p="http://schemas.openxmlformats.org/presentationml/2006/main">
  <p:tag name="AS_UNIQUEID" val="22051"/>
</p:tagLst>
</file>

<file path=ppt/tags/tag753.xml><?xml version="1.0" encoding="utf-8"?>
<p:tagLst xmlns:p="http://schemas.openxmlformats.org/presentationml/2006/main">
  <p:tag name="AS_UNIQUEID" val="22052"/>
</p:tagLst>
</file>

<file path=ppt/tags/tag754.xml><?xml version="1.0" encoding="utf-8"?>
<p:tagLst xmlns:p="http://schemas.openxmlformats.org/presentationml/2006/main">
  <p:tag name="AS_UNIQUEID" val="22053"/>
</p:tagLst>
</file>

<file path=ppt/tags/tag755.xml><?xml version="1.0" encoding="utf-8"?>
<p:tagLst xmlns:p="http://schemas.openxmlformats.org/presentationml/2006/main">
  <p:tag name="AS_UNIQUEID" val="22054"/>
</p:tagLst>
</file>

<file path=ppt/tags/tag756.xml><?xml version="1.0" encoding="utf-8"?>
<p:tagLst xmlns:p="http://schemas.openxmlformats.org/presentationml/2006/main">
  <p:tag name="AS_UNIQUEID" val="22055"/>
</p:tagLst>
</file>

<file path=ppt/tags/tag757.xml><?xml version="1.0" encoding="utf-8"?>
<p:tagLst xmlns:p="http://schemas.openxmlformats.org/presentationml/2006/main">
  <p:tag name="AS_UNIQUEID" val="22056"/>
  <p:tag name="KSO_WM_BEAUTIFY_FLAG" val=""/>
</p:tagLst>
</file>

<file path=ppt/tags/tag758.xml><?xml version="1.0" encoding="utf-8"?>
<p:tagLst xmlns:p="http://schemas.openxmlformats.org/presentationml/2006/main">
  <p:tag name="AS_UNIQUEID" val="22057"/>
  <p:tag name="KSO_WM_BEAUTIFY_FLAG" val=""/>
</p:tagLst>
</file>

<file path=ppt/tags/tag759.xml><?xml version="1.0" encoding="utf-8"?>
<p:tagLst xmlns:p="http://schemas.openxmlformats.org/presentationml/2006/main">
  <p:tag name="AS_UNIQUEID" val="8630"/>
</p:tagLst>
</file>

<file path=ppt/tags/tag76.xml><?xml version="1.0" encoding="utf-8"?>
<p:tagLst xmlns:p="http://schemas.openxmlformats.org/presentationml/2006/main">
  <p:tag name="AS_UNIQUEID" val="1578"/>
</p:tagLst>
</file>

<file path=ppt/tags/tag760.xml><?xml version="1.0" encoding="utf-8"?>
<p:tagLst xmlns:p="http://schemas.openxmlformats.org/presentationml/2006/main">
  <p:tag name="AS_UNIQUEID" val="1695"/>
</p:tagLst>
</file>

<file path=ppt/tags/tag761.xml><?xml version="1.0" encoding="utf-8"?>
<p:tagLst xmlns:p="http://schemas.openxmlformats.org/presentationml/2006/main">
  <p:tag name="AS_UNIQUEID" val="1697"/>
</p:tagLst>
</file>

<file path=ppt/tags/tag762.xml><?xml version="1.0" encoding="utf-8"?>
<p:tagLst xmlns:p="http://schemas.openxmlformats.org/presentationml/2006/main">
  <p:tag name="AS_UNIQUEID" val="1699"/>
</p:tagLst>
</file>

<file path=ppt/tags/tag763.xml><?xml version="1.0" encoding="utf-8"?>
<p:tagLst xmlns:p="http://schemas.openxmlformats.org/presentationml/2006/main">
  <p:tag name="AS_UNIQUEID" val="1696"/>
</p:tagLst>
</file>

<file path=ppt/tags/tag764.xml><?xml version="1.0" encoding="utf-8"?>
<p:tagLst xmlns:p="http://schemas.openxmlformats.org/presentationml/2006/main">
  <p:tag name="AS_UNIQUEID" val="1698"/>
</p:tagLst>
</file>

<file path=ppt/tags/tag765.xml><?xml version="1.0" encoding="utf-8"?>
<p:tagLst xmlns:p="http://schemas.openxmlformats.org/presentationml/2006/main">
  <p:tag name="AS_UNIQUEID" val="22059"/>
</p:tagLst>
</file>

<file path=ppt/tags/tag766.xml><?xml version="1.0" encoding="utf-8"?>
<p:tagLst xmlns:p="http://schemas.openxmlformats.org/presentationml/2006/main">
  <p:tag name="AS_UNIQUEID" val="22060"/>
</p:tagLst>
</file>

<file path=ppt/tags/tag767.xml><?xml version="1.0" encoding="utf-8"?>
<p:tagLst xmlns:p="http://schemas.openxmlformats.org/presentationml/2006/main">
  <p:tag name="AS_UNIQUEID" val="22061"/>
</p:tagLst>
</file>

<file path=ppt/tags/tag768.xml><?xml version="1.0" encoding="utf-8"?>
<p:tagLst xmlns:p="http://schemas.openxmlformats.org/presentationml/2006/main">
  <p:tag name="AS_UNIQUEID" val="1889"/>
</p:tagLst>
</file>

<file path=ppt/tags/tag769.xml><?xml version="1.0" encoding="utf-8"?>
<p:tagLst xmlns:p="http://schemas.openxmlformats.org/presentationml/2006/main">
  <p:tag name="AS_UNIQUEID" val="1897"/>
</p:tagLst>
</file>

<file path=ppt/tags/tag77.xml><?xml version="1.0" encoding="utf-8"?>
<p:tagLst xmlns:p="http://schemas.openxmlformats.org/presentationml/2006/main">
  <p:tag name="AS_UNIQUEID" val="1579"/>
</p:tagLst>
</file>

<file path=ppt/tags/tag770.xml><?xml version="1.0" encoding="utf-8"?>
<p:tagLst xmlns:p="http://schemas.openxmlformats.org/presentationml/2006/main">
  <p:tag name="AS_UNIQUEID" val="22062"/>
</p:tagLst>
</file>

<file path=ppt/tags/tag771.xml><?xml version="1.0" encoding="utf-8"?>
<p:tagLst xmlns:p="http://schemas.openxmlformats.org/presentationml/2006/main">
  <p:tag name="AS_UNIQUEID" val="1890"/>
</p:tagLst>
</file>

<file path=ppt/tags/tag772.xml><?xml version="1.0" encoding="utf-8"?>
<p:tagLst xmlns:p="http://schemas.openxmlformats.org/presentationml/2006/main">
  <p:tag name="AS_UNIQUEID" val="22063"/>
</p:tagLst>
</file>

<file path=ppt/tags/tag773.xml><?xml version="1.0" encoding="utf-8"?>
<p:tagLst xmlns:p="http://schemas.openxmlformats.org/presentationml/2006/main">
  <p:tag name="AS_UNIQUEID" val="1889"/>
</p:tagLst>
</file>

<file path=ppt/tags/tag774.xml><?xml version="1.0" encoding="utf-8"?>
<p:tagLst xmlns:p="http://schemas.openxmlformats.org/presentationml/2006/main">
  <p:tag name="AS_UNIQUEID" val="1897"/>
</p:tagLst>
</file>

<file path=ppt/tags/tag775.xml><?xml version="1.0" encoding="utf-8"?>
<p:tagLst xmlns:p="http://schemas.openxmlformats.org/presentationml/2006/main">
  <p:tag name="AS_UNIQUEID" val="22064"/>
</p:tagLst>
</file>

<file path=ppt/tags/tag776.xml><?xml version="1.0" encoding="utf-8"?>
<p:tagLst xmlns:p="http://schemas.openxmlformats.org/presentationml/2006/main">
  <p:tag name="AS_UNIQUEID" val="1889"/>
</p:tagLst>
</file>

<file path=ppt/tags/tag777.xml><?xml version="1.0" encoding="utf-8"?>
<p:tagLst xmlns:p="http://schemas.openxmlformats.org/presentationml/2006/main">
  <p:tag name="AS_UNIQUEID" val="1897"/>
</p:tagLst>
</file>

<file path=ppt/tags/tag778.xml><?xml version="1.0" encoding="utf-8"?>
<p:tagLst xmlns:p="http://schemas.openxmlformats.org/presentationml/2006/main">
  <p:tag name="AS_UNIQUEID" val="22065"/>
</p:tagLst>
</file>

<file path=ppt/tags/tag779.xml><?xml version="1.0" encoding="utf-8"?>
<p:tagLst xmlns:p="http://schemas.openxmlformats.org/presentationml/2006/main">
  <p:tag name="AS_UNIQUEID" val="22066"/>
</p:tagLst>
</file>

<file path=ppt/tags/tag78.xml><?xml version="1.0" encoding="utf-8"?>
<p:tagLst xmlns:p="http://schemas.openxmlformats.org/presentationml/2006/main">
  <p:tag name="AS_UNIQUEID" val="1580"/>
</p:tagLst>
</file>

<file path=ppt/tags/tag780.xml><?xml version="1.0" encoding="utf-8"?>
<p:tagLst xmlns:p="http://schemas.openxmlformats.org/presentationml/2006/main">
  <p:tag name="AS_UNIQUEID" val="1889"/>
</p:tagLst>
</file>

<file path=ppt/tags/tag781.xml><?xml version="1.0" encoding="utf-8"?>
<p:tagLst xmlns:p="http://schemas.openxmlformats.org/presentationml/2006/main">
  <p:tag name="AS_UNIQUEID" val="1897"/>
</p:tagLst>
</file>

<file path=ppt/tags/tag782.xml><?xml version="1.0" encoding="utf-8"?>
<p:tagLst xmlns:p="http://schemas.openxmlformats.org/presentationml/2006/main">
  <p:tag name="AS_UNIQUEID" val="22067"/>
</p:tagLst>
</file>

<file path=ppt/tags/tag783.xml><?xml version="1.0" encoding="utf-8"?>
<p:tagLst xmlns:p="http://schemas.openxmlformats.org/presentationml/2006/main">
  <p:tag name="AS_UNIQUEID" val="1890"/>
</p:tagLst>
</file>

<file path=ppt/tags/tag784.xml><?xml version="1.0" encoding="utf-8"?>
<p:tagLst xmlns:p="http://schemas.openxmlformats.org/presentationml/2006/main">
  <p:tag name="AS_UNIQUEID" val="1890"/>
</p:tagLst>
</file>

<file path=ppt/tags/tag785.xml><?xml version="1.0" encoding="utf-8"?>
<p:tagLst xmlns:p="http://schemas.openxmlformats.org/presentationml/2006/main">
  <p:tag name="AS_UNIQUEID" val="22068"/>
</p:tagLst>
</file>

<file path=ppt/tags/tag786.xml><?xml version="1.0" encoding="utf-8"?>
<p:tagLst xmlns:p="http://schemas.openxmlformats.org/presentationml/2006/main">
  <p:tag name="AS_UNIQUEID" val="19194"/>
</p:tagLst>
</file>

<file path=ppt/tags/tag787.xml><?xml version="1.0" encoding="utf-8"?>
<p:tagLst xmlns:p="http://schemas.openxmlformats.org/presentationml/2006/main">
  <p:tag name="KSO_WM_BEAUTIFY_FLAG" val="#wm#"/>
  <p:tag name="KSO_WM_TEMPLATE_CATEGORY" val="custom"/>
  <p:tag name="KSO_WM_TEMPLATE_INDEX" val="20204262"/>
</p:tagLst>
</file>

<file path=ppt/tags/tag788.xml><?xml version="1.0" encoding="utf-8"?>
<p:tagLst xmlns:p="http://schemas.openxmlformats.org/presentationml/2006/main">
  <p:tag name="AS_UNIQUEID" val="22070"/>
</p:tagLst>
</file>

<file path=ppt/tags/tag789.xml><?xml version="1.0" encoding="utf-8"?>
<p:tagLst xmlns:p="http://schemas.openxmlformats.org/presentationml/2006/main">
  <p:tag name="AS_UNIQUEID" val="22071"/>
</p:tagLst>
</file>

<file path=ppt/tags/tag79.xml><?xml version="1.0" encoding="utf-8"?>
<p:tagLst xmlns:p="http://schemas.openxmlformats.org/presentationml/2006/main">
  <p:tag name="AS_UNIQUEID" val="1581"/>
</p:tagLst>
</file>

<file path=ppt/tags/tag790.xml><?xml version="1.0" encoding="utf-8"?>
<p:tagLst xmlns:p="http://schemas.openxmlformats.org/presentationml/2006/main">
  <p:tag name="AS_UNIQUEID" val="22072"/>
</p:tagLst>
</file>

<file path=ppt/tags/tag791.xml><?xml version="1.0" encoding="utf-8"?>
<p:tagLst xmlns:p="http://schemas.openxmlformats.org/presentationml/2006/main">
  <p:tag name="AS_UNIQUEID" val="9841"/>
</p:tagLst>
</file>

<file path=ppt/tags/tag792.xml><?xml version="1.0" encoding="utf-8"?>
<p:tagLst xmlns:p="http://schemas.openxmlformats.org/presentationml/2006/main">
  <p:tag name="AS_UNIQUEID" val="9842"/>
  <p:tag name="KSO_WM_BEAUTIFY_FLAG" val=""/>
</p:tagLst>
</file>

<file path=ppt/tags/tag793.xml><?xml version="1.0" encoding="utf-8"?>
<p:tagLst xmlns:p="http://schemas.openxmlformats.org/presentationml/2006/main">
  <p:tag name="AS_UNIQUEID" val="9845"/>
</p:tagLst>
</file>

<file path=ppt/tags/tag794.xml><?xml version="1.0" encoding="utf-8"?>
<p:tagLst xmlns:p="http://schemas.openxmlformats.org/presentationml/2006/main">
  <p:tag name="AS_UNIQUEID" val="22073"/>
</p:tagLst>
</file>

<file path=ppt/tags/tag795.xml><?xml version="1.0" encoding="utf-8"?>
<p:tagLst xmlns:p="http://schemas.openxmlformats.org/presentationml/2006/main">
  <p:tag name="AS_UNIQUEID" val="19194"/>
</p:tagLst>
</file>

<file path=ppt/tags/tag796.xml><?xml version="1.0" encoding="utf-8"?>
<p:tagLst xmlns:p="http://schemas.openxmlformats.org/presentationml/2006/main">
  <p:tag name="AS_UNIQUEID" val="1695"/>
</p:tagLst>
</file>

<file path=ppt/tags/tag797.xml><?xml version="1.0" encoding="utf-8"?>
<p:tagLst xmlns:p="http://schemas.openxmlformats.org/presentationml/2006/main">
  <p:tag name="AS_UNIQUEID" val="1697"/>
</p:tagLst>
</file>

<file path=ppt/tags/tag798.xml><?xml version="1.0" encoding="utf-8"?>
<p:tagLst xmlns:p="http://schemas.openxmlformats.org/presentationml/2006/main">
  <p:tag name="AS_UNIQUEID" val="1699"/>
</p:tagLst>
</file>

<file path=ppt/tags/tag799.xml><?xml version="1.0" encoding="utf-8"?>
<p:tagLst xmlns:p="http://schemas.openxmlformats.org/presentationml/2006/main">
  <p:tag name="AS_UNIQUEID" val="1696"/>
</p:tagLst>
</file>

<file path=ppt/tags/tag8.xml><?xml version="1.0" encoding="utf-8"?>
<p:tagLst xmlns:p="http://schemas.openxmlformats.org/presentationml/2006/main">
  <p:tag name="AS_UNIQUEID" val="1506"/>
</p:tagLst>
</file>

<file path=ppt/tags/tag80.xml><?xml version="1.0" encoding="utf-8"?>
<p:tagLst xmlns:p="http://schemas.openxmlformats.org/presentationml/2006/main">
  <p:tag name="AS_UNIQUEID" val="1582"/>
</p:tagLst>
</file>

<file path=ppt/tags/tag800.xml><?xml version="1.0" encoding="utf-8"?>
<p:tagLst xmlns:p="http://schemas.openxmlformats.org/presentationml/2006/main">
  <p:tag name="AS_UNIQUEID" val="1698"/>
</p:tagLst>
</file>

<file path=ppt/tags/tag801.xml><?xml version="1.0" encoding="utf-8"?>
<p:tagLst xmlns:p="http://schemas.openxmlformats.org/presentationml/2006/main">
  <p:tag name="AS_UNIQUEID" val="22074"/>
</p:tagLst>
</file>

<file path=ppt/tags/tag802.xml><?xml version="1.0" encoding="utf-8"?>
<p:tagLst xmlns:p="http://schemas.openxmlformats.org/presentationml/2006/main">
  <p:tag name="AS_UNIQUEID" val="22076"/>
</p:tagLst>
</file>

<file path=ppt/tags/tag803.xml><?xml version="1.0" encoding="utf-8"?>
<p:tagLst xmlns:p="http://schemas.openxmlformats.org/presentationml/2006/main">
  <p:tag name="AS_UNIQUEID" val="22077"/>
</p:tagLst>
</file>

<file path=ppt/tags/tag804.xml><?xml version="1.0" encoding="utf-8"?>
<p:tagLst xmlns:p="http://schemas.openxmlformats.org/presentationml/2006/main">
  <p:tag name="AS_UNIQUEID" val="22078"/>
</p:tagLst>
</file>

<file path=ppt/tags/tag805.xml><?xml version="1.0" encoding="utf-8"?>
<p:tagLst xmlns:p="http://schemas.openxmlformats.org/presentationml/2006/main">
  <p:tag name="AS_UNIQUEID" val="9841"/>
</p:tagLst>
</file>

<file path=ppt/tags/tag806.xml><?xml version="1.0" encoding="utf-8"?>
<p:tagLst xmlns:p="http://schemas.openxmlformats.org/presentationml/2006/main">
  <p:tag name="AS_UNIQUEID" val="9842"/>
  <p:tag name="KSO_WM_BEAUTIFY_FLAG" val=""/>
</p:tagLst>
</file>

<file path=ppt/tags/tag807.xml><?xml version="1.0" encoding="utf-8"?>
<p:tagLst xmlns:p="http://schemas.openxmlformats.org/presentationml/2006/main">
  <p:tag name="AS_UNIQUEID" val="9845"/>
</p:tagLst>
</file>

<file path=ppt/tags/tag808.xml><?xml version="1.0" encoding="utf-8"?>
<p:tagLst xmlns:p="http://schemas.openxmlformats.org/presentationml/2006/main">
  <p:tag name="AS_UNIQUEID" val="22079"/>
</p:tagLst>
</file>

<file path=ppt/tags/tag809.xml><?xml version="1.0" encoding="utf-8"?>
<p:tagLst xmlns:p="http://schemas.openxmlformats.org/presentationml/2006/main">
  <p:tag name="AS_UNIQUEID" val="9841"/>
</p:tagLst>
</file>

<file path=ppt/tags/tag81.xml><?xml version="1.0" encoding="utf-8"?>
<p:tagLst xmlns:p="http://schemas.openxmlformats.org/presentationml/2006/main">
  <p:tag name="AS_UNIQUEID" val="1583"/>
</p:tagLst>
</file>

<file path=ppt/tags/tag810.xml><?xml version="1.0" encoding="utf-8"?>
<p:tagLst xmlns:p="http://schemas.openxmlformats.org/presentationml/2006/main">
  <p:tag name="AS_UNIQUEID" val="9842"/>
  <p:tag name="KSO_WM_BEAUTIFY_FLAG" val=""/>
</p:tagLst>
</file>

<file path=ppt/tags/tag811.xml><?xml version="1.0" encoding="utf-8"?>
<p:tagLst xmlns:p="http://schemas.openxmlformats.org/presentationml/2006/main">
  <p:tag name="AS_UNIQUEID" val="9845"/>
</p:tagLst>
</file>

<file path=ppt/tags/tag812.xml><?xml version="1.0" encoding="utf-8"?>
<p:tagLst xmlns:p="http://schemas.openxmlformats.org/presentationml/2006/main">
  <p:tag name="AS_UNIQUEID" val="22080"/>
</p:tagLst>
</file>

<file path=ppt/tags/tag813.xml><?xml version="1.0" encoding="utf-8"?>
<p:tagLst xmlns:p="http://schemas.openxmlformats.org/presentationml/2006/main">
  <p:tag name="AS_UNIQUEID" val="9841"/>
</p:tagLst>
</file>

<file path=ppt/tags/tag814.xml><?xml version="1.0" encoding="utf-8"?>
<p:tagLst xmlns:p="http://schemas.openxmlformats.org/presentationml/2006/main">
  <p:tag name="AS_UNIQUEID" val="9842"/>
  <p:tag name="KSO_WM_BEAUTIFY_FLAG" val=""/>
</p:tagLst>
</file>

<file path=ppt/tags/tag815.xml><?xml version="1.0" encoding="utf-8"?>
<p:tagLst xmlns:p="http://schemas.openxmlformats.org/presentationml/2006/main">
  <p:tag name="AS_UNIQUEID" val="9845"/>
</p:tagLst>
</file>

<file path=ppt/tags/tag816.xml><?xml version="1.0" encoding="utf-8"?>
<p:tagLst xmlns:p="http://schemas.openxmlformats.org/presentationml/2006/main">
  <p:tag name="AS_UNIQUEID" val="22081"/>
</p:tagLst>
</file>

<file path=ppt/tags/tag817.xml><?xml version="1.0" encoding="utf-8"?>
<p:tagLst xmlns:p="http://schemas.openxmlformats.org/presentationml/2006/main">
  <p:tag name="AS_UNIQUEID" val="19194"/>
</p:tagLst>
</file>

<file path=ppt/tags/tag818.xml><?xml version="1.0" encoding="utf-8"?>
<p:tagLst xmlns:p="http://schemas.openxmlformats.org/presentationml/2006/main">
  <p:tag name="AS_UNIQUEID" val="1695"/>
</p:tagLst>
</file>

<file path=ppt/tags/tag819.xml><?xml version="1.0" encoding="utf-8"?>
<p:tagLst xmlns:p="http://schemas.openxmlformats.org/presentationml/2006/main">
  <p:tag name="AS_UNIQUEID" val="1697"/>
</p:tagLst>
</file>

<file path=ppt/tags/tag82.xml><?xml version="1.0" encoding="utf-8"?>
<p:tagLst xmlns:p="http://schemas.openxmlformats.org/presentationml/2006/main">
  <p:tag name="AS_UNIQUEID" val="1584"/>
</p:tagLst>
</file>

<file path=ppt/tags/tag820.xml><?xml version="1.0" encoding="utf-8"?>
<p:tagLst xmlns:p="http://schemas.openxmlformats.org/presentationml/2006/main">
  <p:tag name="AS_UNIQUEID" val="1699"/>
</p:tagLst>
</file>

<file path=ppt/tags/tag821.xml><?xml version="1.0" encoding="utf-8"?>
<p:tagLst xmlns:p="http://schemas.openxmlformats.org/presentationml/2006/main">
  <p:tag name="AS_UNIQUEID" val="1696"/>
</p:tagLst>
</file>

<file path=ppt/tags/tag822.xml><?xml version="1.0" encoding="utf-8"?>
<p:tagLst xmlns:p="http://schemas.openxmlformats.org/presentationml/2006/main">
  <p:tag name="AS_UNIQUEID" val="1698"/>
</p:tagLst>
</file>

<file path=ppt/tags/tag823.xml><?xml version="1.0" encoding="utf-8"?>
<p:tagLst xmlns:p="http://schemas.openxmlformats.org/presentationml/2006/main">
  <p:tag name="AS_UNIQUEID" val="22082"/>
</p:tagLst>
</file>

<file path=ppt/tags/tag824.xml><?xml version="1.0" encoding="utf-8"?>
<p:tagLst xmlns:p="http://schemas.openxmlformats.org/presentationml/2006/main">
  <p:tag name="AS_UNIQUEID" val="22084"/>
</p:tagLst>
</file>

<file path=ppt/tags/tag825.xml><?xml version="1.0" encoding="utf-8"?>
<p:tagLst xmlns:p="http://schemas.openxmlformats.org/presentationml/2006/main">
  <p:tag name="AS_UNIQUEID" val="22085"/>
</p:tagLst>
</file>

<file path=ppt/tags/tag826.xml><?xml version="1.0" encoding="utf-8"?>
<p:tagLst xmlns:p="http://schemas.openxmlformats.org/presentationml/2006/main">
  <p:tag name="AS_UNIQUEID" val="22086"/>
</p:tagLst>
</file>

<file path=ppt/tags/tag827.xml><?xml version="1.0" encoding="utf-8"?>
<p:tagLst xmlns:p="http://schemas.openxmlformats.org/presentationml/2006/main">
  <p:tag name="AS_UNIQUEID" val="9841"/>
</p:tagLst>
</file>

<file path=ppt/tags/tag828.xml><?xml version="1.0" encoding="utf-8"?>
<p:tagLst xmlns:p="http://schemas.openxmlformats.org/presentationml/2006/main">
  <p:tag name="AS_UNIQUEID" val="9842"/>
  <p:tag name="KSO_WM_BEAUTIFY_FLAG" val=""/>
</p:tagLst>
</file>

<file path=ppt/tags/tag829.xml><?xml version="1.0" encoding="utf-8"?>
<p:tagLst xmlns:p="http://schemas.openxmlformats.org/presentationml/2006/main">
  <p:tag name="AS_UNIQUEID" val="9845"/>
</p:tagLst>
</file>

<file path=ppt/tags/tag83.xml><?xml version="1.0" encoding="utf-8"?>
<p:tagLst xmlns:p="http://schemas.openxmlformats.org/presentationml/2006/main">
  <p:tag name="AS_UNIQUEID" val="1585"/>
</p:tagLst>
</file>

<file path=ppt/tags/tag830.xml><?xml version="1.0" encoding="utf-8"?>
<p:tagLst xmlns:p="http://schemas.openxmlformats.org/presentationml/2006/main">
  <p:tag name="AS_UNIQUEID" val="22087"/>
</p:tagLst>
</file>

<file path=ppt/tags/tag831.xml><?xml version="1.0" encoding="utf-8"?>
<p:tagLst xmlns:p="http://schemas.openxmlformats.org/presentationml/2006/main">
  <p:tag name="AS_UNIQUEID" val="19194"/>
</p:tagLst>
</file>

<file path=ppt/tags/tag832.xml><?xml version="1.0" encoding="utf-8"?>
<p:tagLst xmlns:p="http://schemas.openxmlformats.org/presentationml/2006/main">
  <p:tag name="AS_UNIQUEID" val="1695"/>
</p:tagLst>
</file>

<file path=ppt/tags/tag833.xml><?xml version="1.0" encoding="utf-8"?>
<p:tagLst xmlns:p="http://schemas.openxmlformats.org/presentationml/2006/main">
  <p:tag name="AS_UNIQUEID" val="1697"/>
</p:tagLst>
</file>

<file path=ppt/tags/tag834.xml><?xml version="1.0" encoding="utf-8"?>
<p:tagLst xmlns:p="http://schemas.openxmlformats.org/presentationml/2006/main">
  <p:tag name="AS_UNIQUEID" val="1699"/>
</p:tagLst>
</file>

<file path=ppt/tags/tag835.xml><?xml version="1.0" encoding="utf-8"?>
<p:tagLst xmlns:p="http://schemas.openxmlformats.org/presentationml/2006/main">
  <p:tag name="AS_UNIQUEID" val="1696"/>
</p:tagLst>
</file>

<file path=ppt/tags/tag836.xml><?xml version="1.0" encoding="utf-8"?>
<p:tagLst xmlns:p="http://schemas.openxmlformats.org/presentationml/2006/main">
  <p:tag name="AS_UNIQUEID" val="1698"/>
</p:tagLst>
</file>

<file path=ppt/tags/tag837.xml><?xml version="1.0" encoding="utf-8"?>
<p:tagLst xmlns:p="http://schemas.openxmlformats.org/presentationml/2006/main">
  <p:tag name="AS_UNIQUEID" val="22088"/>
</p:tagLst>
</file>

<file path=ppt/tags/tag838.xml><?xml version="1.0" encoding="utf-8"?>
<p:tagLst xmlns:p="http://schemas.openxmlformats.org/presentationml/2006/main">
  <p:tag name="AS_UNIQUEID" val="22089"/>
</p:tagLst>
</file>

<file path=ppt/tags/tag839.xml><?xml version="1.0" encoding="utf-8"?>
<p:tagLst xmlns:p="http://schemas.openxmlformats.org/presentationml/2006/main">
  <p:tag name="AS_UNIQUEID" val="22109"/>
</p:tagLst>
</file>

<file path=ppt/tags/tag84.xml><?xml version="1.0" encoding="utf-8"?>
<p:tagLst xmlns:p="http://schemas.openxmlformats.org/presentationml/2006/main">
  <p:tag name="AS_UNIQUEID" val="1586"/>
</p:tagLst>
</file>

<file path=ppt/tags/tag840.xml><?xml version="1.0" encoding="utf-8"?>
<p:tagLst xmlns:p="http://schemas.openxmlformats.org/presentationml/2006/main">
  <p:tag name="AS_UNIQUEID" val="1695"/>
</p:tagLst>
</file>

<file path=ppt/tags/tag841.xml><?xml version="1.0" encoding="utf-8"?>
<p:tagLst xmlns:p="http://schemas.openxmlformats.org/presentationml/2006/main">
  <p:tag name="AS_UNIQUEID" val="1697"/>
</p:tagLst>
</file>

<file path=ppt/tags/tag842.xml><?xml version="1.0" encoding="utf-8"?>
<p:tagLst xmlns:p="http://schemas.openxmlformats.org/presentationml/2006/main">
  <p:tag name="AS_UNIQUEID" val="1699"/>
</p:tagLst>
</file>

<file path=ppt/tags/tag843.xml><?xml version="1.0" encoding="utf-8"?>
<p:tagLst xmlns:p="http://schemas.openxmlformats.org/presentationml/2006/main">
  <p:tag name="AS_UNIQUEID" val="1696"/>
</p:tagLst>
</file>

<file path=ppt/tags/tag844.xml><?xml version="1.0" encoding="utf-8"?>
<p:tagLst xmlns:p="http://schemas.openxmlformats.org/presentationml/2006/main">
  <p:tag name="AS_UNIQUEID" val="1698"/>
</p:tagLst>
</file>

<file path=ppt/tags/tag845.xml><?xml version="1.0" encoding="utf-8"?>
<p:tagLst xmlns:p="http://schemas.openxmlformats.org/presentationml/2006/main">
  <p:tag name="AS_UNIQUEID" val="19194"/>
</p:tagLst>
</file>

<file path=ppt/tags/tag846.xml><?xml version="1.0" encoding="utf-8"?>
<p:tagLst xmlns:p="http://schemas.openxmlformats.org/presentationml/2006/main">
  <p:tag name="AS_UNIQUEID" val="22110"/>
</p:tagLst>
</file>

<file path=ppt/tags/tag847.xml><?xml version="1.0" encoding="utf-8"?>
<p:tagLst xmlns:p="http://schemas.openxmlformats.org/presentationml/2006/main">
  <p:tag name="AS_UNIQUEID" val="22110"/>
</p:tagLst>
</file>

<file path=ppt/tags/tag848.xml><?xml version="1.0" encoding="utf-8"?>
<p:tagLst xmlns:p="http://schemas.openxmlformats.org/presentationml/2006/main">
  <p:tag name="AS_UNIQUEID" val="22112"/>
</p:tagLst>
</file>

<file path=ppt/tags/tag849.xml><?xml version="1.0" encoding="utf-8"?>
<p:tagLst xmlns:p="http://schemas.openxmlformats.org/presentationml/2006/main">
  <p:tag name="AS_UNIQUEID" val="22113"/>
</p:tagLst>
</file>

<file path=ppt/tags/tag85.xml><?xml version="1.0" encoding="utf-8"?>
<p:tagLst xmlns:p="http://schemas.openxmlformats.org/presentationml/2006/main">
  <p:tag name="AS_UNIQUEID" val="1587"/>
</p:tagLst>
</file>

<file path=ppt/tags/tag850.xml><?xml version="1.0" encoding="utf-8"?>
<p:tagLst xmlns:p="http://schemas.openxmlformats.org/presentationml/2006/main">
  <p:tag name="AS_UNIQUEID" val="22114"/>
</p:tagLst>
</file>

<file path=ppt/tags/tag851.xml><?xml version="1.0" encoding="utf-8"?>
<p:tagLst xmlns:p="http://schemas.openxmlformats.org/presentationml/2006/main">
  <p:tag name="AS_UNIQUEID" val="22114"/>
</p:tagLst>
</file>

<file path=ppt/tags/tag852.xml><?xml version="1.0" encoding="utf-8"?>
<p:tagLst xmlns:p="http://schemas.openxmlformats.org/presentationml/2006/main">
  <p:tag name="AS_UNIQUEID" val="22116"/>
</p:tagLst>
</file>

<file path=ppt/tags/tag853.xml><?xml version="1.0" encoding="utf-8"?>
<p:tagLst xmlns:p="http://schemas.openxmlformats.org/presentationml/2006/main">
  <p:tag name="KSO_WM_BEAUTIFY_FLAG" val="#wm#"/>
  <p:tag name="KSO_WM_TEMPLATE_CATEGORY" val="custom"/>
  <p:tag name="KSO_WM_TEMPLATE_INDEX" val="20204262"/>
</p:tagLst>
</file>

<file path=ppt/tags/tag854.xml><?xml version="1.0" encoding="utf-8"?>
<p:tagLst xmlns:p="http://schemas.openxmlformats.org/presentationml/2006/main">
  <p:tag name="AS_UNIQUEID" val="22118"/>
</p:tagLst>
</file>

<file path=ppt/tags/tag855.xml><?xml version="1.0" encoding="utf-8"?>
<p:tagLst xmlns:p="http://schemas.openxmlformats.org/presentationml/2006/main">
  <p:tag name="AS_UNIQUEID" val="22119"/>
</p:tagLst>
</file>

<file path=ppt/tags/tag856.xml><?xml version="1.0" encoding="utf-8"?>
<p:tagLst xmlns:p="http://schemas.openxmlformats.org/presentationml/2006/main">
  <p:tag name="AS_UNIQUEID" val="14392"/>
</p:tagLst>
</file>

<file path=ppt/tags/tag857.xml><?xml version="1.0" encoding="utf-8"?>
<p:tagLst xmlns:p="http://schemas.openxmlformats.org/presentationml/2006/main">
  <p:tag name="AS_UNIQUEID" val="1053"/>
</p:tagLst>
</file>

<file path=ppt/tags/tag858.xml><?xml version="1.0" encoding="utf-8"?>
<p:tagLst xmlns:p="http://schemas.openxmlformats.org/presentationml/2006/main">
  <p:tag name="AS_UNIQUEID" val="22120"/>
</p:tagLst>
</file>

<file path=ppt/tags/tag859.xml><?xml version="1.0" encoding="utf-8"?>
<p:tagLst xmlns:p="http://schemas.openxmlformats.org/presentationml/2006/main">
  <p:tag name="AS_UNIQUEID" val="14392"/>
</p:tagLst>
</file>

<file path=ppt/tags/tag86.xml><?xml version="1.0" encoding="utf-8"?>
<p:tagLst xmlns:p="http://schemas.openxmlformats.org/presentationml/2006/main">
  <p:tag name="AS_UNIQUEID" val="1588"/>
</p:tagLst>
</file>

<file path=ppt/tags/tag860.xml><?xml version="1.0" encoding="utf-8"?>
<p:tagLst xmlns:p="http://schemas.openxmlformats.org/presentationml/2006/main">
  <p:tag name="AS_UNIQUEID" val="14392"/>
</p:tagLst>
</file>

<file path=ppt/tags/tag861.xml><?xml version="1.0" encoding="utf-8"?>
<p:tagLst xmlns:p="http://schemas.openxmlformats.org/presentationml/2006/main">
  <p:tag name="AS_UNIQUEID" val="14392"/>
</p:tagLst>
</file>

<file path=ppt/tags/tag862.xml><?xml version="1.0" encoding="utf-8"?>
<p:tagLst xmlns:p="http://schemas.openxmlformats.org/presentationml/2006/main">
  <p:tag name="AS_UNIQUEID" val="14392"/>
</p:tagLst>
</file>

<file path=ppt/tags/tag863.xml><?xml version="1.0" encoding="utf-8"?>
<p:tagLst xmlns:p="http://schemas.openxmlformats.org/presentationml/2006/main">
  <p:tag name="AS_UNIQUEID" val="14392"/>
</p:tagLst>
</file>

<file path=ppt/tags/tag864.xml><?xml version="1.0" encoding="utf-8"?>
<p:tagLst xmlns:p="http://schemas.openxmlformats.org/presentationml/2006/main">
  <p:tag name="AS_UNIQUEID" val="22121"/>
</p:tagLst>
</file>

<file path=ppt/tags/tag865.xml><?xml version="1.0" encoding="utf-8"?>
<p:tagLst xmlns:p="http://schemas.openxmlformats.org/presentationml/2006/main">
  <p:tag name="AS_UNIQUEID" val="22122"/>
</p:tagLst>
</file>

<file path=ppt/tags/tag866.xml><?xml version="1.0" encoding="utf-8"?>
<p:tagLst xmlns:p="http://schemas.openxmlformats.org/presentationml/2006/main">
  <p:tag name="AS_UNIQUEID" val="22123"/>
</p:tagLst>
</file>

<file path=ppt/tags/tag867.xml><?xml version="1.0" encoding="utf-8"?>
<p:tagLst xmlns:p="http://schemas.openxmlformats.org/presentationml/2006/main">
  <p:tag name="AS_UNIQUEID" val="22124"/>
</p:tagLst>
</file>

<file path=ppt/tags/tag868.xml><?xml version="1.0" encoding="utf-8"?>
<p:tagLst xmlns:p="http://schemas.openxmlformats.org/presentationml/2006/main">
  <p:tag name="AS_UNIQUEID" val="22125"/>
</p:tagLst>
</file>

<file path=ppt/tags/tag869.xml><?xml version="1.0" encoding="utf-8"?>
<p:tagLst xmlns:p="http://schemas.openxmlformats.org/presentationml/2006/main">
  <p:tag name="AS_UNIQUEID" val="22126"/>
</p:tagLst>
</file>

<file path=ppt/tags/tag87.xml><?xml version="1.0" encoding="utf-8"?>
<p:tagLst xmlns:p="http://schemas.openxmlformats.org/presentationml/2006/main">
  <p:tag name="AS_UNIQUEID" val="1589"/>
</p:tagLst>
</file>

<file path=ppt/tags/tag870.xml><?xml version="1.0" encoding="utf-8"?>
<p:tagLst xmlns:p="http://schemas.openxmlformats.org/presentationml/2006/main">
  <p:tag name="AS_UNIQUEID" val="1695"/>
</p:tagLst>
</file>

<file path=ppt/tags/tag871.xml><?xml version="1.0" encoding="utf-8"?>
<p:tagLst xmlns:p="http://schemas.openxmlformats.org/presentationml/2006/main">
  <p:tag name="AS_UNIQUEID" val="1697"/>
</p:tagLst>
</file>

<file path=ppt/tags/tag872.xml><?xml version="1.0" encoding="utf-8"?>
<p:tagLst xmlns:p="http://schemas.openxmlformats.org/presentationml/2006/main">
  <p:tag name="AS_UNIQUEID" val="1699"/>
</p:tagLst>
</file>

<file path=ppt/tags/tag873.xml><?xml version="1.0" encoding="utf-8"?>
<p:tagLst xmlns:p="http://schemas.openxmlformats.org/presentationml/2006/main">
  <p:tag name="AS_UNIQUEID" val="1696"/>
</p:tagLst>
</file>

<file path=ppt/tags/tag874.xml><?xml version="1.0" encoding="utf-8"?>
<p:tagLst xmlns:p="http://schemas.openxmlformats.org/presentationml/2006/main">
  <p:tag name="AS_UNIQUEID" val="1698"/>
</p:tagLst>
</file>

<file path=ppt/tags/tag875.xml><?xml version="1.0" encoding="utf-8"?>
<p:tagLst xmlns:p="http://schemas.openxmlformats.org/presentationml/2006/main">
  <p:tag name="AS_UNIQUEID" val="19194"/>
</p:tagLst>
</file>

<file path=ppt/tags/tag876.xml><?xml version="1.0" encoding="utf-8"?>
<p:tagLst xmlns:p="http://schemas.openxmlformats.org/presentationml/2006/main">
  <p:tag name="AS_UNIQUEID" val="22127"/>
</p:tagLst>
</file>

<file path=ppt/tags/tag877.xml><?xml version="1.0" encoding="utf-8"?>
<p:tagLst xmlns:p="http://schemas.openxmlformats.org/presentationml/2006/main">
  <p:tag name="KSO_WM_BEAUTIFY_FLAG" val="#wm#"/>
  <p:tag name="KSO_WM_TEMPLATE_CATEGORY" val="custom"/>
  <p:tag name="KSO_WM_TEMPLATE_INDEX" val="20236038"/>
</p:tagLst>
</file>

<file path=ppt/tags/tag878.xml><?xml version="1.0" encoding="utf-8"?>
<p:tagLst xmlns:p="http://schemas.openxmlformats.org/presentationml/2006/main">
  <p:tag name="AS_UNIQUEID" val="22147"/>
</p:tagLst>
</file>

<file path=ppt/tags/tag879.xml><?xml version="1.0" encoding="utf-8"?>
<p:tagLst xmlns:p="http://schemas.openxmlformats.org/presentationml/2006/main">
  <p:tag name="AS_UNIQUEID" val="1695"/>
</p:tagLst>
</file>

<file path=ppt/tags/tag88.xml><?xml version="1.0" encoding="utf-8"?>
<p:tagLst xmlns:p="http://schemas.openxmlformats.org/presentationml/2006/main">
  <p:tag name="AS_UNIQUEID" val="1590"/>
</p:tagLst>
</file>

<file path=ppt/tags/tag880.xml><?xml version="1.0" encoding="utf-8"?>
<p:tagLst xmlns:p="http://schemas.openxmlformats.org/presentationml/2006/main">
  <p:tag name="AS_UNIQUEID" val="1697"/>
</p:tagLst>
</file>

<file path=ppt/tags/tag881.xml><?xml version="1.0" encoding="utf-8"?>
<p:tagLst xmlns:p="http://schemas.openxmlformats.org/presentationml/2006/main">
  <p:tag name="AS_UNIQUEID" val="1699"/>
</p:tagLst>
</file>

<file path=ppt/tags/tag882.xml><?xml version="1.0" encoding="utf-8"?>
<p:tagLst xmlns:p="http://schemas.openxmlformats.org/presentationml/2006/main">
  <p:tag name="AS_UNIQUEID" val="1696"/>
</p:tagLst>
</file>

<file path=ppt/tags/tag883.xml><?xml version="1.0" encoding="utf-8"?>
<p:tagLst xmlns:p="http://schemas.openxmlformats.org/presentationml/2006/main">
  <p:tag name="AS_UNIQUEID" val="1698"/>
</p:tagLst>
</file>

<file path=ppt/tags/tag884.xml><?xml version="1.0" encoding="utf-8"?>
<p:tagLst xmlns:p="http://schemas.openxmlformats.org/presentationml/2006/main">
  <p:tag name="AS_UNIQUEID" val="19194"/>
</p:tagLst>
</file>

<file path=ppt/tags/tag885.xml><?xml version="1.0" encoding="utf-8"?>
<p:tagLst xmlns:p="http://schemas.openxmlformats.org/presentationml/2006/main">
  <p:tag name="AS_UNIQUEID" val="22148"/>
</p:tagLst>
</file>

<file path=ppt/tags/tag886.xml><?xml version="1.0" encoding="utf-8"?>
<p:tagLst xmlns:p="http://schemas.openxmlformats.org/presentationml/2006/main">
  <p:tag name="AS_UNIQUEID" val="22148"/>
</p:tagLst>
</file>

<file path=ppt/tags/tag887.xml><?xml version="1.0" encoding="utf-8"?>
<p:tagLst xmlns:p="http://schemas.openxmlformats.org/presentationml/2006/main">
  <p:tag name="AS_UNIQUEID" val="22150"/>
</p:tagLst>
</file>

<file path=ppt/tags/tag888.xml><?xml version="1.0" encoding="utf-8"?>
<p:tagLst xmlns:p="http://schemas.openxmlformats.org/presentationml/2006/main">
  <p:tag name="AS_UNIQUEID" val="22151"/>
</p:tagLst>
</file>

<file path=ppt/tags/tag889.xml><?xml version="1.0" encoding="utf-8"?>
<p:tagLst xmlns:p="http://schemas.openxmlformats.org/presentationml/2006/main">
  <p:tag name="AS_UNIQUEID" val="22151"/>
</p:tagLst>
</file>

<file path=ppt/tags/tag89.xml><?xml version="1.0" encoding="utf-8"?>
<p:tagLst xmlns:p="http://schemas.openxmlformats.org/presentationml/2006/main">
  <p:tag name="AS_UNIQUEID" val="1591"/>
</p:tagLst>
</file>

<file path=ppt/tags/tag890.xml><?xml version="1.0" encoding="utf-8"?>
<p:tagLst xmlns:p="http://schemas.openxmlformats.org/presentationml/2006/main">
  <p:tag name="AS_UNIQUEID" val="22153"/>
</p:tagLst>
</file>

<file path=ppt/tags/tag891.xml><?xml version="1.0" encoding="utf-8"?>
<p:tagLst xmlns:p="http://schemas.openxmlformats.org/presentationml/2006/main">
  <p:tag name="AS_UNIQUEID" val="22154"/>
</p:tagLst>
</file>

<file path=ppt/tags/tag892.xml><?xml version="1.0" encoding="utf-8"?>
<p:tagLst xmlns:p="http://schemas.openxmlformats.org/presentationml/2006/main">
  <p:tag name="AS_UNIQUEID" val="9841"/>
</p:tagLst>
</file>

<file path=ppt/tags/tag893.xml><?xml version="1.0" encoding="utf-8"?>
<p:tagLst xmlns:p="http://schemas.openxmlformats.org/presentationml/2006/main">
  <p:tag name="AS_UNIQUEID" val="9842"/>
  <p:tag name="KSO_WM_BEAUTIFY_FLAG" val=""/>
</p:tagLst>
</file>

<file path=ppt/tags/tag894.xml><?xml version="1.0" encoding="utf-8"?>
<p:tagLst xmlns:p="http://schemas.openxmlformats.org/presentationml/2006/main">
  <p:tag name="AS_UNIQUEID" val="9845"/>
</p:tagLst>
</file>

<file path=ppt/tags/tag895.xml><?xml version="1.0" encoding="utf-8"?>
<p:tagLst xmlns:p="http://schemas.openxmlformats.org/presentationml/2006/main">
  <p:tag name="AS_UNIQUEID" val="22155"/>
</p:tagLst>
</file>

<file path=ppt/tags/tag896.xml><?xml version="1.0" encoding="utf-8"?>
<p:tagLst xmlns:p="http://schemas.openxmlformats.org/presentationml/2006/main">
  <p:tag name="AS_UNIQUEID" val="9841"/>
</p:tagLst>
</file>

<file path=ppt/tags/tag897.xml><?xml version="1.0" encoding="utf-8"?>
<p:tagLst xmlns:p="http://schemas.openxmlformats.org/presentationml/2006/main">
  <p:tag name="AS_UNIQUEID" val="9842"/>
  <p:tag name="KSO_WM_BEAUTIFY_FLAG" val=""/>
</p:tagLst>
</file>

<file path=ppt/tags/tag898.xml><?xml version="1.0" encoding="utf-8"?>
<p:tagLst xmlns:p="http://schemas.openxmlformats.org/presentationml/2006/main">
  <p:tag name="AS_UNIQUEID" val="9845"/>
</p:tagLst>
</file>

<file path=ppt/tags/tag899.xml><?xml version="1.0" encoding="utf-8"?>
<p:tagLst xmlns:p="http://schemas.openxmlformats.org/presentationml/2006/main">
  <p:tag name="AS_UNIQUEID" val="22156"/>
</p:tagLst>
</file>

<file path=ppt/tags/tag9.xml><?xml version="1.0" encoding="utf-8"?>
<p:tagLst xmlns:p="http://schemas.openxmlformats.org/presentationml/2006/main">
  <p:tag name="AS_UNIQUEID" val="1507"/>
</p:tagLst>
</file>

<file path=ppt/tags/tag90.xml><?xml version="1.0" encoding="utf-8"?>
<p:tagLst xmlns:p="http://schemas.openxmlformats.org/presentationml/2006/main">
  <p:tag name="AS_UNIQUEID" val="1592"/>
</p:tagLst>
</file>

<file path=ppt/tags/tag900.xml><?xml version="1.0" encoding="utf-8"?>
<p:tagLst xmlns:p="http://schemas.openxmlformats.org/presentationml/2006/main">
  <p:tag name="AS_UNIQUEID" val="9841"/>
</p:tagLst>
</file>

<file path=ppt/tags/tag901.xml><?xml version="1.0" encoding="utf-8"?>
<p:tagLst xmlns:p="http://schemas.openxmlformats.org/presentationml/2006/main">
  <p:tag name="AS_UNIQUEID" val="9842"/>
  <p:tag name="KSO_WM_BEAUTIFY_FLAG" val=""/>
</p:tagLst>
</file>

<file path=ppt/tags/tag902.xml><?xml version="1.0" encoding="utf-8"?>
<p:tagLst xmlns:p="http://schemas.openxmlformats.org/presentationml/2006/main">
  <p:tag name="AS_UNIQUEID" val="9845"/>
</p:tagLst>
</file>

<file path=ppt/tags/tag903.xml><?xml version="1.0" encoding="utf-8"?>
<p:tagLst xmlns:p="http://schemas.openxmlformats.org/presentationml/2006/main">
  <p:tag name="AS_UNIQUEID" val="22157"/>
</p:tagLst>
</file>

<file path=ppt/tags/tag904.xml><?xml version="1.0" encoding="utf-8"?>
<p:tagLst xmlns:p="http://schemas.openxmlformats.org/presentationml/2006/main">
  <p:tag name="KSO_WM_BEAUTIFY_FLAG" val="#wm#"/>
  <p:tag name="KSO_WM_TEMPLATE_CATEGORY" val="custom"/>
  <p:tag name="KSO_WM_TEMPLATE_INDEX" val="20204262"/>
</p:tagLst>
</file>

<file path=ppt/tags/tag905.xml><?xml version="1.0" encoding="utf-8"?>
<p:tagLst xmlns:p="http://schemas.openxmlformats.org/presentationml/2006/main">
  <p:tag name="AS_UNIQUEID" val="22159"/>
</p:tagLst>
</file>

<file path=ppt/tags/tag906.xml><?xml version="1.0" encoding="utf-8"?>
<p:tagLst xmlns:p="http://schemas.openxmlformats.org/presentationml/2006/main">
  <p:tag name="AS_UNIQUEID" val="22160"/>
</p:tagLst>
</file>

<file path=ppt/tags/tag907.xml><?xml version="1.0" encoding="utf-8"?>
<p:tagLst xmlns:p="http://schemas.openxmlformats.org/presentationml/2006/main">
  <p:tag name="AS_UNIQUEID" val="22161"/>
</p:tagLst>
</file>

<file path=ppt/tags/tag908.xml><?xml version="1.0" encoding="utf-8"?>
<p:tagLst xmlns:p="http://schemas.openxmlformats.org/presentationml/2006/main">
  <p:tag name="AS_UNIQUEID" val="22162"/>
</p:tagLst>
</file>

<file path=ppt/tags/tag909.xml><?xml version="1.0" encoding="utf-8"?>
<p:tagLst xmlns:p="http://schemas.openxmlformats.org/presentationml/2006/main">
  <p:tag name="AS_UNIQUEID" val="9841"/>
</p:tagLst>
</file>

<file path=ppt/tags/tag91.xml><?xml version="1.0" encoding="utf-8"?>
<p:tagLst xmlns:p="http://schemas.openxmlformats.org/presentationml/2006/main">
  <p:tag name="AS_UNIQUEID" val="1593"/>
</p:tagLst>
</file>

<file path=ppt/tags/tag910.xml><?xml version="1.0" encoding="utf-8"?>
<p:tagLst xmlns:p="http://schemas.openxmlformats.org/presentationml/2006/main">
  <p:tag name="AS_UNIQUEID" val="9842"/>
  <p:tag name="KSO_WM_BEAUTIFY_FLAG" val=""/>
</p:tagLst>
</file>

<file path=ppt/tags/tag911.xml><?xml version="1.0" encoding="utf-8"?>
<p:tagLst xmlns:p="http://schemas.openxmlformats.org/presentationml/2006/main">
  <p:tag name="AS_UNIQUEID" val="9845"/>
</p:tagLst>
</file>

<file path=ppt/tags/tag912.xml><?xml version="1.0" encoding="utf-8"?>
<p:tagLst xmlns:p="http://schemas.openxmlformats.org/presentationml/2006/main">
  <p:tag name="AS_UNIQUEID" val="22163"/>
</p:tagLst>
</file>

<file path=ppt/tags/tag913.xml><?xml version="1.0" encoding="utf-8"?>
<p:tagLst xmlns:p="http://schemas.openxmlformats.org/presentationml/2006/main">
  <p:tag name="AS_UNIQUEID" val="22164"/>
</p:tagLst>
</file>

<file path=ppt/tags/tag914.xml><?xml version="1.0" encoding="utf-8"?>
<p:tagLst xmlns:p="http://schemas.openxmlformats.org/presentationml/2006/main">
  <p:tag name="AS_UNIQUEID" val="1695"/>
</p:tagLst>
</file>

<file path=ppt/tags/tag915.xml><?xml version="1.0" encoding="utf-8"?>
<p:tagLst xmlns:p="http://schemas.openxmlformats.org/presentationml/2006/main">
  <p:tag name="AS_UNIQUEID" val="1697"/>
</p:tagLst>
</file>

<file path=ppt/tags/tag916.xml><?xml version="1.0" encoding="utf-8"?>
<p:tagLst xmlns:p="http://schemas.openxmlformats.org/presentationml/2006/main">
  <p:tag name="AS_UNIQUEID" val="1699"/>
</p:tagLst>
</file>

<file path=ppt/tags/tag917.xml><?xml version="1.0" encoding="utf-8"?>
<p:tagLst xmlns:p="http://schemas.openxmlformats.org/presentationml/2006/main">
  <p:tag name="AS_UNIQUEID" val="1696"/>
</p:tagLst>
</file>

<file path=ppt/tags/tag918.xml><?xml version="1.0" encoding="utf-8"?>
<p:tagLst xmlns:p="http://schemas.openxmlformats.org/presentationml/2006/main">
  <p:tag name="AS_UNIQUEID" val="1698"/>
</p:tagLst>
</file>

<file path=ppt/tags/tag919.xml><?xml version="1.0" encoding="utf-8"?>
<p:tagLst xmlns:p="http://schemas.openxmlformats.org/presentationml/2006/main">
  <p:tag name="AS_UNIQUEID" val="19194"/>
</p:tagLst>
</file>

<file path=ppt/tags/tag92.xml><?xml version="1.0" encoding="utf-8"?>
<p:tagLst xmlns:p="http://schemas.openxmlformats.org/presentationml/2006/main">
  <p:tag name="AS_UNIQUEID" val="1594"/>
</p:tagLst>
</file>

<file path=ppt/tags/tag920.xml><?xml version="1.0" encoding="utf-8"?>
<p:tagLst xmlns:p="http://schemas.openxmlformats.org/presentationml/2006/main">
  <p:tag name="AS_UNIQUEID" val="22165"/>
</p:tagLst>
</file>

<file path=ppt/tags/tag921.xml><?xml version="1.0" encoding="utf-8"?>
<p:tagLst xmlns:p="http://schemas.openxmlformats.org/presentationml/2006/main">
  <p:tag name="AS_UNIQUEID" val="22167"/>
</p:tagLst>
</file>

<file path=ppt/tags/tag922.xml><?xml version="1.0" encoding="utf-8"?>
<p:tagLst xmlns:p="http://schemas.openxmlformats.org/presentationml/2006/main">
  <p:tag name="AS_UNIQUEID" val="22168"/>
</p:tagLst>
</file>

<file path=ppt/tags/tag923.xml><?xml version="1.0" encoding="utf-8"?>
<p:tagLst xmlns:p="http://schemas.openxmlformats.org/presentationml/2006/main">
  <p:tag name="AS_UNIQUEID" val="22169"/>
</p:tagLst>
</file>

<file path=ppt/tags/tag924.xml><?xml version="1.0" encoding="utf-8"?>
<p:tagLst xmlns:p="http://schemas.openxmlformats.org/presentationml/2006/main">
  <p:tag name="AS_UNIQUEID" val="9841"/>
</p:tagLst>
</file>

<file path=ppt/tags/tag925.xml><?xml version="1.0" encoding="utf-8"?>
<p:tagLst xmlns:p="http://schemas.openxmlformats.org/presentationml/2006/main">
  <p:tag name="AS_UNIQUEID" val="9842"/>
  <p:tag name="KSO_WM_BEAUTIFY_FLAG" val=""/>
</p:tagLst>
</file>

<file path=ppt/tags/tag926.xml><?xml version="1.0" encoding="utf-8"?>
<p:tagLst xmlns:p="http://schemas.openxmlformats.org/presentationml/2006/main">
  <p:tag name="AS_UNIQUEID" val="9845"/>
</p:tagLst>
</file>

<file path=ppt/tags/tag927.xml><?xml version="1.0" encoding="utf-8"?>
<p:tagLst xmlns:p="http://schemas.openxmlformats.org/presentationml/2006/main">
  <p:tag name="AS_UNIQUEID" val="22170"/>
</p:tagLst>
</file>

<file path=ppt/tags/tag928.xml><?xml version="1.0" encoding="utf-8"?>
<p:tagLst xmlns:p="http://schemas.openxmlformats.org/presentationml/2006/main">
  <p:tag name="AS_UNIQUEID" val="22171"/>
</p:tagLst>
</file>

<file path=ppt/tags/tag929.xml><?xml version="1.0" encoding="utf-8"?>
<p:tagLst xmlns:p="http://schemas.openxmlformats.org/presentationml/2006/main">
  <p:tag name="AS_UNIQUEID" val="1695"/>
</p:tagLst>
</file>

<file path=ppt/tags/tag93.xml><?xml version="1.0" encoding="utf-8"?>
<p:tagLst xmlns:p="http://schemas.openxmlformats.org/presentationml/2006/main">
  <p:tag name="AS_UNIQUEID" val="1595"/>
</p:tagLst>
</file>

<file path=ppt/tags/tag930.xml><?xml version="1.0" encoding="utf-8"?>
<p:tagLst xmlns:p="http://schemas.openxmlformats.org/presentationml/2006/main">
  <p:tag name="AS_UNIQUEID" val="1697"/>
</p:tagLst>
</file>

<file path=ppt/tags/tag931.xml><?xml version="1.0" encoding="utf-8"?>
<p:tagLst xmlns:p="http://schemas.openxmlformats.org/presentationml/2006/main">
  <p:tag name="AS_UNIQUEID" val="1699"/>
</p:tagLst>
</file>

<file path=ppt/tags/tag932.xml><?xml version="1.0" encoding="utf-8"?>
<p:tagLst xmlns:p="http://schemas.openxmlformats.org/presentationml/2006/main">
  <p:tag name="AS_UNIQUEID" val="1696"/>
</p:tagLst>
</file>

<file path=ppt/tags/tag933.xml><?xml version="1.0" encoding="utf-8"?>
<p:tagLst xmlns:p="http://schemas.openxmlformats.org/presentationml/2006/main">
  <p:tag name="AS_UNIQUEID" val="1698"/>
</p:tagLst>
</file>

<file path=ppt/tags/tag934.xml><?xml version="1.0" encoding="utf-8"?>
<p:tagLst xmlns:p="http://schemas.openxmlformats.org/presentationml/2006/main">
  <p:tag name="AS_UNIQUEID" val="19194"/>
</p:tagLst>
</file>

<file path=ppt/tags/tag935.xml><?xml version="1.0" encoding="utf-8"?>
<p:tagLst xmlns:p="http://schemas.openxmlformats.org/presentationml/2006/main">
  <p:tag name="AS_UNIQUEID" val="22172"/>
</p:tagLst>
</file>

<file path=ppt/tags/tag936.xml><?xml version="1.0" encoding="utf-8"?>
<p:tagLst xmlns:p="http://schemas.openxmlformats.org/presentationml/2006/main">
  <p:tag name="AS_UNIQUEID" val="22174"/>
</p:tagLst>
</file>

<file path=ppt/tags/tag937.xml><?xml version="1.0" encoding="utf-8"?>
<p:tagLst xmlns:p="http://schemas.openxmlformats.org/presentationml/2006/main">
  <p:tag name="AS_UNIQUEID" val="22175"/>
</p:tagLst>
</file>

<file path=ppt/tags/tag938.xml><?xml version="1.0" encoding="utf-8"?>
<p:tagLst xmlns:p="http://schemas.openxmlformats.org/presentationml/2006/main">
  <p:tag name="AS_UNIQUEID" val="22176"/>
</p:tagLst>
</file>

<file path=ppt/tags/tag939.xml><?xml version="1.0" encoding="utf-8"?>
<p:tagLst xmlns:p="http://schemas.openxmlformats.org/presentationml/2006/main">
  <p:tag name="AS_UNIQUEID" val="9841"/>
</p:tagLst>
</file>

<file path=ppt/tags/tag94.xml><?xml version="1.0" encoding="utf-8"?>
<p:tagLst xmlns:p="http://schemas.openxmlformats.org/presentationml/2006/main">
  <p:tag name="AS_UNIQUEID" val="1596"/>
</p:tagLst>
</file>

<file path=ppt/tags/tag940.xml><?xml version="1.0" encoding="utf-8"?>
<p:tagLst xmlns:p="http://schemas.openxmlformats.org/presentationml/2006/main">
  <p:tag name="AS_UNIQUEID" val="9842"/>
  <p:tag name="KSO_WM_BEAUTIFY_FLAG" val=""/>
</p:tagLst>
</file>

<file path=ppt/tags/tag941.xml><?xml version="1.0" encoding="utf-8"?>
<p:tagLst xmlns:p="http://schemas.openxmlformats.org/presentationml/2006/main">
  <p:tag name="AS_UNIQUEID" val="9845"/>
</p:tagLst>
</file>

<file path=ppt/tags/tag942.xml><?xml version="1.0" encoding="utf-8"?>
<p:tagLst xmlns:p="http://schemas.openxmlformats.org/presentationml/2006/main">
  <p:tag name="AS_UNIQUEID" val="22177"/>
</p:tagLst>
</file>

<file path=ppt/tags/tag943.xml><?xml version="1.0" encoding="utf-8"?>
<p:tagLst xmlns:p="http://schemas.openxmlformats.org/presentationml/2006/main">
  <p:tag name="AS_UNIQUEID" val="22178"/>
</p:tagLst>
</file>

<file path=ppt/tags/tag944.xml><?xml version="1.0" encoding="utf-8"?>
<p:tagLst xmlns:p="http://schemas.openxmlformats.org/presentationml/2006/main">
  <p:tag name="AS_UNIQUEID" val="1695"/>
</p:tagLst>
</file>

<file path=ppt/tags/tag945.xml><?xml version="1.0" encoding="utf-8"?>
<p:tagLst xmlns:p="http://schemas.openxmlformats.org/presentationml/2006/main">
  <p:tag name="AS_UNIQUEID" val="1697"/>
</p:tagLst>
</file>

<file path=ppt/tags/tag946.xml><?xml version="1.0" encoding="utf-8"?>
<p:tagLst xmlns:p="http://schemas.openxmlformats.org/presentationml/2006/main">
  <p:tag name="AS_UNIQUEID" val="1699"/>
</p:tagLst>
</file>

<file path=ppt/tags/tag947.xml><?xml version="1.0" encoding="utf-8"?>
<p:tagLst xmlns:p="http://schemas.openxmlformats.org/presentationml/2006/main">
  <p:tag name="AS_UNIQUEID" val="1696"/>
</p:tagLst>
</file>

<file path=ppt/tags/tag948.xml><?xml version="1.0" encoding="utf-8"?>
<p:tagLst xmlns:p="http://schemas.openxmlformats.org/presentationml/2006/main">
  <p:tag name="AS_UNIQUEID" val="1698"/>
</p:tagLst>
</file>

<file path=ppt/tags/tag949.xml><?xml version="1.0" encoding="utf-8"?>
<p:tagLst xmlns:p="http://schemas.openxmlformats.org/presentationml/2006/main">
  <p:tag name="AS_UNIQUEID" val="19194"/>
</p:tagLst>
</file>

<file path=ppt/tags/tag95.xml><?xml version="1.0" encoding="utf-8"?>
<p:tagLst xmlns:p="http://schemas.openxmlformats.org/presentationml/2006/main">
  <p:tag name="AS_UNIQUEID" val="1597"/>
</p:tagLst>
</file>

<file path=ppt/tags/tag950.xml><?xml version="1.0" encoding="utf-8"?>
<p:tagLst xmlns:p="http://schemas.openxmlformats.org/presentationml/2006/main">
  <p:tag name="AS_UNIQUEID" val="22179"/>
</p:tagLst>
</file>

<file path=ppt/tags/tag951.xml><?xml version="1.0" encoding="utf-8"?>
<p:tagLst xmlns:p="http://schemas.openxmlformats.org/presentationml/2006/main">
  <p:tag name="AS_UNIQUEID" val="22181"/>
</p:tagLst>
</file>

<file path=ppt/tags/tag952.xml><?xml version="1.0" encoding="utf-8"?>
<p:tagLst xmlns:p="http://schemas.openxmlformats.org/presentationml/2006/main">
  <p:tag name="AS_UNIQUEID" val="22182"/>
</p:tagLst>
</file>

<file path=ppt/tags/tag953.xml><?xml version="1.0" encoding="utf-8"?>
<p:tagLst xmlns:p="http://schemas.openxmlformats.org/presentationml/2006/main">
  <p:tag name="AS_UNIQUEID" val="1695"/>
</p:tagLst>
</file>

<file path=ppt/tags/tag954.xml><?xml version="1.0" encoding="utf-8"?>
<p:tagLst xmlns:p="http://schemas.openxmlformats.org/presentationml/2006/main">
  <p:tag name="AS_UNIQUEID" val="1697"/>
</p:tagLst>
</file>

<file path=ppt/tags/tag955.xml><?xml version="1.0" encoding="utf-8"?>
<p:tagLst xmlns:p="http://schemas.openxmlformats.org/presentationml/2006/main">
  <p:tag name="AS_UNIQUEID" val="1699"/>
</p:tagLst>
</file>

<file path=ppt/tags/tag956.xml><?xml version="1.0" encoding="utf-8"?>
<p:tagLst xmlns:p="http://schemas.openxmlformats.org/presentationml/2006/main">
  <p:tag name="AS_UNIQUEID" val="1696"/>
</p:tagLst>
</file>

<file path=ppt/tags/tag957.xml><?xml version="1.0" encoding="utf-8"?>
<p:tagLst xmlns:p="http://schemas.openxmlformats.org/presentationml/2006/main">
  <p:tag name="AS_UNIQUEID" val="1698"/>
</p:tagLst>
</file>

<file path=ppt/tags/tag958.xml><?xml version="1.0" encoding="utf-8"?>
<p:tagLst xmlns:p="http://schemas.openxmlformats.org/presentationml/2006/main">
  <p:tag name="AS_UNIQUEID" val="22183"/>
</p:tagLst>
</file>

<file path=ppt/tags/tag959.xml><?xml version="1.0" encoding="utf-8"?>
<p:tagLst xmlns:p="http://schemas.openxmlformats.org/presentationml/2006/main">
  <p:tag name="AS_UNIQUEID" val="19194"/>
</p:tagLst>
</file>

<file path=ppt/tags/tag96.xml><?xml version="1.0" encoding="utf-8"?>
<p:tagLst xmlns:p="http://schemas.openxmlformats.org/presentationml/2006/main">
  <p:tag name="AS_UNIQUEID" val="1599"/>
</p:tagLst>
</file>

<file path=ppt/tags/tag960.xml><?xml version="1.0" encoding="utf-8"?>
<p:tagLst xmlns:p="http://schemas.openxmlformats.org/presentationml/2006/main">
  <p:tag name="AS_UNIQUEID" val="22184"/>
</p:tagLst>
</file>

<file path=ppt/tags/tag961.xml><?xml version="1.0" encoding="utf-8"?>
<p:tagLst xmlns:p="http://schemas.openxmlformats.org/presentationml/2006/main">
  <p:tag name="AS_UNIQUEID" val="22185"/>
</p:tagLst>
</file>

<file path=ppt/tags/tag962.xml><?xml version="1.0" encoding="utf-8"?>
<p:tagLst xmlns:p="http://schemas.openxmlformats.org/presentationml/2006/main">
  <p:tag name="AS_UNIQUEID" val="19285"/>
</p:tagLst>
</file>

<file path=ppt/tags/tag963.xml><?xml version="1.0" encoding="utf-8"?>
<p:tagLst xmlns:p="http://schemas.openxmlformats.org/presentationml/2006/main">
  <p:tag name="AS_UNIQUEID" val="5724"/>
</p:tagLst>
</file>

<file path=ppt/tags/tag964.xml><?xml version="1.0" encoding="utf-8"?>
<p:tagLst xmlns:p="http://schemas.openxmlformats.org/presentationml/2006/main">
  <p:tag name="AS_UNIQUEID" val="19286"/>
</p:tagLst>
</file>

<file path=ppt/tags/tag965.xml><?xml version="1.0" encoding="utf-8"?>
<p:tagLst xmlns:p="http://schemas.openxmlformats.org/presentationml/2006/main">
  <p:tag name="AS_UNIQUEID" val="831"/>
  <p:tag name="KSO_WM_BEAUTIFY_FLAG" val=""/>
</p:tagLst>
</file>

<file path=ppt/tags/tag966.xml><?xml version="1.0" encoding="utf-8"?>
<p:tagLst xmlns:p="http://schemas.openxmlformats.org/presentationml/2006/main">
  <p:tag name="AS_UNIQUEID" val="832"/>
  <p:tag name="KSO_WM_BEAUTIFY_FLAG" val=""/>
</p:tagLst>
</file>

<file path=ppt/tags/tag967.xml><?xml version="1.0" encoding="utf-8"?>
<p:tagLst xmlns:p="http://schemas.openxmlformats.org/presentationml/2006/main">
  <p:tag name="AS_UNIQUEID" val="833"/>
  <p:tag name="KSO_WM_BEAUTIFY_FLAG" val=""/>
</p:tagLst>
</file>

<file path=ppt/tags/tag968.xml><?xml version="1.0" encoding="utf-8"?>
<p:tagLst xmlns:p="http://schemas.openxmlformats.org/presentationml/2006/main">
  <p:tag name="AS_UNIQUEID" val="834"/>
  <p:tag name="KSO_WM_BEAUTIFY_FLAG" val=""/>
</p:tagLst>
</file>

<file path=ppt/tags/tag969.xml><?xml version="1.0" encoding="utf-8"?>
<p:tagLst xmlns:p="http://schemas.openxmlformats.org/presentationml/2006/main">
  <p:tag name="AS_UNIQUEID" val="835"/>
  <p:tag name="KSO_WM_BEAUTIFY_FLAG" val=""/>
</p:tagLst>
</file>

<file path=ppt/tags/tag97.xml><?xml version="1.0" encoding="utf-8"?>
<p:tagLst xmlns:p="http://schemas.openxmlformats.org/presentationml/2006/main">
  <p:tag name="AS_UNIQUEID" val="1600"/>
</p:tagLst>
</file>

<file path=ppt/tags/tag970.xml><?xml version="1.0" encoding="utf-8"?>
<p:tagLst xmlns:p="http://schemas.openxmlformats.org/presentationml/2006/main">
  <p:tag name="AS_UNIQUEID" val="836"/>
  <p:tag name="KSO_WM_BEAUTIFY_FLAG" val=""/>
</p:tagLst>
</file>

<file path=ppt/tags/tag971.xml><?xml version="1.0" encoding="utf-8"?>
<p:tagLst xmlns:p="http://schemas.openxmlformats.org/presentationml/2006/main">
  <p:tag name="AS_UNIQUEID" val="840"/>
  <p:tag name="KSO_WM_BEAUTIFY_FLAG" val=""/>
</p:tagLst>
</file>

<file path=ppt/tags/tag972.xml><?xml version="1.0" encoding="utf-8"?>
<p:tagLst xmlns:p="http://schemas.openxmlformats.org/presentationml/2006/main">
  <p:tag name="AS_UNIQUEID" val="841"/>
  <p:tag name="KSO_WM_BEAUTIFY_FLAG" val=""/>
</p:tagLst>
</file>

<file path=ppt/tags/tag973.xml><?xml version="1.0" encoding="utf-8"?>
<p:tagLst xmlns:p="http://schemas.openxmlformats.org/presentationml/2006/main">
  <p:tag name="AS_UNIQUEID" val="5797"/>
  <p:tag name="KSO_WM_BEAUTIFY_FLAG" val=""/>
</p:tagLst>
</file>

<file path=ppt/tags/tag974.xml><?xml version="1.0" encoding="utf-8"?>
<p:tagLst xmlns:p="http://schemas.openxmlformats.org/presentationml/2006/main">
  <p:tag name="AS_UNIQUEID" val="832"/>
  <p:tag name="KSO_WM_BEAUTIFY_FLAG" val=""/>
</p:tagLst>
</file>

<file path=ppt/tags/tag975.xml><?xml version="1.0" encoding="utf-8"?>
<p:tagLst xmlns:p="http://schemas.openxmlformats.org/presentationml/2006/main">
  <p:tag name="AS_UNIQUEID" val="7024"/>
  <p:tag name="KSO_WM_BEAUTIFY_FLAG" val=""/>
</p:tagLst>
</file>

<file path=ppt/tags/tag976.xml><?xml version="1.0" encoding="utf-8"?>
<p:tagLst xmlns:p="http://schemas.openxmlformats.org/presentationml/2006/main">
  <p:tag name="AS_UNIQUEID" val="30"/>
  <p:tag name="KSO_WM_BEAUTIFY_FLAG" val=""/>
</p:tagLst>
</file>

<file path=ppt/tags/tag977.xml><?xml version="1.0" encoding="utf-8"?>
<p:tagLst xmlns:p="http://schemas.openxmlformats.org/presentationml/2006/main">
  <p:tag name="AS_UNIQUEID" val="19287"/>
</p:tagLst>
</file>

<file path=ppt/tags/tag978.xml><?xml version="1.0" encoding="utf-8"?>
<p:tagLst xmlns:p="http://schemas.openxmlformats.org/presentationml/2006/main">
  <p:tag name="AS_UNIQUEID" val="22186"/>
</p:tagLst>
</file>

<file path=ppt/tags/tag979.xml><?xml version="1.0" encoding="utf-8"?>
<p:tagLst xmlns:p="http://schemas.openxmlformats.org/presentationml/2006/main">
  <p:tag name="AS_UNIQUEID" val="22187"/>
</p:tagLst>
</file>

<file path=ppt/tags/tag98.xml><?xml version="1.0" encoding="utf-8"?>
<p:tagLst xmlns:p="http://schemas.openxmlformats.org/presentationml/2006/main">
  <p:tag name="AS_UNIQUEID" val="1601"/>
</p:tagLst>
</file>

<file path=ppt/tags/tag980.xml><?xml version="1.0" encoding="utf-8"?>
<p:tagLst xmlns:p="http://schemas.openxmlformats.org/presentationml/2006/main">
  <p:tag name="AS_UNIQUEID" val="76"/>
  <p:tag name="KSO_WM_BEAUTIFY_FLAG" val=""/>
</p:tagLst>
</file>

<file path=ppt/tags/tag981.xml><?xml version="1.0" encoding="utf-8"?>
<p:tagLst xmlns:p="http://schemas.openxmlformats.org/presentationml/2006/main">
  <p:tag name="KSO_WM_SPECIAL_SOURCE" val="bdnull"/>
</p:tagLst>
</file>

<file path=ppt/tags/tag982.xml><?xml version="1.0" encoding="utf-8"?>
<p:tagLst xmlns:p="http://schemas.openxmlformats.org/presentationml/2006/main">
  <p:tag name="AS_UNIQUEID" val="5397"/>
  <p:tag name="KSO_WM_UNIT_TABLE_BEAUTIFY" val="smartTable{cb0cc037-a3ba-41a7-af98-abda730d8dd0}"/>
</p:tagLst>
</file>

<file path=ppt/tags/tag983.xml><?xml version="1.0" encoding="utf-8"?>
<p:tagLst xmlns:p="http://schemas.openxmlformats.org/presentationml/2006/main">
  <p:tag name="AS_UNIQUEID" val="5398"/>
</p:tagLst>
</file>

<file path=ppt/tags/tag984.xml><?xml version="1.0" encoding="utf-8"?>
<p:tagLst xmlns:p="http://schemas.openxmlformats.org/presentationml/2006/main">
  <p:tag name="AS_UNIQUEID" val="5399"/>
</p:tagLst>
</file>

<file path=ppt/tags/tag985.xml><?xml version="1.0" encoding="utf-8"?>
<p:tagLst xmlns:p="http://schemas.openxmlformats.org/presentationml/2006/main">
  <p:tag name="AS_UNIQUEID" val="5400"/>
</p:tagLst>
</file>

<file path=ppt/tags/tag986.xml><?xml version="1.0" encoding="utf-8"?>
<p:tagLst xmlns:p="http://schemas.openxmlformats.org/presentationml/2006/main">
  <p:tag name="AS_UNIQUEID" val="5401"/>
</p:tagLst>
</file>

<file path=ppt/tags/tag987.xml><?xml version="1.0" encoding="utf-8"?>
<p:tagLst xmlns:p="http://schemas.openxmlformats.org/presentationml/2006/main">
  <p:tag name="AS_UNIQUEID" val="5402"/>
</p:tagLst>
</file>

<file path=ppt/tags/tag988.xml><?xml version="1.0" encoding="utf-8"?>
<p:tagLst xmlns:p="http://schemas.openxmlformats.org/presentationml/2006/main">
  <p:tag name="AS_UNIQUEID" val="5403"/>
</p:tagLst>
</file>

<file path=ppt/tags/tag989.xml><?xml version="1.0" encoding="utf-8"?>
<p:tagLst xmlns:p="http://schemas.openxmlformats.org/presentationml/2006/main">
  <p:tag name="AS_UNIQUEID" val="5404"/>
</p:tagLst>
</file>

<file path=ppt/tags/tag99.xml><?xml version="1.0" encoding="utf-8"?>
<p:tagLst xmlns:p="http://schemas.openxmlformats.org/presentationml/2006/main">
  <p:tag name="AS_UNIQUEID" val="1602"/>
</p:tagLst>
</file>

<file path=ppt/tags/tag990.xml><?xml version="1.0" encoding="utf-8"?>
<p:tagLst xmlns:p="http://schemas.openxmlformats.org/presentationml/2006/main">
  <p:tag name="AS_UNIQUEID" val="5407"/>
</p:tagLst>
</file>

<file path=ppt/tags/tag991.xml><?xml version="1.0" encoding="utf-8"?>
<p:tagLst xmlns:p="http://schemas.openxmlformats.org/presentationml/2006/main">
  <p:tag name="AS_UNIQUEID" val="5408"/>
</p:tagLst>
</file>

<file path=ppt/tags/tag992.xml><?xml version="1.0" encoding="utf-8"?>
<p:tagLst xmlns:p="http://schemas.openxmlformats.org/presentationml/2006/main">
  <p:tag name="AS_UNIQUEID" val="19372"/>
</p:tagLst>
</file>

<file path=ppt/tags/tag993.xml><?xml version="1.0" encoding="utf-8"?>
<p:tagLst xmlns:p="http://schemas.openxmlformats.org/presentationml/2006/main">
  <p:tag name="AS_UNIQUEID" val="22189"/>
</p:tagLst>
</file>

<file path=ppt/tags/tag994.xml><?xml version="1.0" encoding="utf-8"?>
<p:tagLst xmlns:p="http://schemas.openxmlformats.org/presentationml/2006/main">
  <p:tag name="AS_UNIQUEID" val="22190"/>
</p:tagLst>
</file>

<file path=ppt/tags/tag995.xml><?xml version="1.0" encoding="utf-8"?>
<p:tagLst xmlns:p="http://schemas.openxmlformats.org/presentationml/2006/main">
  <p:tag name="AS_UNIQUEID" val="1695"/>
</p:tagLst>
</file>

<file path=ppt/tags/tag996.xml><?xml version="1.0" encoding="utf-8"?>
<p:tagLst xmlns:p="http://schemas.openxmlformats.org/presentationml/2006/main">
  <p:tag name="AS_UNIQUEID" val="1697"/>
</p:tagLst>
</file>

<file path=ppt/tags/tag997.xml><?xml version="1.0" encoding="utf-8"?>
<p:tagLst xmlns:p="http://schemas.openxmlformats.org/presentationml/2006/main">
  <p:tag name="AS_UNIQUEID" val="1699"/>
</p:tagLst>
</file>

<file path=ppt/tags/tag998.xml><?xml version="1.0" encoding="utf-8"?>
<p:tagLst xmlns:p="http://schemas.openxmlformats.org/presentationml/2006/main">
  <p:tag name="AS_UNIQUEID" val="1696"/>
</p:tagLst>
</file>

<file path=ppt/tags/tag999.xml><?xml version="1.0" encoding="utf-8"?>
<p:tagLst xmlns:p="http://schemas.openxmlformats.org/presentationml/2006/main">
  <p:tag name="AS_UNIQUEID" val="1698"/>
</p:tagLst>
</file>

<file path=ppt/theme/theme1.xml><?xml version="1.0" encoding="utf-8"?>
<a:theme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g43ohbu">
      <a:majorFont>
        <a:latin typeface="Times New Roman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vert="eaVert" wrap="square" rtlCol="0">
        <a:noAutofit/>
      </a:bodyPr>
      <a:lstStyle>
        <a:defPPr>
          <a:defRPr lang="zh-CN" altLang="en-US" sz="2000" b="1">
            <a:latin typeface="微软雅黑" panose="020B0503020204020204" pitchFamily="34" charset="-122"/>
            <a:ea typeface="微软雅黑" panose="020B0503020204020204" pitchFamily="34" charset="-122"/>
            <a:cs typeface="微软雅黑" panose="020B0503020204020204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item1.xml><?xml version="1.0" encoding="utf-8"?>
<s:customData xmlns="http://www.wps.cn/officeDocument/2013/wpsCustomData" xmlns:s="http://www.wps.cn/officeDocument/2013/wpsCustomData">
  <extobjs>
    <extobj name="F35B0BEE-F18A-47BB-8FCB-E00DA2F2635D-1">
      <extobjdata type="F35B0BEE-F18A-47BB-8FCB-E00DA2F2635D" data="ewoJIkRlc2lnbklkIiA6ICJhNjc2MTQ5Zi0xMTk0LTQ0YzQtYjMzYy1jNmZiMTk4YjVkOTciCn0K"/>
    </extobj>
    <extobj name="F35B0BEE-F18A-47BB-8FCB-E00DA2F2635D-2">
      <extobjdata type="F35B0BEE-F18A-47BB-8FCB-E00DA2F2635D" data="ewoJIkRlc2lnbklkIiA6ICJhNjc2MTQ5Zi0xMTk0LTQ0YzQtYjMzYy1jNmZiMTk4YjVkOTciCn0K"/>
    </extobj>
    <extobj name="F35B0BEE-F18A-47BB-8FCB-E00DA2F2635D-3">
      <extobjdata type="F35B0BEE-F18A-47BB-8FCB-E00DA2F2635D" data="ewoJIkRlc2lnbklkIiA6ICJhNjc2MTQ5Zi0xMTk0LTQ0YzQtYjMzYy1jNmZiMTk4YjVkOTciCn0K"/>
    </extobj>
    <extobj name="F35B0BEE-F18A-47BB-8FCB-E00DA2F2635D-4">
      <extobjdata type="F35B0BEE-F18A-47BB-8FCB-E00DA2F2635D" data="ewoJIkRlc2lnbklkIiA6ICJhNjc2MTQ5Zi0xMTk0LTQ0YzQtYjMzYy1jNmZiMTk4YjVkOTciCn0K"/>
    </extobj>
    <extobj name="F35B0BEE-F18A-47BB-8FCB-E00DA2F2635D-5">
      <extobjdata type="F35B0BEE-F18A-47BB-8FCB-E00DA2F2635D" data="ewoJIkRlc2lnbklkIiA6ICJhNjc2MTQ5Zi0xMTk0LTQ0YzQtYjMzYy1jNmZiMTk4YjVkOTciCn0K"/>
    </extobj>
    <extobj name="F35B0BEE-F18A-47BB-8FCB-E00DA2F2635D-6">
      <extobjdata type="F35B0BEE-F18A-47BB-8FCB-E00DA2F2635D" data="ewoJIkRlc2lnbklkIiA6ICJhNjc2MTQ5Zi0xMTk0LTQ0YzQtYjMzYy1jNmZiMTk4YjVkOTciCn0K"/>
    </extobj>
    <extobj name="F35B0BEE-F18A-47BB-8FCB-E00DA2F2635D-7">
      <extobjdata type="F35B0BEE-F18A-47BB-8FCB-E00DA2F2635D" data="ewoJIkRlc2lnbklkIiA6ICJhNjc2MTQ5Zi0xMTk0LTQ0YzQtYjMzYy1jNmZiMTk4YjVkOTciCn0K"/>
    </extobj>
  </extobjs>
</s:customData>
</file>

<file path=customXml/itemProps1753.xml><?xml version="1.0" encoding="utf-8"?>
<ds:datastoreItem xmlns:ds="http://schemas.openxmlformats.org/officeDocument/2006/customXml" ds:itemID="s:customData">
  <ds:schemaRefs>
    <ds:schemaRef ds:uri="http://www.wps.cn/officeDocument/2013/wpsCustomDat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15866</Words>
  <Application>WPS 演示</Application>
  <PresentationFormat/>
  <Paragraphs>1608</Paragraphs>
  <Slides>62</Slides>
  <Notes>16</Notes>
  <HiddenSlides>0</HiddenSlides>
  <MMClips>0</MMClips>
  <ScaleCrop>false</ScaleCrop>
  <HeadingPairs>
    <vt:vector size="6" baseType="variant">
      <vt:variant>
        <vt:lpstr>已用的字体</vt:lpstr>
      </vt:variant>
      <vt:variant>
        <vt:i4>33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62</vt:i4>
      </vt:variant>
    </vt:vector>
  </HeadingPairs>
  <TitlesOfParts>
    <vt:vector size="96" baseType="lpstr">
      <vt:lpstr>Arial</vt:lpstr>
      <vt:lpstr>宋体</vt:lpstr>
      <vt:lpstr>Wingdings</vt:lpstr>
      <vt:lpstr>微软雅黑</vt:lpstr>
      <vt:lpstr>Calibri</vt:lpstr>
      <vt:lpstr>Calibri</vt:lpstr>
      <vt:lpstr>Calibri</vt:lpstr>
      <vt:lpstr>微软雅黑</vt:lpstr>
      <vt:lpstr>Arial</vt:lpstr>
      <vt:lpstr>思源黑体 CN Normal</vt:lpstr>
      <vt:lpstr>黑体</vt:lpstr>
      <vt:lpstr>Calibri</vt:lpstr>
      <vt:lpstr>Times New Roman</vt:lpstr>
      <vt:lpstr>Wingdings</vt:lpstr>
      <vt:lpstr>Arial Black</vt:lpstr>
      <vt:lpstr>华文中宋</vt:lpstr>
      <vt:lpstr>Times New Roman</vt:lpstr>
      <vt:lpstr>Arial Unicode MS</vt:lpstr>
      <vt:lpstr>等线</vt:lpstr>
      <vt:lpstr>楷体</vt:lpstr>
      <vt:lpstr>Courier New</vt:lpstr>
      <vt:lpstr>阿里巴巴普惠体</vt:lpstr>
      <vt:lpstr>思源黑体 CN Light</vt:lpstr>
      <vt:lpstr>Courier New</vt:lpstr>
      <vt:lpstr>Verdana</vt:lpstr>
      <vt:lpstr>华文楷体</vt:lpstr>
      <vt:lpstr>Cambria Math</vt:lpstr>
      <vt:lpstr>MS Mincho</vt:lpstr>
      <vt:lpstr>Times New Roman</vt:lpstr>
      <vt:lpstr>宋体</vt:lpstr>
      <vt:lpstr>方正静蕾简体</vt:lpstr>
      <vt:lpstr>Segoe Print</vt:lpstr>
      <vt:lpstr>思源黑体 CN (标题)</vt:lpstr>
      <vt:lpstr/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rbm.xkw.com</dc:creator>
  <cp:lastModifiedBy>龙强</cp:lastModifiedBy>
  <cp:revision>4</cp:revision>
  <cp:lastPrinted>2025-07-07T17:22:00Z</cp:lastPrinted>
  <dcterms:created xsi:type="dcterms:W3CDTF">2025-07-07T17:22:00Z</dcterms:created>
  <dcterms:modified xsi:type="dcterms:W3CDTF">2026-04-22T06:56:23Z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2B7DC222D9A04EFD83A717956F2A1C06_12</vt:lpwstr>
  </property>
  <property fmtid="{D5CDD505-2E9C-101B-9397-08002B2CF9AE}" pid="7" name="KSOProductBuildVer">
    <vt:lpwstr>2052-12.1.0.23542</vt:lpwstr>
  </property>
</Properties>
</file>